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34"/>
  </p:notesMasterIdLst>
  <p:sldIdLst>
    <p:sldId id="264" r:id="rId2"/>
    <p:sldId id="293" r:id="rId3"/>
    <p:sldId id="292" r:id="rId4"/>
    <p:sldId id="315" r:id="rId5"/>
    <p:sldId id="296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44" r:id="rId18"/>
    <p:sldId id="329" r:id="rId19"/>
    <p:sldId id="330" r:id="rId20"/>
    <p:sldId id="332" r:id="rId21"/>
    <p:sldId id="341" r:id="rId22"/>
    <p:sldId id="335" r:id="rId23"/>
    <p:sldId id="336" r:id="rId24"/>
    <p:sldId id="337" r:id="rId25"/>
    <p:sldId id="338" r:id="rId26"/>
    <p:sldId id="260" r:id="rId27"/>
    <p:sldId id="339" r:id="rId28"/>
    <p:sldId id="310" r:id="rId29"/>
    <p:sldId id="342" r:id="rId30"/>
    <p:sldId id="343" r:id="rId31"/>
    <p:sldId id="311" r:id="rId32"/>
    <p:sldId id="290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Antic" panose="020B0604020202020204" charset="0"/>
      <p:regular r:id="rId39"/>
    </p:embeddedFont>
    <p:embeddedFont>
      <p:font typeface="Poppins Black" panose="020B0604020202020204" charset="0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1CD"/>
    <a:srgbClr val="F13F52"/>
    <a:srgbClr val="313444"/>
    <a:srgbClr val="0E5F9B"/>
    <a:srgbClr val="84C1F7"/>
    <a:srgbClr val="8F363F"/>
    <a:srgbClr val="FEF9F4"/>
    <a:srgbClr val="6B212A"/>
    <a:srgbClr val="45465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45431-2645-A048-8AE3-D6E408463954}" v="2684" dt="2022-12-30T06:33:55.106"/>
  </p1510:revLst>
</p1510:revInfo>
</file>

<file path=ppt/tableStyles.xml><?xml version="1.0" encoding="utf-8"?>
<a:tblStyleLst xmlns:a="http://schemas.openxmlformats.org/drawingml/2006/main" def="{DCD603FA-2D1D-4D38-9CCC-D0E68A9CC7F5}">
  <a:tblStyle styleId="{DCD603FA-2D1D-4D38-9CCC-D0E68A9CC7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19"/>
  </p:normalViewPr>
  <p:slideViewPr>
    <p:cSldViewPr snapToGrid="0">
      <p:cViewPr varScale="1">
        <p:scale>
          <a:sx n="91" d="100"/>
          <a:sy n="91" d="100"/>
        </p:scale>
        <p:origin x="75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10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ải Ngân Đinh" userId="b56d41eb1ff6fed2" providerId="LiveId" clId="{34745431-2645-A048-8AE3-D6E408463954}"/>
    <pc:docChg chg="undo redo custSel addSld delSld modSld sldOrd delMainMaster modMainMaster">
      <pc:chgData name="Hải Ngân Đinh" userId="b56d41eb1ff6fed2" providerId="LiveId" clId="{34745431-2645-A048-8AE3-D6E408463954}" dt="2022-12-30T06:33:55.106" v="7833" actId="20577"/>
      <pc:docMkLst>
        <pc:docMk/>
      </pc:docMkLst>
      <pc:sldChg chg="addSp delSp modSp mod modTransition modAnim">
        <pc:chgData name="Hải Ngân Đinh" userId="b56d41eb1ff6fed2" providerId="LiveId" clId="{34745431-2645-A048-8AE3-D6E408463954}" dt="2022-12-30T06:33:55.106" v="7833" actId="20577"/>
        <pc:sldMkLst>
          <pc:docMk/>
          <pc:sldMk cId="0" sldId="256"/>
        </pc:sldMkLst>
        <pc:spChg chg="add del mod">
          <ac:chgData name="Hải Ngân Đinh" userId="b56d41eb1ff6fed2" providerId="LiveId" clId="{34745431-2645-A048-8AE3-D6E408463954}" dt="2022-12-30T01:06:52.766" v="243" actId="478"/>
          <ac:spMkLst>
            <pc:docMk/>
            <pc:sldMk cId="0" sldId="256"/>
            <ac:spMk id="3" creationId="{F6B18520-5086-6A1C-95BA-3498DCDA68C2}"/>
          </ac:spMkLst>
        </pc:spChg>
        <pc:spChg chg="add del mod">
          <ac:chgData name="Hải Ngân Đinh" userId="b56d41eb1ff6fed2" providerId="LiveId" clId="{34745431-2645-A048-8AE3-D6E408463954}" dt="2022-12-30T01:06:52.766" v="243" actId="478"/>
          <ac:spMkLst>
            <pc:docMk/>
            <pc:sldMk cId="0" sldId="256"/>
            <ac:spMk id="5" creationId="{DDF3DFC2-4E0C-B1E8-E6EA-242580856FF7}"/>
          </ac:spMkLst>
        </pc:spChg>
        <pc:spChg chg="add del mod">
          <ac:chgData name="Hải Ngân Đinh" userId="b56d41eb1ff6fed2" providerId="LiveId" clId="{34745431-2645-A048-8AE3-D6E408463954}" dt="2022-12-30T01:06:52.766" v="243" actId="478"/>
          <ac:spMkLst>
            <pc:docMk/>
            <pc:sldMk cId="0" sldId="256"/>
            <ac:spMk id="7" creationId="{24438FAF-4332-8281-222F-EFAD94A382BF}"/>
          </ac:spMkLst>
        </pc:spChg>
        <pc:spChg chg="add mod">
          <ac:chgData name="Hải Ngân Đinh" userId="b56d41eb1ff6fed2" providerId="LiveId" clId="{34745431-2645-A048-8AE3-D6E408463954}" dt="2022-12-30T06:33:55.106" v="7833" actId="20577"/>
          <ac:spMkLst>
            <pc:docMk/>
            <pc:sldMk cId="0" sldId="256"/>
            <ac:spMk id="8" creationId="{1B68BEA5-AB26-740F-C1F5-7322DDF06F21}"/>
          </ac:spMkLst>
        </pc:spChg>
        <pc:spChg chg="add mod">
          <ac:chgData name="Hải Ngân Đinh" userId="b56d41eb1ff6fed2" providerId="LiveId" clId="{34745431-2645-A048-8AE3-D6E408463954}" dt="2022-12-30T01:08:04.624" v="274" actId="1076"/>
          <ac:spMkLst>
            <pc:docMk/>
            <pc:sldMk cId="0" sldId="256"/>
            <ac:spMk id="10" creationId="{8357F580-11A7-E233-F447-291FEA4D83AD}"/>
          </ac:spMkLst>
        </pc:spChg>
        <pc:spChg chg="del">
          <ac:chgData name="Hải Ngân Đinh" userId="b56d41eb1ff6fed2" providerId="LiveId" clId="{34745431-2645-A048-8AE3-D6E408463954}" dt="2022-12-30T01:06:51.448" v="242" actId="478"/>
          <ac:spMkLst>
            <pc:docMk/>
            <pc:sldMk cId="0" sldId="256"/>
            <ac:spMk id="32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06:51.448" v="242" actId="478"/>
          <ac:spMkLst>
            <pc:docMk/>
            <pc:sldMk cId="0" sldId="256"/>
            <ac:spMk id="327" creationId="{00000000-0000-0000-0000-000000000000}"/>
          </ac:spMkLst>
        </pc:spChg>
        <pc:spChg chg="mod">
          <ac:chgData name="Hải Ngân Đinh" userId="b56d41eb1ff6fed2" providerId="LiveId" clId="{34745431-2645-A048-8AE3-D6E408463954}" dt="2022-12-30T01:06:49.703" v="241" actId="113"/>
          <ac:spMkLst>
            <pc:docMk/>
            <pc:sldMk cId="0" sldId="256"/>
            <ac:spMk id="328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06:51.448" v="242" actId="478"/>
          <ac:spMkLst>
            <pc:docMk/>
            <pc:sldMk cId="0" sldId="256"/>
            <ac:spMk id="329" creationId="{00000000-0000-0000-0000-000000000000}"/>
          </ac:spMkLst>
        </pc:spChg>
        <pc:cxnChg chg="mod">
          <ac:chgData name="Hải Ngân Đinh" userId="b56d41eb1ff6fed2" providerId="LiveId" clId="{34745431-2645-A048-8AE3-D6E408463954}" dt="2022-12-30T01:07:38.674" v="268" actId="1035"/>
          <ac:cxnSpMkLst>
            <pc:docMk/>
            <pc:sldMk cId="0" sldId="256"/>
            <ac:cxnSpMk id="325" creationId="{00000000-0000-0000-0000-000000000000}"/>
          </ac:cxnSpMkLst>
        </pc:cxnChg>
      </pc:sldChg>
      <pc:sldChg chg="addSp delSp modSp mod ord modTransition modAnim">
        <pc:chgData name="Hải Ngân Đinh" userId="b56d41eb1ff6fed2" providerId="LiveId" clId="{34745431-2645-A048-8AE3-D6E408463954}" dt="2022-12-30T04:40:56.242" v="7237"/>
        <pc:sldMkLst>
          <pc:docMk/>
          <pc:sldMk cId="0" sldId="257"/>
        </pc:sldMkLst>
        <pc:spChg chg="add del mod">
          <ac:chgData name="Hải Ngân Đinh" userId="b56d41eb1ff6fed2" providerId="LiveId" clId="{34745431-2645-A048-8AE3-D6E408463954}" dt="2022-12-30T00:56:56.368" v="18" actId="478"/>
          <ac:spMkLst>
            <pc:docMk/>
            <pc:sldMk cId="0" sldId="257"/>
            <ac:spMk id="3" creationId="{38D66C4E-8CEF-1A7D-B071-946F6AD79E11}"/>
          </ac:spMkLst>
        </pc:spChg>
        <pc:spChg chg="add mod">
          <ac:chgData name="Hải Ngân Đinh" userId="b56d41eb1ff6fed2" providerId="LiveId" clId="{34745431-2645-A048-8AE3-D6E408463954}" dt="2022-12-30T01:06:17.887" v="224" actId="1076"/>
          <ac:spMkLst>
            <pc:docMk/>
            <pc:sldMk cId="0" sldId="257"/>
            <ac:spMk id="4" creationId="{4E0CA403-1945-656F-6B0E-9B6469135C01}"/>
          </ac:spMkLst>
        </pc:spChg>
        <pc:spChg chg="add mod">
          <ac:chgData name="Hải Ngân Đinh" userId="b56d41eb1ff6fed2" providerId="LiveId" clId="{34745431-2645-A048-8AE3-D6E408463954}" dt="2022-12-30T01:06:12.774" v="223" actId="1076"/>
          <ac:spMkLst>
            <pc:docMk/>
            <pc:sldMk cId="0" sldId="257"/>
            <ac:spMk id="5" creationId="{B540E661-E402-400E-AA61-99F9ACE267B5}"/>
          </ac:spMkLst>
        </pc:spChg>
        <pc:spChg chg="add mod">
          <ac:chgData name="Hải Ngân Đinh" userId="b56d41eb1ff6fed2" providerId="LiveId" clId="{34745431-2645-A048-8AE3-D6E408463954}" dt="2022-12-30T01:06:11.674" v="222" actId="1076"/>
          <ac:spMkLst>
            <pc:docMk/>
            <pc:sldMk cId="0" sldId="257"/>
            <ac:spMk id="6" creationId="{8D26B19C-6BDD-06AD-CBE6-278AC7673D42}"/>
          </ac:spMkLst>
        </pc:spChg>
        <pc:spChg chg="del">
          <ac:chgData name="Hải Ngân Đinh" userId="b56d41eb1ff6fed2" providerId="LiveId" clId="{34745431-2645-A048-8AE3-D6E408463954}" dt="2022-12-30T00:56:55.819" v="17" actId="478"/>
          <ac:spMkLst>
            <pc:docMk/>
            <pc:sldMk cId="0" sldId="257"/>
            <ac:spMk id="41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0:56:55.819" v="17" actId="478"/>
          <ac:spMkLst>
            <pc:docMk/>
            <pc:sldMk cId="0" sldId="257"/>
            <ac:spMk id="41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0:56:55.819" v="17" actId="478"/>
          <ac:spMkLst>
            <pc:docMk/>
            <pc:sldMk cId="0" sldId="257"/>
            <ac:spMk id="414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0:56:55.819" v="17" actId="478"/>
          <ac:spMkLst>
            <pc:docMk/>
            <pc:sldMk cId="0" sldId="257"/>
            <ac:spMk id="415" creationId="{00000000-0000-0000-0000-000000000000}"/>
          </ac:spMkLst>
        </pc:spChg>
        <pc:graphicFrameChg chg="del">
          <ac:chgData name="Hải Ngân Đinh" userId="b56d41eb1ff6fed2" providerId="LiveId" clId="{34745431-2645-A048-8AE3-D6E408463954}" dt="2022-12-30T00:56:55.819" v="17" actId="478"/>
          <ac:graphicFrameMkLst>
            <pc:docMk/>
            <pc:sldMk cId="0" sldId="257"/>
            <ac:graphicFrameMk id="412" creationId="{00000000-0000-0000-0000-000000000000}"/>
          </ac:graphicFrameMkLst>
        </pc:graphicFrameChg>
        <pc:picChg chg="add mod">
          <ac:chgData name="Hải Ngân Đinh" userId="b56d41eb1ff6fed2" providerId="LiveId" clId="{34745431-2645-A048-8AE3-D6E408463954}" dt="2022-12-30T01:06:24.974" v="226" actId="1076"/>
          <ac:picMkLst>
            <pc:docMk/>
            <pc:sldMk cId="0" sldId="257"/>
            <ac:picMk id="8" creationId="{DDB24854-0DBF-C98A-5E86-6BA3E3FA3E4B}"/>
          </ac:picMkLst>
        </pc:picChg>
      </pc:sldChg>
      <pc:sldChg chg="addSp delSp modSp mod modTransition modAnim">
        <pc:chgData name="Hải Ngân Đinh" userId="b56d41eb1ff6fed2" providerId="LiveId" clId="{34745431-2645-A048-8AE3-D6E408463954}" dt="2022-12-30T04:47:57.553" v="7264"/>
        <pc:sldMkLst>
          <pc:docMk/>
          <pc:sldMk cId="0" sldId="258"/>
        </pc:sldMkLst>
        <pc:spChg chg="add del mod">
          <ac:chgData name="Hải Ngân Đinh" userId="b56d41eb1ff6fed2" providerId="LiveId" clId="{34745431-2645-A048-8AE3-D6E408463954}" dt="2022-12-30T01:08:38.155" v="277" actId="478"/>
          <ac:spMkLst>
            <pc:docMk/>
            <pc:sldMk cId="0" sldId="258"/>
            <ac:spMk id="3" creationId="{8D1059E3-9186-136A-2BC4-D4D22A7B1D02}"/>
          </ac:spMkLst>
        </pc:spChg>
        <pc:spChg chg="add del mod">
          <ac:chgData name="Hải Ngân Đinh" userId="b56d41eb1ff6fed2" providerId="LiveId" clId="{34745431-2645-A048-8AE3-D6E408463954}" dt="2022-12-30T01:08:38.155" v="277" actId="478"/>
          <ac:spMkLst>
            <pc:docMk/>
            <pc:sldMk cId="0" sldId="258"/>
            <ac:spMk id="5" creationId="{CC716E62-2427-49A8-1FA2-8859858E9C0E}"/>
          </ac:spMkLst>
        </pc:spChg>
        <pc:spChg chg="add del mod">
          <ac:chgData name="Hải Ngân Đinh" userId="b56d41eb1ff6fed2" providerId="LiveId" clId="{34745431-2645-A048-8AE3-D6E408463954}" dt="2022-12-30T01:08:38.155" v="277" actId="478"/>
          <ac:spMkLst>
            <pc:docMk/>
            <pc:sldMk cId="0" sldId="258"/>
            <ac:spMk id="7" creationId="{B702359C-93DE-E385-09EB-B61FBEABE52A}"/>
          </ac:spMkLst>
        </pc:spChg>
        <pc:spChg chg="add del mod">
          <ac:chgData name="Hải Ngân Đinh" userId="b56d41eb1ff6fed2" providerId="LiveId" clId="{34745431-2645-A048-8AE3-D6E408463954}" dt="2022-12-30T01:08:38.155" v="277" actId="478"/>
          <ac:spMkLst>
            <pc:docMk/>
            <pc:sldMk cId="0" sldId="258"/>
            <ac:spMk id="9" creationId="{B8A1E54D-82C7-2E0D-90A6-144E9E9B3148}"/>
          </ac:spMkLst>
        </pc:spChg>
        <pc:spChg chg="add del mod">
          <ac:chgData name="Hải Ngân Đinh" userId="b56d41eb1ff6fed2" providerId="LiveId" clId="{34745431-2645-A048-8AE3-D6E408463954}" dt="2022-12-30T01:08:38.155" v="277" actId="478"/>
          <ac:spMkLst>
            <pc:docMk/>
            <pc:sldMk cId="0" sldId="258"/>
            <ac:spMk id="11" creationId="{4266817A-564B-203E-B4D6-C986510F6709}"/>
          </ac:spMkLst>
        </pc:spChg>
        <pc:spChg chg="add del mod">
          <ac:chgData name="Hải Ngân Đinh" userId="b56d41eb1ff6fed2" providerId="LiveId" clId="{34745431-2645-A048-8AE3-D6E408463954}" dt="2022-12-30T01:08:38.155" v="277" actId="478"/>
          <ac:spMkLst>
            <pc:docMk/>
            <pc:sldMk cId="0" sldId="258"/>
            <ac:spMk id="13" creationId="{2D3C49C6-A4BE-E221-BF00-4BD5D95DADDE}"/>
          </ac:spMkLst>
        </pc:spChg>
        <pc:spChg chg="add del mod">
          <ac:chgData name="Hải Ngân Đinh" userId="b56d41eb1ff6fed2" providerId="LiveId" clId="{34745431-2645-A048-8AE3-D6E408463954}" dt="2022-12-30T01:08:38.155" v="277" actId="478"/>
          <ac:spMkLst>
            <pc:docMk/>
            <pc:sldMk cId="0" sldId="258"/>
            <ac:spMk id="15" creationId="{F99970F9-0D9C-DCA7-D909-D627C8EF0261}"/>
          </ac:spMkLst>
        </pc:spChg>
        <pc:spChg chg="add del mod">
          <ac:chgData name="Hải Ngân Đinh" userId="b56d41eb1ff6fed2" providerId="LiveId" clId="{34745431-2645-A048-8AE3-D6E408463954}" dt="2022-12-30T01:08:38.155" v="277" actId="478"/>
          <ac:spMkLst>
            <pc:docMk/>
            <pc:sldMk cId="0" sldId="258"/>
            <ac:spMk id="17" creationId="{0FB90838-9AE7-6947-721A-2A60CBC984AE}"/>
          </ac:spMkLst>
        </pc:spChg>
        <pc:spChg chg="add del mod">
          <ac:chgData name="Hải Ngân Đinh" userId="b56d41eb1ff6fed2" providerId="LiveId" clId="{34745431-2645-A048-8AE3-D6E408463954}" dt="2022-12-30T01:08:40.495" v="279" actId="478"/>
          <ac:spMkLst>
            <pc:docMk/>
            <pc:sldMk cId="0" sldId="258"/>
            <ac:spMk id="19" creationId="{8C3CF73E-5B4D-B284-6F56-30F8EBC2168C}"/>
          </ac:spMkLst>
        </pc:spChg>
        <pc:spChg chg="add mod">
          <ac:chgData name="Hải Ngân Đinh" userId="b56d41eb1ff6fed2" providerId="LiveId" clId="{34745431-2645-A048-8AE3-D6E408463954}" dt="2022-12-30T01:08:57.236" v="283" actId="1076"/>
          <ac:spMkLst>
            <pc:docMk/>
            <pc:sldMk cId="0" sldId="258"/>
            <ac:spMk id="20" creationId="{3DEFA704-EF73-84B8-2FEC-63BE55BA7513}"/>
          </ac:spMkLst>
        </pc:spChg>
        <pc:spChg chg="add mod">
          <ac:chgData name="Hải Ngân Đinh" userId="b56d41eb1ff6fed2" providerId="LiveId" clId="{34745431-2645-A048-8AE3-D6E408463954}" dt="2022-12-30T01:12:13.928" v="550" actId="1036"/>
          <ac:spMkLst>
            <pc:docMk/>
            <pc:sldMk cId="0" sldId="258"/>
            <ac:spMk id="21" creationId="{F66C7EF7-7DC5-A85A-732A-5EFB5A04FE13}"/>
          </ac:spMkLst>
        </pc:spChg>
        <pc:spChg chg="add mod">
          <ac:chgData name="Hải Ngân Đinh" userId="b56d41eb1ff6fed2" providerId="LiveId" clId="{34745431-2645-A048-8AE3-D6E408463954}" dt="2022-12-30T01:12:13.928" v="550" actId="1036"/>
          <ac:spMkLst>
            <pc:docMk/>
            <pc:sldMk cId="0" sldId="258"/>
            <ac:spMk id="22" creationId="{9286CA13-FDED-010F-A623-EF1D8AB464B6}"/>
          </ac:spMkLst>
        </pc:spChg>
        <pc:spChg chg="add mod">
          <ac:chgData name="Hải Ngân Đinh" userId="b56d41eb1ff6fed2" providerId="LiveId" clId="{34745431-2645-A048-8AE3-D6E408463954}" dt="2022-12-30T01:10:51.897" v="417" actId="14100"/>
          <ac:spMkLst>
            <pc:docMk/>
            <pc:sldMk cId="0" sldId="258"/>
            <ac:spMk id="23" creationId="{BBEE6E3C-8F2F-9540-0F80-F5AF8FCBF51C}"/>
          </ac:spMkLst>
        </pc:spChg>
        <pc:spChg chg="add mod">
          <ac:chgData name="Hải Ngân Đinh" userId="b56d41eb1ff6fed2" providerId="LiveId" clId="{34745431-2645-A048-8AE3-D6E408463954}" dt="2022-12-30T01:12:23.365" v="553" actId="1038"/>
          <ac:spMkLst>
            <pc:docMk/>
            <pc:sldMk cId="0" sldId="258"/>
            <ac:spMk id="24" creationId="{B49B7779-4023-012E-6866-BE3327461694}"/>
          </ac:spMkLst>
        </pc:spChg>
        <pc:spChg chg="add mod">
          <ac:chgData name="Hải Ngân Đinh" userId="b56d41eb1ff6fed2" providerId="LiveId" clId="{34745431-2645-A048-8AE3-D6E408463954}" dt="2022-12-30T01:10:51.897" v="417" actId="14100"/>
          <ac:spMkLst>
            <pc:docMk/>
            <pc:sldMk cId="0" sldId="258"/>
            <ac:spMk id="25" creationId="{0011C62E-D481-F2BD-A2E9-A9B9696310D3}"/>
          </ac:spMkLst>
        </pc:spChg>
        <pc:spChg chg="add mod">
          <ac:chgData name="Hải Ngân Đinh" userId="b56d41eb1ff6fed2" providerId="LiveId" clId="{34745431-2645-A048-8AE3-D6E408463954}" dt="2022-12-30T01:11:39.839" v="453" actId="1076"/>
          <ac:spMkLst>
            <pc:docMk/>
            <pc:sldMk cId="0" sldId="258"/>
            <ac:spMk id="26" creationId="{FA558559-8B14-CDF8-4C4D-D8E4EFA1A4D6}"/>
          </ac:spMkLst>
        </pc:spChg>
        <pc:spChg chg="add mod">
          <ac:chgData name="Hải Ngân Đinh" userId="b56d41eb1ff6fed2" providerId="LiveId" clId="{34745431-2645-A048-8AE3-D6E408463954}" dt="2022-12-30T01:12:13.928" v="550" actId="1036"/>
          <ac:spMkLst>
            <pc:docMk/>
            <pc:sldMk cId="0" sldId="258"/>
            <ac:spMk id="27" creationId="{7D722804-5068-2AA0-2AE1-20D8B5E45498}"/>
          </ac:spMkLst>
        </pc:spChg>
        <pc:spChg chg="add mod">
          <ac:chgData name="Hải Ngân Đinh" userId="b56d41eb1ff6fed2" providerId="LiveId" clId="{34745431-2645-A048-8AE3-D6E408463954}" dt="2022-12-30T01:12:13.928" v="550" actId="1036"/>
          <ac:spMkLst>
            <pc:docMk/>
            <pc:sldMk cId="0" sldId="258"/>
            <ac:spMk id="28" creationId="{48CA6802-524E-F440-1B60-38CFB9F399FF}"/>
          </ac:spMkLst>
        </pc:spChg>
        <pc:spChg chg="mod">
          <ac:chgData name="Hải Ngân Đinh" userId="b56d41eb1ff6fed2" providerId="LiveId" clId="{34745431-2645-A048-8AE3-D6E408463954}" dt="2022-12-30T01:09:14.085" v="290" actId="1076"/>
          <ac:spMkLst>
            <pc:docMk/>
            <pc:sldMk cId="0" sldId="258"/>
            <ac:spMk id="421" creationId="{00000000-0000-0000-0000-000000000000}"/>
          </ac:spMkLst>
        </pc:spChg>
        <pc:spChg chg="del mod">
          <ac:chgData name="Hải Ngân Đinh" userId="b56d41eb1ff6fed2" providerId="LiveId" clId="{34745431-2645-A048-8AE3-D6E408463954}" dt="2022-12-30T01:08:35.413" v="276" actId="478"/>
          <ac:spMkLst>
            <pc:docMk/>
            <pc:sldMk cId="0" sldId="258"/>
            <ac:spMk id="426" creationId="{00000000-0000-0000-0000-000000000000}"/>
          </ac:spMkLst>
        </pc:spChg>
        <pc:spChg chg="del mod">
          <ac:chgData name="Hải Ngân Đinh" userId="b56d41eb1ff6fed2" providerId="LiveId" clId="{34745431-2645-A048-8AE3-D6E408463954}" dt="2022-12-30T01:08:35.413" v="276" actId="478"/>
          <ac:spMkLst>
            <pc:docMk/>
            <pc:sldMk cId="0" sldId="258"/>
            <ac:spMk id="427" creationId="{00000000-0000-0000-0000-000000000000}"/>
          </ac:spMkLst>
        </pc:spChg>
        <pc:spChg chg="del mod">
          <ac:chgData name="Hải Ngân Đinh" userId="b56d41eb1ff6fed2" providerId="LiveId" clId="{34745431-2645-A048-8AE3-D6E408463954}" dt="2022-12-30T01:08:35.413" v="276" actId="478"/>
          <ac:spMkLst>
            <pc:docMk/>
            <pc:sldMk cId="0" sldId="258"/>
            <ac:spMk id="428" creationId="{00000000-0000-0000-0000-000000000000}"/>
          </ac:spMkLst>
        </pc:spChg>
        <pc:spChg chg="del mod">
          <ac:chgData name="Hải Ngân Đinh" userId="b56d41eb1ff6fed2" providerId="LiveId" clId="{34745431-2645-A048-8AE3-D6E408463954}" dt="2022-12-30T01:08:35.413" v="276" actId="478"/>
          <ac:spMkLst>
            <pc:docMk/>
            <pc:sldMk cId="0" sldId="258"/>
            <ac:spMk id="429" creationId="{00000000-0000-0000-0000-000000000000}"/>
          </ac:spMkLst>
        </pc:spChg>
        <pc:spChg chg="del mod">
          <ac:chgData name="Hải Ngân Đinh" userId="b56d41eb1ff6fed2" providerId="LiveId" clId="{34745431-2645-A048-8AE3-D6E408463954}" dt="2022-12-30T01:08:35.413" v="276" actId="478"/>
          <ac:spMkLst>
            <pc:docMk/>
            <pc:sldMk cId="0" sldId="258"/>
            <ac:spMk id="430" creationId="{00000000-0000-0000-0000-000000000000}"/>
          </ac:spMkLst>
        </pc:spChg>
        <pc:spChg chg="del mod">
          <ac:chgData name="Hải Ngân Đinh" userId="b56d41eb1ff6fed2" providerId="LiveId" clId="{34745431-2645-A048-8AE3-D6E408463954}" dt="2022-12-30T01:08:35.413" v="276" actId="478"/>
          <ac:spMkLst>
            <pc:docMk/>
            <pc:sldMk cId="0" sldId="258"/>
            <ac:spMk id="431" creationId="{00000000-0000-0000-0000-000000000000}"/>
          </ac:spMkLst>
        </pc:spChg>
        <pc:spChg chg="del mod">
          <ac:chgData name="Hải Ngân Đinh" userId="b56d41eb1ff6fed2" providerId="LiveId" clId="{34745431-2645-A048-8AE3-D6E408463954}" dt="2022-12-30T01:08:35.413" v="276" actId="478"/>
          <ac:spMkLst>
            <pc:docMk/>
            <pc:sldMk cId="0" sldId="258"/>
            <ac:spMk id="43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08:35.413" v="276" actId="478"/>
          <ac:spMkLst>
            <pc:docMk/>
            <pc:sldMk cId="0" sldId="258"/>
            <ac:spMk id="433" creationId="{00000000-0000-0000-0000-000000000000}"/>
          </ac:spMkLst>
        </pc:spChg>
        <pc:spChg chg="mod">
          <ac:chgData name="Hải Ngân Đinh" userId="b56d41eb1ff6fed2" providerId="LiveId" clId="{34745431-2645-A048-8AE3-D6E408463954}" dt="2022-12-30T01:09:12.440" v="289" actId="1076"/>
          <ac:spMkLst>
            <pc:docMk/>
            <pc:sldMk cId="0" sldId="258"/>
            <ac:spMk id="434" creationId="{00000000-0000-0000-0000-000000000000}"/>
          </ac:spMkLst>
        </pc:spChg>
        <pc:spChg chg="mod">
          <ac:chgData name="Hải Ngân Đinh" userId="b56d41eb1ff6fed2" providerId="LiveId" clId="{34745431-2645-A048-8AE3-D6E408463954}" dt="2022-12-30T01:09:12.440" v="289" actId="1076"/>
          <ac:spMkLst>
            <pc:docMk/>
            <pc:sldMk cId="0" sldId="258"/>
            <ac:spMk id="435" creationId="{00000000-0000-0000-0000-000000000000}"/>
          </ac:spMkLst>
        </pc:spChg>
        <pc:spChg chg="mod">
          <ac:chgData name="Hải Ngân Đinh" userId="b56d41eb1ff6fed2" providerId="LiveId" clId="{34745431-2645-A048-8AE3-D6E408463954}" dt="2022-12-30T01:09:18.157" v="291" actId="1076"/>
          <ac:spMkLst>
            <pc:docMk/>
            <pc:sldMk cId="0" sldId="258"/>
            <ac:spMk id="436" creationId="{00000000-0000-0000-0000-000000000000}"/>
          </ac:spMkLst>
        </pc:spChg>
        <pc:spChg chg="mod">
          <ac:chgData name="Hải Ngân Đinh" userId="b56d41eb1ff6fed2" providerId="LiveId" clId="{34745431-2645-A048-8AE3-D6E408463954}" dt="2022-12-30T01:09:18.157" v="291" actId="1076"/>
          <ac:spMkLst>
            <pc:docMk/>
            <pc:sldMk cId="0" sldId="258"/>
            <ac:spMk id="437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08:39.920" v="278" actId="478"/>
          <ac:spMkLst>
            <pc:docMk/>
            <pc:sldMk cId="0" sldId="258"/>
            <ac:spMk id="438" creationId="{00000000-0000-0000-0000-000000000000}"/>
          </ac:spMkLst>
        </pc:spChg>
      </pc:sldChg>
      <pc:sldChg chg="addSp delSp modSp mod modTransition delAnim modAnim">
        <pc:chgData name="Hải Ngân Đinh" userId="b56d41eb1ff6fed2" providerId="LiveId" clId="{34745431-2645-A048-8AE3-D6E408463954}" dt="2022-12-30T06:18:13.507" v="7824"/>
        <pc:sldMkLst>
          <pc:docMk/>
          <pc:sldMk cId="0" sldId="259"/>
        </pc:sldMkLst>
        <pc:spChg chg="add del mod">
          <ac:chgData name="Hải Ngân Đinh" userId="b56d41eb1ff6fed2" providerId="LiveId" clId="{34745431-2645-A048-8AE3-D6E408463954}" dt="2022-12-30T03:38:05.320" v="4908" actId="478"/>
          <ac:spMkLst>
            <pc:docMk/>
            <pc:sldMk cId="0" sldId="259"/>
            <ac:spMk id="3" creationId="{EB065163-893C-F706-4223-BA3BAFB95776}"/>
          </ac:spMkLst>
        </pc:spChg>
        <pc:spChg chg="add del mod">
          <ac:chgData name="Hải Ngân Đinh" userId="b56d41eb1ff6fed2" providerId="LiveId" clId="{34745431-2645-A048-8AE3-D6E408463954}" dt="2022-12-30T03:38:05.320" v="4908" actId="478"/>
          <ac:spMkLst>
            <pc:docMk/>
            <pc:sldMk cId="0" sldId="259"/>
            <ac:spMk id="5" creationId="{137DB1F1-8A6D-1CAF-6D03-A436EFE748E2}"/>
          </ac:spMkLst>
        </pc:spChg>
        <pc:spChg chg="add del mod">
          <ac:chgData name="Hải Ngân Đinh" userId="b56d41eb1ff6fed2" providerId="LiveId" clId="{34745431-2645-A048-8AE3-D6E408463954}" dt="2022-12-30T03:39:17.397" v="4953" actId="478"/>
          <ac:spMkLst>
            <pc:docMk/>
            <pc:sldMk cId="0" sldId="259"/>
            <ac:spMk id="6" creationId="{24452BF9-D581-6712-4DB6-7F8ED34220D7}"/>
          </ac:spMkLst>
        </pc:spChg>
        <pc:spChg chg="add mod">
          <ac:chgData name="Hải Ngân Đinh" userId="b56d41eb1ff6fed2" providerId="LiveId" clId="{34745431-2645-A048-8AE3-D6E408463954}" dt="2022-12-30T03:39:31.352" v="4990" actId="1076"/>
          <ac:spMkLst>
            <pc:docMk/>
            <pc:sldMk cId="0" sldId="259"/>
            <ac:spMk id="9" creationId="{A1A8920D-DB0A-7101-93CB-5BE24FAF834A}"/>
          </ac:spMkLst>
        </pc:spChg>
        <pc:spChg chg="add mod">
          <ac:chgData name="Hải Ngân Đinh" userId="b56d41eb1ff6fed2" providerId="LiveId" clId="{34745431-2645-A048-8AE3-D6E408463954}" dt="2022-12-30T03:40:21.554" v="5017" actId="1037"/>
          <ac:spMkLst>
            <pc:docMk/>
            <pc:sldMk cId="0" sldId="259"/>
            <ac:spMk id="13" creationId="{B24837C6-BBB4-2AF6-A065-35511BA9A682}"/>
          </ac:spMkLst>
        </pc:spChg>
        <pc:spChg chg="del">
          <ac:chgData name="Hải Ngân Đinh" userId="b56d41eb1ff6fed2" providerId="LiveId" clId="{34745431-2645-A048-8AE3-D6E408463954}" dt="2022-12-30T03:38:04.316" v="4907" actId="478"/>
          <ac:spMkLst>
            <pc:docMk/>
            <pc:sldMk cId="0" sldId="259"/>
            <ac:spMk id="44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38:04.316" v="4907" actId="478"/>
          <ac:spMkLst>
            <pc:docMk/>
            <pc:sldMk cId="0" sldId="259"/>
            <ac:spMk id="444" creationId="{00000000-0000-0000-0000-000000000000}"/>
          </ac:spMkLst>
        </pc:spChg>
        <pc:grpChg chg="mod">
          <ac:chgData name="Hải Ngân Đinh" userId="b56d41eb1ff6fed2" providerId="LiveId" clId="{34745431-2645-A048-8AE3-D6E408463954}" dt="2022-12-30T03:38:09.058" v="4910" actId="1076"/>
          <ac:grpSpMkLst>
            <pc:docMk/>
            <pc:sldMk cId="0" sldId="259"/>
            <ac:grpSpMk id="445" creationId="{00000000-0000-0000-0000-000000000000}"/>
          </ac:grpSpMkLst>
        </pc:grpChg>
        <pc:picChg chg="add del mod">
          <ac:chgData name="Hải Ngân Đinh" userId="b56d41eb1ff6fed2" providerId="LiveId" clId="{34745431-2645-A048-8AE3-D6E408463954}" dt="2022-12-30T03:39:17.397" v="4953" actId="478"/>
          <ac:picMkLst>
            <pc:docMk/>
            <pc:sldMk cId="0" sldId="259"/>
            <ac:picMk id="7" creationId="{2E9C9EA0-89FF-0B5D-33BC-C5ACC435C262}"/>
          </ac:picMkLst>
        </pc:picChg>
        <pc:picChg chg="add del mod">
          <ac:chgData name="Hải Ngân Đinh" userId="b56d41eb1ff6fed2" providerId="LiveId" clId="{34745431-2645-A048-8AE3-D6E408463954}" dt="2022-12-30T03:39:17.397" v="4953" actId="478"/>
          <ac:picMkLst>
            <pc:docMk/>
            <pc:sldMk cId="0" sldId="259"/>
            <ac:picMk id="8" creationId="{CA4F8C55-6593-5B78-BED7-B0F39F42EB6F}"/>
          </ac:picMkLst>
        </pc:picChg>
        <pc:picChg chg="add mod">
          <ac:chgData name="Hải Ngân Đinh" userId="b56d41eb1ff6fed2" providerId="LiveId" clId="{34745431-2645-A048-8AE3-D6E408463954}" dt="2022-12-30T03:39:39.102" v="4992" actId="1076"/>
          <ac:picMkLst>
            <pc:docMk/>
            <pc:sldMk cId="0" sldId="259"/>
            <ac:picMk id="10" creationId="{68659B99-7B7F-B03C-F6AA-D7F7E77F5679}"/>
          </ac:picMkLst>
        </pc:picChg>
        <pc:picChg chg="add mod">
          <ac:chgData name="Hải Ngân Đinh" userId="b56d41eb1ff6fed2" providerId="LiveId" clId="{34745431-2645-A048-8AE3-D6E408463954}" dt="2022-12-30T03:39:33.904" v="4991" actId="1076"/>
          <ac:picMkLst>
            <pc:docMk/>
            <pc:sldMk cId="0" sldId="259"/>
            <ac:picMk id="11" creationId="{A382AFA6-024F-89E2-0AD8-B92C12398240}"/>
          </ac:picMkLst>
        </pc:picChg>
      </pc:sldChg>
      <pc:sldChg chg="addSp delSp modSp mod modTransition modAnim">
        <pc:chgData name="Hải Ngân Đinh" userId="b56d41eb1ff6fed2" providerId="LiveId" clId="{34745431-2645-A048-8AE3-D6E408463954}" dt="2022-12-30T05:07:04.178" v="7699"/>
        <pc:sldMkLst>
          <pc:docMk/>
          <pc:sldMk cId="0" sldId="260"/>
        </pc:sldMkLst>
        <pc:spChg chg="add del mod">
          <ac:chgData name="Hải Ngân Đinh" userId="b56d41eb1ff6fed2" providerId="LiveId" clId="{34745431-2645-A048-8AE3-D6E408463954}" dt="2022-12-30T03:58:20.401" v="6169" actId="478"/>
          <ac:spMkLst>
            <pc:docMk/>
            <pc:sldMk cId="0" sldId="260"/>
            <ac:spMk id="3" creationId="{17BACF01-76F5-59A8-A1FC-44C1307AF737}"/>
          </ac:spMkLst>
        </pc:spChg>
        <pc:spChg chg="add del mod">
          <ac:chgData name="Hải Ngân Đinh" userId="b56d41eb1ff6fed2" providerId="LiveId" clId="{34745431-2645-A048-8AE3-D6E408463954}" dt="2022-12-30T03:58:20.401" v="6169" actId="478"/>
          <ac:spMkLst>
            <pc:docMk/>
            <pc:sldMk cId="0" sldId="260"/>
            <ac:spMk id="5" creationId="{1771B738-297F-6E2F-614A-607A7A7FDA3F}"/>
          </ac:spMkLst>
        </pc:spChg>
        <pc:spChg chg="add mod">
          <ac:chgData name="Hải Ngân Đinh" userId="b56d41eb1ff6fed2" providerId="LiveId" clId="{34745431-2645-A048-8AE3-D6E408463954}" dt="2022-12-30T03:59:02.913" v="6186" actId="1076"/>
          <ac:spMkLst>
            <pc:docMk/>
            <pc:sldMk cId="0" sldId="260"/>
            <ac:spMk id="6" creationId="{2018A99C-D411-30A8-A59E-81CDD08D46A8}"/>
          </ac:spMkLst>
        </pc:spChg>
        <pc:spChg chg="add mod">
          <ac:chgData name="Hải Ngân Đinh" userId="b56d41eb1ff6fed2" providerId="LiveId" clId="{34745431-2645-A048-8AE3-D6E408463954}" dt="2022-12-30T03:58:59.763" v="6185" actId="1076"/>
          <ac:spMkLst>
            <pc:docMk/>
            <pc:sldMk cId="0" sldId="260"/>
            <ac:spMk id="7" creationId="{61000775-E98D-DCD2-B071-D350450C5E27}"/>
          </ac:spMkLst>
        </pc:spChg>
        <pc:spChg chg="del">
          <ac:chgData name="Hải Ngân Đinh" userId="b56d41eb1ff6fed2" providerId="LiveId" clId="{34745431-2645-A048-8AE3-D6E408463954}" dt="2022-12-30T03:58:19.458" v="6168" actId="478"/>
          <ac:spMkLst>
            <pc:docMk/>
            <pc:sldMk cId="0" sldId="260"/>
            <ac:spMk id="50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58:19.458" v="6168" actId="478"/>
          <ac:spMkLst>
            <pc:docMk/>
            <pc:sldMk cId="0" sldId="260"/>
            <ac:spMk id="503" creationId="{00000000-0000-0000-0000-000000000000}"/>
          </ac:spMkLst>
        </pc:spChg>
        <pc:grpChg chg="mod">
          <ac:chgData name="Hải Ngân Đinh" userId="b56d41eb1ff6fed2" providerId="LiveId" clId="{34745431-2645-A048-8AE3-D6E408463954}" dt="2022-12-30T03:58:52.320" v="6183" actId="1076"/>
          <ac:grpSpMkLst>
            <pc:docMk/>
            <pc:sldMk cId="0" sldId="260"/>
            <ac:grpSpMk id="504" creationId="{00000000-0000-0000-0000-000000000000}"/>
          </ac:grpSpMkLst>
        </pc:grpChg>
      </pc:sldChg>
      <pc:sldChg chg="addSp delSp modSp mod ord modTransition modAnim">
        <pc:chgData name="Hải Ngân Đinh" userId="b56d41eb1ff6fed2" providerId="LiveId" clId="{34745431-2645-A048-8AE3-D6E408463954}" dt="2022-12-30T04:50:31.951" v="7319"/>
        <pc:sldMkLst>
          <pc:docMk/>
          <pc:sldMk cId="0" sldId="261"/>
        </pc:sldMkLst>
        <pc:spChg chg="add del mod">
          <ac:chgData name="Hải Ngân Đinh" userId="b56d41eb1ff6fed2" providerId="LiveId" clId="{34745431-2645-A048-8AE3-D6E408463954}" dt="2022-12-30T01:37:17.574" v="1901" actId="478"/>
          <ac:spMkLst>
            <pc:docMk/>
            <pc:sldMk cId="0" sldId="261"/>
            <ac:spMk id="3" creationId="{89798831-1EAE-F763-74E7-E1490DD62960}"/>
          </ac:spMkLst>
        </pc:spChg>
        <pc:spChg chg="add del mod">
          <ac:chgData name="Hải Ngân Đinh" userId="b56d41eb1ff6fed2" providerId="LiveId" clId="{34745431-2645-A048-8AE3-D6E408463954}" dt="2022-12-30T01:37:17.574" v="1901" actId="478"/>
          <ac:spMkLst>
            <pc:docMk/>
            <pc:sldMk cId="0" sldId="261"/>
            <ac:spMk id="5" creationId="{9776EF5D-B853-9BEE-85E7-ED5F551EF963}"/>
          </ac:spMkLst>
        </pc:spChg>
        <pc:spChg chg="add mod">
          <ac:chgData name="Hải Ngân Đinh" userId="b56d41eb1ff6fed2" providerId="LiveId" clId="{34745431-2645-A048-8AE3-D6E408463954}" dt="2022-12-30T01:38:01.824" v="1919" actId="1076"/>
          <ac:spMkLst>
            <pc:docMk/>
            <pc:sldMk cId="0" sldId="261"/>
            <ac:spMk id="6" creationId="{25FE9534-53F4-1905-BDB2-923D26A24B69}"/>
          </ac:spMkLst>
        </pc:spChg>
        <pc:spChg chg="del">
          <ac:chgData name="Hải Ngân Đinh" userId="b56d41eb1ff6fed2" providerId="LiveId" clId="{34745431-2645-A048-8AE3-D6E408463954}" dt="2022-12-30T01:37:16.579" v="1900" actId="478"/>
          <ac:spMkLst>
            <pc:docMk/>
            <pc:sldMk cId="0" sldId="261"/>
            <ac:spMk id="588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37:16.579" v="1900" actId="478"/>
          <ac:spMkLst>
            <pc:docMk/>
            <pc:sldMk cId="0" sldId="261"/>
            <ac:spMk id="589" creationId="{00000000-0000-0000-0000-000000000000}"/>
          </ac:spMkLst>
        </pc:spChg>
        <pc:spChg chg="mod">
          <ac:chgData name="Hải Ngân Đinh" userId="b56d41eb1ff6fed2" providerId="LiveId" clId="{34745431-2645-A048-8AE3-D6E408463954}" dt="2022-12-30T01:38:00.205" v="1918" actId="1076"/>
          <ac:spMkLst>
            <pc:docMk/>
            <pc:sldMk cId="0" sldId="261"/>
            <ac:spMk id="590" creationId="{00000000-0000-0000-0000-000000000000}"/>
          </ac:spMkLst>
        </pc:spChg>
      </pc:sldChg>
      <pc:sldChg chg="addSp delSp modSp mod ord modTransition modAnim">
        <pc:chgData name="Hải Ngân Đinh" userId="b56d41eb1ff6fed2" providerId="LiveId" clId="{34745431-2645-A048-8AE3-D6E408463954}" dt="2022-12-30T06:17:03.415" v="7807" actId="1035"/>
        <pc:sldMkLst>
          <pc:docMk/>
          <pc:sldMk cId="0" sldId="262"/>
        </pc:sldMkLst>
        <pc:spChg chg="add del mod">
          <ac:chgData name="Hải Ngân Đinh" userId="b56d41eb1ff6fed2" providerId="LiveId" clId="{34745431-2645-A048-8AE3-D6E408463954}" dt="2022-12-30T03:08:03.599" v="4404" actId="478"/>
          <ac:spMkLst>
            <pc:docMk/>
            <pc:sldMk cId="0" sldId="262"/>
            <ac:spMk id="3" creationId="{396CEB5A-D7B4-09CB-2F4A-9B5CA0A0B424}"/>
          </ac:spMkLst>
        </pc:spChg>
        <pc:spChg chg="add del mod">
          <ac:chgData name="Hải Ngân Đinh" userId="b56d41eb1ff6fed2" providerId="LiveId" clId="{34745431-2645-A048-8AE3-D6E408463954}" dt="2022-12-30T03:08:03.599" v="4404" actId="478"/>
          <ac:spMkLst>
            <pc:docMk/>
            <pc:sldMk cId="0" sldId="262"/>
            <ac:spMk id="5" creationId="{8BAEE424-B87D-004D-33C4-E484E4A7FC69}"/>
          </ac:spMkLst>
        </pc:spChg>
        <pc:spChg chg="add mod">
          <ac:chgData name="Hải Ngân Đinh" userId="b56d41eb1ff6fed2" providerId="LiveId" clId="{34745431-2645-A048-8AE3-D6E408463954}" dt="2022-12-30T06:17:03.415" v="7807" actId="1035"/>
          <ac:spMkLst>
            <pc:docMk/>
            <pc:sldMk cId="0" sldId="262"/>
            <ac:spMk id="6" creationId="{557769DE-C241-6CD3-6AFC-6E4C585634CB}"/>
          </ac:spMkLst>
        </pc:spChg>
        <pc:spChg chg="add mod">
          <ac:chgData name="Hải Ngân Đinh" userId="b56d41eb1ff6fed2" providerId="LiveId" clId="{34745431-2645-A048-8AE3-D6E408463954}" dt="2022-12-30T03:11:02.519" v="4477" actId="1076"/>
          <ac:spMkLst>
            <pc:docMk/>
            <pc:sldMk cId="0" sldId="262"/>
            <ac:spMk id="12" creationId="{00414797-2E6D-A5D8-01CC-114900BF265E}"/>
          </ac:spMkLst>
        </pc:spChg>
        <pc:spChg chg="del">
          <ac:chgData name="Hải Ngân Đinh" userId="b56d41eb1ff6fed2" providerId="LiveId" clId="{34745431-2645-A048-8AE3-D6E408463954}" dt="2022-12-30T03:08:02.397" v="4403" actId="478"/>
          <ac:spMkLst>
            <pc:docMk/>
            <pc:sldMk cId="0" sldId="262"/>
            <ac:spMk id="675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08:02.397" v="4403" actId="478"/>
          <ac:spMkLst>
            <pc:docMk/>
            <pc:sldMk cId="0" sldId="262"/>
            <ac:spMk id="676" creationId="{00000000-0000-0000-0000-000000000000}"/>
          </ac:spMkLst>
        </pc:spChg>
        <pc:grpChg chg="del">
          <ac:chgData name="Hải Ngân Đinh" userId="b56d41eb1ff6fed2" providerId="LiveId" clId="{34745431-2645-A048-8AE3-D6E408463954}" dt="2022-12-30T03:08:05.012" v="4405" actId="21"/>
          <ac:grpSpMkLst>
            <pc:docMk/>
            <pc:sldMk cId="0" sldId="262"/>
            <ac:grpSpMk id="677" creationId="{00000000-0000-0000-0000-000000000000}"/>
          </ac:grpSpMkLst>
        </pc:grpChg>
        <pc:picChg chg="add mod">
          <ac:chgData name="Hải Ngân Đinh" userId="b56d41eb1ff6fed2" providerId="LiveId" clId="{34745431-2645-A048-8AE3-D6E408463954}" dt="2022-12-30T03:08:26.470" v="4437" actId="1076"/>
          <ac:picMkLst>
            <pc:docMk/>
            <pc:sldMk cId="0" sldId="262"/>
            <ac:picMk id="7" creationId="{D2DBFA10-8FE3-7B7A-6B87-E1C981B1C520}"/>
          </ac:picMkLst>
        </pc:picChg>
        <pc:picChg chg="add mod">
          <ac:chgData name="Hải Ngân Đinh" userId="b56d41eb1ff6fed2" providerId="LiveId" clId="{34745431-2645-A048-8AE3-D6E408463954}" dt="2022-12-30T03:08:28.270" v="4438" actId="1076"/>
          <ac:picMkLst>
            <pc:docMk/>
            <pc:sldMk cId="0" sldId="262"/>
            <ac:picMk id="8" creationId="{E3CA2F40-71E2-623D-B410-FB08310F5839}"/>
          </ac:picMkLst>
        </pc:picChg>
        <pc:picChg chg="add mod">
          <ac:chgData name="Hải Ngân Đinh" userId="b56d41eb1ff6fed2" providerId="LiveId" clId="{34745431-2645-A048-8AE3-D6E408463954}" dt="2022-12-30T03:09:55.120" v="4444" actId="1076"/>
          <ac:picMkLst>
            <pc:docMk/>
            <pc:sldMk cId="0" sldId="262"/>
            <ac:picMk id="10" creationId="{E1937280-F775-E20E-7F4A-BBAEB6C53B25}"/>
          </ac:picMkLst>
        </pc:picChg>
      </pc:sldChg>
      <pc:sldChg chg="addSp delSp modSp mod ord modTransition modAnim">
        <pc:chgData name="Hải Ngân Đinh" userId="b56d41eb1ff6fed2" providerId="LiveId" clId="{34745431-2645-A048-8AE3-D6E408463954}" dt="2022-12-30T06:18:00.347" v="7822"/>
        <pc:sldMkLst>
          <pc:docMk/>
          <pc:sldMk cId="0" sldId="263"/>
        </pc:sldMkLst>
        <pc:spChg chg="add del mod">
          <ac:chgData name="Hải Ngân Đinh" userId="b56d41eb1ff6fed2" providerId="LiveId" clId="{34745431-2645-A048-8AE3-D6E408463954}" dt="2022-12-30T03:28:25.805" v="4819" actId="478"/>
          <ac:spMkLst>
            <pc:docMk/>
            <pc:sldMk cId="0" sldId="263"/>
            <ac:spMk id="3" creationId="{60CE1D87-A325-7335-10FA-26BAF61B487A}"/>
          </ac:spMkLst>
        </pc:spChg>
        <pc:spChg chg="add del mod">
          <ac:chgData name="Hải Ngân Đinh" userId="b56d41eb1ff6fed2" providerId="LiveId" clId="{34745431-2645-A048-8AE3-D6E408463954}" dt="2022-12-30T03:28:25.805" v="4819" actId="478"/>
          <ac:spMkLst>
            <pc:docMk/>
            <pc:sldMk cId="0" sldId="263"/>
            <ac:spMk id="5" creationId="{A0E1E344-EF69-4B94-5D34-2328B66278C3}"/>
          </ac:spMkLst>
        </pc:spChg>
        <pc:spChg chg="add del mod">
          <ac:chgData name="Hải Ngân Đinh" userId="b56d41eb1ff6fed2" providerId="LiveId" clId="{34745431-2645-A048-8AE3-D6E408463954}" dt="2022-12-30T03:28:25.805" v="4819" actId="478"/>
          <ac:spMkLst>
            <pc:docMk/>
            <pc:sldMk cId="0" sldId="263"/>
            <ac:spMk id="7" creationId="{6FB15234-8137-5986-0054-10B0D57182F1}"/>
          </ac:spMkLst>
        </pc:spChg>
        <pc:spChg chg="add del mod">
          <ac:chgData name="Hải Ngân Đinh" userId="b56d41eb1ff6fed2" providerId="LiveId" clId="{34745431-2645-A048-8AE3-D6E408463954}" dt="2022-12-30T03:28:25.805" v="4819" actId="478"/>
          <ac:spMkLst>
            <pc:docMk/>
            <pc:sldMk cId="0" sldId="263"/>
            <ac:spMk id="9" creationId="{5B6883EE-12F3-2057-EE6C-5BA89126EC75}"/>
          </ac:spMkLst>
        </pc:spChg>
        <pc:spChg chg="add del mod">
          <ac:chgData name="Hải Ngân Đinh" userId="b56d41eb1ff6fed2" providerId="LiveId" clId="{34745431-2645-A048-8AE3-D6E408463954}" dt="2022-12-30T03:28:25.805" v="4819" actId="478"/>
          <ac:spMkLst>
            <pc:docMk/>
            <pc:sldMk cId="0" sldId="263"/>
            <ac:spMk id="11" creationId="{87B88985-D265-BCA1-43FC-FFAF1463F46D}"/>
          </ac:spMkLst>
        </pc:spChg>
        <pc:spChg chg="add mod">
          <ac:chgData name="Hải Ngân Đinh" userId="b56d41eb1ff6fed2" providerId="LiveId" clId="{34745431-2645-A048-8AE3-D6E408463954}" dt="2022-12-30T03:30:08.132" v="4849" actId="1038"/>
          <ac:spMkLst>
            <pc:docMk/>
            <pc:sldMk cId="0" sldId="263"/>
            <ac:spMk id="14" creationId="{19145A69-87EE-0C27-8B4B-DAA6DDE501C3}"/>
          </ac:spMkLst>
        </pc:spChg>
        <pc:spChg chg="add mod">
          <ac:chgData name="Hải Ngân Đinh" userId="b56d41eb1ff6fed2" providerId="LiveId" clId="{34745431-2645-A048-8AE3-D6E408463954}" dt="2022-12-30T03:30:25.676" v="4852" actId="1076"/>
          <ac:spMkLst>
            <pc:docMk/>
            <pc:sldMk cId="0" sldId="263"/>
            <ac:spMk id="16" creationId="{260210F9-21C4-DC3A-B038-9D8A2A8C1823}"/>
          </ac:spMkLst>
        </pc:spChg>
        <pc:spChg chg="del">
          <ac:chgData name="Hải Ngân Đinh" userId="b56d41eb1ff6fed2" providerId="LiveId" clId="{34745431-2645-A048-8AE3-D6E408463954}" dt="2022-12-30T03:28:25.458" v="4818" actId="478"/>
          <ac:spMkLst>
            <pc:docMk/>
            <pc:sldMk cId="0" sldId="263"/>
            <ac:spMk id="75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28:25.458" v="4818" actId="478"/>
          <ac:spMkLst>
            <pc:docMk/>
            <pc:sldMk cId="0" sldId="263"/>
            <ac:spMk id="757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28:25.458" v="4818" actId="478"/>
          <ac:spMkLst>
            <pc:docMk/>
            <pc:sldMk cId="0" sldId="263"/>
            <ac:spMk id="758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28:25.458" v="4818" actId="478"/>
          <ac:spMkLst>
            <pc:docMk/>
            <pc:sldMk cId="0" sldId="263"/>
            <ac:spMk id="75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28:25.458" v="4818" actId="478"/>
          <ac:spMkLst>
            <pc:docMk/>
            <pc:sldMk cId="0" sldId="263"/>
            <ac:spMk id="760" creationId="{00000000-0000-0000-0000-000000000000}"/>
          </ac:spMkLst>
        </pc:spChg>
        <pc:grpChg chg="del">
          <ac:chgData name="Hải Ngân Đinh" userId="b56d41eb1ff6fed2" providerId="LiveId" clId="{34745431-2645-A048-8AE3-D6E408463954}" dt="2022-12-30T03:28:25.458" v="4818" actId="478"/>
          <ac:grpSpMkLst>
            <pc:docMk/>
            <pc:sldMk cId="0" sldId="263"/>
            <ac:grpSpMk id="761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3:28:25.458" v="4818" actId="478"/>
          <ac:grpSpMkLst>
            <pc:docMk/>
            <pc:sldMk cId="0" sldId="263"/>
            <ac:grpSpMk id="764" creationId="{00000000-0000-0000-0000-000000000000}"/>
          </ac:grpSpMkLst>
        </pc:grpChg>
        <pc:picChg chg="add mod modCrop">
          <ac:chgData name="Hải Ngân Đinh" userId="b56d41eb1ff6fed2" providerId="LiveId" clId="{34745431-2645-A048-8AE3-D6E408463954}" dt="2022-12-30T03:35:27.171" v="4862" actId="1582"/>
          <ac:picMkLst>
            <pc:docMk/>
            <pc:sldMk cId="0" sldId="263"/>
            <ac:picMk id="13" creationId="{8CEAE23E-C151-194E-7560-F6D420521C6A}"/>
          </ac:picMkLst>
        </pc:picChg>
      </pc:sldChg>
      <pc:sldChg chg="addSp delSp modSp mod ord modTransition modAnim">
        <pc:chgData name="Hải Ngân Đinh" userId="b56d41eb1ff6fed2" providerId="LiveId" clId="{34745431-2645-A048-8AE3-D6E408463954}" dt="2022-12-30T04:39:15.064" v="7224"/>
        <pc:sldMkLst>
          <pc:docMk/>
          <pc:sldMk cId="0" sldId="264"/>
        </pc:sldMkLst>
        <pc:spChg chg="add del mod">
          <ac:chgData name="Hải Ngân Đinh" userId="b56d41eb1ff6fed2" providerId="LiveId" clId="{34745431-2645-A048-8AE3-D6E408463954}" dt="2022-12-30T00:56:04.335" v="13" actId="478"/>
          <ac:spMkLst>
            <pc:docMk/>
            <pc:sldMk cId="0" sldId="264"/>
            <ac:spMk id="3" creationId="{F46603AA-492E-400F-1E89-EC0EC56216D4}"/>
          </ac:spMkLst>
        </pc:spChg>
        <pc:spChg chg="add mod">
          <ac:chgData name="Hải Ngân Đinh" userId="b56d41eb1ff6fed2" providerId="LiveId" clId="{34745431-2645-A048-8AE3-D6E408463954}" dt="2022-12-30T00:57:11.060" v="22" actId="207"/>
          <ac:spMkLst>
            <pc:docMk/>
            <pc:sldMk cId="0" sldId="264"/>
            <ac:spMk id="4" creationId="{AFFA4684-CC0D-4415-5C7F-0456488DA1FD}"/>
          </ac:spMkLst>
        </pc:spChg>
        <pc:spChg chg="del">
          <ac:chgData name="Hải Ngân Đinh" userId="b56d41eb1ff6fed2" providerId="LiveId" clId="{34745431-2645-A048-8AE3-D6E408463954}" dt="2022-12-30T00:56:02.935" v="12" actId="478"/>
          <ac:spMkLst>
            <pc:docMk/>
            <pc:sldMk cId="0" sldId="264"/>
            <ac:spMk id="776" creationId="{00000000-0000-0000-0000-000000000000}"/>
          </ac:spMkLst>
        </pc:spChg>
      </pc:sldChg>
      <pc:sldChg chg="addSp delSp modSp mod ord modTransition modAnim">
        <pc:chgData name="Hải Ngân Đinh" userId="b56d41eb1ff6fed2" providerId="LiveId" clId="{34745431-2645-A048-8AE3-D6E408463954}" dt="2022-12-30T04:53:00.241" v="7368"/>
        <pc:sldMkLst>
          <pc:docMk/>
          <pc:sldMk cId="0" sldId="265"/>
        </pc:sldMkLst>
        <pc:spChg chg="add del mod">
          <ac:chgData name="Hải Ngân Đinh" userId="b56d41eb1ff6fed2" providerId="LiveId" clId="{34745431-2645-A048-8AE3-D6E408463954}" dt="2022-12-30T01:54:17.108" v="2118" actId="478"/>
          <ac:spMkLst>
            <pc:docMk/>
            <pc:sldMk cId="0" sldId="265"/>
            <ac:spMk id="3" creationId="{B3B672EF-5160-D889-6DE7-4933AE985A92}"/>
          </ac:spMkLst>
        </pc:spChg>
        <pc:spChg chg="add del mod">
          <ac:chgData name="Hải Ngân Đinh" userId="b56d41eb1ff6fed2" providerId="LiveId" clId="{34745431-2645-A048-8AE3-D6E408463954}" dt="2022-12-30T01:54:17.108" v="2118" actId="478"/>
          <ac:spMkLst>
            <pc:docMk/>
            <pc:sldMk cId="0" sldId="265"/>
            <ac:spMk id="5" creationId="{1F203583-2DFC-7B94-558D-3E1D6EFD1CFB}"/>
          </ac:spMkLst>
        </pc:spChg>
        <pc:spChg chg="add mod">
          <ac:chgData name="Hải Ngân Đinh" userId="b56d41eb1ff6fed2" providerId="LiveId" clId="{34745431-2645-A048-8AE3-D6E408463954}" dt="2022-12-30T01:56:08.770" v="2180" actId="1036"/>
          <ac:spMkLst>
            <pc:docMk/>
            <pc:sldMk cId="0" sldId="265"/>
            <ac:spMk id="6" creationId="{2CDCCCDB-3343-CB9A-196E-20AF2564AFBD}"/>
          </ac:spMkLst>
        </pc:spChg>
        <pc:spChg chg="add mod">
          <ac:chgData name="Hải Ngân Đinh" userId="b56d41eb1ff6fed2" providerId="LiveId" clId="{34745431-2645-A048-8AE3-D6E408463954}" dt="2022-12-30T01:56:08.770" v="2180" actId="1036"/>
          <ac:spMkLst>
            <pc:docMk/>
            <pc:sldMk cId="0" sldId="265"/>
            <ac:spMk id="8" creationId="{A3421200-0FF8-C363-E810-31FDCDC576E0}"/>
          </ac:spMkLst>
        </pc:spChg>
        <pc:spChg chg="add mod">
          <ac:chgData name="Hải Ngân Đinh" userId="b56d41eb1ff6fed2" providerId="LiveId" clId="{34745431-2645-A048-8AE3-D6E408463954}" dt="2022-12-30T01:56:05.744" v="2174" actId="1036"/>
          <ac:spMkLst>
            <pc:docMk/>
            <pc:sldMk cId="0" sldId="265"/>
            <ac:spMk id="10" creationId="{605FC339-D0C5-172A-3785-7EC4C19C7419}"/>
          </ac:spMkLst>
        </pc:spChg>
        <pc:spChg chg="add del mod">
          <ac:chgData name="Hải Ngân Đinh" userId="b56d41eb1ff6fed2" providerId="LiveId" clId="{34745431-2645-A048-8AE3-D6E408463954}" dt="2022-12-30T02:58:24.383" v="4199"/>
          <ac:spMkLst>
            <pc:docMk/>
            <pc:sldMk cId="0" sldId="265"/>
            <ac:spMk id="12" creationId="{A9E20979-4140-3691-6B59-85455C054A21}"/>
          </ac:spMkLst>
        </pc:spChg>
        <pc:spChg chg="del">
          <ac:chgData name="Hải Ngân Đinh" userId="b56d41eb1ff6fed2" providerId="LiveId" clId="{34745431-2645-A048-8AE3-D6E408463954}" dt="2022-12-30T01:54:15.761" v="2117" actId="478"/>
          <ac:spMkLst>
            <pc:docMk/>
            <pc:sldMk cId="0" sldId="265"/>
            <ac:spMk id="78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54:15.761" v="2117" actId="478"/>
          <ac:spMkLst>
            <pc:docMk/>
            <pc:sldMk cId="0" sldId="265"/>
            <ac:spMk id="782" creationId="{00000000-0000-0000-0000-000000000000}"/>
          </ac:spMkLst>
        </pc:spChg>
        <pc:grpChg chg="mod">
          <ac:chgData name="Hải Ngân Đinh" userId="b56d41eb1ff6fed2" providerId="LiveId" clId="{34745431-2645-A048-8AE3-D6E408463954}" dt="2022-12-30T01:55:59.318" v="2166" actId="1076"/>
          <ac:grpSpMkLst>
            <pc:docMk/>
            <pc:sldMk cId="0" sldId="265"/>
            <ac:grpSpMk id="783" creationId="{00000000-0000-0000-0000-000000000000}"/>
          </ac:grpSpMkLst>
        </pc:grpChg>
        <pc:picChg chg="add mod">
          <ac:chgData name="Hải Ngân Đinh" userId="b56d41eb1ff6fed2" providerId="LiveId" clId="{34745431-2645-A048-8AE3-D6E408463954}" dt="2022-12-30T01:55:56.851" v="2165" actId="1076"/>
          <ac:picMkLst>
            <pc:docMk/>
            <pc:sldMk cId="0" sldId="265"/>
            <ac:picMk id="11" creationId="{7CC71B05-155D-3F60-8789-3B8175C80C42}"/>
          </ac:picMkLst>
        </pc:picChg>
      </pc:sldChg>
      <pc:sldChg chg="addSp delSp modSp mod ord modTransition modAnim">
        <pc:chgData name="Hải Ngân Đinh" userId="b56d41eb1ff6fed2" providerId="LiveId" clId="{34745431-2645-A048-8AE3-D6E408463954}" dt="2022-12-30T06:17:24.352" v="7813"/>
        <pc:sldMkLst>
          <pc:docMk/>
          <pc:sldMk cId="0" sldId="266"/>
        </pc:sldMkLst>
        <pc:spChg chg="add del mod">
          <ac:chgData name="Hải Ngân Đinh" userId="b56d41eb1ff6fed2" providerId="LiveId" clId="{34745431-2645-A048-8AE3-D6E408463954}" dt="2022-12-30T03:12:51.223" v="4521" actId="478"/>
          <ac:spMkLst>
            <pc:docMk/>
            <pc:sldMk cId="0" sldId="266"/>
            <ac:spMk id="3" creationId="{88E35942-E286-3E34-A736-BF573076A986}"/>
          </ac:spMkLst>
        </pc:spChg>
        <pc:spChg chg="add del mod">
          <ac:chgData name="Hải Ngân Đinh" userId="b56d41eb1ff6fed2" providerId="LiveId" clId="{34745431-2645-A048-8AE3-D6E408463954}" dt="2022-12-30T03:12:51.223" v="4521" actId="478"/>
          <ac:spMkLst>
            <pc:docMk/>
            <pc:sldMk cId="0" sldId="266"/>
            <ac:spMk id="5" creationId="{E5524260-EA00-B54A-A9A2-DDF8450D2A3C}"/>
          </ac:spMkLst>
        </pc:spChg>
        <pc:spChg chg="add del mod">
          <ac:chgData name="Hải Ngân Đinh" userId="b56d41eb1ff6fed2" providerId="LiveId" clId="{34745431-2645-A048-8AE3-D6E408463954}" dt="2022-12-30T03:12:51.223" v="4521" actId="478"/>
          <ac:spMkLst>
            <pc:docMk/>
            <pc:sldMk cId="0" sldId="266"/>
            <ac:spMk id="7" creationId="{684E556A-4811-FF83-45FE-E5461DAE5918}"/>
          </ac:spMkLst>
        </pc:spChg>
        <pc:spChg chg="add del mod">
          <ac:chgData name="Hải Ngân Đinh" userId="b56d41eb1ff6fed2" providerId="LiveId" clId="{34745431-2645-A048-8AE3-D6E408463954}" dt="2022-12-30T03:12:51.223" v="4521" actId="478"/>
          <ac:spMkLst>
            <pc:docMk/>
            <pc:sldMk cId="0" sldId="266"/>
            <ac:spMk id="9" creationId="{8D13F935-8E41-8922-9B14-56C65BAC4F6D}"/>
          </ac:spMkLst>
        </pc:spChg>
        <pc:spChg chg="add del mod">
          <ac:chgData name="Hải Ngân Đinh" userId="b56d41eb1ff6fed2" providerId="LiveId" clId="{34745431-2645-A048-8AE3-D6E408463954}" dt="2022-12-30T03:12:51.223" v="4521" actId="478"/>
          <ac:spMkLst>
            <pc:docMk/>
            <pc:sldMk cId="0" sldId="266"/>
            <ac:spMk id="11" creationId="{2EC7FB8F-72CC-7B7B-55D3-4EE80DCDE7B9}"/>
          </ac:spMkLst>
        </pc:spChg>
        <pc:spChg chg="add del mod">
          <ac:chgData name="Hải Ngân Đinh" userId="b56d41eb1ff6fed2" providerId="LiveId" clId="{34745431-2645-A048-8AE3-D6E408463954}" dt="2022-12-30T03:12:51.223" v="4521" actId="478"/>
          <ac:spMkLst>
            <pc:docMk/>
            <pc:sldMk cId="0" sldId="266"/>
            <ac:spMk id="13" creationId="{39D8608E-D1C5-B2BE-E811-11BD0D0AB01C}"/>
          </ac:spMkLst>
        </pc:spChg>
        <pc:spChg chg="add del mod">
          <ac:chgData name="Hải Ngân Đinh" userId="b56d41eb1ff6fed2" providerId="LiveId" clId="{34745431-2645-A048-8AE3-D6E408463954}" dt="2022-12-30T03:12:51.223" v="4521" actId="478"/>
          <ac:spMkLst>
            <pc:docMk/>
            <pc:sldMk cId="0" sldId="266"/>
            <ac:spMk id="15" creationId="{399C5481-366A-C3B0-2F03-65A7BFC0E2D7}"/>
          </ac:spMkLst>
        </pc:spChg>
        <pc:spChg chg="add del mod">
          <ac:chgData name="Hải Ngân Đinh" userId="b56d41eb1ff6fed2" providerId="LiveId" clId="{34745431-2645-A048-8AE3-D6E408463954}" dt="2022-12-30T03:12:51.223" v="4521" actId="478"/>
          <ac:spMkLst>
            <pc:docMk/>
            <pc:sldMk cId="0" sldId="266"/>
            <ac:spMk id="17" creationId="{53BFA520-90E4-AB67-C500-FA010F87DC4C}"/>
          </ac:spMkLst>
        </pc:spChg>
        <pc:spChg chg="add del mod">
          <ac:chgData name="Hải Ngân Đinh" userId="b56d41eb1ff6fed2" providerId="LiveId" clId="{34745431-2645-A048-8AE3-D6E408463954}" dt="2022-12-30T03:12:51.223" v="4521" actId="478"/>
          <ac:spMkLst>
            <pc:docMk/>
            <pc:sldMk cId="0" sldId="266"/>
            <ac:spMk id="19" creationId="{20DD65E8-B149-6D14-C8D5-0D475A63CFCD}"/>
          </ac:spMkLst>
        </pc:spChg>
        <pc:spChg chg="add del mod">
          <ac:chgData name="Hải Ngân Đinh" userId="b56d41eb1ff6fed2" providerId="LiveId" clId="{34745431-2645-A048-8AE3-D6E408463954}" dt="2022-12-30T03:12:51.223" v="4521" actId="478"/>
          <ac:spMkLst>
            <pc:docMk/>
            <pc:sldMk cId="0" sldId="266"/>
            <ac:spMk id="21" creationId="{5C2EF5BB-FDDC-4728-2259-0D9946D1DA88}"/>
          </ac:spMkLst>
        </pc:spChg>
        <pc:spChg chg="add mod">
          <ac:chgData name="Hải Ngân Đinh" userId="b56d41eb1ff6fed2" providerId="LiveId" clId="{34745431-2645-A048-8AE3-D6E408463954}" dt="2022-12-30T03:19:12.431" v="4652" actId="1036"/>
          <ac:spMkLst>
            <pc:docMk/>
            <pc:sldMk cId="0" sldId="266"/>
            <ac:spMk id="22" creationId="{6E13121C-D100-AD4C-90FD-ABA5D5A595F3}"/>
          </ac:spMkLst>
        </pc:spChg>
        <pc:spChg chg="add mod">
          <ac:chgData name="Hải Ngân Đinh" userId="b56d41eb1ff6fed2" providerId="LiveId" clId="{34745431-2645-A048-8AE3-D6E408463954}" dt="2022-12-30T03:19:12.431" v="4652" actId="1036"/>
          <ac:spMkLst>
            <pc:docMk/>
            <pc:sldMk cId="0" sldId="266"/>
            <ac:spMk id="23" creationId="{D60BE173-CCBB-2979-4E48-122633BD6049}"/>
          </ac:spMkLst>
        </pc:spChg>
        <pc:spChg chg="add mod">
          <ac:chgData name="Hải Ngân Đinh" userId="b56d41eb1ff6fed2" providerId="LiveId" clId="{34745431-2645-A048-8AE3-D6E408463954}" dt="2022-12-30T03:14:39.774" v="4600" actId="1036"/>
          <ac:spMkLst>
            <pc:docMk/>
            <pc:sldMk cId="0" sldId="266"/>
            <ac:spMk id="25" creationId="{2093F232-83DC-CFDD-AE09-97A0413DC721}"/>
          </ac:spMkLst>
        </pc:spChg>
        <pc:spChg chg="add mod">
          <ac:chgData name="Hải Ngân Đinh" userId="b56d41eb1ff6fed2" providerId="LiveId" clId="{34745431-2645-A048-8AE3-D6E408463954}" dt="2022-12-30T03:17:37.999" v="4635" actId="1076"/>
          <ac:spMkLst>
            <pc:docMk/>
            <pc:sldMk cId="0" sldId="266"/>
            <ac:spMk id="26" creationId="{BFB133B7-A7AA-96C7-827C-4B757213EF80}"/>
          </ac:spMkLst>
        </pc:spChg>
        <pc:spChg chg="add mod">
          <ac:chgData name="Hải Ngân Đinh" userId="b56d41eb1ff6fed2" providerId="LiveId" clId="{34745431-2645-A048-8AE3-D6E408463954}" dt="2022-12-30T03:17:33.990" v="4634" actId="1037"/>
          <ac:spMkLst>
            <pc:docMk/>
            <pc:sldMk cId="0" sldId="266"/>
            <ac:spMk id="27" creationId="{5BFC224B-AB4B-D525-D37F-188A71E6116B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5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54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55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5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57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58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5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6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6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6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6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64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65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6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67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2:50.910" v="4520" actId="478"/>
          <ac:spMkLst>
            <pc:docMk/>
            <pc:sldMk cId="0" sldId="266"/>
            <ac:spMk id="868" creationId="{00000000-0000-0000-0000-000000000000}"/>
          </ac:spMkLst>
        </pc:spChg>
        <pc:picChg chg="add mod">
          <ac:chgData name="Hải Ngân Đinh" userId="b56d41eb1ff6fed2" providerId="LiveId" clId="{34745431-2645-A048-8AE3-D6E408463954}" dt="2022-12-30T03:17:33.990" v="4634" actId="1037"/>
          <ac:picMkLst>
            <pc:docMk/>
            <pc:sldMk cId="0" sldId="266"/>
            <ac:picMk id="28" creationId="{963CD867-6B7F-5AAB-3E4A-B0636C7DE04B}"/>
          </ac:picMkLst>
        </pc:picChg>
        <pc:picChg chg="add mod">
          <ac:chgData name="Hải Ngân Đinh" userId="b56d41eb1ff6fed2" providerId="LiveId" clId="{34745431-2645-A048-8AE3-D6E408463954}" dt="2022-12-30T03:17:33.990" v="4634" actId="1037"/>
          <ac:picMkLst>
            <pc:docMk/>
            <pc:sldMk cId="0" sldId="266"/>
            <ac:picMk id="29" creationId="{66BBF796-3221-4F25-1DAD-B62BAD67F52C}"/>
          </ac:picMkLst>
        </pc:picChg>
        <pc:picChg chg="add mod modCrop">
          <ac:chgData name="Hải Ngân Đinh" userId="b56d41eb1ff6fed2" providerId="LiveId" clId="{34745431-2645-A048-8AE3-D6E408463954}" dt="2022-12-30T03:18:09.080" v="4646" actId="1582"/>
          <ac:picMkLst>
            <pc:docMk/>
            <pc:sldMk cId="0" sldId="266"/>
            <ac:picMk id="31" creationId="{63999093-0BD1-F433-67AC-F145BE7F2FFA}"/>
          </ac:picMkLst>
        </pc:picChg>
        <pc:picChg chg="add mod modCrop">
          <ac:chgData name="Hải Ngân Đinh" userId="b56d41eb1ff6fed2" providerId="LiveId" clId="{34745431-2645-A048-8AE3-D6E408463954}" dt="2022-12-30T03:18:12.266" v="4647" actId="1076"/>
          <ac:picMkLst>
            <pc:docMk/>
            <pc:sldMk cId="0" sldId="266"/>
            <ac:picMk id="33" creationId="{5C7D22E8-2464-E630-36BA-B09DCAB71832}"/>
          </ac:picMkLst>
        </pc:picChg>
      </pc:sldChg>
      <pc:sldChg chg="addSp delSp modSp mod ord modTransition modAnim">
        <pc:chgData name="Hải Ngân Đinh" userId="b56d41eb1ff6fed2" providerId="LiveId" clId="{34745431-2645-A048-8AE3-D6E408463954}" dt="2022-12-30T04:55:04.092" v="7407"/>
        <pc:sldMkLst>
          <pc:docMk/>
          <pc:sldMk cId="0" sldId="267"/>
        </pc:sldMkLst>
        <pc:spChg chg="add del mod">
          <ac:chgData name="Hải Ngân Đinh" userId="b56d41eb1ff6fed2" providerId="LiveId" clId="{34745431-2645-A048-8AE3-D6E408463954}" dt="2022-12-30T02:12:31.609" v="2471" actId="478"/>
          <ac:spMkLst>
            <pc:docMk/>
            <pc:sldMk cId="0" sldId="267"/>
            <ac:spMk id="3" creationId="{CDEC0E1E-D4E2-608E-50A8-F782ED1BD2F0}"/>
          </ac:spMkLst>
        </pc:spChg>
        <pc:spChg chg="add mod">
          <ac:chgData name="Hải Ngân Đinh" userId="b56d41eb1ff6fed2" providerId="LiveId" clId="{34745431-2645-A048-8AE3-D6E408463954}" dt="2022-12-30T02:17:49.377" v="2881" actId="1035"/>
          <ac:spMkLst>
            <pc:docMk/>
            <pc:sldMk cId="0" sldId="267"/>
            <ac:spMk id="4" creationId="{0C00CAFC-1E79-417A-4775-A8DF8C741287}"/>
          </ac:spMkLst>
        </pc:spChg>
        <pc:spChg chg="add del mod">
          <ac:chgData name="Hải Ngân Đinh" userId="b56d41eb1ff6fed2" providerId="LiveId" clId="{34745431-2645-A048-8AE3-D6E408463954}" dt="2022-12-30T02:13:54.180" v="2484" actId="478"/>
          <ac:spMkLst>
            <pc:docMk/>
            <pc:sldMk cId="0" sldId="267"/>
            <ac:spMk id="6" creationId="{F9D6805D-E760-5A6C-1B64-F2ABDDD01281}"/>
          </ac:spMkLst>
        </pc:spChg>
        <pc:spChg chg="add mod">
          <ac:chgData name="Hải Ngân Đinh" userId="b56d41eb1ff6fed2" providerId="LiveId" clId="{34745431-2645-A048-8AE3-D6E408463954}" dt="2022-12-30T02:21:55.483" v="3121" actId="1037"/>
          <ac:spMkLst>
            <pc:docMk/>
            <pc:sldMk cId="0" sldId="267"/>
            <ac:spMk id="9" creationId="{AF31B0F7-845A-1DC4-BB99-6F8BBD7BB672}"/>
          </ac:spMkLst>
        </pc:spChg>
        <pc:spChg chg="add mod">
          <ac:chgData name="Hải Ngân Đinh" userId="b56d41eb1ff6fed2" providerId="LiveId" clId="{34745431-2645-A048-8AE3-D6E408463954}" dt="2022-12-30T02:17:49.377" v="2881" actId="1035"/>
          <ac:spMkLst>
            <pc:docMk/>
            <pc:sldMk cId="0" sldId="267"/>
            <ac:spMk id="10" creationId="{A49E38CE-5F74-4ADE-379D-03F9B0CF5221}"/>
          </ac:spMkLst>
        </pc:spChg>
        <pc:spChg chg="add mod">
          <ac:chgData name="Hải Ngân Đinh" userId="b56d41eb1ff6fed2" providerId="LiveId" clId="{34745431-2645-A048-8AE3-D6E408463954}" dt="2022-12-30T02:21:55.483" v="3121" actId="1037"/>
          <ac:spMkLst>
            <pc:docMk/>
            <pc:sldMk cId="0" sldId="267"/>
            <ac:spMk id="12" creationId="{A74D80E2-1F65-5474-8DC6-768A1551A97A}"/>
          </ac:spMkLst>
        </pc:spChg>
        <pc:spChg chg="add mod">
          <ac:chgData name="Hải Ngân Đinh" userId="b56d41eb1ff6fed2" providerId="LiveId" clId="{34745431-2645-A048-8AE3-D6E408463954}" dt="2022-12-30T02:17:49.377" v="2881" actId="1035"/>
          <ac:spMkLst>
            <pc:docMk/>
            <pc:sldMk cId="0" sldId="267"/>
            <ac:spMk id="13" creationId="{B51B9991-F039-EB6A-CEF7-327C92DFCA3A}"/>
          </ac:spMkLst>
        </pc:spChg>
        <pc:spChg chg="add mod">
          <ac:chgData name="Hải Ngân Đinh" userId="b56d41eb1ff6fed2" providerId="LiveId" clId="{34745431-2645-A048-8AE3-D6E408463954}" dt="2022-12-30T02:21:55.483" v="3121" actId="1037"/>
          <ac:spMkLst>
            <pc:docMk/>
            <pc:sldMk cId="0" sldId="267"/>
            <ac:spMk id="15" creationId="{CBD5131F-C421-1609-0C1B-52B2D72B5C83}"/>
          </ac:spMkLst>
        </pc:spChg>
        <pc:spChg chg="del">
          <ac:chgData name="Hải Ngân Đinh" userId="b56d41eb1ff6fed2" providerId="LiveId" clId="{34745431-2645-A048-8AE3-D6E408463954}" dt="2022-12-30T02:12:31.285" v="2470" actId="478"/>
          <ac:spMkLst>
            <pc:docMk/>
            <pc:sldMk cId="0" sldId="267"/>
            <ac:spMk id="1004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12:31.285" v="2470" actId="478"/>
          <ac:spMkLst>
            <pc:docMk/>
            <pc:sldMk cId="0" sldId="267"/>
            <ac:spMk id="1005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12:31.285" v="2470" actId="478"/>
          <ac:spMkLst>
            <pc:docMk/>
            <pc:sldMk cId="0" sldId="267"/>
            <ac:spMk id="100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12:31.285" v="2470" actId="478"/>
          <ac:spMkLst>
            <pc:docMk/>
            <pc:sldMk cId="0" sldId="267"/>
            <ac:spMk id="1007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12:31.285" v="2470" actId="478"/>
          <ac:spMkLst>
            <pc:docMk/>
            <pc:sldMk cId="0" sldId="267"/>
            <ac:spMk id="1008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12:31.285" v="2470" actId="478"/>
          <ac:spMkLst>
            <pc:docMk/>
            <pc:sldMk cId="0" sldId="267"/>
            <ac:spMk id="101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12:31.285" v="2470" actId="478"/>
          <ac:spMkLst>
            <pc:docMk/>
            <pc:sldMk cId="0" sldId="267"/>
            <ac:spMk id="1012" creationId="{00000000-0000-0000-0000-000000000000}"/>
          </ac:spMkLst>
        </pc:spChg>
        <pc:grpChg chg="del">
          <ac:chgData name="Hải Ngân Đinh" userId="b56d41eb1ff6fed2" providerId="LiveId" clId="{34745431-2645-A048-8AE3-D6E408463954}" dt="2022-12-30T02:12:31.285" v="2470" actId="478"/>
          <ac:grpSpMkLst>
            <pc:docMk/>
            <pc:sldMk cId="0" sldId="267"/>
            <ac:grpSpMk id="873" creationId="{00000000-0000-0000-0000-000000000000}"/>
          </ac:grpSpMkLst>
        </pc:grpChg>
        <pc:picChg chg="add mod">
          <ac:chgData name="Hải Ngân Đinh" userId="b56d41eb1ff6fed2" providerId="LiveId" clId="{34745431-2645-A048-8AE3-D6E408463954}" dt="2022-12-30T02:21:53.011" v="3117" actId="1037"/>
          <ac:picMkLst>
            <pc:docMk/>
            <pc:sldMk cId="0" sldId="267"/>
            <ac:picMk id="7" creationId="{F998C1C9-C09E-CAF0-9EB4-5986590A50E2}"/>
          </ac:picMkLst>
        </pc:picChg>
        <pc:picChg chg="add mod">
          <ac:chgData name="Hải Ngân Đinh" userId="b56d41eb1ff6fed2" providerId="LiveId" clId="{34745431-2645-A048-8AE3-D6E408463954}" dt="2022-12-30T02:21:53.011" v="3117" actId="1037"/>
          <ac:picMkLst>
            <pc:docMk/>
            <pc:sldMk cId="0" sldId="267"/>
            <ac:picMk id="11" creationId="{A48DC7C6-51EF-EFB3-9FB4-018EA194DADC}"/>
          </ac:picMkLst>
        </pc:picChg>
        <pc:picChg chg="add mod">
          <ac:chgData name="Hải Ngân Đinh" userId="b56d41eb1ff6fed2" providerId="LiveId" clId="{34745431-2645-A048-8AE3-D6E408463954}" dt="2022-12-30T02:21:53.011" v="3117" actId="1037"/>
          <ac:picMkLst>
            <pc:docMk/>
            <pc:sldMk cId="0" sldId="267"/>
            <ac:picMk id="14" creationId="{734F6494-F26A-5A69-4D8C-25857DD77079}"/>
          </ac:picMkLst>
        </pc:picChg>
        <pc:picChg chg="add del mod">
          <ac:chgData name="Hải Ngân Đinh" userId="b56d41eb1ff6fed2" providerId="LiveId" clId="{34745431-2645-A048-8AE3-D6E408463954}" dt="2022-12-30T02:18:20.627" v="2885" actId="478"/>
          <ac:picMkLst>
            <pc:docMk/>
            <pc:sldMk cId="0" sldId="267"/>
            <ac:picMk id="9218" creationId="{C25D40D9-FACE-85FA-AC06-B1EC390D5132}"/>
          </ac:picMkLst>
        </pc:picChg>
        <pc:cxnChg chg="del mod">
          <ac:chgData name="Hải Ngân Đinh" userId="b56d41eb1ff6fed2" providerId="LiveId" clId="{34745431-2645-A048-8AE3-D6E408463954}" dt="2022-12-30T02:12:31.285" v="2470" actId="478"/>
          <ac:cxnSpMkLst>
            <pc:docMk/>
            <pc:sldMk cId="0" sldId="267"/>
            <ac:cxnSpMk id="1009" creationId="{00000000-0000-0000-0000-000000000000}"/>
          </ac:cxnSpMkLst>
        </pc:cxnChg>
        <pc:cxnChg chg="del mod">
          <ac:chgData name="Hải Ngân Đinh" userId="b56d41eb1ff6fed2" providerId="LiveId" clId="{34745431-2645-A048-8AE3-D6E408463954}" dt="2022-12-30T02:12:31.285" v="2470" actId="478"/>
          <ac:cxnSpMkLst>
            <pc:docMk/>
            <pc:sldMk cId="0" sldId="267"/>
            <ac:cxnSpMk id="1011" creationId="{00000000-0000-0000-0000-000000000000}"/>
          </ac:cxnSpMkLst>
        </pc:cxnChg>
      </pc:sldChg>
      <pc:sldChg chg="addSp delSp modSp mod ord modTransition modAnim">
        <pc:chgData name="Hải Ngân Đinh" userId="b56d41eb1ff6fed2" providerId="LiveId" clId="{34745431-2645-A048-8AE3-D6E408463954}" dt="2022-12-30T04:54:16.022" v="7390"/>
        <pc:sldMkLst>
          <pc:docMk/>
          <pc:sldMk cId="0" sldId="268"/>
        </pc:sldMkLst>
        <pc:spChg chg="add del mod">
          <ac:chgData name="Hải Ngân Đinh" userId="b56d41eb1ff6fed2" providerId="LiveId" clId="{34745431-2645-A048-8AE3-D6E408463954}" dt="2022-12-30T02:11:20.226" v="2426" actId="478"/>
          <ac:spMkLst>
            <pc:docMk/>
            <pc:sldMk cId="0" sldId="268"/>
            <ac:spMk id="3" creationId="{79113E30-63C9-A769-F8EC-7D910800FAB3}"/>
          </ac:spMkLst>
        </pc:spChg>
        <pc:spChg chg="add del mod">
          <ac:chgData name="Hải Ngân Đinh" userId="b56d41eb1ff6fed2" providerId="LiveId" clId="{34745431-2645-A048-8AE3-D6E408463954}" dt="2022-12-30T02:11:20.226" v="2426" actId="478"/>
          <ac:spMkLst>
            <pc:docMk/>
            <pc:sldMk cId="0" sldId="268"/>
            <ac:spMk id="5" creationId="{BAE54DA7-15BE-FDE6-3741-3A70FE0FDB2F}"/>
          </ac:spMkLst>
        </pc:spChg>
        <pc:spChg chg="add del mod">
          <ac:chgData name="Hải Ngân Đinh" userId="b56d41eb1ff6fed2" providerId="LiveId" clId="{34745431-2645-A048-8AE3-D6E408463954}" dt="2022-12-30T02:11:20.226" v="2426" actId="478"/>
          <ac:spMkLst>
            <pc:docMk/>
            <pc:sldMk cId="0" sldId="268"/>
            <ac:spMk id="7" creationId="{89CED09A-C172-D7A7-C8DB-B2DBC619C8A0}"/>
          </ac:spMkLst>
        </pc:spChg>
        <pc:spChg chg="add mod">
          <ac:chgData name="Hải Ngân Đinh" userId="b56d41eb1ff6fed2" providerId="LiveId" clId="{34745431-2645-A048-8AE3-D6E408463954}" dt="2022-12-30T02:11:39.317" v="2457" actId="1076"/>
          <ac:spMkLst>
            <pc:docMk/>
            <pc:sldMk cId="0" sldId="268"/>
            <ac:spMk id="8" creationId="{7182AE38-5DF5-FF8C-0079-763F194EB576}"/>
          </ac:spMkLst>
        </pc:spChg>
        <pc:spChg chg="add mod">
          <ac:chgData name="Hải Ngân Đinh" userId="b56d41eb1ff6fed2" providerId="LiveId" clId="{34745431-2645-A048-8AE3-D6E408463954}" dt="2022-12-30T02:11:47.519" v="2468" actId="1035"/>
          <ac:spMkLst>
            <pc:docMk/>
            <pc:sldMk cId="0" sldId="268"/>
            <ac:spMk id="9" creationId="{826AFA87-906A-7ACA-305A-49B1CB2E48A9}"/>
          </ac:spMkLst>
        </pc:spChg>
        <pc:spChg chg="del">
          <ac:chgData name="Hải Ngân Đinh" userId="b56d41eb1ff6fed2" providerId="LiveId" clId="{34745431-2645-A048-8AE3-D6E408463954}" dt="2022-12-30T02:11:18.535" v="2425" actId="478"/>
          <ac:spMkLst>
            <pc:docMk/>
            <pc:sldMk cId="0" sldId="268"/>
            <ac:spMk id="1018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11:18.535" v="2425" actId="478"/>
          <ac:spMkLst>
            <pc:docMk/>
            <pc:sldMk cId="0" sldId="268"/>
            <ac:spMk id="101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11:18.535" v="2425" actId="478"/>
          <ac:spMkLst>
            <pc:docMk/>
            <pc:sldMk cId="0" sldId="268"/>
            <ac:spMk id="1020" creationId="{00000000-0000-0000-0000-000000000000}"/>
          </ac:spMkLst>
        </pc:spChg>
      </pc:sldChg>
      <pc:sldChg chg="addSp delSp modSp mod ord modTransition modAnim">
        <pc:chgData name="Hải Ngân Đinh" userId="b56d41eb1ff6fed2" providerId="LiveId" clId="{34745431-2645-A048-8AE3-D6E408463954}" dt="2022-12-30T06:16:11.958" v="7795"/>
        <pc:sldMkLst>
          <pc:docMk/>
          <pc:sldMk cId="0" sldId="269"/>
        </pc:sldMkLst>
        <pc:spChg chg="add del mod">
          <ac:chgData name="Hải Ngân Đinh" userId="b56d41eb1ff6fed2" providerId="LiveId" clId="{34745431-2645-A048-8AE3-D6E408463954}" dt="2022-12-30T03:05:50.018" v="4347" actId="478"/>
          <ac:spMkLst>
            <pc:docMk/>
            <pc:sldMk cId="0" sldId="269"/>
            <ac:spMk id="3" creationId="{388F7633-0807-21FD-62A8-FC98F39BA3A5}"/>
          </ac:spMkLst>
        </pc:spChg>
        <pc:spChg chg="add del mod">
          <ac:chgData name="Hải Ngân Đinh" userId="b56d41eb1ff6fed2" providerId="LiveId" clId="{34745431-2645-A048-8AE3-D6E408463954}" dt="2022-12-30T03:05:50.018" v="4347" actId="478"/>
          <ac:spMkLst>
            <pc:docMk/>
            <pc:sldMk cId="0" sldId="269"/>
            <ac:spMk id="5" creationId="{7BD87458-CAEE-1E8D-D88A-7D46FF4FF637}"/>
          </ac:spMkLst>
        </pc:spChg>
        <pc:spChg chg="add del mod">
          <ac:chgData name="Hải Ngân Đinh" userId="b56d41eb1ff6fed2" providerId="LiveId" clId="{34745431-2645-A048-8AE3-D6E408463954}" dt="2022-12-30T03:05:50.018" v="4347" actId="478"/>
          <ac:spMkLst>
            <pc:docMk/>
            <pc:sldMk cId="0" sldId="269"/>
            <ac:spMk id="7" creationId="{1518444A-2EDD-004D-4B55-DE408FB3E2E8}"/>
          </ac:spMkLst>
        </pc:spChg>
        <pc:spChg chg="add del mod">
          <ac:chgData name="Hải Ngân Đinh" userId="b56d41eb1ff6fed2" providerId="LiveId" clId="{34745431-2645-A048-8AE3-D6E408463954}" dt="2022-12-30T03:05:50.018" v="4347" actId="478"/>
          <ac:spMkLst>
            <pc:docMk/>
            <pc:sldMk cId="0" sldId="269"/>
            <ac:spMk id="9" creationId="{7E71432E-19A4-18B1-82B4-43B45F531467}"/>
          </ac:spMkLst>
        </pc:spChg>
        <pc:spChg chg="add del mod">
          <ac:chgData name="Hải Ngân Đinh" userId="b56d41eb1ff6fed2" providerId="LiveId" clId="{34745431-2645-A048-8AE3-D6E408463954}" dt="2022-12-30T03:05:50.018" v="4347" actId="478"/>
          <ac:spMkLst>
            <pc:docMk/>
            <pc:sldMk cId="0" sldId="269"/>
            <ac:spMk id="11" creationId="{1DF11585-16F2-81BA-09DE-CE3117C3925F}"/>
          </ac:spMkLst>
        </pc:spChg>
        <pc:spChg chg="add del mod">
          <ac:chgData name="Hải Ngân Đinh" userId="b56d41eb1ff6fed2" providerId="LiveId" clId="{34745431-2645-A048-8AE3-D6E408463954}" dt="2022-12-30T03:05:50.018" v="4347" actId="478"/>
          <ac:spMkLst>
            <pc:docMk/>
            <pc:sldMk cId="0" sldId="269"/>
            <ac:spMk id="13" creationId="{D09329F9-3597-DAA5-833C-B0D13BD01E51}"/>
          </ac:spMkLst>
        </pc:spChg>
        <pc:spChg chg="add del mod">
          <ac:chgData name="Hải Ngân Đinh" userId="b56d41eb1ff6fed2" providerId="LiveId" clId="{34745431-2645-A048-8AE3-D6E408463954}" dt="2022-12-30T03:05:50.018" v="4347" actId="478"/>
          <ac:spMkLst>
            <pc:docMk/>
            <pc:sldMk cId="0" sldId="269"/>
            <ac:spMk id="15" creationId="{D52071A2-C7B8-C2A1-5764-5A863391A322}"/>
          </ac:spMkLst>
        </pc:spChg>
        <pc:spChg chg="add mod">
          <ac:chgData name="Hải Ngân Đinh" userId="b56d41eb1ff6fed2" providerId="LiveId" clId="{34745431-2645-A048-8AE3-D6E408463954}" dt="2022-12-30T03:06:07.351" v="4371" actId="1076"/>
          <ac:spMkLst>
            <pc:docMk/>
            <pc:sldMk cId="0" sldId="269"/>
            <ac:spMk id="16" creationId="{C9747187-DE13-ACCB-9C0B-3509E4BFFA99}"/>
          </ac:spMkLst>
        </pc:spChg>
        <pc:spChg chg="add mod">
          <ac:chgData name="Hải Ngân Đinh" userId="b56d41eb1ff6fed2" providerId="LiveId" clId="{34745431-2645-A048-8AE3-D6E408463954}" dt="2022-12-30T03:06:53.434" v="4395" actId="1076"/>
          <ac:spMkLst>
            <pc:docMk/>
            <pc:sldMk cId="0" sldId="269"/>
            <ac:spMk id="20" creationId="{FCC5A21C-1DD6-B7FA-920D-B37863695D7F}"/>
          </ac:spMkLst>
        </pc:spChg>
        <pc:spChg chg="del">
          <ac:chgData name="Hải Ngân Đinh" userId="b56d41eb1ff6fed2" providerId="LiveId" clId="{34745431-2645-A048-8AE3-D6E408463954}" dt="2022-12-30T03:05:48.269" v="4346" actId="478"/>
          <ac:spMkLst>
            <pc:docMk/>
            <pc:sldMk cId="0" sldId="269"/>
            <ac:spMk id="110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05:48.269" v="4346" actId="478"/>
          <ac:spMkLst>
            <pc:docMk/>
            <pc:sldMk cId="0" sldId="269"/>
            <ac:spMk id="111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05:48.269" v="4346" actId="478"/>
          <ac:spMkLst>
            <pc:docMk/>
            <pc:sldMk cId="0" sldId="269"/>
            <ac:spMk id="111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05:48.269" v="4346" actId="478"/>
          <ac:spMkLst>
            <pc:docMk/>
            <pc:sldMk cId="0" sldId="269"/>
            <ac:spMk id="111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05:48.269" v="4346" actId="478"/>
          <ac:spMkLst>
            <pc:docMk/>
            <pc:sldMk cId="0" sldId="269"/>
            <ac:spMk id="111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05:48.269" v="4346" actId="478"/>
          <ac:spMkLst>
            <pc:docMk/>
            <pc:sldMk cId="0" sldId="269"/>
            <ac:spMk id="1114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05:48.269" v="4346" actId="478"/>
          <ac:spMkLst>
            <pc:docMk/>
            <pc:sldMk cId="0" sldId="269"/>
            <ac:spMk id="1115" creationId="{00000000-0000-0000-0000-000000000000}"/>
          </ac:spMkLst>
        </pc:spChg>
        <pc:grpChg chg="del">
          <ac:chgData name="Hải Ngân Đinh" userId="b56d41eb1ff6fed2" providerId="LiveId" clId="{34745431-2645-A048-8AE3-D6E408463954}" dt="2022-12-30T03:07:42.304" v="4396" actId="21"/>
          <ac:grpSpMkLst>
            <pc:docMk/>
            <pc:sldMk cId="0" sldId="269"/>
            <ac:grpSpMk id="1116" creationId="{00000000-0000-0000-0000-000000000000}"/>
          </ac:grpSpMkLst>
        </pc:grpChg>
        <pc:picChg chg="add mod">
          <ac:chgData name="Hải Ngân Đinh" userId="b56d41eb1ff6fed2" providerId="LiveId" clId="{34745431-2645-A048-8AE3-D6E408463954}" dt="2022-12-30T03:06:10.770" v="4372" actId="1076"/>
          <ac:picMkLst>
            <pc:docMk/>
            <pc:sldMk cId="0" sldId="269"/>
            <ac:picMk id="17" creationId="{CAE64321-921B-9929-4F2E-EDAD311D01D6}"/>
          </ac:picMkLst>
        </pc:picChg>
        <pc:picChg chg="add mod">
          <ac:chgData name="Hải Ngân Đinh" userId="b56d41eb1ff6fed2" providerId="LiveId" clId="{34745431-2645-A048-8AE3-D6E408463954}" dt="2022-12-30T03:06:13.572" v="4373" actId="1076"/>
          <ac:picMkLst>
            <pc:docMk/>
            <pc:sldMk cId="0" sldId="269"/>
            <ac:picMk id="18" creationId="{6B23CEFC-4970-C49D-54E4-45C8060DFA8F}"/>
          </ac:picMkLst>
        </pc:picChg>
        <pc:picChg chg="add mod">
          <ac:chgData name="Hải Ngân Đinh" userId="b56d41eb1ff6fed2" providerId="LiveId" clId="{34745431-2645-A048-8AE3-D6E408463954}" dt="2022-12-30T03:07:54.837" v="4401" actId="1076"/>
          <ac:picMkLst>
            <pc:docMk/>
            <pc:sldMk cId="0" sldId="269"/>
            <ac:picMk id="22" creationId="{8F8AEEFF-5F4B-8F5C-6342-CF7AB1E18030}"/>
          </ac:picMkLst>
        </pc:picChg>
      </pc:sldChg>
      <pc:sldChg chg="addSp delSp modSp mod ord modTransition modAnim">
        <pc:chgData name="Hải Ngân Đinh" userId="b56d41eb1ff6fed2" providerId="LiveId" clId="{34745431-2645-A048-8AE3-D6E408463954}" dt="2022-12-30T06:14:12.905" v="7787"/>
        <pc:sldMkLst>
          <pc:docMk/>
          <pc:sldMk cId="0" sldId="270"/>
        </pc:sldMkLst>
        <pc:spChg chg="add del mod">
          <ac:chgData name="Hải Ngân Đinh" userId="b56d41eb1ff6fed2" providerId="LiveId" clId="{34745431-2645-A048-8AE3-D6E408463954}" dt="2022-12-30T01:58:06.772" v="2183" actId="478"/>
          <ac:spMkLst>
            <pc:docMk/>
            <pc:sldMk cId="0" sldId="270"/>
            <ac:spMk id="3" creationId="{3A9C3B31-D039-C25F-D836-19DFE09F7FCA}"/>
          </ac:spMkLst>
        </pc:spChg>
        <pc:spChg chg="add mod">
          <ac:chgData name="Hải Ngân Đinh" userId="b56d41eb1ff6fed2" providerId="LiveId" clId="{34745431-2645-A048-8AE3-D6E408463954}" dt="2022-12-30T01:58:50.124" v="2240" actId="1035"/>
          <ac:spMkLst>
            <pc:docMk/>
            <pc:sldMk cId="0" sldId="270"/>
            <ac:spMk id="4" creationId="{A1C9C0AE-72BF-8AF5-7850-04F1D1D2E8A2}"/>
          </ac:spMkLst>
        </pc:spChg>
        <pc:spChg chg="add mod">
          <ac:chgData name="Hải Ngân Đinh" userId="b56d41eb1ff6fed2" providerId="LiveId" clId="{34745431-2645-A048-8AE3-D6E408463954}" dt="2022-12-30T02:08:57.129" v="2391" actId="207"/>
          <ac:spMkLst>
            <pc:docMk/>
            <pc:sldMk cId="0" sldId="270"/>
            <ac:spMk id="9" creationId="{80301720-29D5-7263-A443-72C09A954D7E}"/>
          </ac:spMkLst>
        </pc:spChg>
        <pc:spChg chg="add mod">
          <ac:chgData name="Hải Ngân Đinh" userId="b56d41eb1ff6fed2" providerId="LiveId" clId="{34745431-2645-A048-8AE3-D6E408463954}" dt="2022-12-30T02:08:57.129" v="2391" actId="207"/>
          <ac:spMkLst>
            <pc:docMk/>
            <pc:sldMk cId="0" sldId="270"/>
            <ac:spMk id="10" creationId="{03D7C485-EB6A-F7C3-BA51-8E095EF99697}"/>
          </ac:spMkLst>
        </pc:spChg>
        <pc:spChg chg="add mod">
          <ac:chgData name="Hải Ngân Đinh" userId="b56d41eb1ff6fed2" providerId="LiveId" clId="{34745431-2645-A048-8AE3-D6E408463954}" dt="2022-12-30T02:08:57.129" v="2391" actId="207"/>
          <ac:spMkLst>
            <pc:docMk/>
            <pc:sldMk cId="0" sldId="270"/>
            <ac:spMk id="11" creationId="{916AB2D6-CF2C-C42D-EFFF-F748A3A40B40}"/>
          </ac:spMkLst>
        </pc:spChg>
        <pc:spChg chg="add mod">
          <ac:chgData name="Hải Ngân Đinh" userId="b56d41eb1ff6fed2" providerId="LiveId" clId="{34745431-2645-A048-8AE3-D6E408463954}" dt="2022-12-30T02:08:57.129" v="2391" actId="207"/>
          <ac:spMkLst>
            <pc:docMk/>
            <pc:sldMk cId="0" sldId="270"/>
            <ac:spMk id="12" creationId="{70AF3726-543A-CF7D-E8A3-1DACF65449A8}"/>
          </ac:spMkLst>
        </pc:spChg>
        <pc:spChg chg="del">
          <ac:chgData name="Hải Ngân Đinh" userId="b56d41eb1ff6fed2" providerId="LiveId" clId="{34745431-2645-A048-8AE3-D6E408463954}" dt="2022-12-30T01:58:06.379" v="2182" actId="478"/>
          <ac:spMkLst>
            <pc:docMk/>
            <pc:sldMk cId="0" sldId="270"/>
            <ac:spMk id="1179" creationId="{00000000-0000-0000-0000-000000000000}"/>
          </ac:spMkLst>
        </pc:spChg>
        <pc:grpChg chg="del">
          <ac:chgData name="Hải Ngân Đinh" userId="b56d41eb1ff6fed2" providerId="LiveId" clId="{34745431-2645-A048-8AE3-D6E408463954}" dt="2022-12-30T01:58:06.379" v="2182" actId="478"/>
          <ac:grpSpMkLst>
            <pc:docMk/>
            <pc:sldMk cId="0" sldId="270"/>
            <ac:grpSpMk id="1182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1:58:06.379" v="2182" actId="478"/>
          <ac:grpSpMkLst>
            <pc:docMk/>
            <pc:sldMk cId="0" sldId="270"/>
            <ac:grpSpMk id="1188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1:58:06.379" v="2182" actId="478"/>
          <ac:grpSpMkLst>
            <pc:docMk/>
            <pc:sldMk cId="0" sldId="270"/>
            <ac:grpSpMk id="1192" creationId="{00000000-0000-0000-0000-000000000000}"/>
          </ac:grpSpMkLst>
        </pc:grpChg>
        <pc:graphicFrameChg chg="del">
          <ac:chgData name="Hải Ngân Đinh" userId="b56d41eb1ff6fed2" providerId="LiveId" clId="{34745431-2645-A048-8AE3-D6E408463954}" dt="2022-12-30T01:58:06.379" v="2182" actId="478"/>
          <ac:graphicFrameMkLst>
            <pc:docMk/>
            <pc:sldMk cId="0" sldId="270"/>
            <ac:graphicFrameMk id="1181" creationId="{00000000-0000-0000-0000-000000000000}"/>
          </ac:graphicFrameMkLst>
        </pc:graphicFrameChg>
        <pc:picChg chg="add mod">
          <ac:chgData name="Hải Ngân Đinh" userId="b56d41eb1ff6fed2" providerId="LiveId" clId="{34745431-2645-A048-8AE3-D6E408463954}" dt="2022-12-30T01:59:48.228" v="2248" actId="1038"/>
          <ac:picMkLst>
            <pc:docMk/>
            <pc:sldMk cId="0" sldId="270"/>
            <ac:picMk id="6" creationId="{04A73E86-09B9-41EB-B588-435920FE9DD5}"/>
          </ac:picMkLst>
        </pc:picChg>
        <pc:picChg chg="add mod">
          <ac:chgData name="Hải Ngân Đinh" userId="b56d41eb1ff6fed2" providerId="LiveId" clId="{34745431-2645-A048-8AE3-D6E408463954}" dt="2022-12-30T01:59:52.466" v="2250" actId="1076"/>
          <ac:picMkLst>
            <pc:docMk/>
            <pc:sldMk cId="0" sldId="270"/>
            <ac:picMk id="7" creationId="{3EA1D4CA-185A-BBEE-D8D6-9AF51DBA4B2D}"/>
          </ac:picMkLst>
        </pc:picChg>
        <pc:cxnChg chg="del">
          <ac:chgData name="Hải Ngân Đinh" userId="b56d41eb1ff6fed2" providerId="LiveId" clId="{34745431-2645-A048-8AE3-D6E408463954}" dt="2022-12-30T01:58:06.379" v="2182" actId="478"/>
          <ac:cxnSpMkLst>
            <pc:docMk/>
            <pc:sldMk cId="0" sldId="270"/>
            <ac:cxnSpMk id="1180" creationId="{00000000-0000-0000-0000-000000000000}"/>
          </ac:cxnSpMkLst>
        </pc:cxnChg>
      </pc:sldChg>
      <pc:sldChg chg="addSp delSp modSp mod ord modTransition modAnim">
        <pc:chgData name="Hải Ngân Đinh" userId="b56d41eb1ff6fed2" providerId="LiveId" clId="{34745431-2645-A048-8AE3-D6E408463954}" dt="2022-12-30T04:56:19.572" v="7434"/>
        <pc:sldMkLst>
          <pc:docMk/>
          <pc:sldMk cId="0" sldId="271"/>
        </pc:sldMkLst>
        <pc:spChg chg="add del mod">
          <ac:chgData name="Hải Ngân Đinh" userId="b56d41eb1ff6fed2" providerId="LiveId" clId="{34745431-2645-A048-8AE3-D6E408463954}" dt="2022-12-30T02:28:31.468" v="3308" actId="478"/>
          <ac:spMkLst>
            <pc:docMk/>
            <pc:sldMk cId="0" sldId="271"/>
            <ac:spMk id="3" creationId="{0C2A44CF-86E3-4EB0-C97E-D52827FC783D}"/>
          </ac:spMkLst>
        </pc:spChg>
        <pc:spChg chg="add mod">
          <ac:chgData name="Hải Ngân Đinh" userId="b56d41eb1ff6fed2" providerId="LiveId" clId="{34745431-2645-A048-8AE3-D6E408463954}" dt="2022-12-30T02:28:38.630" v="3313" actId="1037"/>
          <ac:spMkLst>
            <pc:docMk/>
            <pc:sldMk cId="0" sldId="271"/>
            <ac:spMk id="4" creationId="{AA4DA65B-0B45-2913-5304-BC59C38B7CAB}"/>
          </ac:spMkLst>
        </pc:spChg>
        <pc:spChg chg="add mod">
          <ac:chgData name="Hải Ngân Đinh" userId="b56d41eb1ff6fed2" providerId="LiveId" clId="{34745431-2645-A048-8AE3-D6E408463954}" dt="2022-12-30T02:34:42.055" v="3458" actId="3064"/>
          <ac:spMkLst>
            <pc:docMk/>
            <pc:sldMk cId="0" sldId="271"/>
            <ac:spMk id="8" creationId="{35286B60-78D6-3A38-85F6-B181E7567A0A}"/>
          </ac:spMkLst>
        </pc:spChg>
        <pc:spChg chg="add mod">
          <ac:chgData name="Hải Ngân Đinh" userId="b56d41eb1ff6fed2" providerId="LiveId" clId="{34745431-2645-A048-8AE3-D6E408463954}" dt="2022-12-30T02:34:42.055" v="3458" actId="3064"/>
          <ac:spMkLst>
            <pc:docMk/>
            <pc:sldMk cId="0" sldId="271"/>
            <ac:spMk id="9" creationId="{297C813B-5F64-E937-910C-52AFD789BF21}"/>
          </ac:spMkLst>
        </pc:spChg>
        <pc:spChg chg="add mod">
          <ac:chgData name="Hải Ngân Đinh" userId="b56d41eb1ff6fed2" providerId="LiveId" clId="{34745431-2645-A048-8AE3-D6E408463954}" dt="2022-12-30T02:34:42.055" v="3458" actId="3064"/>
          <ac:spMkLst>
            <pc:docMk/>
            <pc:sldMk cId="0" sldId="271"/>
            <ac:spMk id="10" creationId="{77C125A7-94B7-EB59-24E3-5883DD59490E}"/>
          </ac:spMkLst>
        </pc:spChg>
        <pc:spChg chg="add del mod">
          <ac:chgData name="Hải Ngân Đinh" userId="b56d41eb1ff6fed2" providerId="LiveId" clId="{34745431-2645-A048-8AE3-D6E408463954}" dt="2022-12-30T02:31:24.736" v="3362" actId="478"/>
          <ac:spMkLst>
            <pc:docMk/>
            <pc:sldMk cId="0" sldId="271"/>
            <ac:spMk id="11" creationId="{7A8E1A3F-20DF-2C01-C420-2566819916D2}"/>
          </ac:spMkLst>
        </pc:spChg>
        <pc:spChg chg="add mod">
          <ac:chgData name="Hải Ngân Đinh" userId="b56d41eb1ff6fed2" providerId="LiveId" clId="{34745431-2645-A048-8AE3-D6E408463954}" dt="2022-12-30T02:34:48.561" v="3459" actId="1076"/>
          <ac:spMkLst>
            <pc:docMk/>
            <pc:sldMk cId="0" sldId="271"/>
            <ac:spMk id="12" creationId="{56CE64E1-DD55-3595-29D6-B79B4BF9EE08}"/>
          </ac:spMkLst>
        </pc:spChg>
        <pc:spChg chg="add mod">
          <ac:chgData name="Hải Ngân Đinh" userId="b56d41eb1ff6fed2" providerId="LiveId" clId="{34745431-2645-A048-8AE3-D6E408463954}" dt="2022-12-30T02:34:42.055" v="3458" actId="3064"/>
          <ac:spMkLst>
            <pc:docMk/>
            <pc:sldMk cId="0" sldId="271"/>
            <ac:spMk id="13" creationId="{95628A3C-A682-7DBE-DE92-95071EFD9D2A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0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0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0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0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04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05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0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07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08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0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1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1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1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8:30.260" v="3307" actId="478"/>
          <ac:spMkLst>
            <pc:docMk/>
            <pc:sldMk cId="0" sldId="271"/>
            <ac:spMk id="1213" creationId="{00000000-0000-0000-0000-000000000000}"/>
          </ac:spMkLst>
        </pc:spChg>
        <pc:picChg chg="add mod">
          <ac:chgData name="Hải Ngân Đinh" userId="b56d41eb1ff6fed2" providerId="LiveId" clId="{34745431-2645-A048-8AE3-D6E408463954}" dt="2022-12-30T02:28:38.630" v="3313" actId="1037"/>
          <ac:picMkLst>
            <pc:docMk/>
            <pc:sldMk cId="0" sldId="271"/>
            <ac:picMk id="5" creationId="{8885E190-8713-29EF-674B-F8E488585E86}"/>
          </ac:picMkLst>
        </pc:picChg>
        <pc:picChg chg="add mod">
          <ac:chgData name="Hải Ngân Đinh" userId="b56d41eb1ff6fed2" providerId="LiveId" clId="{34745431-2645-A048-8AE3-D6E408463954}" dt="2022-12-30T02:28:38.630" v="3313" actId="1037"/>
          <ac:picMkLst>
            <pc:docMk/>
            <pc:sldMk cId="0" sldId="271"/>
            <ac:picMk id="6" creationId="{ED2C2824-4D6D-A9B7-21A6-6C8D0242CE26}"/>
          </ac:picMkLst>
        </pc:picChg>
        <pc:picChg chg="del">
          <ac:chgData name="Hải Ngân Đinh" userId="b56d41eb1ff6fed2" providerId="LiveId" clId="{34745431-2645-A048-8AE3-D6E408463954}" dt="2022-12-30T02:28:30.260" v="3307" actId="478"/>
          <ac:picMkLst>
            <pc:docMk/>
            <pc:sldMk cId="0" sldId="271"/>
            <ac:picMk id="1214" creationId="{00000000-0000-0000-0000-000000000000}"/>
          </ac:picMkLst>
        </pc:picChg>
      </pc:sldChg>
      <pc:sldChg chg="addSp delSp modSp mod ord modTransition modAnim">
        <pc:chgData name="Hải Ngân Đinh" userId="b56d41eb1ff6fed2" providerId="LiveId" clId="{34745431-2645-A048-8AE3-D6E408463954}" dt="2022-12-30T04:59:21.302" v="7503"/>
        <pc:sldMkLst>
          <pc:docMk/>
          <pc:sldMk cId="0" sldId="272"/>
        </pc:sldMkLst>
        <pc:spChg chg="add del mod">
          <ac:chgData name="Hải Ngân Đinh" userId="b56d41eb1ff6fed2" providerId="LiveId" clId="{34745431-2645-A048-8AE3-D6E408463954}" dt="2022-12-30T02:48:25.326" v="3860" actId="478"/>
          <ac:spMkLst>
            <pc:docMk/>
            <pc:sldMk cId="0" sldId="272"/>
            <ac:spMk id="3" creationId="{76476596-1DF2-0108-EEC1-AAE13EED1A0E}"/>
          </ac:spMkLst>
        </pc:spChg>
        <pc:spChg chg="add mod">
          <ac:chgData name="Hải Ngân Đinh" userId="b56d41eb1ff6fed2" providerId="LiveId" clId="{34745431-2645-A048-8AE3-D6E408463954}" dt="2022-12-30T02:51:27.692" v="3932" actId="1036"/>
          <ac:spMkLst>
            <pc:docMk/>
            <pc:sldMk cId="0" sldId="272"/>
            <ac:spMk id="4" creationId="{0CD6FD35-4942-147A-4246-CD166113FE46}"/>
          </ac:spMkLst>
        </pc:spChg>
        <pc:spChg chg="add mod">
          <ac:chgData name="Hải Ngân Đinh" userId="b56d41eb1ff6fed2" providerId="LiveId" clId="{34745431-2645-A048-8AE3-D6E408463954}" dt="2022-12-30T02:51:27.692" v="3932" actId="1036"/>
          <ac:spMkLst>
            <pc:docMk/>
            <pc:sldMk cId="0" sldId="272"/>
            <ac:spMk id="7" creationId="{E3574FB0-427A-F70F-E7B1-600634E6A6EC}"/>
          </ac:spMkLst>
        </pc:spChg>
        <pc:spChg chg="add mod">
          <ac:chgData name="Hải Ngân Đinh" userId="b56d41eb1ff6fed2" providerId="LiveId" clId="{34745431-2645-A048-8AE3-D6E408463954}" dt="2022-12-30T02:51:27.692" v="3932" actId="1036"/>
          <ac:spMkLst>
            <pc:docMk/>
            <pc:sldMk cId="0" sldId="272"/>
            <ac:spMk id="8" creationId="{1E6D370D-9D36-9E4A-E3A5-FD2CD7099A2D}"/>
          </ac:spMkLst>
        </pc:spChg>
        <pc:spChg chg="add mod">
          <ac:chgData name="Hải Ngân Đinh" userId="b56d41eb1ff6fed2" providerId="LiveId" clId="{34745431-2645-A048-8AE3-D6E408463954}" dt="2022-12-30T02:51:27.692" v="3932" actId="1036"/>
          <ac:spMkLst>
            <pc:docMk/>
            <pc:sldMk cId="0" sldId="272"/>
            <ac:spMk id="9" creationId="{B74D3AC6-D576-6BC4-D2B6-7761AB7B7C8A}"/>
          </ac:spMkLst>
        </pc:spChg>
        <pc:spChg chg="del">
          <ac:chgData name="Hải Ngân Đinh" userId="b56d41eb1ff6fed2" providerId="LiveId" clId="{34745431-2645-A048-8AE3-D6E408463954}" dt="2022-12-30T02:48:24.011" v="3859" actId="478"/>
          <ac:spMkLst>
            <pc:docMk/>
            <pc:sldMk cId="0" sldId="272"/>
            <ac:spMk id="121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48:24.011" v="3859" actId="478"/>
          <ac:spMkLst>
            <pc:docMk/>
            <pc:sldMk cId="0" sldId="272"/>
            <ac:spMk id="1224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48:24.011" v="3859" actId="478"/>
          <ac:spMkLst>
            <pc:docMk/>
            <pc:sldMk cId="0" sldId="272"/>
            <ac:spMk id="1225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48:24.011" v="3859" actId="478"/>
          <ac:spMkLst>
            <pc:docMk/>
            <pc:sldMk cId="0" sldId="272"/>
            <ac:spMk id="122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48:24.011" v="3859" actId="478"/>
          <ac:spMkLst>
            <pc:docMk/>
            <pc:sldMk cId="0" sldId="272"/>
            <ac:spMk id="1227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48:24.011" v="3859" actId="478"/>
          <ac:spMkLst>
            <pc:docMk/>
            <pc:sldMk cId="0" sldId="272"/>
            <ac:spMk id="1228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48:24.011" v="3859" actId="478"/>
          <ac:spMkLst>
            <pc:docMk/>
            <pc:sldMk cId="0" sldId="272"/>
            <ac:spMk id="122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48:24.011" v="3859" actId="478"/>
          <ac:spMkLst>
            <pc:docMk/>
            <pc:sldMk cId="0" sldId="272"/>
            <ac:spMk id="123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48:24.011" v="3859" actId="478"/>
          <ac:spMkLst>
            <pc:docMk/>
            <pc:sldMk cId="0" sldId="272"/>
            <ac:spMk id="123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48:24.011" v="3859" actId="478"/>
          <ac:spMkLst>
            <pc:docMk/>
            <pc:sldMk cId="0" sldId="272"/>
            <ac:spMk id="123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48:24.011" v="3859" actId="478"/>
          <ac:spMkLst>
            <pc:docMk/>
            <pc:sldMk cId="0" sldId="272"/>
            <ac:spMk id="1233" creationId="{00000000-0000-0000-0000-000000000000}"/>
          </ac:spMkLst>
        </pc:spChg>
        <pc:picChg chg="add mod">
          <ac:chgData name="Hải Ngân Đinh" userId="b56d41eb1ff6fed2" providerId="LiveId" clId="{34745431-2645-A048-8AE3-D6E408463954}" dt="2022-12-30T02:51:27.692" v="3932" actId="1036"/>
          <ac:picMkLst>
            <pc:docMk/>
            <pc:sldMk cId="0" sldId="272"/>
            <ac:picMk id="5" creationId="{4FBB2017-529D-0F08-CE37-2FA6A86C8E86}"/>
          </ac:picMkLst>
        </pc:picChg>
        <pc:picChg chg="add mod">
          <ac:chgData name="Hải Ngân Đinh" userId="b56d41eb1ff6fed2" providerId="LiveId" clId="{34745431-2645-A048-8AE3-D6E408463954}" dt="2022-12-30T02:51:27.692" v="3932" actId="1036"/>
          <ac:picMkLst>
            <pc:docMk/>
            <pc:sldMk cId="0" sldId="272"/>
            <ac:picMk id="6" creationId="{A7956ECE-6986-3E30-3500-5B216DE9AE44}"/>
          </ac:picMkLst>
        </pc:picChg>
        <pc:cxnChg chg="add mod">
          <ac:chgData name="Hải Ngân Đinh" userId="b56d41eb1ff6fed2" providerId="LiveId" clId="{34745431-2645-A048-8AE3-D6E408463954}" dt="2022-12-30T02:51:27.692" v="3932" actId="1036"/>
          <ac:cxnSpMkLst>
            <pc:docMk/>
            <pc:sldMk cId="0" sldId="272"/>
            <ac:cxnSpMk id="11" creationId="{27FD7979-A4FD-348D-AE6B-27D8F359B97E}"/>
          </ac:cxnSpMkLst>
        </pc:cxnChg>
        <pc:cxnChg chg="add mod">
          <ac:chgData name="Hải Ngân Đinh" userId="b56d41eb1ff6fed2" providerId="LiveId" clId="{34745431-2645-A048-8AE3-D6E408463954}" dt="2022-12-30T02:51:27.692" v="3932" actId="1036"/>
          <ac:cxnSpMkLst>
            <pc:docMk/>
            <pc:sldMk cId="0" sldId="272"/>
            <ac:cxnSpMk id="13" creationId="{BD775647-0621-73A8-F4C8-4C310B60DF08}"/>
          </ac:cxnSpMkLst>
        </pc:cxnChg>
        <pc:cxnChg chg="add mod">
          <ac:chgData name="Hải Ngân Đinh" userId="b56d41eb1ff6fed2" providerId="LiveId" clId="{34745431-2645-A048-8AE3-D6E408463954}" dt="2022-12-30T02:51:27.692" v="3932" actId="1036"/>
          <ac:cxnSpMkLst>
            <pc:docMk/>
            <pc:sldMk cId="0" sldId="272"/>
            <ac:cxnSpMk id="15" creationId="{418BB001-F390-A298-C1F1-98D7F1E23220}"/>
          </ac:cxnSpMkLst>
        </pc:cxnChg>
        <pc:cxnChg chg="del">
          <ac:chgData name="Hải Ngân Đinh" userId="b56d41eb1ff6fed2" providerId="LiveId" clId="{34745431-2645-A048-8AE3-D6E408463954}" dt="2022-12-30T02:48:24.011" v="3859" actId="478"/>
          <ac:cxnSpMkLst>
            <pc:docMk/>
            <pc:sldMk cId="0" sldId="272"/>
            <ac:cxnSpMk id="1220" creationId="{00000000-0000-0000-0000-000000000000}"/>
          </ac:cxnSpMkLst>
        </pc:cxnChg>
        <pc:cxnChg chg="del">
          <ac:chgData name="Hải Ngân Đinh" userId="b56d41eb1ff6fed2" providerId="LiveId" clId="{34745431-2645-A048-8AE3-D6E408463954}" dt="2022-12-30T02:48:24.011" v="3859" actId="478"/>
          <ac:cxnSpMkLst>
            <pc:docMk/>
            <pc:sldMk cId="0" sldId="272"/>
            <ac:cxnSpMk id="1221" creationId="{00000000-0000-0000-0000-000000000000}"/>
          </ac:cxnSpMkLst>
        </pc:cxnChg>
        <pc:cxnChg chg="del">
          <ac:chgData name="Hải Ngân Đinh" userId="b56d41eb1ff6fed2" providerId="LiveId" clId="{34745431-2645-A048-8AE3-D6E408463954}" dt="2022-12-30T02:48:24.011" v="3859" actId="478"/>
          <ac:cxnSpMkLst>
            <pc:docMk/>
            <pc:sldMk cId="0" sldId="272"/>
            <ac:cxnSpMk id="1222" creationId="{00000000-0000-0000-0000-000000000000}"/>
          </ac:cxnSpMkLst>
        </pc:cxnChg>
        <pc:cxnChg chg="del">
          <ac:chgData name="Hải Ngân Đinh" userId="b56d41eb1ff6fed2" providerId="LiveId" clId="{34745431-2645-A048-8AE3-D6E408463954}" dt="2022-12-30T02:48:24.011" v="3859" actId="478"/>
          <ac:cxnSpMkLst>
            <pc:docMk/>
            <pc:sldMk cId="0" sldId="272"/>
            <ac:cxnSpMk id="1223" creationId="{00000000-0000-0000-0000-000000000000}"/>
          </ac:cxnSpMkLst>
        </pc:cxnChg>
      </pc:sldChg>
      <pc:sldChg chg="addSp delSp modSp mod ord modTransition modAnim">
        <pc:chgData name="Hải Ngân Đinh" userId="b56d41eb1ff6fed2" providerId="LiveId" clId="{34745431-2645-A048-8AE3-D6E408463954}" dt="2022-12-30T06:17:45.603" v="7816"/>
        <pc:sldMkLst>
          <pc:docMk/>
          <pc:sldMk cId="0" sldId="273"/>
        </pc:sldMkLst>
        <pc:spChg chg="add del mod">
          <ac:chgData name="Hải Ngân Đinh" userId="b56d41eb1ff6fed2" providerId="LiveId" clId="{34745431-2645-A048-8AE3-D6E408463954}" dt="2022-12-30T03:19:30.359" v="4655" actId="478"/>
          <ac:spMkLst>
            <pc:docMk/>
            <pc:sldMk cId="0" sldId="273"/>
            <ac:spMk id="3" creationId="{1FAEB390-8DBD-955C-4CC6-EA893FC3750D}"/>
          </ac:spMkLst>
        </pc:spChg>
        <pc:spChg chg="add mod">
          <ac:chgData name="Hải Ngân Đinh" userId="b56d41eb1ff6fed2" providerId="LiveId" clId="{34745431-2645-A048-8AE3-D6E408463954}" dt="2022-12-30T03:38:53.840" v="4950" actId="1076"/>
          <ac:spMkLst>
            <pc:docMk/>
            <pc:sldMk cId="0" sldId="273"/>
            <ac:spMk id="4" creationId="{BB83CD0B-461F-ED52-B916-55BC10997D0E}"/>
          </ac:spMkLst>
        </pc:spChg>
        <pc:spChg chg="add mod">
          <ac:chgData name="Hải Ngân Đinh" userId="b56d41eb1ff6fed2" providerId="LiveId" clId="{34745431-2645-A048-8AE3-D6E408463954}" dt="2022-12-30T03:21:53.980" v="4690" actId="1076"/>
          <ac:spMkLst>
            <pc:docMk/>
            <pc:sldMk cId="0" sldId="273"/>
            <ac:spMk id="7" creationId="{B175B41E-0674-D15B-1BE9-FFF7F99F4FC5}"/>
          </ac:spMkLst>
        </pc:spChg>
        <pc:spChg chg="add mod">
          <ac:chgData name="Hải Ngân Đinh" userId="b56d41eb1ff6fed2" providerId="LiveId" clId="{34745431-2645-A048-8AE3-D6E408463954}" dt="2022-12-30T03:22:18.790" v="4699" actId="14100"/>
          <ac:spMkLst>
            <pc:docMk/>
            <pc:sldMk cId="0" sldId="273"/>
            <ac:spMk id="8" creationId="{EBC7FC65-A21B-CAD9-262E-EC66121629B0}"/>
          </ac:spMkLst>
        </pc:spChg>
        <pc:spChg chg="add mod">
          <ac:chgData name="Hải Ngân Đinh" userId="b56d41eb1ff6fed2" providerId="LiveId" clId="{34745431-2645-A048-8AE3-D6E408463954}" dt="2022-12-30T03:22:08.928" v="4697" actId="14100"/>
          <ac:spMkLst>
            <pc:docMk/>
            <pc:sldMk cId="0" sldId="273"/>
            <ac:spMk id="9" creationId="{71D4EF79-0799-FDE9-783A-3333A9D515AB}"/>
          </ac:spMkLst>
        </pc:spChg>
        <pc:spChg chg="add del mod">
          <ac:chgData name="Hải Ngân Đinh" userId="b56d41eb1ff6fed2" providerId="LiveId" clId="{34745431-2645-A048-8AE3-D6E408463954}" dt="2022-12-30T03:21:47.990" v="4688" actId="478"/>
          <ac:spMkLst>
            <pc:docMk/>
            <pc:sldMk cId="0" sldId="273"/>
            <ac:spMk id="10" creationId="{F97827C6-0695-4002-E08E-E9B2E1B8040F}"/>
          </ac:spMkLst>
        </pc:spChg>
        <pc:spChg chg="add mod">
          <ac:chgData name="Hải Ngân Đinh" userId="b56d41eb1ff6fed2" providerId="LiveId" clId="{34745431-2645-A048-8AE3-D6E408463954}" dt="2022-12-30T03:23:03.742" v="4720" actId="1035"/>
          <ac:spMkLst>
            <pc:docMk/>
            <pc:sldMk cId="0" sldId="273"/>
            <ac:spMk id="17" creationId="{F37A4865-0515-DFB2-76D5-8436AD56C264}"/>
          </ac:spMkLst>
        </pc:spChg>
        <pc:spChg chg="add mod">
          <ac:chgData name="Hải Ngân Đinh" userId="b56d41eb1ff6fed2" providerId="LiveId" clId="{34745431-2645-A048-8AE3-D6E408463954}" dt="2022-12-30T03:23:28.079" v="4729" actId="1035"/>
          <ac:spMkLst>
            <pc:docMk/>
            <pc:sldMk cId="0" sldId="273"/>
            <ac:spMk id="19" creationId="{6B1F0243-D8B0-5F8D-CD7E-94C6541B61B1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38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3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4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4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4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4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44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45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4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47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4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5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5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19:29.916" v="4654" actId="478"/>
          <ac:spMkLst>
            <pc:docMk/>
            <pc:sldMk cId="0" sldId="273"/>
            <ac:spMk id="1253" creationId="{00000000-0000-0000-0000-000000000000}"/>
          </ac:spMkLst>
        </pc:spChg>
        <pc:picChg chg="add mod">
          <ac:chgData name="Hải Ngân Đinh" userId="b56d41eb1ff6fed2" providerId="LiveId" clId="{34745431-2645-A048-8AE3-D6E408463954}" dt="2022-12-30T03:38:56.522" v="4951" actId="1076"/>
          <ac:picMkLst>
            <pc:docMk/>
            <pc:sldMk cId="0" sldId="273"/>
            <ac:picMk id="5" creationId="{B8436F6C-64F6-14BD-E8C0-0FD4AEE21192}"/>
          </ac:picMkLst>
        </pc:picChg>
        <pc:picChg chg="add mod">
          <ac:chgData name="Hải Ngân Đinh" userId="b56d41eb1ff6fed2" providerId="LiveId" clId="{34745431-2645-A048-8AE3-D6E408463954}" dt="2022-12-30T03:38:59.923" v="4952" actId="1076"/>
          <ac:picMkLst>
            <pc:docMk/>
            <pc:sldMk cId="0" sldId="273"/>
            <ac:picMk id="6" creationId="{4D560FB7-D47B-06CA-4CC8-24E091A6BECD}"/>
          </ac:picMkLst>
        </pc:picChg>
        <pc:cxnChg chg="add mod">
          <ac:chgData name="Hải Ngân Đinh" userId="b56d41eb1ff6fed2" providerId="LiveId" clId="{34745431-2645-A048-8AE3-D6E408463954}" dt="2022-12-30T03:38:53.840" v="4950" actId="1076"/>
          <ac:cxnSpMkLst>
            <pc:docMk/>
            <pc:sldMk cId="0" sldId="273"/>
            <ac:cxnSpMk id="12" creationId="{77B56EA5-088D-2C43-D46F-99FD74413295}"/>
          </ac:cxnSpMkLst>
        </pc:cxnChg>
        <pc:cxnChg chg="add mod">
          <ac:chgData name="Hải Ngân Đinh" userId="b56d41eb1ff6fed2" providerId="LiveId" clId="{34745431-2645-A048-8AE3-D6E408463954}" dt="2022-12-30T03:38:53.840" v="4950" actId="1076"/>
          <ac:cxnSpMkLst>
            <pc:docMk/>
            <pc:sldMk cId="0" sldId="273"/>
            <ac:cxnSpMk id="14" creationId="{24C0F65E-1947-4001-CA0F-F1F6F779C85B}"/>
          </ac:cxnSpMkLst>
        </pc:cxnChg>
        <pc:cxnChg chg="add mod">
          <ac:chgData name="Hải Ngân Đinh" userId="b56d41eb1ff6fed2" providerId="LiveId" clId="{34745431-2645-A048-8AE3-D6E408463954}" dt="2022-12-30T03:38:53.840" v="4950" actId="1076"/>
          <ac:cxnSpMkLst>
            <pc:docMk/>
            <pc:sldMk cId="0" sldId="273"/>
            <ac:cxnSpMk id="16" creationId="{0DC684EE-F6F2-6F57-4826-1423F4AA0392}"/>
          </ac:cxnSpMkLst>
        </pc:cxnChg>
        <pc:cxnChg chg="del mod">
          <ac:chgData name="Hải Ngân Đinh" userId="b56d41eb1ff6fed2" providerId="LiveId" clId="{34745431-2645-A048-8AE3-D6E408463954}" dt="2022-12-30T03:19:29.916" v="4654" actId="478"/>
          <ac:cxnSpMkLst>
            <pc:docMk/>
            <pc:sldMk cId="0" sldId="273"/>
            <ac:cxnSpMk id="1248" creationId="{00000000-0000-0000-0000-000000000000}"/>
          </ac:cxnSpMkLst>
        </pc:cxnChg>
        <pc:cxnChg chg="del mod">
          <ac:chgData name="Hải Ngân Đinh" userId="b56d41eb1ff6fed2" providerId="LiveId" clId="{34745431-2645-A048-8AE3-D6E408463954}" dt="2022-12-30T03:19:29.916" v="4654" actId="478"/>
          <ac:cxnSpMkLst>
            <pc:docMk/>
            <pc:sldMk cId="0" sldId="273"/>
            <ac:cxnSpMk id="1250" creationId="{00000000-0000-0000-0000-000000000000}"/>
          </ac:cxnSpMkLst>
        </pc:cxnChg>
      </pc:sldChg>
      <pc:sldChg chg="addSp delSp modSp mod ord modTransition modAnim">
        <pc:chgData name="Hải Ngân Đinh" userId="b56d41eb1ff6fed2" providerId="LiveId" clId="{34745431-2645-A048-8AE3-D6E408463954}" dt="2022-12-30T04:56:35.707" v="7440"/>
        <pc:sldMkLst>
          <pc:docMk/>
          <pc:sldMk cId="0" sldId="274"/>
        </pc:sldMkLst>
        <pc:spChg chg="add del mod">
          <ac:chgData name="Hải Ngân Đinh" userId="b56d41eb1ff6fed2" providerId="LiveId" clId="{34745431-2645-A048-8AE3-D6E408463954}" dt="2022-12-30T02:38:57.007" v="3516" actId="478"/>
          <ac:spMkLst>
            <pc:docMk/>
            <pc:sldMk cId="0" sldId="274"/>
            <ac:spMk id="3" creationId="{C2DB69BC-858C-3E0C-304F-78D75F4D10C3}"/>
          </ac:spMkLst>
        </pc:spChg>
        <pc:spChg chg="add del mod">
          <ac:chgData name="Hải Ngân Đinh" userId="b56d41eb1ff6fed2" providerId="LiveId" clId="{34745431-2645-A048-8AE3-D6E408463954}" dt="2022-12-30T02:38:57.007" v="3516" actId="478"/>
          <ac:spMkLst>
            <pc:docMk/>
            <pc:sldMk cId="0" sldId="274"/>
            <ac:spMk id="5" creationId="{DD367265-17C3-84DE-C234-92BC9A6F52A9}"/>
          </ac:spMkLst>
        </pc:spChg>
        <pc:spChg chg="add del mod">
          <ac:chgData name="Hải Ngân Đinh" userId="b56d41eb1ff6fed2" providerId="LiveId" clId="{34745431-2645-A048-8AE3-D6E408463954}" dt="2022-12-30T02:38:57.007" v="3516" actId="478"/>
          <ac:spMkLst>
            <pc:docMk/>
            <pc:sldMk cId="0" sldId="274"/>
            <ac:spMk id="7" creationId="{1EB79447-99C7-8C3D-6669-C8811A2FE175}"/>
          </ac:spMkLst>
        </pc:spChg>
        <pc:spChg chg="add mod">
          <ac:chgData name="Hải Ngân Đinh" userId="b56d41eb1ff6fed2" providerId="LiveId" clId="{34745431-2645-A048-8AE3-D6E408463954}" dt="2022-12-30T02:39:06.717" v="3530" actId="20577"/>
          <ac:spMkLst>
            <pc:docMk/>
            <pc:sldMk cId="0" sldId="274"/>
            <ac:spMk id="8" creationId="{12D555D3-273E-2A57-3101-942E5DDD3A8F}"/>
          </ac:spMkLst>
        </pc:spChg>
        <pc:spChg chg="add mod">
          <ac:chgData name="Hải Ngân Đinh" userId="b56d41eb1ff6fed2" providerId="LiveId" clId="{34745431-2645-A048-8AE3-D6E408463954}" dt="2022-12-30T02:39:04.774" v="3528" actId="20577"/>
          <ac:spMkLst>
            <pc:docMk/>
            <pc:sldMk cId="0" sldId="274"/>
            <ac:spMk id="9" creationId="{5141D26B-D4F2-4DBA-22DA-5D6F65EF37CC}"/>
          </ac:spMkLst>
        </pc:spChg>
        <pc:spChg chg="del">
          <ac:chgData name="Hải Ngân Đinh" userId="b56d41eb1ff6fed2" providerId="LiveId" clId="{34745431-2645-A048-8AE3-D6E408463954}" dt="2022-12-30T02:38:55.818" v="3514" actId="478"/>
          <ac:spMkLst>
            <pc:docMk/>
            <pc:sldMk cId="0" sldId="274"/>
            <ac:spMk id="125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38:55.818" v="3514" actId="478"/>
          <ac:spMkLst>
            <pc:docMk/>
            <pc:sldMk cId="0" sldId="274"/>
            <ac:spMk id="126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38:55.818" v="3514" actId="478"/>
          <ac:spMkLst>
            <pc:docMk/>
            <pc:sldMk cId="0" sldId="274"/>
            <ac:spMk id="1261" creationId="{00000000-0000-0000-0000-000000000000}"/>
          </ac:spMkLst>
        </pc:spChg>
      </pc:sldChg>
      <pc:sldChg chg="addSp delSp modSp mod ord modTransition modAnim">
        <pc:chgData name="Hải Ngân Đinh" userId="b56d41eb1ff6fed2" providerId="LiveId" clId="{34745431-2645-A048-8AE3-D6E408463954}" dt="2022-12-30T05:00:46.699" v="7538"/>
        <pc:sldMkLst>
          <pc:docMk/>
          <pc:sldMk cId="0" sldId="275"/>
        </pc:sldMkLst>
        <pc:spChg chg="add del mod">
          <ac:chgData name="Hải Ngân Đinh" userId="b56d41eb1ff6fed2" providerId="LiveId" clId="{34745431-2645-A048-8AE3-D6E408463954}" dt="2022-12-30T03:02:43.267" v="4280" actId="478"/>
          <ac:spMkLst>
            <pc:docMk/>
            <pc:sldMk cId="0" sldId="275"/>
            <ac:spMk id="3" creationId="{54C354B0-8DD8-5F62-A205-1D8301048192}"/>
          </ac:spMkLst>
        </pc:spChg>
        <pc:spChg chg="add del mod">
          <ac:chgData name="Hải Ngân Đinh" userId="b56d41eb1ff6fed2" providerId="LiveId" clId="{34745431-2645-A048-8AE3-D6E408463954}" dt="2022-12-30T03:02:43.267" v="4280" actId="478"/>
          <ac:spMkLst>
            <pc:docMk/>
            <pc:sldMk cId="0" sldId="275"/>
            <ac:spMk id="5" creationId="{14D33AB8-05F2-499C-835D-DA56B9ED1EA6}"/>
          </ac:spMkLst>
        </pc:spChg>
        <pc:spChg chg="add mod">
          <ac:chgData name="Hải Ngân Đinh" userId="b56d41eb1ff6fed2" providerId="LiveId" clId="{34745431-2645-A048-8AE3-D6E408463954}" dt="2022-12-30T03:05:18.439" v="4344" actId="1076"/>
          <ac:spMkLst>
            <pc:docMk/>
            <pc:sldMk cId="0" sldId="275"/>
            <ac:spMk id="6" creationId="{71CE7C7F-F056-5E42-BD4F-01028F315E53}"/>
          </ac:spMkLst>
        </pc:spChg>
        <pc:spChg chg="add mod">
          <ac:chgData name="Hải Ngân Đinh" userId="b56d41eb1ff6fed2" providerId="LiveId" clId="{34745431-2645-A048-8AE3-D6E408463954}" dt="2022-12-30T03:04:26.806" v="4319" actId="14100"/>
          <ac:spMkLst>
            <pc:docMk/>
            <pc:sldMk cId="0" sldId="275"/>
            <ac:spMk id="8" creationId="{E7B2FA8C-E801-5981-12C5-08584FF392D5}"/>
          </ac:spMkLst>
        </pc:spChg>
        <pc:spChg chg="add mod">
          <ac:chgData name="Hải Ngân Đinh" userId="b56d41eb1ff6fed2" providerId="LiveId" clId="{34745431-2645-A048-8AE3-D6E408463954}" dt="2022-12-30T03:04:34.288" v="4334" actId="1076"/>
          <ac:spMkLst>
            <pc:docMk/>
            <pc:sldMk cId="0" sldId="275"/>
            <ac:spMk id="11" creationId="{CB190E7A-DAF6-0B5B-48B7-34EAC52EB1BB}"/>
          </ac:spMkLst>
        </pc:spChg>
        <pc:spChg chg="del">
          <ac:chgData name="Hải Ngân Đinh" userId="b56d41eb1ff6fed2" providerId="LiveId" clId="{34745431-2645-A048-8AE3-D6E408463954}" dt="2022-12-30T03:02:42.818" v="4279" actId="478"/>
          <ac:spMkLst>
            <pc:docMk/>
            <pc:sldMk cId="0" sldId="275"/>
            <ac:spMk id="1395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02:42.818" v="4279" actId="478"/>
          <ac:spMkLst>
            <pc:docMk/>
            <pc:sldMk cId="0" sldId="275"/>
            <ac:spMk id="1396" creationId="{00000000-0000-0000-0000-000000000000}"/>
          </ac:spMkLst>
        </pc:spChg>
        <pc:grpChg chg="del">
          <ac:chgData name="Hải Ngân Đinh" userId="b56d41eb1ff6fed2" providerId="LiveId" clId="{34745431-2645-A048-8AE3-D6E408463954}" dt="2022-12-30T03:02:42.818" v="4279" actId="478"/>
          <ac:grpSpMkLst>
            <pc:docMk/>
            <pc:sldMk cId="0" sldId="275"/>
            <ac:grpSpMk id="1397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3:02:42.818" v="4279" actId="478"/>
          <ac:grpSpMkLst>
            <pc:docMk/>
            <pc:sldMk cId="0" sldId="275"/>
            <ac:grpSpMk id="1471" creationId="{00000000-0000-0000-0000-000000000000}"/>
          </ac:grpSpMkLst>
        </pc:grpChg>
        <pc:picChg chg="add mod">
          <ac:chgData name="Hải Ngân Đinh" userId="b56d41eb1ff6fed2" providerId="LiveId" clId="{34745431-2645-A048-8AE3-D6E408463954}" dt="2022-12-30T03:04:35.419" v="4335" actId="1076"/>
          <ac:picMkLst>
            <pc:docMk/>
            <pc:sldMk cId="0" sldId="275"/>
            <ac:picMk id="9" creationId="{35ABACD8-BE59-35C2-DAB8-07954B7FEA6A}"/>
          </ac:picMkLst>
        </pc:picChg>
        <pc:picChg chg="add del mod">
          <ac:chgData name="Hải Ngân Đinh" userId="b56d41eb1ff6fed2" providerId="LiveId" clId="{34745431-2645-A048-8AE3-D6E408463954}" dt="2022-12-30T03:05:04.401" v="4336" actId="478"/>
          <ac:picMkLst>
            <pc:docMk/>
            <pc:sldMk cId="0" sldId="275"/>
            <ac:picMk id="20482" creationId="{3E57D2EA-5AD7-D683-0B02-9ED0ED151219}"/>
          </ac:picMkLst>
        </pc:picChg>
        <pc:picChg chg="add mod">
          <ac:chgData name="Hải Ngân Đinh" userId="b56d41eb1ff6fed2" providerId="LiveId" clId="{34745431-2645-A048-8AE3-D6E408463954}" dt="2022-12-30T03:05:15.285" v="4343" actId="1076"/>
          <ac:picMkLst>
            <pc:docMk/>
            <pc:sldMk cId="0" sldId="275"/>
            <ac:picMk id="20484" creationId="{488916F5-1C53-BF52-EDDE-C3B8ADB70535}"/>
          </ac:picMkLst>
        </pc:picChg>
        <pc:cxnChg chg="del">
          <ac:chgData name="Hải Ngân Đinh" userId="b56d41eb1ff6fed2" providerId="LiveId" clId="{34745431-2645-A048-8AE3-D6E408463954}" dt="2022-12-30T03:02:42.818" v="4279" actId="478"/>
          <ac:cxnSpMkLst>
            <pc:docMk/>
            <pc:sldMk cId="0" sldId="275"/>
            <ac:cxnSpMk id="1394" creationId="{00000000-0000-0000-0000-000000000000}"/>
          </ac:cxnSpMkLst>
        </pc:cxnChg>
      </pc:sldChg>
      <pc:sldChg chg="addSp delSp modSp mod ord modTransition modAnim">
        <pc:chgData name="Hải Ngân Đinh" userId="b56d41eb1ff6fed2" providerId="LiveId" clId="{34745431-2645-A048-8AE3-D6E408463954}" dt="2022-12-30T06:14:56.495" v="7789"/>
        <pc:sldMkLst>
          <pc:docMk/>
          <pc:sldMk cId="0" sldId="276"/>
        </pc:sldMkLst>
        <pc:spChg chg="add del mod">
          <ac:chgData name="Hải Ngân Đinh" userId="b56d41eb1ff6fed2" providerId="LiveId" clId="{34745431-2645-A048-8AE3-D6E408463954}" dt="2022-12-30T02:18:05.037" v="2884" actId="478"/>
          <ac:spMkLst>
            <pc:docMk/>
            <pc:sldMk cId="0" sldId="276"/>
            <ac:spMk id="3" creationId="{DB987999-2072-343F-607A-A8DFF135C411}"/>
          </ac:spMkLst>
        </pc:spChg>
        <pc:spChg chg="add del mod">
          <ac:chgData name="Hải Ngân Đinh" userId="b56d41eb1ff6fed2" providerId="LiveId" clId="{34745431-2645-A048-8AE3-D6E408463954}" dt="2022-12-30T02:18:05.037" v="2884" actId="478"/>
          <ac:spMkLst>
            <pc:docMk/>
            <pc:sldMk cId="0" sldId="276"/>
            <ac:spMk id="5" creationId="{E1AE9A3E-D95C-5C99-8B33-58BEB84B5836}"/>
          </ac:spMkLst>
        </pc:spChg>
        <pc:spChg chg="add mod">
          <ac:chgData name="Hải Ngân Đinh" userId="b56d41eb1ff6fed2" providerId="LiveId" clId="{34745431-2645-A048-8AE3-D6E408463954}" dt="2022-12-30T02:21:15.266" v="3086" actId="1035"/>
          <ac:spMkLst>
            <pc:docMk/>
            <pc:sldMk cId="0" sldId="276"/>
            <ac:spMk id="6" creationId="{18ACD033-DF58-4498-A083-75C9789B75A4}"/>
          </ac:spMkLst>
        </pc:spChg>
        <pc:spChg chg="add mod">
          <ac:chgData name="Hải Ngân Đinh" userId="b56d41eb1ff6fed2" providerId="LiveId" clId="{34745431-2645-A048-8AE3-D6E408463954}" dt="2022-12-30T02:22:03.889" v="3124" actId="14100"/>
          <ac:spMkLst>
            <pc:docMk/>
            <pc:sldMk cId="0" sldId="276"/>
            <ac:spMk id="8" creationId="{ED81C3AF-0C0E-83B3-43CD-50049D2DAFBA}"/>
          </ac:spMkLst>
        </pc:spChg>
        <pc:spChg chg="add mod">
          <ac:chgData name="Hải Ngân Đinh" userId="b56d41eb1ff6fed2" providerId="LiveId" clId="{34745431-2645-A048-8AE3-D6E408463954}" dt="2022-12-30T02:21:24.702" v="3106" actId="1076"/>
          <ac:spMkLst>
            <pc:docMk/>
            <pc:sldMk cId="0" sldId="276"/>
            <ac:spMk id="9" creationId="{BED1BC53-3AA8-FC6D-A75D-104EF92C9AA5}"/>
          </ac:spMkLst>
        </pc:spChg>
        <pc:spChg chg="add mod">
          <ac:chgData name="Hải Ngân Đinh" userId="b56d41eb1ff6fed2" providerId="LiveId" clId="{34745431-2645-A048-8AE3-D6E408463954}" dt="2022-12-30T02:22:00.700" v="3123" actId="1582"/>
          <ac:spMkLst>
            <pc:docMk/>
            <pc:sldMk cId="0" sldId="276"/>
            <ac:spMk id="11" creationId="{699A7B1C-2C98-D094-AEF0-F25FEFEF7AC9}"/>
          </ac:spMkLst>
        </pc:spChg>
        <pc:spChg chg="del">
          <ac:chgData name="Hải Ngân Đinh" userId="b56d41eb1ff6fed2" providerId="LiveId" clId="{34745431-2645-A048-8AE3-D6E408463954}" dt="2022-12-30T02:18:04.640" v="2883" actId="478"/>
          <ac:spMkLst>
            <pc:docMk/>
            <pc:sldMk cId="0" sldId="276"/>
            <ac:spMk id="147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18:04.640" v="2883" actId="478"/>
          <ac:spMkLst>
            <pc:docMk/>
            <pc:sldMk cId="0" sldId="276"/>
            <ac:spMk id="1480" creationId="{00000000-0000-0000-0000-000000000000}"/>
          </ac:spMkLst>
        </pc:spChg>
        <pc:picChg chg="add mod">
          <ac:chgData name="Hải Ngân Đinh" userId="b56d41eb1ff6fed2" providerId="LiveId" clId="{34745431-2645-A048-8AE3-D6E408463954}" dt="2022-12-30T02:21:15.266" v="3086" actId="1035"/>
          <ac:picMkLst>
            <pc:docMk/>
            <pc:sldMk cId="0" sldId="276"/>
            <ac:picMk id="7" creationId="{FE0A1631-8A02-7CAD-DF4E-E1F59AD64B19}"/>
          </ac:picMkLst>
        </pc:picChg>
        <pc:picChg chg="add mod">
          <ac:chgData name="Hải Ngân Đinh" userId="b56d41eb1ff6fed2" providerId="LiveId" clId="{34745431-2645-A048-8AE3-D6E408463954}" dt="2022-12-30T02:21:24.702" v="3106" actId="1076"/>
          <ac:picMkLst>
            <pc:docMk/>
            <pc:sldMk cId="0" sldId="276"/>
            <ac:picMk id="10" creationId="{7C13D9F1-6207-CEC8-0483-56CFE7DE2DB7}"/>
          </ac:picMkLst>
        </pc:picChg>
        <pc:picChg chg="del">
          <ac:chgData name="Hải Ngân Đinh" userId="b56d41eb1ff6fed2" providerId="LiveId" clId="{34745431-2645-A048-8AE3-D6E408463954}" dt="2022-12-30T02:18:04.640" v="2883" actId="478"/>
          <ac:picMkLst>
            <pc:docMk/>
            <pc:sldMk cId="0" sldId="276"/>
            <ac:picMk id="1481" creationId="{00000000-0000-0000-0000-000000000000}"/>
          </ac:picMkLst>
        </pc:picChg>
        <pc:picChg chg="add del">
          <ac:chgData name="Hải Ngân Đinh" userId="b56d41eb1ff6fed2" providerId="LiveId" clId="{34745431-2645-A048-8AE3-D6E408463954}" dt="2022-12-30T02:18:44.383" v="2887" actId="478"/>
          <ac:picMkLst>
            <pc:docMk/>
            <pc:sldMk cId="0" sldId="276"/>
            <ac:picMk id="10242" creationId="{925ACE26-D7D5-4335-2DDD-D6C377291B02}"/>
          </ac:picMkLst>
        </pc:picChg>
        <pc:picChg chg="add mod">
          <ac:chgData name="Hải Ngân Đinh" userId="b56d41eb1ff6fed2" providerId="LiveId" clId="{34745431-2645-A048-8AE3-D6E408463954}" dt="2022-12-30T02:21:29.798" v="3107" actId="1076"/>
          <ac:picMkLst>
            <pc:docMk/>
            <pc:sldMk cId="0" sldId="276"/>
            <ac:picMk id="10244" creationId="{FB8423D8-664C-46F2-3927-7DFC91F576D2}"/>
          </ac:picMkLst>
        </pc:picChg>
        <pc:cxnChg chg="del">
          <ac:chgData name="Hải Ngân Đinh" userId="b56d41eb1ff6fed2" providerId="LiveId" clId="{34745431-2645-A048-8AE3-D6E408463954}" dt="2022-12-30T02:18:04.640" v="2883" actId="478"/>
          <ac:cxnSpMkLst>
            <pc:docMk/>
            <pc:sldMk cId="0" sldId="276"/>
            <ac:cxnSpMk id="1478" creationId="{00000000-0000-0000-0000-000000000000}"/>
          </ac:cxnSpMkLst>
        </pc:cxnChg>
      </pc:sldChg>
      <pc:sldChg chg="addSp delSp modSp mod ord modTransition modAnim">
        <pc:chgData name="Hải Ngân Đinh" userId="b56d41eb1ff6fed2" providerId="LiveId" clId="{34745431-2645-A048-8AE3-D6E408463954}" dt="2022-12-30T05:04:19.961" v="7637"/>
        <pc:sldMkLst>
          <pc:docMk/>
          <pc:sldMk cId="0" sldId="277"/>
        </pc:sldMkLst>
        <pc:spChg chg="add del mod">
          <ac:chgData name="Hải Ngân Đinh" userId="b56d41eb1ff6fed2" providerId="LiveId" clId="{34745431-2645-A048-8AE3-D6E408463954}" dt="2022-12-30T03:33:29.388" v="4855" actId="478"/>
          <ac:spMkLst>
            <pc:docMk/>
            <pc:sldMk cId="0" sldId="277"/>
            <ac:spMk id="3" creationId="{CA6601C6-E378-9E7B-DC1D-58DA8AE1913E}"/>
          </ac:spMkLst>
        </pc:spChg>
        <pc:spChg chg="add del mod">
          <ac:chgData name="Hải Ngân Đinh" userId="b56d41eb1ff6fed2" providerId="LiveId" clId="{34745431-2645-A048-8AE3-D6E408463954}" dt="2022-12-30T03:33:29.388" v="4855" actId="478"/>
          <ac:spMkLst>
            <pc:docMk/>
            <pc:sldMk cId="0" sldId="277"/>
            <ac:spMk id="5" creationId="{7C005A6A-4B3C-E56C-80B9-BFA740F7A0F3}"/>
          </ac:spMkLst>
        </pc:spChg>
        <pc:spChg chg="add del mod">
          <ac:chgData name="Hải Ngân Đinh" userId="b56d41eb1ff6fed2" providerId="LiveId" clId="{34745431-2645-A048-8AE3-D6E408463954}" dt="2022-12-30T03:33:29.388" v="4855" actId="478"/>
          <ac:spMkLst>
            <pc:docMk/>
            <pc:sldMk cId="0" sldId="277"/>
            <ac:spMk id="7" creationId="{0C38678D-7938-69F7-BCC3-5EFD8BB3CEE9}"/>
          </ac:spMkLst>
        </pc:spChg>
        <pc:spChg chg="add del mod">
          <ac:chgData name="Hải Ngân Đinh" userId="b56d41eb1ff6fed2" providerId="LiveId" clId="{34745431-2645-A048-8AE3-D6E408463954}" dt="2022-12-30T03:33:29.388" v="4855" actId="478"/>
          <ac:spMkLst>
            <pc:docMk/>
            <pc:sldMk cId="0" sldId="277"/>
            <ac:spMk id="9" creationId="{59EAC78D-6F08-6B34-6ED7-F8BC75C0861C}"/>
          </ac:spMkLst>
        </pc:spChg>
        <pc:spChg chg="add del mod">
          <ac:chgData name="Hải Ngân Đinh" userId="b56d41eb1ff6fed2" providerId="LiveId" clId="{34745431-2645-A048-8AE3-D6E408463954}" dt="2022-12-30T03:33:29.388" v="4855" actId="478"/>
          <ac:spMkLst>
            <pc:docMk/>
            <pc:sldMk cId="0" sldId="277"/>
            <ac:spMk id="11" creationId="{1A6F13CC-AC7B-0D01-ACE2-D031C8782102}"/>
          </ac:spMkLst>
        </pc:spChg>
        <pc:spChg chg="add del mod">
          <ac:chgData name="Hải Ngân Đinh" userId="b56d41eb1ff6fed2" providerId="LiveId" clId="{34745431-2645-A048-8AE3-D6E408463954}" dt="2022-12-30T03:33:29.388" v="4855" actId="478"/>
          <ac:spMkLst>
            <pc:docMk/>
            <pc:sldMk cId="0" sldId="277"/>
            <ac:spMk id="13" creationId="{67A5BED8-AF16-8601-F8F4-F7E40C5868C8}"/>
          </ac:spMkLst>
        </pc:spChg>
        <pc:spChg chg="add del mod">
          <ac:chgData name="Hải Ngân Đinh" userId="b56d41eb1ff6fed2" providerId="LiveId" clId="{34745431-2645-A048-8AE3-D6E408463954}" dt="2022-12-30T03:33:29.388" v="4855" actId="478"/>
          <ac:spMkLst>
            <pc:docMk/>
            <pc:sldMk cId="0" sldId="277"/>
            <ac:spMk id="15" creationId="{18BDD5A7-FA2E-1BE0-72F4-0C3515E7091E}"/>
          </ac:spMkLst>
        </pc:spChg>
        <pc:spChg chg="add del mod">
          <ac:chgData name="Hải Ngân Đinh" userId="b56d41eb1ff6fed2" providerId="LiveId" clId="{34745431-2645-A048-8AE3-D6E408463954}" dt="2022-12-30T03:33:29.388" v="4855" actId="478"/>
          <ac:spMkLst>
            <pc:docMk/>
            <pc:sldMk cId="0" sldId="277"/>
            <ac:spMk id="17" creationId="{43EAF76A-6FC3-3F75-B03D-5E8ED29FF41F}"/>
          </ac:spMkLst>
        </pc:spChg>
        <pc:spChg chg="add del mod">
          <ac:chgData name="Hải Ngân Đinh" userId="b56d41eb1ff6fed2" providerId="LiveId" clId="{34745431-2645-A048-8AE3-D6E408463954}" dt="2022-12-30T03:33:29.388" v="4855" actId="478"/>
          <ac:spMkLst>
            <pc:docMk/>
            <pc:sldMk cId="0" sldId="277"/>
            <ac:spMk id="19" creationId="{60CDF283-58E5-55E8-7C92-EAF9641C0798}"/>
          </ac:spMkLst>
        </pc:spChg>
        <pc:spChg chg="add mod">
          <ac:chgData name="Hải Ngân Đinh" userId="b56d41eb1ff6fed2" providerId="LiveId" clId="{34745431-2645-A048-8AE3-D6E408463954}" dt="2022-12-30T03:37:21.855" v="4906" actId="1038"/>
          <ac:spMkLst>
            <pc:docMk/>
            <pc:sldMk cId="0" sldId="277"/>
            <ac:spMk id="20" creationId="{C3E57CC4-0541-D60D-AE93-A35CE1A7D804}"/>
          </ac:spMkLst>
        </pc:spChg>
        <pc:spChg chg="add del mod">
          <ac:chgData name="Hải Ngân Đinh" userId="b56d41eb1ff6fed2" providerId="LiveId" clId="{34745431-2645-A048-8AE3-D6E408463954}" dt="2022-12-30T03:36:07.064" v="4870" actId="478"/>
          <ac:spMkLst>
            <pc:docMk/>
            <pc:sldMk cId="0" sldId="277"/>
            <ac:spMk id="21" creationId="{1BA23B47-A2C7-27B1-46C4-6FB6E12711A0}"/>
          </ac:spMkLst>
        </pc:spChg>
        <pc:spChg chg="add mod">
          <ac:chgData name="Hải Ngân Đinh" userId="b56d41eb1ff6fed2" providerId="LiveId" clId="{34745431-2645-A048-8AE3-D6E408463954}" dt="2022-12-30T03:37:21.855" v="4906" actId="1038"/>
          <ac:spMkLst>
            <pc:docMk/>
            <pc:sldMk cId="0" sldId="277"/>
            <ac:spMk id="23" creationId="{296E939C-D86E-9D57-31B9-989C77583C66}"/>
          </ac:spMkLst>
        </pc:spChg>
        <pc:spChg chg="del">
          <ac:chgData name="Hải Ngân Đinh" userId="b56d41eb1ff6fed2" providerId="LiveId" clId="{34745431-2645-A048-8AE3-D6E408463954}" dt="2022-12-30T03:33:29.075" v="4854" actId="478"/>
          <ac:spMkLst>
            <pc:docMk/>
            <pc:sldMk cId="0" sldId="277"/>
            <ac:spMk id="148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33:29.075" v="4854" actId="478"/>
          <ac:spMkLst>
            <pc:docMk/>
            <pc:sldMk cId="0" sldId="277"/>
            <ac:spMk id="1487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33:29.075" v="4854" actId="478"/>
          <ac:spMkLst>
            <pc:docMk/>
            <pc:sldMk cId="0" sldId="277"/>
            <ac:spMk id="1488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33:29.075" v="4854" actId="478"/>
          <ac:spMkLst>
            <pc:docMk/>
            <pc:sldMk cId="0" sldId="277"/>
            <ac:spMk id="148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33:29.075" v="4854" actId="478"/>
          <ac:spMkLst>
            <pc:docMk/>
            <pc:sldMk cId="0" sldId="277"/>
            <ac:spMk id="149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33:29.075" v="4854" actId="478"/>
          <ac:spMkLst>
            <pc:docMk/>
            <pc:sldMk cId="0" sldId="277"/>
            <ac:spMk id="149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33:29.075" v="4854" actId="478"/>
          <ac:spMkLst>
            <pc:docMk/>
            <pc:sldMk cId="0" sldId="277"/>
            <ac:spMk id="149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33:29.075" v="4854" actId="478"/>
          <ac:spMkLst>
            <pc:docMk/>
            <pc:sldMk cId="0" sldId="277"/>
            <ac:spMk id="149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33:29.075" v="4854" actId="478"/>
          <ac:spMkLst>
            <pc:docMk/>
            <pc:sldMk cId="0" sldId="277"/>
            <ac:spMk id="1494" creationId="{00000000-0000-0000-0000-000000000000}"/>
          </ac:spMkLst>
        </pc:spChg>
        <pc:picChg chg="add mod">
          <ac:chgData name="Hải Ngân Đinh" userId="b56d41eb1ff6fed2" providerId="LiveId" clId="{34745431-2645-A048-8AE3-D6E408463954}" dt="2022-12-30T03:37:08.105" v="4888" actId="1076"/>
          <ac:picMkLst>
            <pc:docMk/>
            <pc:sldMk cId="0" sldId="277"/>
            <ac:picMk id="29698" creationId="{B5F6C9B2-BA1A-CC98-0C9A-9F66472AAAA7}"/>
          </ac:picMkLst>
        </pc:picChg>
      </pc:sldChg>
      <pc:sldChg chg="addSp delSp modSp mod ord modTransition modAnim">
        <pc:chgData name="Hải Ngân Đinh" userId="b56d41eb1ff6fed2" providerId="LiveId" clId="{34745431-2645-A048-8AE3-D6E408463954}" dt="2022-12-30T06:18:23.070" v="7826"/>
        <pc:sldMkLst>
          <pc:docMk/>
          <pc:sldMk cId="0" sldId="278"/>
        </pc:sldMkLst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3" creationId="{4CEDE515-C216-9AA6-3825-62DE1F3E56B7}"/>
          </ac:spMkLst>
        </pc:spChg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5" creationId="{E16E42C2-4748-C535-0F44-9B9737EBE2D9}"/>
          </ac:spMkLst>
        </pc:spChg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7" creationId="{6FC6DEA5-C09B-8A60-9702-16809E4C808D}"/>
          </ac:spMkLst>
        </pc:spChg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9" creationId="{64C4DD51-ADB9-4AA1-19D6-DDA2472650F1}"/>
          </ac:spMkLst>
        </pc:spChg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11" creationId="{617F939B-B974-4780-52B3-FB9E414F421E}"/>
          </ac:spMkLst>
        </pc:spChg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13" creationId="{54EC4874-9A6A-5D3C-E05C-BA4B8BB337F1}"/>
          </ac:spMkLst>
        </pc:spChg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15" creationId="{DA4D90A0-8950-B88F-109D-396F46AF1BD7}"/>
          </ac:spMkLst>
        </pc:spChg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17" creationId="{E6D31631-8D05-A455-BE3E-D756D979F324}"/>
          </ac:spMkLst>
        </pc:spChg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19" creationId="{BD4F255C-44FF-D529-6EE1-A64F14CE484B}"/>
          </ac:spMkLst>
        </pc:spChg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21" creationId="{B7A085AA-7C96-F422-61D1-E05B5DBFF2D6}"/>
          </ac:spMkLst>
        </pc:spChg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23" creationId="{BD97D00F-C285-29EA-97A6-7D0793C5CFD6}"/>
          </ac:spMkLst>
        </pc:spChg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25" creationId="{5CBF6160-26F4-859C-4F1F-15A7A0B8E8C1}"/>
          </ac:spMkLst>
        </pc:spChg>
        <pc:spChg chg="add del mod">
          <ac:chgData name="Hải Ngân Đinh" userId="b56d41eb1ff6fed2" providerId="LiveId" clId="{34745431-2645-A048-8AE3-D6E408463954}" dt="2022-12-30T03:40:54.710" v="5020" actId="478"/>
          <ac:spMkLst>
            <pc:docMk/>
            <pc:sldMk cId="0" sldId="278"/>
            <ac:spMk id="27" creationId="{84E026DD-007A-E3AD-B89C-30717584442B}"/>
          </ac:spMkLst>
        </pc:spChg>
        <pc:spChg chg="add mod">
          <ac:chgData name="Hải Ngân Đinh" userId="b56d41eb1ff6fed2" providerId="LiveId" clId="{34745431-2645-A048-8AE3-D6E408463954}" dt="2022-12-30T03:44:56.029" v="5183" actId="1035"/>
          <ac:spMkLst>
            <pc:docMk/>
            <pc:sldMk cId="0" sldId="278"/>
            <ac:spMk id="28" creationId="{93BBDBED-33CE-9DC6-9DE1-89A2D265D64C}"/>
          </ac:spMkLst>
        </pc:spChg>
        <pc:spChg chg="add mod">
          <ac:chgData name="Hải Ngân Đinh" userId="b56d41eb1ff6fed2" providerId="LiveId" clId="{34745431-2645-A048-8AE3-D6E408463954}" dt="2022-12-30T03:45:02.470" v="5184" actId="1076"/>
          <ac:spMkLst>
            <pc:docMk/>
            <pc:sldMk cId="0" sldId="278"/>
            <ac:spMk id="32" creationId="{BF80FC38-91F0-0661-A4E5-C51207BBFE1F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49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50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50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50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50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504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505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50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507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508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50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51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40:54.397" v="5019" actId="478"/>
          <ac:spMkLst>
            <pc:docMk/>
            <pc:sldMk cId="0" sldId="278"/>
            <ac:spMk id="1511" creationId="{00000000-0000-0000-0000-000000000000}"/>
          </ac:spMkLst>
        </pc:spChg>
        <pc:picChg chg="add mod">
          <ac:chgData name="Hải Ngân Đinh" userId="b56d41eb1ff6fed2" providerId="LiveId" clId="{34745431-2645-A048-8AE3-D6E408463954}" dt="2022-12-30T03:44:56.029" v="5183" actId="1035"/>
          <ac:picMkLst>
            <pc:docMk/>
            <pc:sldMk cId="0" sldId="278"/>
            <ac:picMk id="29" creationId="{862551ED-6FE5-D60E-E2E6-9ECC15C53FD5}"/>
          </ac:picMkLst>
        </pc:picChg>
        <pc:picChg chg="add mod">
          <ac:chgData name="Hải Ngân Đinh" userId="b56d41eb1ff6fed2" providerId="LiveId" clId="{34745431-2645-A048-8AE3-D6E408463954}" dt="2022-12-30T03:44:56.029" v="5183" actId="1035"/>
          <ac:picMkLst>
            <pc:docMk/>
            <pc:sldMk cId="0" sldId="278"/>
            <ac:picMk id="30" creationId="{F10D6E08-4C5C-D5A9-F3EB-E548AA984354}"/>
          </ac:picMkLst>
        </pc:picChg>
        <pc:picChg chg="add mod">
          <ac:chgData name="Hải Ngân Đinh" userId="b56d41eb1ff6fed2" providerId="LiveId" clId="{34745431-2645-A048-8AE3-D6E408463954}" dt="2022-12-30T03:45:34.145" v="5194" actId="1037"/>
          <ac:picMkLst>
            <pc:docMk/>
            <pc:sldMk cId="0" sldId="278"/>
            <ac:picMk id="31746" creationId="{5467EA3B-9C54-0361-6A2A-E374780E1E20}"/>
          </ac:picMkLst>
        </pc:picChg>
        <pc:picChg chg="add mod">
          <ac:chgData name="Hải Ngân Đinh" userId="b56d41eb1ff6fed2" providerId="LiveId" clId="{34745431-2645-A048-8AE3-D6E408463954}" dt="2022-12-30T03:45:43.519" v="5199" actId="1076"/>
          <ac:picMkLst>
            <pc:docMk/>
            <pc:sldMk cId="0" sldId="278"/>
            <ac:picMk id="31748" creationId="{20418B55-4D05-8BAC-9306-7D7063A654EB}"/>
          </ac:picMkLst>
        </pc:picChg>
      </pc:sldChg>
      <pc:sldChg chg="del">
        <pc:chgData name="Hải Ngân Đinh" userId="b56d41eb1ff6fed2" providerId="LiveId" clId="{34745431-2645-A048-8AE3-D6E408463954}" dt="2022-12-30T02:57:42.673" v="4183" actId="2696"/>
        <pc:sldMkLst>
          <pc:docMk/>
          <pc:sldMk cId="0" sldId="279"/>
        </pc:sldMkLst>
      </pc:sldChg>
      <pc:sldChg chg="addSp delSp modSp mod ord modTransition modAnim">
        <pc:chgData name="Hải Ngân Đinh" userId="b56d41eb1ff6fed2" providerId="LiveId" clId="{34745431-2645-A048-8AE3-D6E408463954}" dt="2022-12-30T04:59:37.928" v="7507"/>
        <pc:sldMkLst>
          <pc:docMk/>
          <pc:sldMk cId="0" sldId="280"/>
        </pc:sldMkLst>
        <pc:spChg chg="add del mod">
          <ac:chgData name="Hải Ngân Đinh" userId="b56d41eb1ff6fed2" providerId="LiveId" clId="{34745431-2645-A048-8AE3-D6E408463954}" dt="2022-12-30T02:55:23.997" v="4097" actId="478"/>
          <ac:spMkLst>
            <pc:docMk/>
            <pc:sldMk cId="0" sldId="280"/>
            <ac:spMk id="3" creationId="{F76F2F37-7393-EDD0-A010-71B849404726}"/>
          </ac:spMkLst>
        </pc:spChg>
        <pc:spChg chg="add del mod">
          <ac:chgData name="Hải Ngân Đinh" userId="b56d41eb1ff6fed2" providerId="LiveId" clId="{34745431-2645-A048-8AE3-D6E408463954}" dt="2022-12-30T02:55:23.997" v="4097" actId="478"/>
          <ac:spMkLst>
            <pc:docMk/>
            <pc:sldMk cId="0" sldId="280"/>
            <ac:spMk id="5" creationId="{5AAD7676-967D-FC0B-77ED-07AE89CAAD03}"/>
          </ac:spMkLst>
        </pc:spChg>
        <pc:spChg chg="add del mod">
          <ac:chgData name="Hải Ngân Đinh" userId="b56d41eb1ff6fed2" providerId="LiveId" clId="{34745431-2645-A048-8AE3-D6E408463954}" dt="2022-12-30T02:55:23.997" v="4097" actId="478"/>
          <ac:spMkLst>
            <pc:docMk/>
            <pc:sldMk cId="0" sldId="280"/>
            <ac:spMk id="7" creationId="{737AC7DE-A24C-AED7-504B-6A2E07355D8D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9" creationId="{22ACEB3A-0606-4956-4F7E-9D544D213445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0" creationId="{BAFD1E05-5966-4A7D-B374-D2C9F8FC3013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1" creationId="{13BDF950-4AAA-961E-EAA6-B93E5ADE980C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2" creationId="{73B82BE9-613D-729C-E870-C2B7EB6BEDE8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3" creationId="{972681AF-67A1-1B2E-A219-660CA1496E86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" creationId="{220EE700-46D5-BB9E-DA2B-70846808914E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5" creationId="{242E0F0E-E788-2722-6FFA-4ABC7D448A22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6" creationId="{20B22809-2DDD-886B-E6C0-C0298B51C4BD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7" creationId="{8E8A3687-A657-116B-F342-027F9C6B0565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8" creationId="{D9DB3F74-9356-77C9-359F-65F8A5E06714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9" creationId="{AC555412-C511-A6BD-3067-F924454EE6F9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20" creationId="{EEEA0640-DAA5-579F-D682-3C600FE94089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21" creationId="{9372BF29-1354-59B1-5EB1-DA54E7F273DE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22" creationId="{3EE12F5D-0F42-3C45-19B9-FE8CB2F43C5F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23" creationId="{8010B8A1-7DA8-0A31-8347-E3D37C0A3152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24" creationId="{36C7EF8A-963A-58A7-6068-F7696E030A91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25" creationId="{6B8CC2DA-67ED-A797-0D08-499FC7430472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26" creationId="{C9F5D050-49A2-09DC-1EA3-E321370CE81E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27" creationId="{4301C589-4FDC-03A0-065C-A8581564E062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28" creationId="{726467B9-350C-38E4-18B2-940093C6BC56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29" creationId="{78E79306-09FA-8576-877E-3AED2E7DD18F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30" creationId="{577EFFC9-F4E6-074D-780C-06969BA771B6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31" creationId="{967524D7-E6E4-70FE-4939-9C47D1EAA7B5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32" creationId="{8BDC6045-8932-BE03-FF7D-48993D34D06B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33" creationId="{DAFE41C3-7F32-BF93-D2D1-D5599D3DCFE1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34" creationId="{82E803EF-9BD5-5199-A632-631DCF2C04A4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35" creationId="{EA395EF9-C266-F289-81AE-A1DBA0149377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36" creationId="{9F0613D2-7CC9-215B-8C37-15EE9D6CFEA1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37" creationId="{2DCAA7B7-B88E-1E3F-CEB4-3CACB0506EF5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38" creationId="{9AC3FE0D-4878-973A-8552-21A072FC7A95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39" creationId="{420F7D60-B56B-DDE3-5CE9-1BF43BBEE0DB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40" creationId="{C848F4F9-2172-CE90-C44E-BFB0CA7D2A10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41" creationId="{CC3A4E19-3B50-7D3F-1387-89B747D12E73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42" creationId="{33F59E2E-4DEE-AE94-CFBA-2425C8E3961D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43" creationId="{7B8E1E1F-510E-9E79-5370-D1CD6AD15EEF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44" creationId="{C626EB1F-20AE-B2A6-A3B5-49DF18E7986B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45" creationId="{63D960B3-E8FB-A69D-B632-0228C08B81D3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46" creationId="{F28FF9BA-5432-4AF1-886F-07373F3E2D31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47" creationId="{B98783F1-AD01-17A0-7F42-2B8E733BACA6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48" creationId="{452AF61F-18E1-72E9-CEA6-E79BA3ABA85D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49" creationId="{8CBF6170-369D-3CA4-0DE4-4205D6FE8B0F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50" creationId="{C0C7A9CA-7015-29EC-5949-25E015317733}"/>
          </ac:spMkLst>
        </pc:spChg>
        <pc:spChg chg="mod">
          <ac:chgData name="Hải Ngân Đinh" userId="b56d41eb1ff6fed2" providerId="LiveId" clId="{34745431-2645-A048-8AE3-D6E408463954}" dt="2022-12-30T02:55:57.690" v="4103" actId="207"/>
          <ac:spMkLst>
            <pc:docMk/>
            <pc:sldMk cId="0" sldId="280"/>
            <ac:spMk id="51" creationId="{3697956B-6015-6CF3-0BEC-59BC4685E59D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52" creationId="{F226051A-1F47-9C0E-B2C5-490FC8E1F0E9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53" creationId="{9806F6EB-3C34-FD9A-1433-3B45B28F80E8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54" creationId="{7EA872F0-BE96-3ED9-031C-444F6EB82C48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55" creationId="{7B964D53-20B3-5845-700B-CA30622BFFCA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56" creationId="{26919B48-DDF1-C1C0-70B3-0B3EDB2AB83A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57" creationId="{21C21047-4352-A996-24AC-8BF2C27C3918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58" creationId="{2017CA32-9F9D-B76F-EF8F-8B0347698A62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59" creationId="{7AEAECC8-7A8F-5CC9-D4FC-A72E8D2D4FB4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60" creationId="{B51FE439-33DF-3A43-5764-D9BCF4DA31FC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61" creationId="{2EDE8D40-BC3A-E986-9CF9-415F8D36D402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62" creationId="{7B3CB714-196D-C374-0CCF-6E61225A6756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63" creationId="{4B93E50C-EA5B-C156-1D41-8F18DE02E8F8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72" creationId="{49C5EC94-AC04-72B2-27F9-26828E325E89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73" creationId="{8442E306-03B4-C2C9-D49E-03BDEAC80BC2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74" creationId="{12BEB680-6C10-7BD9-EB8B-31882553E1D9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75" creationId="{B451916A-AF83-D08A-B0D4-CB51006A6D71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76" creationId="{40883B29-81A9-FAB1-EC00-3196125351BE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77" creationId="{299F7A51-BF91-BEF3-D903-0303E30EAC27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78" creationId="{BFB19E5B-FFF8-36BC-94B8-D230A8543CAE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79" creationId="{3DD4B926-68A8-7131-A4C8-25ACEF793075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80" creationId="{62CFED15-FC1A-3227-211D-5A3497DE5142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81" creationId="{F7F8EA9E-6787-138A-76E0-8581E1E91382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82" creationId="{4CB81483-4B3C-465C-3941-E63739D2F96A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83" creationId="{A0D61777-1612-4C2C-E5D5-ECF6AAD761E1}"/>
          </ac:spMkLst>
        </pc:spChg>
        <pc:spChg chg="mod">
          <ac:chgData name="Hải Ngân Đinh" userId="b56d41eb1ff6fed2" providerId="LiveId" clId="{34745431-2645-A048-8AE3-D6E408463954}" dt="2022-12-30T02:55:40.752" v="4098"/>
          <ac:spMkLst>
            <pc:docMk/>
            <pc:sldMk cId="0" sldId="280"/>
            <ac:spMk id="1484" creationId="{CD4DF633-D841-26A5-2998-F494C6DE16D4}"/>
          </ac:spMkLst>
        </pc:spChg>
        <pc:spChg chg="add mod">
          <ac:chgData name="Hải Ngân Đinh" userId="b56d41eb1ff6fed2" providerId="LiveId" clId="{34745431-2645-A048-8AE3-D6E408463954}" dt="2022-12-30T02:56:55.135" v="4181" actId="1076"/>
          <ac:spMkLst>
            <pc:docMk/>
            <pc:sldMk cId="0" sldId="280"/>
            <ac:spMk id="1485" creationId="{393AE2B6-D3EA-EC61-208A-2AEFAEC98257}"/>
          </ac:spMkLst>
        </pc:spChg>
        <pc:spChg chg="add mod">
          <ac:chgData name="Hải Ngân Đinh" userId="b56d41eb1ff6fed2" providerId="LiveId" clId="{34745431-2645-A048-8AE3-D6E408463954}" dt="2022-12-30T02:56:52.168" v="4180" actId="1076"/>
          <ac:spMkLst>
            <pc:docMk/>
            <pc:sldMk cId="0" sldId="280"/>
            <ac:spMk id="1486" creationId="{1672FE6B-1074-03E6-7685-C3011CA69185}"/>
          </ac:spMkLst>
        </pc:spChg>
        <pc:spChg chg="del">
          <ac:chgData name="Hải Ngân Đinh" userId="b56d41eb1ff6fed2" providerId="LiveId" clId="{34745431-2645-A048-8AE3-D6E408463954}" dt="2022-12-30T02:55:22.469" v="4096" actId="478"/>
          <ac:spMkLst>
            <pc:docMk/>
            <pc:sldMk cId="0" sldId="280"/>
            <ac:spMk id="152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55:22.469" v="4096" actId="478"/>
          <ac:spMkLst>
            <pc:docMk/>
            <pc:sldMk cId="0" sldId="280"/>
            <ac:spMk id="152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55:22.469" v="4096" actId="478"/>
          <ac:spMkLst>
            <pc:docMk/>
            <pc:sldMk cId="0" sldId="280"/>
            <ac:spMk id="1524" creationId="{00000000-0000-0000-0000-000000000000}"/>
          </ac:spMkLst>
        </pc:spChg>
        <pc:grpChg chg="add mod">
          <ac:chgData name="Hải Ngân Đinh" userId="b56d41eb1ff6fed2" providerId="LiveId" clId="{34745431-2645-A048-8AE3-D6E408463954}" dt="2022-12-30T02:56:12.655" v="4108" actId="1076"/>
          <ac:grpSpMkLst>
            <pc:docMk/>
            <pc:sldMk cId="0" sldId="280"/>
            <ac:grpSpMk id="8" creationId="{3C396DAD-98BD-5BA6-38D2-5C06BAD6961D}"/>
          </ac:grpSpMkLst>
        </pc:grpChg>
        <pc:grpChg chg="del">
          <ac:chgData name="Hải Ngân Đinh" userId="b56d41eb1ff6fed2" providerId="LiveId" clId="{34745431-2645-A048-8AE3-D6E408463954}" dt="2022-12-30T02:55:22.469" v="4096" actId="478"/>
          <ac:grpSpMkLst>
            <pc:docMk/>
            <pc:sldMk cId="0" sldId="280"/>
            <ac:grpSpMk id="1525" creationId="{00000000-0000-0000-0000-000000000000}"/>
          </ac:grpSpMkLst>
        </pc:grpChg>
      </pc:sldChg>
      <pc:sldChg chg="addSp delSp modSp mod ord modTransition modAnim">
        <pc:chgData name="Hải Ngân Đinh" userId="b56d41eb1ff6fed2" providerId="LiveId" clId="{34745431-2645-A048-8AE3-D6E408463954}" dt="2022-12-30T04:56:32.088" v="7439"/>
        <pc:sldMkLst>
          <pc:docMk/>
          <pc:sldMk cId="0" sldId="281"/>
        </pc:sldMkLst>
        <pc:spChg chg="add del mod">
          <ac:chgData name="Hải Ngân Đinh" userId="b56d41eb1ff6fed2" providerId="LiveId" clId="{34745431-2645-A048-8AE3-D6E408463954}" dt="2022-12-30T02:35:43.282" v="3462" actId="478"/>
          <ac:spMkLst>
            <pc:docMk/>
            <pc:sldMk cId="0" sldId="281"/>
            <ac:spMk id="3" creationId="{1FFF91F5-32AD-7ED7-16C6-12D03C2485EE}"/>
          </ac:spMkLst>
        </pc:spChg>
        <pc:spChg chg="add mod">
          <ac:chgData name="Hải Ngân Đinh" userId="b56d41eb1ff6fed2" providerId="LiveId" clId="{34745431-2645-A048-8AE3-D6E408463954}" dt="2022-12-30T02:38:19.786" v="3509" actId="1036"/>
          <ac:spMkLst>
            <pc:docMk/>
            <pc:sldMk cId="0" sldId="281"/>
            <ac:spMk id="4" creationId="{73EFE720-D861-81CA-C3F2-633D36BBAC50}"/>
          </ac:spMkLst>
        </pc:spChg>
        <pc:spChg chg="add mod">
          <ac:chgData name="Hải Ngân Đinh" userId="b56d41eb1ff6fed2" providerId="LiveId" clId="{34745431-2645-A048-8AE3-D6E408463954}" dt="2022-12-30T02:38:25.129" v="3512" actId="20577"/>
          <ac:spMkLst>
            <pc:docMk/>
            <pc:sldMk cId="0" sldId="281"/>
            <ac:spMk id="8" creationId="{7ACA3865-5EA0-CDA0-1636-F6183CFFB395}"/>
          </ac:spMkLst>
        </pc:spChg>
        <pc:spChg chg="del">
          <ac:chgData name="Hải Ngân Đinh" userId="b56d41eb1ff6fed2" providerId="LiveId" clId="{34745431-2645-A048-8AE3-D6E408463954}" dt="2022-12-30T02:35:42.980" v="3461" actId="478"/>
          <ac:spMkLst>
            <pc:docMk/>
            <pc:sldMk cId="0" sldId="281"/>
            <ac:spMk id="162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35:42.980" v="3461" actId="478"/>
          <ac:spMkLst>
            <pc:docMk/>
            <pc:sldMk cId="0" sldId="281"/>
            <ac:spMk id="1622" creationId="{00000000-0000-0000-0000-000000000000}"/>
          </ac:spMkLst>
        </pc:spChg>
        <pc:grpChg chg="del">
          <ac:chgData name="Hải Ngân Đinh" userId="b56d41eb1ff6fed2" providerId="LiveId" clId="{34745431-2645-A048-8AE3-D6E408463954}" dt="2022-12-30T02:35:42.980" v="3461" actId="478"/>
          <ac:grpSpMkLst>
            <pc:docMk/>
            <pc:sldMk cId="0" sldId="281"/>
            <ac:grpSpMk id="1625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2:35:42.980" v="3461" actId="478"/>
          <ac:grpSpMkLst>
            <pc:docMk/>
            <pc:sldMk cId="0" sldId="281"/>
            <ac:grpSpMk id="1628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2:35:42.980" v="3461" actId="478"/>
          <ac:grpSpMkLst>
            <pc:docMk/>
            <pc:sldMk cId="0" sldId="281"/>
            <ac:grpSpMk id="1631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2:35:42.980" v="3461" actId="478"/>
          <ac:grpSpMkLst>
            <pc:docMk/>
            <pc:sldMk cId="0" sldId="281"/>
            <ac:grpSpMk id="1634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2:35:42.980" v="3461" actId="478"/>
          <ac:grpSpMkLst>
            <pc:docMk/>
            <pc:sldMk cId="0" sldId="281"/>
            <ac:grpSpMk id="1637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2:35:42.980" v="3461" actId="478"/>
          <ac:grpSpMkLst>
            <pc:docMk/>
            <pc:sldMk cId="0" sldId="281"/>
            <ac:grpSpMk id="1640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2:35:42.980" v="3461" actId="478"/>
          <ac:grpSpMkLst>
            <pc:docMk/>
            <pc:sldMk cId="0" sldId="281"/>
            <ac:grpSpMk id="1643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2:35:42.980" v="3461" actId="478"/>
          <ac:grpSpMkLst>
            <pc:docMk/>
            <pc:sldMk cId="0" sldId="281"/>
            <ac:grpSpMk id="1646" creationId="{00000000-0000-0000-0000-000000000000}"/>
          </ac:grpSpMkLst>
        </pc:grpChg>
        <pc:graphicFrameChg chg="del">
          <ac:chgData name="Hải Ngân Đinh" userId="b56d41eb1ff6fed2" providerId="LiveId" clId="{34745431-2645-A048-8AE3-D6E408463954}" dt="2022-12-30T02:35:42.980" v="3461" actId="478"/>
          <ac:graphicFrameMkLst>
            <pc:docMk/>
            <pc:sldMk cId="0" sldId="281"/>
            <ac:graphicFrameMk id="1623" creationId="{00000000-0000-0000-0000-000000000000}"/>
          </ac:graphicFrameMkLst>
        </pc:graphicFrameChg>
        <pc:graphicFrameChg chg="del">
          <ac:chgData name="Hải Ngân Đinh" userId="b56d41eb1ff6fed2" providerId="LiveId" clId="{34745431-2645-A048-8AE3-D6E408463954}" dt="2022-12-30T02:35:42.980" v="3461" actId="478"/>
          <ac:graphicFrameMkLst>
            <pc:docMk/>
            <pc:sldMk cId="0" sldId="281"/>
            <ac:graphicFrameMk id="1624" creationId="{00000000-0000-0000-0000-000000000000}"/>
          </ac:graphicFrameMkLst>
        </pc:graphicFrameChg>
        <pc:picChg chg="add mod">
          <ac:chgData name="Hải Ngân Đinh" userId="b56d41eb1ff6fed2" providerId="LiveId" clId="{34745431-2645-A048-8AE3-D6E408463954}" dt="2022-12-30T02:38:19.786" v="3509" actId="1036"/>
          <ac:picMkLst>
            <pc:docMk/>
            <pc:sldMk cId="0" sldId="281"/>
            <ac:picMk id="5" creationId="{905764D8-1AE3-4CB6-C5E1-ADB597CDFCD3}"/>
          </ac:picMkLst>
        </pc:picChg>
        <pc:picChg chg="add mod">
          <ac:chgData name="Hải Ngân Đinh" userId="b56d41eb1ff6fed2" providerId="LiveId" clId="{34745431-2645-A048-8AE3-D6E408463954}" dt="2022-12-30T02:38:19.786" v="3509" actId="1036"/>
          <ac:picMkLst>
            <pc:docMk/>
            <pc:sldMk cId="0" sldId="281"/>
            <ac:picMk id="6" creationId="{D43359C0-241E-F67F-A015-D7866F2138FA}"/>
          </ac:picMkLst>
        </pc:picChg>
      </pc:sldChg>
      <pc:sldChg chg="addSp delSp modSp mod ord modTransition modAnim">
        <pc:chgData name="Hải Ngân Đinh" userId="b56d41eb1ff6fed2" providerId="LiveId" clId="{34745431-2645-A048-8AE3-D6E408463954}" dt="2022-12-30T06:15:38.941" v="7793"/>
        <pc:sldMkLst>
          <pc:docMk/>
          <pc:sldMk cId="0" sldId="282"/>
        </pc:sldMkLst>
        <pc:spChg chg="add del mod">
          <ac:chgData name="Hải Ngân Đinh" userId="b56d41eb1ff6fed2" providerId="LiveId" clId="{34745431-2645-A048-8AE3-D6E408463954}" dt="2022-12-30T02:43:37.895" v="3616" actId="478"/>
          <ac:spMkLst>
            <pc:docMk/>
            <pc:sldMk cId="0" sldId="282"/>
            <ac:spMk id="3" creationId="{C8AE621E-B31A-209E-C81B-8370F74D66F6}"/>
          </ac:spMkLst>
        </pc:spChg>
        <pc:spChg chg="add mod">
          <ac:chgData name="Hải Ngân Đinh" userId="b56d41eb1ff6fed2" providerId="LiveId" clId="{34745431-2645-A048-8AE3-D6E408463954}" dt="2022-12-30T02:45:39.242" v="3831" actId="1035"/>
          <ac:spMkLst>
            <pc:docMk/>
            <pc:sldMk cId="0" sldId="282"/>
            <ac:spMk id="4" creationId="{A2A78C73-28A7-996F-8A75-2FD568CCE9D0}"/>
          </ac:spMkLst>
        </pc:spChg>
        <pc:spChg chg="add mod">
          <ac:chgData name="Hải Ngân Đinh" userId="b56d41eb1ff6fed2" providerId="LiveId" clId="{34745431-2645-A048-8AE3-D6E408463954}" dt="2022-12-30T02:45:35.139" v="3822" actId="1035"/>
          <ac:spMkLst>
            <pc:docMk/>
            <pc:sldMk cId="0" sldId="282"/>
            <ac:spMk id="7" creationId="{71B4F94B-2571-743F-E97E-DF51BDAADA8B}"/>
          </ac:spMkLst>
        </pc:spChg>
        <pc:spChg chg="add mod">
          <ac:chgData name="Hải Ngân Đinh" userId="b56d41eb1ff6fed2" providerId="LiveId" clId="{34745431-2645-A048-8AE3-D6E408463954}" dt="2022-12-30T02:45:35.139" v="3822" actId="1035"/>
          <ac:spMkLst>
            <pc:docMk/>
            <pc:sldMk cId="0" sldId="282"/>
            <ac:spMk id="8" creationId="{35FB86CE-E930-2AB1-6EAA-40D55042BF0F}"/>
          </ac:spMkLst>
        </pc:spChg>
        <pc:spChg chg="add mod">
          <ac:chgData name="Hải Ngân Đinh" userId="b56d41eb1ff6fed2" providerId="LiveId" clId="{34745431-2645-A048-8AE3-D6E408463954}" dt="2022-12-30T02:45:35.139" v="3822" actId="1035"/>
          <ac:spMkLst>
            <pc:docMk/>
            <pc:sldMk cId="0" sldId="282"/>
            <ac:spMk id="9" creationId="{CE5A612D-6033-AB86-660E-32B7FC806433}"/>
          </ac:spMkLst>
        </pc:spChg>
        <pc:spChg chg="add mod">
          <ac:chgData name="Hải Ngân Đinh" userId="b56d41eb1ff6fed2" providerId="LiveId" clId="{34745431-2645-A048-8AE3-D6E408463954}" dt="2022-12-30T02:45:35.139" v="3822" actId="1035"/>
          <ac:spMkLst>
            <pc:docMk/>
            <pc:sldMk cId="0" sldId="282"/>
            <ac:spMk id="10" creationId="{00EBE753-359E-3F71-14EC-B8CD14D1BC86}"/>
          </ac:spMkLst>
        </pc:spChg>
        <pc:spChg chg="del">
          <ac:chgData name="Hải Ngân Đinh" userId="b56d41eb1ff6fed2" providerId="LiveId" clId="{34745431-2645-A048-8AE3-D6E408463954}" dt="2022-12-30T02:43:35.808" v="3615" actId="478"/>
          <ac:spMkLst>
            <pc:docMk/>
            <pc:sldMk cId="0" sldId="282"/>
            <ac:spMk id="165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43:35.808" v="3615" actId="478"/>
          <ac:spMkLst>
            <pc:docMk/>
            <pc:sldMk cId="0" sldId="282"/>
            <ac:spMk id="1654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43:35.808" v="3615" actId="478"/>
          <ac:spMkLst>
            <pc:docMk/>
            <pc:sldMk cId="0" sldId="282"/>
            <ac:spMk id="1656" creationId="{00000000-0000-0000-0000-000000000000}"/>
          </ac:spMkLst>
        </pc:spChg>
        <pc:grpChg chg="mod">
          <ac:chgData name="Hải Ngân Đinh" userId="b56d41eb1ff6fed2" providerId="LiveId" clId="{34745431-2645-A048-8AE3-D6E408463954}" dt="2022-12-30T02:47:55.226" v="3857" actId="1076"/>
          <ac:grpSpMkLst>
            <pc:docMk/>
            <pc:sldMk cId="0" sldId="282"/>
            <ac:grpSpMk id="1657" creationId="{00000000-0000-0000-0000-000000000000}"/>
          </ac:grpSpMkLst>
        </pc:grpChg>
        <pc:graphicFrameChg chg="del">
          <ac:chgData name="Hải Ngân Đinh" userId="b56d41eb1ff6fed2" providerId="LiveId" clId="{34745431-2645-A048-8AE3-D6E408463954}" dt="2022-12-30T02:43:35.808" v="3615" actId="478"/>
          <ac:graphicFrameMkLst>
            <pc:docMk/>
            <pc:sldMk cId="0" sldId="282"/>
            <ac:graphicFrameMk id="1655" creationId="{00000000-0000-0000-0000-000000000000}"/>
          </ac:graphicFrameMkLst>
        </pc:graphicFrameChg>
        <pc:picChg chg="add mod">
          <ac:chgData name="Hải Ngân Đinh" userId="b56d41eb1ff6fed2" providerId="LiveId" clId="{34745431-2645-A048-8AE3-D6E408463954}" dt="2022-12-30T02:48:44.453" v="3865" actId="1076"/>
          <ac:picMkLst>
            <pc:docMk/>
            <pc:sldMk cId="0" sldId="282"/>
            <ac:picMk id="5" creationId="{C4585560-141D-4630-8703-A3748D5CA76B}"/>
          </ac:picMkLst>
        </pc:picChg>
        <pc:picChg chg="add mod">
          <ac:chgData name="Hải Ngân Đinh" userId="b56d41eb1ff6fed2" providerId="LiveId" clId="{34745431-2645-A048-8AE3-D6E408463954}" dt="2022-12-30T02:48:47.353" v="3866" actId="1076"/>
          <ac:picMkLst>
            <pc:docMk/>
            <pc:sldMk cId="0" sldId="282"/>
            <ac:picMk id="6" creationId="{E94484B2-F8CB-C076-DEE1-E9A2DE4A0F22}"/>
          </ac:picMkLst>
        </pc:picChg>
        <pc:cxnChg chg="add mod">
          <ac:chgData name="Hải Ngân Đinh" userId="b56d41eb1ff6fed2" providerId="LiveId" clId="{34745431-2645-A048-8AE3-D6E408463954}" dt="2022-12-30T02:45:47.592" v="3834" actId="1582"/>
          <ac:cxnSpMkLst>
            <pc:docMk/>
            <pc:sldMk cId="0" sldId="282"/>
            <ac:cxnSpMk id="12" creationId="{C1CD5C46-284C-6988-CD34-B6CB38C2C71A}"/>
          </ac:cxnSpMkLst>
        </pc:cxnChg>
        <pc:cxnChg chg="add mod">
          <ac:chgData name="Hải Ngân Đinh" userId="b56d41eb1ff6fed2" providerId="LiveId" clId="{34745431-2645-A048-8AE3-D6E408463954}" dt="2022-12-30T02:50:33.923" v="3919" actId="692"/>
          <ac:cxnSpMkLst>
            <pc:docMk/>
            <pc:sldMk cId="0" sldId="282"/>
            <ac:cxnSpMk id="14" creationId="{17D35CD0-880B-2B85-C8DF-ED24B67E417D}"/>
          </ac:cxnSpMkLst>
        </pc:cxnChg>
        <pc:cxnChg chg="add mod">
          <ac:chgData name="Hải Ngân Đinh" userId="b56d41eb1ff6fed2" providerId="LiveId" clId="{34745431-2645-A048-8AE3-D6E408463954}" dt="2022-12-30T02:47:01.284" v="3856" actId="1076"/>
          <ac:cxnSpMkLst>
            <pc:docMk/>
            <pc:sldMk cId="0" sldId="282"/>
            <ac:cxnSpMk id="16" creationId="{D2BC32AB-7579-D6B0-EEC8-19DE4DE678C9}"/>
          </ac:cxnSpMkLst>
        </pc:cxnChg>
        <pc:cxnChg chg="add mod">
          <ac:chgData name="Hải Ngân Đinh" userId="b56d41eb1ff6fed2" providerId="LiveId" clId="{34745431-2645-A048-8AE3-D6E408463954}" dt="2022-12-30T02:50:33.923" v="3919" actId="692"/>
          <ac:cxnSpMkLst>
            <pc:docMk/>
            <pc:sldMk cId="0" sldId="282"/>
            <ac:cxnSpMk id="18" creationId="{11CD39B6-9C11-6383-8468-E65D32E012BD}"/>
          </ac:cxnSpMkLst>
        </pc:cxnChg>
        <pc:cxnChg chg="add mod">
          <ac:chgData name="Hải Ngân Đinh" userId="b56d41eb1ff6fed2" providerId="LiveId" clId="{34745431-2645-A048-8AE3-D6E408463954}" dt="2022-12-30T02:46:59.406" v="3854" actId="1582"/>
          <ac:cxnSpMkLst>
            <pc:docMk/>
            <pc:sldMk cId="0" sldId="282"/>
            <ac:cxnSpMk id="22" creationId="{3E31F753-01DD-FDC9-17AB-91BD301FDB18}"/>
          </ac:cxnSpMkLst>
        </pc:cxnChg>
        <pc:cxnChg chg="add mod">
          <ac:chgData name="Hải Ngân Đinh" userId="b56d41eb1ff6fed2" providerId="LiveId" clId="{34745431-2645-A048-8AE3-D6E408463954}" dt="2022-12-30T02:50:33.923" v="3919" actId="692"/>
          <ac:cxnSpMkLst>
            <pc:docMk/>
            <pc:sldMk cId="0" sldId="282"/>
            <ac:cxnSpMk id="24" creationId="{79219C85-1605-5BC2-52D9-8502B4E7E44A}"/>
          </ac:cxnSpMkLst>
        </pc:cxnChg>
        <pc:cxnChg chg="add mod">
          <ac:chgData name="Hải Ngân Đinh" userId="b56d41eb1ff6fed2" providerId="LiveId" clId="{34745431-2645-A048-8AE3-D6E408463954}" dt="2022-12-30T02:46:59.406" v="3854" actId="1582"/>
          <ac:cxnSpMkLst>
            <pc:docMk/>
            <pc:sldMk cId="0" sldId="282"/>
            <ac:cxnSpMk id="26" creationId="{8774AC59-E8B9-06E9-DF17-4FBE952C499C}"/>
          </ac:cxnSpMkLst>
        </pc:cxnChg>
        <pc:cxnChg chg="add mod">
          <ac:chgData name="Hải Ngân Đinh" userId="b56d41eb1ff6fed2" providerId="LiveId" clId="{34745431-2645-A048-8AE3-D6E408463954}" dt="2022-12-30T02:50:33.923" v="3919" actId="692"/>
          <ac:cxnSpMkLst>
            <pc:docMk/>
            <pc:sldMk cId="0" sldId="282"/>
            <ac:cxnSpMk id="28" creationId="{31E80A38-EFD6-8A93-27BA-23D67B4F36A4}"/>
          </ac:cxnSpMkLst>
        </pc:cxnChg>
      </pc:sldChg>
      <pc:sldChg chg="addSp delSp modSp mod ord modTransition modAnim">
        <pc:chgData name="Hải Ngân Đinh" userId="b56d41eb1ff6fed2" providerId="LiveId" clId="{34745431-2645-A048-8AE3-D6E408463954}" dt="2022-12-30T04:48:54.530" v="7277"/>
        <pc:sldMkLst>
          <pc:docMk/>
          <pc:sldMk cId="0" sldId="283"/>
        </pc:sldMkLst>
        <pc:spChg chg="add del mod">
          <ac:chgData name="Hải Ngân Đinh" userId="b56d41eb1ff6fed2" providerId="LiveId" clId="{34745431-2645-A048-8AE3-D6E408463954}" dt="2022-12-30T01:22:43.509" v="1009" actId="478"/>
          <ac:spMkLst>
            <pc:docMk/>
            <pc:sldMk cId="0" sldId="283"/>
            <ac:spMk id="3" creationId="{0AFEFE6F-F053-3456-91F3-8194FDB8E66F}"/>
          </ac:spMkLst>
        </pc:spChg>
        <pc:spChg chg="add mod">
          <ac:chgData name="Hải Ngân Đinh" userId="b56d41eb1ff6fed2" providerId="LiveId" clId="{34745431-2645-A048-8AE3-D6E408463954}" dt="2022-12-30T01:41:02.339" v="1953" actId="1582"/>
          <ac:spMkLst>
            <pc:docMk/>
            <pc:sldMk cId="0" sldId="283"/>
            <ac:spMk id="4" creationId="{0F0832E4-CFAC-6FC2-CAD0-B42855B887ED}"/>
          </ac:spMkLst>
        </pc:spChg>
        <pc:spChg chg="add mod">
          <ac:chgData name="Hải Ngân Đinh" userId="b56d41eb1ff6fed2" providerId="LiveId" clId="{34745431-2645-A048-8AE3-D6E408463954}" dt="2022-12-30T01:26:25.947" v="1064" actId="1076"/>
          <ac:spMkLst>
            <pc:docMk/>
            <pc:sldMk cId="0" sldId="283"/>
            <ac:spMk id="6" creationId="{AB1587DB-23DA-8766-10A8-C609C65FAEEA}"/>
          </ac:spMkLst>
        </pc:spChg>
        <pc:spChg chg="add mod">
          <ac:chgData name="Hải Ngân Đinh" userId="b56d41eb1ff6fed2" providerId="LiveId" clId="{34745431-2645-A048-8AE3-D6E408463954}" dt="2022-12-30T01:26:39.996" v="1070" actId="114"/>
          <ac:spMkLst>
            <pc:docMk/>
            <pc:sldMk cId="0" sldId="283"/>
            <ac:spMk id="8" creationId="{AC0B5321-6165-A7D1-BE5D-2538DA7D49C0}"/>
          </ac:spMkLst>
        </pc:spChg>
        <pc:spChg chg="del">
          <ac:chgData name="Hải Ngân Đinh" userId="b56d41eb1ff6fed2" providerId="LiveId" clId="{34745431-2645-A048-8AE3-D6E408463954}" dt="2022-12-30T01:22:42.608" v="1008" actId="478"/>
          <ac:spMkLst>
            <pc:docMk/>
            <pc:sldMk cId="0" sldId="283"/>
            <ac:spMk id="1714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22:42.608" v="1008" actId="478"/>
          <ac:spMkLst>
            <pc:docMk/>
            <pc:sldMk cId="0" sldId="283"/>
            <ac:spMk id="1715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22:42.608" v="1008" actId="478"/>
          <ac:spMkLst>
            <pc:docMk/>
            <pc:sldMk cId="0" sldId="283"/>
            <ac:spMk id="171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22:42.608" v="1008" actId="478"/>
          <ac:spMkLst>
            <pc:docMk/>
            <pc:sldMk cId="0" sldId="283"/>
            <ac:spMk id="1717" creationId="{00000000-0000-0000-0000-000000000000}"/>
          </ac:spMkLst>
        </pc:spChg>
      </pc:sldChg>
      <pc:sldChg chg="addSp delSp modSp mod ord modTransition modAnim">
        <pc:chgData name="Hải Ngân Đinh" userId="b56d41eb1ff6fed2" providerId="LiveId" clId="{34745431-2645-A048-8AE3-D6E408463954}" dt="2022-12-30T04:57:18.781" v="7458"/>
        <pc:sldMkLst>
          <pc:docMk/>
          <pc:sldMk cId="0" sldId="284"/>
        </pc:sldMkLst>
        <pc:spChg chg="add del mod">
          <ac:chgData name="Hải Ngân Đinh" userId="b56d41eb1ff6fed2" providerId="LiveId" clId="{34745431-2645-A048-8AE3-D6E408463954}" dt="2022-12-30T02:39:41.604" v="3535" actId="478"/>
          <ac:spMkLst>
            <pc:docMk/>
            <pc:sldMk cId="0" sldId="284"/>
            <ac:spMk id="3" creationId="{7B78EBCC-E568-3C33-33EE-B05FCC54748C}"/>
          </ac:spMkLst>
        </pc:spChg>
        <pc:spChg chg="add mod">
          <ac:chgData name="Hải Ngân Đinh" userId="b56d41eb1ff6fed2" providerId="LiveId" clId="{34745431-2645-A048-8AE3-D6E408463954}" dt="2022-12-30T02:42:59.708" v="3611" actId="1036"/>
          <ac:spMkLst>
            <pc:docMk/>
            <pc:sldMk cId="0" sldId="284"/>
            <ac:spMk id="4" creationId="{C550EE42-1C57-8E36-B5B2-35DDF5568458}"/>
          </ac:spMkLst>
        </pc:spChg>
        <pc:spChg chg="add mod">
          <ac:chgData name="Hải Ngân Đinh" userId="b56d41eb1ff6fed2" providerId="LiveId" clId="{34745431-2645-A048-8AE3-D6E408463954}" dt="2022-12-30T02:42:59.708" v="3611" actId="1036"/>
          <ac:spMkLst>
            <pc:docMk/>
            <pc:sldMk cId="0" sldId="284"/>
            <ac:spMk id="5" creationId="{39984A41-38A3-B6A7-45E5-134C5F4F0E8C}"/>
          </ac:spMkLst>
        </pc:spChg>
        <pc:spChg chg="add mod">
          <ac:chgData name="Hải Ngân Đinh" userId="b56d41eb1ff6fed2" providerId="LiveId" clId="{34745431-2645-A048-8AE3-D6E408463954}" dt="2022-12-30T02:42:59.708" v="3611" actId="1036"/>
          <ac:spMkLst>
            <pc:docMk/>
            <pc:sldMk cId="0" sldId="284"/>
            <ac:spMk id="7" creationId="{C5964400-206F-3F55-5543-A52C6672C6E4}"/>
          </ac:spMkLst>
        </pc:spChg>
        <pc:spChg chg="add mod">
          <ac:chgData name="Hải Ngân Đinh" userId="b56d41eb1ff6fed2" providerId="LiveId" clId="{34745431-2645-A048-8AE3-D6E408463954}" dt="2022-12-30T02:42:59.708" v="3611" actId="1036"/>
          <ac:spMkLst>
            <pc:docMk/>
            <pc:sldMk cId="0" sldId="284"/>
            <ac:spMk id="8" creationId="{9D23C151-38F8-A457-F5AF-6D5298999C66}"/>
          </ac:spMkLst>
        </pc:spChg>
        <pc:spChg chg="add mod">
          <ac:chgData name="Hải Ngân Đinh" userId="b56d41eb1ff6fed2" providerId="LiveId" clId="{34745431-2645-A048-8AE3-D6E408463954}" dt="2022-12-30T02:42:07.584" v="3593" actId="1036"/>
          <ac:spMkLst>
            <pc:docMk/>
            <pc:sldMk cId="0" sldId="284"/>
            <ac:spMk id="9" creationId="{623BDED2-8711-2E47-95A6-D7AEB3BFDD00}"/>
          </ac:spMkLst>
        </pc:spChg>
        <pc:spChg chg="add mod">
          <ac:chgData name="Hải Ngân Đinh" userId="b56d41eb1ff6fed2" providerId="LiveId" clId="{34745431-2645-A048-8AE3-D6E408463954}" dt="2022-12-30T02:42:07.584" v="3593" actId="1036"/>
          <ac:spMkLst>
            <pc:docMk/>
            <pc:sldMk cId="0" sldId="284"/>
            <ac:spMk id="10" creationId="{A94A2741-E649-FACE-2687-CF11A37A8C90}"/>
          </ac:spMkLst>
        </pc:spChg>
        <pc:spChg chg="add mod">
          <ac:chgData name="Hải Ngân Đinh" userId="b56d41eb1ff6fed2" providerId="LiveId" clId="{34745431-2645-A048-8AE3-D6E408463954}" dt="2022-12-30T02:42:07.584" v="3593" actId="1036"/>
          <ac:spMkLst>
            <pc:docMk/>
            <pc:sldMk cId="0" sldId="284"/>
            <ac:spMk id="11" creationId="{7928E355-81A1-0936-A3C1-65E3E64997CC}"/>
          </ac:spMkLst>
        </pc:spChg>
        <pc:spChg chg="add mod">
          <ac:chgData name="Hải Ngân Đinh" userId="b56d41eb1ff6fed2" providerId="LiveId" clId="{34745431-2645-A048-8AE3-D6E408463954}" dt="2022-12-30T02:42:40.810" v="3604" actId="1076"/>
          <ac:spMkLst>
            <pc:docMk/>
            <pc:sldMk cId="0" sldId="284"/>
            <ac:spMk id="13" creationId="{3C9D260A-801C-3D79-445B-F0ED7A0FB818}"/>
          </ac:spMkLst>
        </pc:spChg>
        <pc:spChg chg="add mod">
          <ac:chgData name="Hải Ngân Đinh" userId="b56d41eb1ff6fed2" providerId="LiveId" clId="{34745431-2645-A048-8AE3-D6E408463954}" dt="2022-12-30T03:56:35.404" v="6135" actId="1035"/>
          <ac:spMkLst>
            <pc:docMk/>
            <pc:sldMk cId="0" sldId="284"/>
            <ac:spMk id="14" creationId="{6206CF8E-5BE0-67C1-B7BF-713684C7F350}"/>
          </ac:spMkLst>
        </pc:spChg>
        <pc:spChg chg="del">
          <ac:chgData name="Hải Ngân Đinh" userId="b56d41eb1ff6fed2" providerId="LiveId" clId="{34745431-2645-A048-8AE3-D6E408463954}" dt="2022-12-30T02:39:41.317" v="3534" actId="478"/>
          <ac:spMkLst>
            <pc:docMk/>
            <pc:sldMk cId="0" sldId="284"/>
            <ac:spMk id="172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39:41.317" v="3534" actId="478"/>
          <ac:spMkLst>
            <pc:docMk/>
            <pc:sldMk cId="0" sldId="284"/>
            <ac:spMk id="1723" creationId="{00000000-0000-0000-0000-000000000000}"/>
          </ac:spMkLst>
        </pc:spChg>
        <pc:graphicFrameChg chg="del">
          <ac:chgData name="Hải Ngân Đinh" userId="b56d41eb1ff6fed2" providerId="LiveId" clId="{34745431-2645-A048-8AE3-D6E408463954}" dt="2022-12-30T02:39:41.317" v="3534" actId="478"/>
          <ac:graphicFrameMkLst>
            <pc:docMk/>
            <pc:sldMk cId="0" sldId="284"/>
            <ac:graphicFrameMk id="1725" creationId="{00000000-0000-0000-0000-000000000000}"/>
          </ac:graphicFrameMkLst>
        </pc:graphicFrameChg>
        <pc:cxnChg chg="del">
          <ac:chgData name="Hải Ngân Đinh" userId="b56d41eb1ff6fed2" providerId="LiveId" clId="{34745431-2645-A048-8AE3-D6E408463954}" dt="2022-12-30T02:39:41.317" v="3534" actId="478"/>
          <ac:cxnSpMkLst>
            <pc:docMk/>
            <pc:sldMk cId="0" sldId="284"/>
            <ac:cxnSpMk id="1724" creationId="{00000000-0000-0000-0000-000000000000}"/>
          </ac:cxnSpMkLst>
        </pc:cxnChg>
      </pc:sldChg>
      <pc:sldChg chg="addSp delSp modSp mod ord modTransition modAnim">
        <pc:chgData name="Hải Ngân Đinh" userId="b56d41eb1ff6fed2" providerId="LiveId" clId="{34745431-2645-A048-8AE3-D6E408463954}" dt="2022-12-30T05:06:38.600" v="7687"/>
        <pc:sldMkLst>
          <pc:docMk/>
          <pc:sldMk cId="0" sldId="285"/>
        </pc:sldMkLst>
        <pc:spChg chg="add del mod">
          <ac:chgData name="Hải Ngân Đinh" userId="b56d41eb1ff6fed2" providerId="LiveId" clId="{34745431-2645-A048-8AE3-D6E408463954}" dt="2022-12-30T03:57:18.163" v="6147" actId="478"/>
          <ac:spMkLst>
            <pc:docMk/>
            <pc:sldMk cId="0" sldId="285"/>
            <ac:spMk id="3" creationId="{9F8E5F95-E024-3F1B-5F53-B14DEC2AFEBE}"/>
          </ac:spMkLst>
        </pc:spChg>
        <pc:spChg chg="add del mod">
          <ac:chgData name="Hải Ngân Đinh" userId="b56d41eb1ff6fed2" providerId="LiveId" clId="{34745431-2645-A048-8AE3-D6E408463954}" dt="2022-12-30T03:57:18.163" v="6147" actId="478"/>
          <ac:spMkLst>
            <pc:docMk/>
            <pc:sldMk cId="0" sldId="285"/>
            <ac:spMk id="5" creationId="{1C029901-D6AA-75DD-82C2-BA5CF5AB3F9E}"/>
          </ac:spMkLst>
        </pc:spChg>
        <pc:spChg chg="add del mod">
          <ac:chgData name="Hải Ngân Đinh" userId="b56d41eb1ff6fed2" providerId="LiveId" clId="{34745431-2645-A048-8AE3-D6E408463954}" dt="2022-12-30T03:57:18.163" v="6147" actId="478"/>
          <ac:spMkLst>
            <pc:docMk/>
            <pc:sldMk cId="0" sldId="285"/>
            <ac:spMk id="7" creationId="{C5A8EB9E-6D3D-0841-651E-E4310BBD1170}"/>
          </ac:spMkLst>
        </pc:spChg>
        <pc:spChg chg="add del mod">
          <ac:chgData name="Hải Ngân Đinh" userId="b56d41eb1ff6fed2" providerId="LiveId" clId="{34745431-2645-A048-8AE3-D6E408463954}" dt="2022-12-30T03:57:18.163" v="6147" actId="478"/>
          <ac:spMkLst>
            <pc:docMk/>
            <pc:sldMk cId="0" sldId="285"/>
            <ac:spMk id="9" creationId="{AC3468CD-80C8-CA02-9F6B-F15B9A468807}"/>
          </ac:spMkLst>
        </pc:spChg>
        <pc:spChg chg="add del mod">
          <ac:chgData name="Hải Ngân Đinh" userId="b56d41eb1ff6fed2" providerId="LiveId" clId="{34745431-2645-A048-8AE3-D6E408463954}" dt="2022-12-30T03:57:18.163" v="6147" actId="478"/>
          <ac:spMkLst>
            <pc:docMk/>
            <pc:sldMk cId="0" sldId="285"/>
            <ac:spMk id="11" creationId="{B0872753-8B8E-0F3C-B9E8-8D790698DF6A}"/>
          </ac:spMkLst>
        </pc:spChg>
        <pc:spChg chg="add del mod">
          <ac:chgData name="Hải Ngân Đinh" userId="b56d41eb1ff6fed2" providerId="LiveId" clId="{34745431-2645-A048-8AE3-D6E408463954}" dt="2022-12-30T03:57:18.163" v="6147" actId="478"/>
          <ac:spMkLst>
            <pc:docMk/>
            <pc:sldMk cId="0" sldId="285"/>
            <ac:spMk id="13" creationId="{07D2DA32-3C6A-4615-B58A-CB2BD5113C24}"/>
          </ac:spMkLst>
        </pc:spChg>
        <pc:spChg chg="add mod">
          <ac:chgData name="Hải Ngân Đinh" userId="b56d41eb1ff6fed2" providerId="LiveId" clId="{34745431-2645-A048-8AE3-D6E408463954}" dt="2022-12-30T03:58:06.669" v="6167" actId="1076"/>
          <ac:spMkLst>
            <pc:docMk/>
            <pc:sldMk cId="0" sldId="285"/>
            <ac:spMk id="14" creationId="{7E23DF49-02D8-D94B-6759-72A1C74BD66E}"/>
          </ac:spMkLst>
        </pc:spChg>
        <pc:spChg chg="add mod">
          <ac:chgData name="Hải Ngân Đinh" userId="b56d41eb1ff6fed2" providerId="LiveId" clId="{34745431-2645-A048-8AE3-D6E408463954}" dt="2022-12-30T03:58:04.802" v="6166" actId="1076"/>
          <ac:spMkLst>
            <pc:docMk/>
            <pc:sldMk cId="0" sldId="285"/>
            <ac:spMk id="15" creationId="{DB5F894E-68D8-47BD-F65C-37309B987E0F}"/>
          </ac:spMkLst>
        </pc:spChg>
        <pc:spChg chg="del">
          <ac:chgData name="Hải Ngân Đinh" userId="b56d41eb1ff6fed2" providerId="LiveId" clId="{34745431-2645-A048-8AE3-D6E408463954}" dt="2022-12-30T03:57:16.904" v="6146" actId="478"/>
          <ac:spMkLst>
            <pc:docMk/>
            <pc:sldMk cId="0" sldId="285"/>
            <ac:spMk id="173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57:16.904" v="6146" actId="478"/>
          <ac:spMkLst>
            <pc:docMk/>
            <pc:sldMk cId="0" sldId="285"/>
            <ac:spMk id="173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57:16.904" v="6146" actId="478"/>
          <ac:spMkLst>
            <pc:docMk/>
            <pc:sldMk cId="0" sldId="285"/>
            <ac:spMk id="173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57:16.904" v="6146" actId="478"/>
          <ac:spMkLst>
            <pc:docMk/>
            <pc:sldMk cId="0" sldId="285"/>
            <ac:spMk id="173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57:16.904" v="6146" actId="478"/>
          <ac:spMkLst>
            <pc:docMk/>
            <pc:sldMk cId="0" sldId="285"/>
            <ac:spMk id="1734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3:57:16.904" v="6146" actId="478"/>
          <ac:spMkLst>
            <pc:docMk/>
            <pc:sldMk cId="0" sldId="285"/>
            <ac:spMk id="1735" creationId="{00000000-0000-0000-0000-000000000000}"/>
          </ac:spMkLst>
        </pc:spChg>
      </pc:sldChg>
      <pc:sldChg chg="addSp delSp modSp mod ord modTransition modAnim">
        <pc:chgData name="Hải Ngân Đinh" userId="b56d41eb1ff6fed2" providerId="LiveId" clId="{34745431-2645-A048-8AE3-D6E408463954}" dt="2022-12-30T06:15:09.995" v="7791"/>
        <pc:sldMkLst>
          <pc:docMk/>
          <pc:sldMk cId="0" sldId="286"/>
        </pc:sldMkLst>
        <pc:spChg chg="add del mod">
          <ac:chgData name="Hải Ngân Đinh" userId="b56d41eb1ff6fed2" providerId="LiveId" clId="{34745431-2645-A048-8AE3-D6E408463954}" dt="2022-12-30T02:22:46.468" v="3127" actId="478"/>
          <ac:spMkLst>
            <pc:docMk/>
            <pc:sldMk cId="0" sldId="286"/>
            <ac:spMk id="3" creationId="{57178490-9072-2395-0AD4-59C4D15C9C89}"/>
          </ac:spMkLst>
        </pc:spChg>
        <pc:spChg chg="add del mod">
          <ac:chgData name="Hải Ngân Đinh" userId="b56d41eb1ff6fed2" providerId="LiveId" clId="{34745431-2645-A048-8AE3-D6E408463954}" dt="2022-12-30T02:22:46.468" v="3127" actId="478"/>
          <ac:spMkLst>
            <pc:docMk/>
            <pc:sldMk cId="0" sldId="286"/>
            <ac:spMk id="5" creationId="{2FF945A7-3E64-15A7-4BFD-D64F7E921CD4}"/>
          </ac:spMkLst>
        </pc:spChg>
        <pc:spChg chg="add del mod">
          <ac:chgData name="Hải Ngân Đinh" userId="b56d41eb1ff6fed2" providerId="LiveId" clId="{34745431-2645-A048-8AE3-D6E408463954}" dt="2022-12-30T02:22:46.468" v="3127" actId="478"/>
          <ac:spMkLst>
            <pc:docMk/>
            <pc:sldMk cId="0" sldId="286"/>
            <ac:spMk id="7" creationId="{5A03702A-DE61-381A-6C74-67D66C431A8B}"/>
          </ac:spMkLst>
        </pc:spChg>
        <pc:spChg chg="add del mod">
          <ac:chgData name="Hải Ngân Đinh" userId="b56d41eb1ff6fed2" providerId="LiveId" clId="{34745431-2645-A048-8AE3-D6E408463954}" dt="2022-12-30T02:22:46.468" v="3127" actId="478"/>
          <ac:spMkLst>
            <pc:docMk/>
            <pc:sldMk cId="0" sldId="286"/>
            <ac:spMk id="9" creationId="{78E297FF-4D65-ADFB-ECA2-0B028EF9DFA4}"/>
          </ac:spMkLst>
        </pc:spChg>
        <pc:spChg chg="add del mod">
          <ac:chgData name="Hải Ngân Đinh" userId="b56d41eb1ff6fed2" providerId="LiveId" clId="{34745431-2645-A048-8AE3-D6E408463954}" dt="2022-12-30T02:22:46.468" v="3127" actId="478"/>
          <ac:spMkLst>
            <pc:docMk/>
            <pc:sldMk cId="0" sldId="286"/>
            <ac:spMk id="11" creationId="{DA314C58-B246-34F3-BA9F-2DA2F39854AB}"/>
          </ac:spMkLst>
        </pc:spChg>
        <pc:spChg chg="add mod">
          <ac:chgData name="Hải Ngân Đinh" userId="b56d41eb1ff6fed2" providerId="LiveId" clId="{34745431-2645-A048-8AE3-D6E408463954}" dt="2022-12-30T02:23:06.605" v="3156" actId="1076"/>
          <ac:spMkLst>
            <pc:docMk/>
            <pc:sldMk cId="0" sldId="286"/>
            <ac:spMk id="12" creationId="{D3C67137-9403-C43D-165B-80F120226227}"/>
          </ac:spMkLst>
        </pc:spChg>
        <pc:spChg chg="add mod">
          <ac:chgData name="Hải Ngân Đinh" userId="b56d41eb1ff6fed2" providerId="LiveId" clId="{34745431-2645-A048-8AE3-D6E408463954}" dt="2022-12-30T02:28:15.567" v="3305" actId="1076"/>
          <ac:spMkLst>
            <pc:docMk/>
            <pc:sldMk cId="0" sldId="286"/>
            <ac:spMk id="16" creationId="{641F5F55-6202-1D44-8F5D-4DE0823BDF92}"/>
          </ac:spMkLst>
        </pc:spChg>
        <pc:spChg chg="del">
          <ac:chgData name="Hải Ngân Đinh" userId="b56d41eb1ff6fed2" providerId="LiveId" clId="{34745431-2645-A048-8AE3-D6E408463954}" dt="2022-12-30T02:22:44.777" v="3126" actId="478"/>
          <ac:spMkLst>
            <pc:docMk/>
            <pc:sldMk cId="0" sldId="286"/>
            <ac:spMk id="1780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2:44.777" v="3126" actId="478"/>
          <ac:spMkLst>
            <pc:docMk/>
            <pc:sldMk cId="0" sldId="286"/>
            <ac:spMk id="1781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2:44.777" v="3126" actId="478"/>
          <ac:spMkLst>
            <pc:docMk/>
            <pc:sldMk cId="0" sldId="286"/>
            <ac:spMk id="1782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2:44.777" v="3126" actId="478"/>
          <ac:spMkLst>
            <pc:docMk/>
            <pc:sldMk cId="0" sldId="286"/>
            <ac:spMk id="1783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2:22:44.777" v="3126" actId="478"/>
          <ac:spMkLst>
            <pc:docMk/>
            <pc:sldMk cId="0" sldId="286"/>
            <ac:spMk id="1784" creationId="{00000000-0000-0000-0000-000000000000}"/>
          </ac:spMkLst>
        </pc:spChg>
        <pc:grpChg chg="mod">
          <ac:chgData name="Hải Ngân Đinh" userId="b56d41eb1ff6fed2" providerId="LiveId" clId="{34745431-2645-A048-8AE3-D6E408463954}" dt="2022-12-30T02:25:09.362" v="3304" actId="1076"/>
          <ac:grpSpMkLst>
            <pc:docMk/>
            <pc:sldMk cId="0" sldId="286"/>
            <ac:grpSpMk id="1787" creationId="{00000000-0000-0000-0000-000000000000}"/>
          </ac:grpSpMkLst>
        </pc:grpChg>
        <pc:picChg chg="add mod">
          <ac:chgData name="Hải Ngân Đinh" userId="b56d41eb1ff6fed2" providerId="LiveId" clId="{34745431-2645-A048-8AE3-D6E408463954}" dt="2022-12-30T02:23:08.299" v="3157" actId="1076"/>
          <ac:picMkLst>
            <pc:docMk/>
            <pc:sldMk cId="0" sldId="286"/>
            <ac:picMk id="13" creationId="{19F01034-03AF-36C8-896D-431D260A1A93}"/>
          </ac:picMkLst>
        </pc:picChg>
        <pc:picChg chg="add mod">
          <ac:chgData name="Hải Ngân Đinh" userId="b56d41eb1ff6fed2" providerId="LiveId" clId="{34745431-2645-A048-8AE3-D6E408463954}" dt="2022-12-30T02:23:12.350" v="3158" actId="1076"/>
          <ac:picMkLst>
            <pc:docMk/>
            <pc:sldMk cId="0" sldId="286"/>
            <ac:picMk id="14" creationId="{172CCFE2-25F5-5392-08B5-C85E269ABD8C}"/>
          </ac:picMkLst>
        </pc:picChg>
        <pc:picChg chg="del">
          <ac:chgData name="Hải Ngân Đinh" userId="b56d41eb1ff6fed2" providerId="LiveId" clId="{34745431-2645-A048-8AE3-D6E408463954}" dt="2022-12-30T02:22:44.777" v="3126" actId="478"/>
          <ac:picMkLst>
            <pc:docMk/>
            <pc:sldMk cId="0" sldId="286"/>
            <ac:picMk id="1785" creationId="{00000000-0000-0000-0000-000000000000}"/>
          </ac:picMkLst>
        </pc:picChg>
        <pc:picChg chg="del">
          <ac:chgData name="Hải Ngân Đinh" userId="b56d41eb1ff6fed2" providerId="LiveId" clId="{34745431-2645-A048-8AE3-D6E408463954}" dt="2022-12-30T02:22:44.777" v="3126" actId="478"/>
          <ac:picMkLst>
            <pc:docMk/>
            <pc:sldMk cId="0" sldId="286"/>
            <ac:picMk id="1786" creationId="{00000000-0000-0000-0000-000000000000}"/>
          </ac:picMkLst>
        </pc:picChg>
      </pc:sldChg>
      <pc:sldChg chg="addSp delSp modSp mod ord modTransition modAnim">
        <pc:chgData name="Hải Ngân Đinh" userId="b56d41eb1ff6fed2" providerId="LiveId" clId="{34745431-2645-A048-8AE3-D6E408463954}" dt="2022-12-30T04:51:24.411" v="7335"/>
        <pc:sldMkLst>
          <pc:docMk/>
          <pc:sldMk cId="0" sldId="287"/>
        </pc:sldMkLst>
        <pc:spChg chg="add del mod">
          <ac:chgData name="Hải Ngân Đinh" userId="b56d41eb1ff6fed2" providerId="LiveId" clId="{34745431-2645-A048-8AE3-D6E408463954}" dt="2022-12-30T01:39:22.519" v="1922" actId="478"/>
          <ac:spMkLst>
            <pc:docMk/>
            <pc:sldMk cId="0" sldId="287"/>
            <ac:spMk id="3" creationId="{886FA257-0E04-7FDB-F679-5E08B33F0388}"/>
          </ac:spMkLst>
        </pc:spChg>
        <pc:spChg chg="add del mod">
          <ac:chgData name="Hải Ngân Đinh" userId="b56d41eb1ff6fed2" providerId="LiveId" clId="{34745431-2645-A048-8AE3-D6E408463954}" dt="2022-12-30T01:39:22.519" v="1922" actId="478"/>
          <ac:spMkLst>
            <pc:docMk/>
            <pc:sldMk cId="0" sldId="287"/>
            <ac:spMk id="5" creationId="{C948DA87-F75E-C498-7F77-488D435E75D1}"/>
          </ac:spMkLst>
        </pc:spChg>
        <pc:spChg chg="add mod">
          <ac:chgData name="Hải Ngân Đinh" userId="b56d41eb1ff6fed2" providerId="LiveId" clId="{34745431-2645-A048-8AE3-D6E408463954}" dt="2022-12-30T01:46:27.521" v="2008" actId="1076"/>
          <ac:spMkLst>
            <pc:docMk/>
            <pc:sldMk cId="0" sldId="287"/>
            <ac:spMk id="6" creationId="{D49D5B59-350B-FF30-4FDA-421E5AB0DD34}"/>
          </ac:spMkLst>
        </pc:spChg>
        <pc:spChg chg="add mod">
          <ac:chgData name="Hải Ngân Đinh" userId="b56d41eb1ff6fed2" providerId="LiveId" clId="{34745431-2645-A048-8AE3-D6E408463954}" dt="2022-12-30T01:53:38.861" v="2114" actId="207"/>
          <ac:spMkLst>
            <pc:docMk/>
            <pc:sldMk cId="0" sldId="287"/>
            <ac:spMk id="8" creationId="{597E2CDD-8C9F-B56C-E7E3-9615DACDC5A1}"/>
          </ac:spMkLst>
        </pc:spChg>
        <pc:spChg chg="add mod">
          <ac:chgData name="Hải Ngân Đinh" userId="b56d41eb1ff6fed2" providerId="LiveId" clId="{34745431-2645-A048-8AE3-D6E408463954}" dt="2022-12-30T01:46:17.787" v="2005" actId="1076"/>
          <ac:spMkLst>
            <pc:docMk/>
            <pc:sldMk cId="0" sldId="287"/>
            <ac:spMk id="12" creationId="{27C857DD-BD6B-39E9-3066-B17BD3A31A36}"/>
          </ac:spMkLst>
        </pc:spChg>
        <pc:spChg chg="del">
          <ac:chgData name="Hải Ngân Đinh" userId="b56d41eb1ff6fed2" providerId="LiveId" clId="{34745431-2645-A048-8AE3-D6E408463954}" dt="2022-12-30T01:39:22.201" v="1921" actId="478"/>
          <ac:spMkLst>
            <pc:docMk/>
            <pc:sldMk cId="0" sldId="287"/>
            <ac:spMk id="185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39:22.201" v="1921" actId="478"/>
          <ac:spMkLst>
            <pc:docMk/>
            <pc:sldMk cId="0" sldId="287"/>
            <ac:spMk id="1857" creationId="{00000000-0000-0000-0000-000000000000}"/>
          </ac:spMkLst>
        </pc:spChg>
        <pc:grpChg chg="del">
          <ac:chgData name="Hải Ngân Đinh" userId="b56d41eb1ff6fed2" providerId="LiveId" clId="{34745431-2645-A048-8AE3-D6E408463954}" dt="2022-12-30T01:39:22.201" v="1921" actId="478"/>
          <ac:grpSpMkLst>
            <pc:docMk/>
            <pc:sldMk cId="0" sldId="287"/>
            <ac:grpSpMk id="1858" creationId="{00000000-0000-0000-0000-000000000000}"/>
          </ac:grpSpMkLst>
        </pc:grpChg>
        <pc:picChg chg="add mod">
          <ac:chgData name="Hải Ngân Đinh" userId="b56d41eb1ff6fed2" providerId="LiveId" clId="{34745431-2645-A048-8AE3-D6E408463954}" dt="2022-12-30T01:46:23.302" v="2007" actId="1076"/>
          <ac:picMkLst>
            <pc:docMk/>
            <pc:sldMk cId="0" sldId="287"/>
            <ac:picMk id="10" creationId="{8FABAE6B-D19C-163E-F9D1-90D66E503025}"/>
          </ac:picMkLst>
        </pc:picChg>
        <pc:picChg chg="del">
          <ac:chgData name="Hải Ngân Đinh" userId="b56d41eb1ff6fed2" providerId="LiveId" clId="{34745431-2645-A048-8AE3-D6E408463954}" dt="2022-12-30T01:39:22.201" v="1921" actId="478"/>
          <ac:picMkLst>
            <pc:docMk/>
            <pc:sldMk cId="0" sldId="287"/>
            <ac:picMk id="1864" creationId="{00000000-0000-0000-0000-000000000000}"/>
          </ac:picMkLst>
        </pc:picChg>
        <pc:picChg chg="add mod">
          <ac:chgData name="Hải Ngân Đinh" userId="b56d41eb1ff6fed2" providerId="LiveId" clId="{34745431-2645-A048-8AE3-D6E408463954}" dt="2022-12-30T01:40:27.003" v="1930" actId="1076"/>
          <ac:picMkLst>
            <pc:docMk/>
            <pc:sldMk cId="0" sldId="287"/>
            <ac:picMk id="4098" creationId="{5F96E552-5493-827A-FD52-1E03B089271C}"/>
          </ac:picMkLst>
        </pc:picChg>
      </pc:sldChg>
      <pc:sldChg chg="addSp delSp modSp mod ord modTransition modAnim">
        <pc:chgData name="Hải Ngân Đinh" userId="b56d41eb1ff6fed2" providerId="LiveId" clId="{34745431-2645-A048-8AE3-D6E408463954}" dt="2022-12-30T06:13:49.753" v="7785" actId="20577"/>
        <pc:sldMkLst>
          <pc:docMk/>
          <pc:sldMk cId="0" sldId="288"/>
        </pc:sldMkLst>
        <pc:spChg chg="add del mod">
          <ac:chgData name="Hải Ngân Đinh" userId="b56d41eb1ff6fed2" providerId="LiveId" clId="{34745431-2645-A048-8AE3-D6E408463954}" dt="2022-12-30T01:46:45.610" v="2011" actId="478"/>
          <ac:spMkLst>
            <pc:docMk/>
            <pc:sldMk cId="0" sldId="288"/>
            <ac:spMk id="3" creationId="{4174DD50-3388-E935-2145-C8BEE46DC560}"/>
          </ac:spMkLst>
        </pc:spChg>
        <pc:spChg chg="add del mod">
          <ac:chgData name="Hải Ngân Đinh" userId="b56d41eb1ff6fed2" providerId="LiveId" clId="{34745431-2645-A048-8AE3-D6E408463954}" dt="2022-12-30T01:46:45.610" v="2011" actId="478"/>
          <ac:spMkLst>
            <pc:docMk/>
            <pc:sldMk cId="0" sldId="288"/>
            <ac:spMk id="5" creationId="{B9A9D59D-F177-C213-7316-46401E1877AA}"/>
          </ac:spMkLst>
        </pc:spChg>
        <pc:spChg chg="add mod">
          <ac:chgData name="Hải Ngân Đinh" userId="b56d41eb1ff6fed2" providerId="LiveId" clId="{34745431-2645-A048-8AE3-D6E408463954}" dt="2022-12-30T01:51:07.542" v="2064" actId="1036"/>
          <ac:spMkLst>
            <pc:docMk/>
            <pc:sldMk cId="0" sldId="288"/>
            <ac:spMk id="6" creationId="{997DFD0D-9408-F649-3B1F-1A174337E22C}"/>
          </ac:spMkLst>
        </pc:spChg>
        <pc:spChg chg="add del mod">
          <ac:chgData name="Hải Ngân Đinh" userId="b56d41eb1ff6fed2" providerId="LiveId" clId="{34745431-2645-A048-8AE3-D6E408463954}" dt="2022-12-30T01:50:12.008" v="2044" actId="478"/>
          <ac:spMkLst>
            <pc:docMk/>
            <pc:sldMk cId="0" sldId="288"/>
            <ac:spMk id="8" creationId="{13F2A9F2-5B01-3735-499A-5B163083EABD}"/>
          </ac:spMkLst>
        </pc:spChg>
        <pc:spChg chg="add del">
          <ac:chgData name="Hải Ngân Đinh" userId="b56d41eb1ff6fed2" providerId="LiveId" clId="{34745431-2645-A048-8AE3-D6E408463954}" dt="2022-12-30T01:49:51.224" v="2043" actId="22"/>
          <ac:spMkLst>
            <pc:docMk/>
            <pc:sldMk cId="0" sldId="288"/>
            <ac:spMk id="11" creationId="{05598331-2AA3-3A9A-3401-881FCE3973E1}"/>
          </ac:spMkLst>
        </pc:spChg>
        <pc:spChg chg="add mod">
          <ac:chgData name="Hải Ngân Đinh" userId="b56d41eb1ff6fed2" providerId="LiveId" clId="{34745431-2645-A048-8AE3-D6E408463954}" dt="2022-12-30T06:13:49.753" v="7785" actId="20577"/>
          <ac:spMkLst>
            <pc:docMk/>
            <pc:sldMk cId="0" sldId="288"/>
            <ac:spMk id="13" creationId="{F98DF5C4-B03B-0A11-36E7-CC8F9424678E}"/>
          </ac:spMkLst>
        </pc:spChg>
        <pc:spChg chg="del">
          <ac:chgData name="Hải Ngân Đinh" userId="b56d41eb1ff6fed2" providerId="LiveId" clId="{34745431-2645-A048-8AE3-D6E408463954}" dt="2022-12-30T01:46:44.266" v="2010" actId="478"/>
          <ac:spMkLst>
            <pc:docMk/>
            <pc:sldMk cId="0" sldId="288"/>
            <ac:spMk id="1869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46:44.266" v="2010" actId="478"/>
          <ac:spMkLst>
            <pc:docMk/>
            <pc:sldMk cId="0" sldId="288"/>
            <ac:spMk id="1870" creationId="{00000000-0000-0000-0000-000000000000}"/>
          </ac:spMkLst>
        </pc:spChg>
        <pc:grpChg chg="del">
          <ac:chgData name="Hải Ngân Đinh" userId="b56d41eb1ff6fed2" providerId="LiveId" clId="{34745431-2645-A048-8AE3-D6E408463954}" dt="2022-12-30T01:46:44.266" v="2010" actId="478"/>
          <ac:grpSpMkLst>
            <pc:docMk/>
            <pc:sldMk cId="0" sldId="288"/>
            <ac:grpSpMk id="1871" creationId="{00000000-0000-0000-0000-000000000000}"/>
          </ac:grpSpMkLst>
        </pc:grpChg>
        <pc:grpChg chg="mod">
          <ac:chgData name="Hải Ngân Đinh" userId="b56d41eb1ff6fed2" providerId="LiveId" clId="{34745431-2645-A048-8AE3-D6E408463954}" dt="2022-12-30T01:49:23.838" v="2039" actId="1076"/>
          <ac:grpSpMkLst>
            <pc:docMk/>
            <pc:sldMk cId="0" sldId="288"/>
            <ac:grpSpMk id="1875" creationId="{00000000-0000-0000-0000-000000000000}"/>
          </ac:grpSpMkLst>
        </pc:grpChg>
        <pc:picChg chg="add mod">
          <ac:chgData name="Hải Ngân Đinh" userId="b56d41eb1ff6fed2" providerId="LiveId" clId="{34745431-2645-A048-8AE3-D6E408463954}" dt="2022-12-30T01:51:07.542" v="2064" actId="1036"/>
          <ac:picMkLst>
            <pc:docMk/>
            <pc:sldMk cId="0" sldId="288"/>
            <ac:picMk id="9" creationId="{0C8D4588-9248-16D7-5CAD-9925DD331D8A}"/>
          </ac:picMkLst>
        </pc:picChg>
        <pc:picChg chg="del">
          <ac:chgData name="Hải Ngân Đinh" userId="b56d41eb1ff6fed2" providerId="LiveId" clId="{34745431-2645-A048-8AE3-D6E408463954}" dt="2022-12-30T01:46:44.266" v="2010" actId="478"/>
          <ac:picMkLst>
            <pc:docMk/>
            <pc:sldMk cId="0" sldId="288"/>
            <ac:picMk id="1874" creationId="{00000000-0000-0000-0000-000000000000}"/>
          </ac:picMkLst>
        </pc:picChg>
        <pc:picChg chg="add mod">
          <ac:chgData name="Hải Ngân Đinh" userId="b56d41eb1ff6fed2" providerId="LiveId" clId="{34745431-2645-A048-8AE3-D6E408463954}" dt="2022-12-30T01:49:12.453" v="2035" actId="1076"/>
          <ac:picMkLst>
            <pc:docMk/>
            <pc:sldMk cId="0" sldId="288"/>
            <ac:picMk id="5122" creationId="{2ACE3B94-7FDE-E77D-26A0-CF31DCF831FE}"/>
          </ac:picMkLst>
        </pc:picChg>
      </pc:sldChg>
      <pc:sldChg chg="addSp delSp modSp mod ord modTransition modAnim">
        <pc:chgData name="Hải Ngân Đinh" userId="b56d41eb1ff6fed2" providerId="LiveId" clId="{34745431-2645-A048-8AE3-D6E408463954}" dt="2022-12-30T04:52:30.231" v="7356"/>
        <pc:sldMkLst>
          <pc:docMk/>
          <pc:sldMk cId="0" sldId="289"/>
        </pc:sldMkLst>
        <pc:spChg chg="add del mod">
          <ac:chgData name="Hải Ngân Đinh" userId="b56d41eb1ff6fed2" providerId="LiveId" clId="{34745431-2645-A048-8AE3-D6E408463954}" dt="2022-12-30T01:51:20.031" v="2067" actId="478"/>
          <ac:spMkLst>
            <pc:docMk/>
            <pc:sldMk cId="0" sldId="289"/>
            <ac:spMk id="3" creationId="{0F54F676-4C16-BEB0-66A2-4D035E6DC977}"/>
          </ac:spMkLst>
        </pc:spChg>
        <pc:spChg chg="add del mod">
          <ac:chgData name="Hải Ngân Đinh" userId="b56d41eb1ff6fed2" providerId="LiveId" clId="{34745431-2645-A048-8AE3-D6E408463954}" dt="2022-12-30T01:51:20.031" v="2067" actId="478"/>
          <ac:spMkLst>
            <pc:docMk/>
            <pc:sldMk cId="0" sldId="289"/>
            <ac:spMk id="5" creationId="{863E6D95-19FE-86AD-0383-E064993BAD43}"/>
          </ac:spMkLst>
        </pc:spChg>
        <pc:spChg chg="add mod">
          <ac:chgData name="Hải Ngân Đinh" userId="b56d41eb1ff6fed2" providerId="LiveId" clId="{34745431-2645-A048-8AE3-D6E408463954}" dt="2022-12-30T01:52:45.317" v="2096" actId="1076"/>
          <ac:spMkLst>
            <pc:docMk/>
            <pc:sldMk cId="0" sldId="289"/>
            <ac:spMk id="6" creationId="{647AB58D-1986-8D15-9ED9-359ABE4D8405}"/>
          </ac:spMkLst>
        </pc:spChg>
        <pc:spChg chg="add mod">
          <ac:chgData name="Hải Ngân Đinh" userId="b56d41eb1ff6fed2" providerId="LiveId" clId="{34745431-2645-A048-8AE3-D6E408463954}" dt="2022-12-30T01:53:44.174" v="2115" actId="207"/>
          <ac:spMkLst>
            <pc:docMk/>
            <pc:sldMk cId="0" sldId="289"/>
            <ac:spMk id="8" creationId="{AF1F7150-E721-8426-43DE-7EF581673B7C}"/>
          </ac:spMkLst>
        </pc:spChg>
        <pc:spChg chg="add mod">
          <ac:chgData name="Hải Ngân Đinh" userId="b56d41eb1ff6fed2" providerId="LiveId" clId="{34745431-2645-A048-8AE3-D6E408463954}" dt="2022-12-30T01:53:13.718" v="2111" actId="1076"/>
          <ac:spMkLst>
            <pc:docMk/>
            <pc:sldMk cId="0" sldId="289"/>
            <ac:spMk id="10" creationId="{0E24F01C-68C6-CDDB-72FB-F8C690655F1F}"/>
          </ac:spMkLst>
        </pc:spChg>
        <pc:spChg chg="del">
          <ac:chgData name="Hải Ngân Đinh" userId="b56d41eb1ff6fed2" providerId="LiveId" clId="{34745431-2645-A048-8AE3-D6E408463954}" dt="2022-12-30T01:51:19.683" v="2066" actId="478"/>
          <ac:spMkLst>
            <pc:docMk/>
            <pc:sldMk cId="0" sldId="289"/>
            <ac:spMk id="1948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51:19.683" v="2066" actId="478"/>
          <ac:spMkLst>
            <pc:docMk/>
            <pc:sldMk cId="0" sldId="289"/>
            <ac:spMk id="1949" creationId="{00000000-0000-0000-0000-000000000000}"/>
          </ac:spMkLst>
        </pc:spChg>
        <pc:grpChg chg="del">
          <ac:chgData name="Hải Ngân Đinh" userId="b56d41eb1ff6fed2" providerId="LiveId" clId="{34745431-2645-A048-8AE3-D6E408463954}" dt="2022-12-30T01:51:19.683" v="2066" actId="478"/>
          <ac:grpSpMkLst>
            <pc:docMk/>
            <pc:sldMk cId="0" sldId="289"/>
            <ac:grpSpMk id="1950" creationId="{00000000-0000-0000-0000-000000000000}"/>
          </ac:grpSpMkLst>
        </pc:grpChg>
        <pc:picChg chg="add mod">
          <ac:chgData name="Hải Ngân Đinh" userId="b56d41eb1ff6fed2" providerId="LiveId" clId="{34745431-2645-A048-8AE3-D6E408463954}" dt="2022-12-30T01:52:53.432" v="2101" actId="1076"/>
          <ac:picMkLst>
            <pc:docMk/>
            <pc:sldMk cId="0" sldId="289"/>
            <ac:picMk id="11" creationId="{70ECEF7C-0E25-41BD-4211-AD046405B901}"/>
          </ac:picMkLst>
        </pc:picChg>
        <pc:picChg chg="del">
          <ac:chgData name="Hải Ngân Đinh" userId="b56d41eb1ff6fed2" providerId="LiveId" clId="{34745431-2645-A048-8AE3-D6E408463954}" dt="2022-12-30T01:51:19.683" v="2066" actId="478"/>
          <ac:picMkLst>
            <pc:docMk/>
            <pc:sldMk cId="0" sldId="289"/>
            <ac:picMk id="1955" creationId="{00000000-0000-0000-0000-000000000000}"/>
          </ac:picMkLst>
        </pc:picChg>
      </pc:sldChg>
      <pc:sldChg chg="addSp delSp modSp mod modTransition modAnim">
        <pc:chgData name="Hải Ngân Đinh" userId="b56d41eb1ff6fed2" providerId="LiveId" clId="{34745431-2645-A048-8AE3-D6E408463954}" dt="2022-12-30T04:39:15.064" v="7224"/>
        <pc:sldMkLst>
          <pc:docMk/>
          <pc:sldMk cId="0" sldId="290"/>
        </pc:sldMkLst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3" creationId="{D76BEC43-6AB1-19B4-3F84-BC9E070F3712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4" creationId="{2CC072BC-D409-F1B9-55AB-CC49E06858D8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5" creationId="{05865C01-E5F7-A0B4-DF36-A4390A407074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6" creationId="{A4E37F54-7E6A-4A71-C962-B222B6C79126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7" creationId="{938233EE-2348-99CD-204C-67FA223018A3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8" creationId="{B6ED89D1-1F0A-46A4-A22A-329B6C442B8A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9" creationId="{96D9E07F-2CED-C7CB-22DB-8F8A415DE4C2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0" creationId="{19271DE4-7F59-4993-6BEF-4A702D404B26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1" creationId="{8366D060-1E27-DC09-3EB4-086EC8919F3C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2" creationId="{D76501A1-B282-AB80-D7D5-C90559FF531F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3" creationId="{81D1AAD5-A693-F713-1491-D9A0ACDD3DAD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4" creationId="{C9AAE7A8-42FB-54C0-5AAD-5B2D5FD3C8C6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5" creationId="{CD09287A-6B25-D076-6281-1D209B9C7863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6" creationId="{7A970DD9-8B93-7569-5E14-EA5CB267B81C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7" creationId="{A0F11650-F25E-CF4B-B04B-850CCF587534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8" creationId="{335360A9-9FE1-F3C3-77C0-9F1C7ACE0439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" creationId="{C1B7F0C2-AF87-88F6-B16F-E49604E42A7C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20" creationId="{7FEA2B1C-2F96-96E4-BDCA-2BE90EDFDFD3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21" creationId="{AD43BF20-3E90-FEA9-4824-80DA0D8C270B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22" creationId="{2DC2EBF4-8F63-EABF-F2CE-C6CC947889A4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23" creationId="{9EE408BC-213D-5A64-AD47-DDAA39D00635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24" creationId="{14749A93-DEB5-274D-7F5F-C846A2C14FD3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25" creationId="{A288FA74-FE89-00B5-72DF-A11F074930BC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26" creationId="{BC98CE77-F534-A15C-E844-F8894FDC847A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27" creationId="{987738A5-BDF4-B574-F92E-6AEB4E1C8FDA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28" creationId="{AD0607C5-9C8C-C4B3-6CD7-57E14D967ECC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29" creationId="{099D66F2-CBD3-75D4-5C2C-C4778FCDEAC4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30" creationId="{AFE6A4CA-39AB-AEF2-43A1-7E3188EEE953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31" creationId="{C73B254A-EED7-EC36-846C-304EE977BF71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32" creationId="{B21866F1-0800-BA48-A16B-06A3012DE167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33" creationId="{3E72AD19-27DF-3AAC-818E-C1014BF27997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34" creationId="{BE4EDF81-5229-4163-8CAF-8FF94F5283DF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35" creationId="{F021DDDF-E4D7-B961-C6D3-86C4991B4EBD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36" creationId="{36D5365E-9C4D-1269-BDFB-A955DA3C43B9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37" creationId="{C820E0BD-4111-6507-859C-ABCAC957FCA6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38" creationId="{C8B756C2-A6DB-C8A7-140A-F6E9F42661D5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39" creationId="{43002E12-46B2-EB04-FDBD-B949E893E7C6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40" creationId="{44BA11E4-47FA-AFF5-FAEB-4122CA909B65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41" creationId="{B6116F1B-EF56-8282-D694-09AAB1111059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42" creationId="{99269B55-2E17-BE16-CD03-B18F5995C22C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43" creationId="{D6F01098-234A-1C88-F5A5-4D8533D49C41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44" creationId="{9470ABB5-0A99-8671-6D33-0B68D2A84BF7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45" creationId="{51F8C6FC-69F0-9FDF-6ED6-1DCB56078DA7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46" creationId="{933B6239-0E4E-D2EA-1C3B-2A0CE1F30CD9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47" creationId="{DB6F3740-C3FA-2B9B-AFA6-305207DE30E4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48" creationId="{D80388F3-F162-0852-7D84-DD82A3B66F80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49" creationId="{10E50CF2-7732-293C-2A0C-432C63A6FB2E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50" creationId="{62DD1A0D-B928-997D-428F-349C6F6A36D2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51" creationId="{4DC081C6-748B-0D05-B5E0-F7FBA090DAB7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52" creationId="{6B69E4F1-8795-B051-C826-D372C2F5B984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53" creationId="{F2F171F3-7F72-AF3A-F029-3401256F00A8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54" creationId="{93C74B52-FA8B-B8B9-4759-9CC85321875F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55" creationId="{A6130479-4A42-8824-76C1-D9DF51430713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56" creationId="{EFF0804C-5D74-A93D-E4F8-5A1B2D3DFEBB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57" creationId="{DF4DC492-4679-E70E-EC08-48A4C00593C5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58" creationId="{FBD8699E-6080-BE07-63A6-DAF6F1828AB2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59" creationId="{07F68F2E-327F-7222-79F8-6F943892604A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60" creationId="{979ED1EC-FA2B-8F0C-BD86-EBD3F4E2F14E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61" creationId="{34B27052-0221-B3FE-2961-3431C9714DEA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62" creationId="{1EBFB93E-5A8A-19A3-54E9-1B3F71B1595C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63" creationId="{5F05BF7D-BA9B-3958-1ACD-307CF9B664B7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20" creationId="{2F53D9C6-A1B9-6E7D-3200-4DBC286CF81C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21" creationId="{57BC7482-3AF2-937B-273C-1509C3158FF7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22" creationId="{77BB10B0-AE08-92AD-4E21-BFE9A2C9EDA2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23" creationId="{DBCE2806-5CD1-5FC6-1FED-46348AA61FEF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24" creationId="{BD5579A3-4294-3B9F-5FFC-06B23CB65664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25" creationId="{62255C4E-BE67-33DE-0BB1-A20D04623BF5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26" creationId="{9E60C89F-559C-20D5-C627-19623DBCDEAF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27" creationId="{0786B825-6ECE-A4E9-D197-C07CF7F18872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28" creationId="{09EA6812-C846-26AE-49E5-C0C1A219BB97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29" creationId="{CD3D2438-4077-49AA-C58E-1926883EF6A3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30" creationId="{ED289D91-41C6-4228-BCEA-CFEAC6D425AF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31" creationId="{1FC843C7-C1D1-17EC-9516-5313CE019EC0}"/>
          </ac:spMkLst>
        </pc:spChg>
        <pc:spChg chg="mod">
          <ac:chgData name="Hải Ngân Đinh" userId="b56d41eb1ff6fed2" providerId="LiveId" clId="{34745431-2645-A048-8AE3-D6E408463954}" dt="2022-12-30T03:08:06.928" v="4406"/>
          <ac:spMkLst>
            <pc:docMk/>
            <pc:sldMk cId="0" sldId="290"/>
            <ac:spMk id="1932" creationId="{4D2C95D3-394F-6B06-5248-9CFC627C01FC}"/>
          </ac:spMkLst>
        </pc:spChg>
        <pc:spChg chg="add del mod">
          <ac:chgData name="Hải Ngân Đinh" userId="b56d41eb1ff6fed2" providerId="LiveId" clId="{34745431-2645-A048-8AE3-D6E408463954}" dt="2022-12-30T04:38:27.883" v="7159" actId="478"/>
          <ac:spMkLst>
            <pc:docMk/>
            <pc:sldMk cId="0" sldId="290"/>
            <ac:spMk id="1934" creationId="{CE9055D8-E686-9581-381C-A73035645B50}"/>
          </ac:spMkLst>
        </pc:spChg>
        <pc:spChg chg="add del mod">
          <ac:chgData name="Hải Ngân Đinh" userId="b56d41eb1ff6fed2" providerId="LiveId" clId="{34745431-2645-A048-8AE3-D6E408463954}" dt="2022-12-30T04:38:27.883" v="7159" actId="478"/>
          <ac:spMkLst>
            <pc:docMk/>
            <pc:sldMk cId="0" sldId="290"/>
            <ac:spMk id="1936" creationId="{5CA091AB-BB39-16CF-D5B7-C5A54935FCE1}"/>
          </ac:spMkLst>
        </pc:spChg>
        <pc:spChg chg="add del mod">
          <ac:chgData name="Hải Ngân Đinh" userId="b56d41eb1ff6fed2" providerId="LiveId" clId="{34745431-2645-A048-8AE3-D6E408463954}" dt="2022-12-30T04:38:31.678" v="7161" actId="478"/>
          <ac:spMkLst>
            <pc:docMk/>
            <pc:sldMk cId="0" sldId="290"/>
            <ac:spMk id="1938" creationId="{E5EE313E-0E89-A6B6-E89D-174EBB8AE0F4}"/>
          </ac:spMkLst>
        </pc:spChg>
        <pc:spChg chg="add del mod">
          <ac:chgData name="Hải Ngân Đinh" userId="b56d41eb1ff6fed2" providerId="LiveId" clId="{34745431-2645-A048-8AE3-D6E408463954}" dt="2022-12-30T04:38:31.678" v="7161" actId="478"/>
          <ac:spMkLst>
            <pc:docMk/>
            <pc:sldMk cId="0" sldId="290"/>
            <ac:spMk id="1940" creationId="{7244E1C4-D6D6-C2F8-AF64-816E61949118}"/>
          </ac:spMkLst>
        </pc:spChg>
        <pc:spChg chg="add mod">
          <ac:chgData name="Hải Ngân Đinh" userId="b56d41eb1ff6fed2" providerId="LiveId" clId="{34745431-2645-A048-8AE3-D6E408463954}" dt="2022-12-30T04:39:02.123" v="7218" actId="1076"/>
          <ac:spMkLst>
            <pc:docMk/>
            <pc:sldMk cId="0" sldId="290"/>
            <ac:spMk id="1941" creationId="{B7E02A96-CC77-8723-69C5-BE53AE208C59}"/>
          </ac:spMkLst>
        </pc:spChg>
        <pc:spChg chg="add del">
          <ac:chgData name="Hải Ngân Đinh" userId="b56d41eb1ff6fed2" providerId="LiveId" clId="{34745431-2645-A048-8AE3-D6E408463954}" dt="2022-12-30T04:38:28.973" v="7160" actId="478"/>
          <ac:spMkLst>
            <pc:docMk/>
            <pc:sldMk cId="0" sldId="290"/>
            <ac:spMk id="1961" creationId="{00000000-0000-0000-0000-000000000000}"/>
          </ac:spMkLst>
        </pc:spChg>
        <pc:spChg chg="add del">
          <ac:chgData name="Hải Ngân Đinh" userId="b56d41eb1ff6fed2" providerId="LiveId" clId="{34745431-2645-A048-8AE3-D6E408463954}" dt="2022-12-30T04:38:28.973" v="7160" actId="478"/>
          <ac:spMkLst>
            <pc:docMk/>
            <pc:sldMk cId="0" sldId="290"/>
            <ac:spMk id="1962" creationId="{00000000-0000-0000-0000-000000000000}"/>
          </ac:spMkLst>
        </pc:spChg>
        <pc:spChg chg="add del">
          <ac:chgData name="Hải Ngân Đinh" userId="b56d41eb1ff6fed2" providerId="LiveId" clId="{34745431-2645-A048-8AE3-D6E408463954}" dt="2022-12-30T04:38:28.973" v="7160" actId="478"/>
          <ac:spMkLst>
            <pc:docMk/>
            <pc:sldMk cId="0" sldId="290"/>
            <ac:spMk id="1978" creationId="{00000000-0000-0000-0000-000000000000}"/>
          </ac:spMkLst>
        </pc:spChg>
        <pc:grpChg chg="add del mod">
          <ac:chgData name="Hải Ngân Đinh" userId="b56d41eb1ff6fed2" providerId="LiveId" clId="{34745431-2645-A048-8AE3-D6E408463954}" dt="2022-12-30T03:08:08.239" v="4407"/>
          <ac:grpSpMkLst>
            <pc:docMk/>
            <pc:sldMk cId="0" sldId="290"/>
            <ac:grpSpMk id="2" creationId="{ABB5EE67-4EA5-BCD2-5629-92603C19A164}"/>
          </ac:grpSpMkLst>
        </pc:grpChg>
        <pc:grpChg chg="add del">
          <ac:chgData name="Hải Ngân Đinh" userId="b56d41eb1ff6fed2" providerId="LiveId" clId="{34745431-2645-A048-8AE3-D6E408463954}" dt="2022-12-30T04:38:28.973" v="7160" actId="478"/>
          <ac:grpSpMkLst>
            <pc:docMk/>
            <pc:sldMk cId="0" sldId="290"/>
            <ac:grpSpMk id="1963" creationId="{00000000-0000-0000-0000-000000000000}"/>
          </ac:grpSpMkLst>
        </pc:grpChg>
        <pc:grpChg chg="add del">
          <ac:chgData name="Hải Ngân Đinh" userId="b56d41eb1ff6fed2" providerId="LiveId" clId="{34745431-2645-A048-8AE3-D6E408463954}" dt="2022-12-30T04:38:28.973" v="7160" actId="478"/>
          <ac:grpSpMkLst>
            <pc:docMk/>
            <pc:sldMk cId="0" sldId="290"/>
            <ac:grpSpMk id="1966" creationId="{00000000-0000-0000-0000-000000000000}"/>
          </ac:grpSpMkLst>
        </pc:grpChg>
        <pc:grpChg chg="add del">
          <ac:chgData name="Hải Ngân Đinh" userId="b56d41eb1ff6fed2" providerId="LiveId" clId="{34745431-2645-A048-8AE3-D6E408463954}" dt="2022-12-30T04:38:28.973" v="7160" actId="478"/>
          <ac:grpSpMkLst>
            <pc:docMk/>
            <pc:sldMk cId="0" sldId="290"/>
            <ac:grpSpMk id="1971" creationId="{00000000-0000-0000-0000-000000000000}"/>
          </ac:grpSpMkLst>
        </pc:grpChg>
        <pc:grpChg chg="add del">
          <ac:chgData name="Hải Ngân Đinh" userId="b56d41eb1ff6fed2" providerId="LiveId" clId="{34745431-2645-A048-8AE3-D6E408463954}" dt="2022-12-30T04:38:28.973" v="7160" actId="478"/>
          <ac:grpSpMkLst>
            <pc:docMk/>
            <pc:sldMk cId="0" sldId="290"/>
            <ac:grpSpMk id="1975" creationId="{00000000-0000-0000-0000-000000000000}"/>
          </ac:grpSpMkLst>
        </pc:grpChg>
        <pc:cxnChg chg="add del mod">
          <ac:chgData name="Hải Ngân Đinh" userId="b56d41eb1ff6fed2" providerId="LiveId" clId="{34745431-2645-A048-8AE3-D6E408463954}" dt="2022-12-30T04:39:03.856" v="7219" actId="1076"/>
          <ac:cxnSpMkLst>
            <pc:docMk/>
            <pc:sldMk cId="0" sldId="290"/>
            <ac:cxnSpMk id="1960" creationId="{00000000-0000-0000-0000-000000000000}"/>
          </ac:cxnSpMkLst>
        </pc:cxnChg>
      </pc:sldChg>
      <pc:sldChg chg="addSp delSp modSp mod ord modTransition modAnim">
        <pc:chgData name="Hải Ngân Đinh" userId="b56d41eb1ff6fed2" providerId="LiveId" clId="{34745431-2645-A048-8AE3-D6E408463954}" dt="2022-12-30T06:19:15.553" v="7829"/>
        <pc:sldMkLst>
          <pc:docMk/>
          <pc:sldMk cId="0" sldId="291"/>
        </pc:sldMkLst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7" creationId="{966CEF52-26DE-4829-D967-F5FF198B2AAE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8" creationId="{D9C9F516-2AB0-B509-1976-225DC2C03F29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9" creationId="{37E0D470-27FA-070A-B00A-A4769F0DE097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10" creationId="{207E8DAE-54A7-75E9-0CCA-305D62ECA3F6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11" creationId="{35B37277-D37E-09B9-9B39-33CE842BAFF7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12" creationId="{246EB60B-EE88-BBC8-2894-B6AFFBB8AD14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13" creationId="{22CC2AA1-34CB-C9F4-9EC1-8AE77CAB9E37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14" creationId="{9A66C219-676A-062A-2B56-4CAF9E3FAB29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15" creationId="{EC1B51A7-A3D1-D56C-C32F-98F2FA1A8DA5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16" creationId="{499AB40A-D5DF-3B48-40E6-EF5FBB1D9833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17" creationId="{E581AABA-09A6-E617-A03B-4075A4C75F84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18" creationId="{9174D8B9-DC4F-7A72-D331-E223557A3316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19" creationId="{A95F94E0-BFDF-3F4F-BA15-F65E5E461037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20" creationId="{A07AC8CE-58C4-D70D-438D-E21BCCDA9C0B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21" creationId="{00D0FCE2-D5DB-274C-A664-85EC130E1594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22" creationId="{2197ACD3-89D0-6635-D557-C7B002ED7763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23" creationId="{3837B351-EC76-E451-91E0-4AD3D01D9C40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24" creationId="{2E294106-4C43-FC2E-AF6A-06229EA44B6F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25" creationId="{DEF1553E-0719-561B-F91D-D90F14FDB5C9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26" creationId="{1C9A34A9-8AF3-F4AB-9EC0-78A31E0807ED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27" creationId="{225BDF01-08C1-3A14-FF0F-3FE886A362EC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28" creationId="{2AA0A437-7AAA-AF77-0555-B1330E503ED4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29" creationId="{9D1B9E35-DDF1-7B49-9B5C-700C5C3D5391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30" creationId="{954D3840-4714-CF50-4435-F826E7DDCE0E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31" creationId="{5B7DEDA4-8EC8-F05E-A95B-8E5983A7CAF2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32" creationId="{BDE0CF9C-8B17-2BB9-D4A3-D5C0A871E15E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33" creationId="{71A404B0-17BF-2B01-B44A-0AC7FD083F4D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34" creationId="{8744D823-8913-3E2B-DBDC-7AF6B2B70B5F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35" creationId="{740A5607-D832-B9F4-B7DA-954D6DF26E97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36" creationId="{68132727-0B53-F856-8C4E-43409C0613E3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37" creationId="{4B97B6CC-5C10-939B-0AF1-D29CF12C3850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38" creationId="{D159C4E2-B370-8E6A-51F1-E01678CA9D81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39" creationId="{26C4703C-1DA2-41B5-986F-EE536363D918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40" creationId="{2FC7304E-4149-C786-5B64-EECF52D6B11A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41" creationId="{8D871D4F-8B7F-5AA0-E84D-E832E35DF177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42" creationId="{DA2BB5C0-AF82-7BAE-AA4A-5C92DCC26B13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43" creationId="{D20C753C-46D3-E94F-1AAD-102582E3C5D0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44" creationId="{22CD07C1-8193-1BA0-0A68-2263C6D91666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45" creationId="{34E0FB3E-EFBA-EE14-0E4D-7F747B98865F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46" creationId="{73D3D0CA-91E2-FBFA-C9DB-EA10F88EFBDE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47" creationId="{F33DC97E-9C75-0E67-6762-0946289893EA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48" creationId="{CD5C9411-F041-9A2C-9A40-F06AB9087801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49" creationId="{69424CD2-DDFF-C3EA-AE60-1F7578A74F74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51" creationId="{4BB2C429-21E5-2833-3181-11DE4161EB53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52" creationId="{A763CCBF-3717-383F-92D3-DB2D2916FAEB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53" creationId="{D4D93F2C-A375-1691-1CE0-64EDEAAAE62B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54" creationId="{CA5AAD6C-F851-9953-3674-21E08ECEFF22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55" creationId="{A49DFE27-9272-56DF-5762-448E8F9E4D0F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56" creationId="{0A0C2CF8-8EC3-2A8C-69DA-2AEF447215E3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57" creationId="{67B49A59-D3DA-DE7A-E43A-D2A9C1813AE3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58" creationId="{2A60D709-10C6-95B9-5DF7-BDD9AA974140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59" creationId="{CC2E71E3-C44B-2306-528C-B0D92639D99E}"/>
          </ac:spMkLst>
        </pc:spChg>
        <pc:spChg chg="mod">
          <ac:chgData name="Hải Ngân Đinh" userId="b56d41eb1ff6fed2" providerId="LiveId" clId="{34745431-2645-A048-8AE3-D6E408463954}" dt="2022-12-30T03:07:44.290" v="4397"/>
          <ac:spMkLst>
            <pc:docMk/>
            <pc:sldMk cId="0" sldId="291"/>
            <ac:spMk id="60" creationId="{06E1C4DA-9CD0-D691-A08D-22BBF1B2B825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62" creationId="{5217D2FB-0D7C-0C65-C2DE-0768B9A1F16E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63" creationId="{6B1EDE81-B44E-9E0E-9570-B68F85401D54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84" creationId="{4BF074EB-95B6-C4DD-E86A-D15E4E69DAA4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85" creationId="{3C66A83C-DBB3-93BD-9F29-A8FF3F82E3D2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86" creationId="{60B4A5E3-81D6-9588-FCB1-5F54F8A8A31C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87" creationId="{C7004AC6-BC79-5C3E-90DF-436AA4105369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88" creationId="{56D3AD03-F75E-CB7A-953E-9C15D796092C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89" creationId="{D915E3D9-AE84-5BC8-4907-3D35F5340DA4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90" creationId="{20FDFBFF-A08F-150E-5478-99CCC0FE4C87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91" creationId="{7B462751-85F7-F6C5-013D-9D7534D54815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92" creationId="{5CF4B50E-489C-B226-EAE6-EDA8512BA194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93" creationId="{D806697A-B386-0F6A-8ED7-737A4FE35C1C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94" creationId="{C0D35D98-FA73-ADA0-8248-B1FCBBC7E6B1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95" creationId="{AA4BECBE-4E94-7099-CCDF-FAEF8D452F36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96" creationId="{CB7C6C46-3D48-0121-A671-90BA79ED634B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97" creationId="{FB777007-32E2-7120-5D95-7F57276902C4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98" creationId="{E5D8AD83-568D-3301-B54E-17EBCAEC2485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1999" creationId="{D93460D6-E4E4-D646-8A62-2DD9987EBD20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00" creationId="{3AECD92C-7A20-59E2-DA74-270BCF1A6D59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01" creationId="{5D6E8C5E-0008-16D2-C247-99AFCE5396F8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02" creationId="{5EE2EE25-33B1-300A-C254-50A4785B4BD8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03" creationId="{4C7F2D35-00FB-A87F-569E-4258FBCCD0EC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04" creationId="{475CE50E-C3CA-F601-5D5B-C785A4081579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05" creationId="{3285B514-0D76-72FC-23E7-B5541232802A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06" creationId="{A70500CA-0E73-F988-BB54-44EA20DCDA5B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07" creationId="{BDA81207-C051-21BF-7F2D-DC406EBCE227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08" creationId="{7FE189F5-98C7-4CE5-72FC-675C4ADAAF36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09" creationId="{14DABFB7-3D88-7736-8ED9-2C240829D5EE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10" creationId="{95029E3D-42F5-B3C0-0BC7-FAF5EEB33C24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11" creationId="{0FE24C46-6BCC-C3F9-09B5-404058BBEE4C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12" creationId="{60BA08B4-0CD0-A548-B448-BE8D7A76961A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13" creationId="{9B0D3A91-FA17-FFDB-F64F-28DEB11893BD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14" creationId="{A4500238-E3D5-0794-0A89-90C67D5739C5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15" creationId="{237ED930-DD3C-CC8A-3812-390484C44C5B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16" creationId="{D57F1507-FA33-FBD9-39B7-625D15431BC6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17" creationId="{48379F49-D45D-C1F6-23FB-F2FD9A49DD20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18" creationId="{F605BFE8-32F8-98AA-7A72-B00F4BF99936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19" creationId="{9B5A3B1C-DC7D-266D-BA95-FBEE70B67421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20" creationId="{BB271D07-4104-AB80-183D-934CE5D604FD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21" creationId="{F6020749-8561-4F0E-856F-A2361FE03810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22" creationId="{D9B1049E-2D2C-3EA5-5BEB-D32C2357BCFB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23" creationId="{F3BF899B-8C1D-D9DC-EDC8-B0AB31DCBF7B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24" creationId="{18191B67-EF38-9675-0F70-A7F36FED8FA2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25" creationId="{C72A6061-5AB9-472E-0C23-FA7EB56C4A56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26" creationId="{2E4B9C8E-46DD-75A4-A55B-C08D2025CACC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27" creationId="{19F72936-B26C-4DE0-55ED-AFCC383D9DCF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28" creationId="{4FCF9BD5-648A-8DA9-85A3-6876ACA131CB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29" creationId="{F5329FD1-B0B7-7CAF-FB82-40F7F6DF3767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30" creationId="{E29D3933-9C94-FDF0-9736-70ECEAE0715A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31" creationId="{C81B2B67-B416-6092-4D49-2673FE172DA2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32" creationId="{77042401-299C-A846-4CBA-11D7F26E7234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33" creationId="{702A0E51-93BF-66A1-2107-68DB8D0503D5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34" creationId="{CCE3B76A-9D24-96A7-52CD-10BD367AC940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35" creationId="{4DF99236-123C-7564-A2AD-308A229A313A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036" creationId="{C3B9F647-D3F0-CEBB-9063-E7A6CA06191A}"/>
          </ac:spMkLst>
        </pc:spChg>
        <pc:spChg chg="del">
          <ac:chgData name="Hải Ngân Đinh" userId="b56d41eb1ff6fed2" providerId="LiveId" clId="{34745431-2645-A048-8AE3-D6E408463954}" dt="2022-12-30T04:20:57.837" v="6524" actId="478"/>
          <ac:spMkLst>
            <pc:docMk/>
            <pc:sldMk cId="0" sldId="291"/>
            <ac:spMk id="2037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4:20:57.837" v="6524" actId="478"/>
          <ac:spMkLst>
            <pc:docMk/>
            <pc:sldMk cId="0" sldId="291"/>
            <ac:spMk id="2038" creationId="{00000000-0000-0000-0000-000000000000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22" creationId="{FB4C93D7-EAA6-7D6C-FE21-D7FD5783C0C0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23" creationId="{204CA0C3-B1A9-9A19-0AEB-8405790D90D5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24" creationId="{8F60F82C-B550-0F0A-911B-18C6321021AB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25" creationId="{8820021D-D25F-1801-FC55-EA89B7C8B235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26" creationId="{C42E95E1-A526-B94F-6D0A-9B6801D3675D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27" creationId="{7D7E7892-47D3-9B5D-5A87-45035215994C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28" creationId="{55D081D5-F791-C633-9F09-9AEC644C2EC0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29" creationId="{9FCF984F-D6D9-EABB-754E-0B41B9687B70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30" creationId="{4A3647D2-37C4-ECC0-70AB-C6A2F8CFB4A3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31" creationId="{8E6EE072-2833-C382-480C-7BD8E2400696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32" creationId="{3F996A29-90AA-D951-94F9-6C899945A77E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33" creationId="{A1F2BFFD-A437-EF87-06CC-0544E07B8018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34" creationId="{5DB24C4C-5F0A-72DB-2C73-62385151AE8B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35" creationId="{F45C3977-620C-3D2F-848B-138B00D53401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36" creationId="{B170C3AE-AC2F-9C9D-B2CB-D57950E4C789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37" creationId="{E89B3579-381D-B9F7-DC2C-C73684D420E1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38" creationId="{EAE6583D-0FF3-BA01-7AA8-D73C62BCC2ED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39" creationId="{8F88F733-6331-43D5-A73D-C1F5FA556A05}"/>
          </ac:spMkLst>
        </pc:spChg>
        <pc:spChg chg="mod">
          <ac:chgData name="Hải Ngân Đinh" userId="b56d41eb1ff6fed2" providerId="LiveId" clId="{34745431-2645-A048-8AE3-D6E408463954}" dt="2022-12-30T03:08:09.080" v="4408"/>
          <ac:spMkLst>
            <pc:docMk/>
            <pc:sldMk cId="0" sldId="291"/>
            <ac:spMk id="2240" creationId="{8A9395F3-7E46-A7CE-B7DA-7002C866EDAC}"/>
          </ac:spMkLst>
        </pc:spChg>
        <pc:spChg chg="add del mod">
          <ac:chgData name="Hải Ngân Đinh" userId="b56d41eb1ff6fed2" providerId="LiveId" clId="{34745431-2645-A048-8AE3-D6E408463954}" dt="2022-12-30T04:20:58.173" v="6525" actId="478"/>
          <ac:spMkLst>
            <pc:docMk/>
            <pc:sldMk cId="0" sldId="291"/>
            <ac:spMk id="2242" creationId="{18CA468A-45B3-DAB9-B3EA-387DE0DB134C}"/>
          </ac:spMkLst>
        </pc:spChg>
        <pc:spChg chg="add del mod">
          <ac:chgData name="Hải Ngân Đinh" userId="b56d41eb1ff6fed2" providerId="LiveId" clId="{34745431-2645-A048-8AE3-D6E408463954}" dt="2022-12-30T04:20:58.173" v="6525" actId="478"/>
          <ac:spMkLst>
            <pc:docMk/>
            <pc:sldMk cId="0" sldId="291"/>
            <ac:spMk id="2244" creationId="{97E7359A-782D-93D6-7D64-69E3E96A1AEF}"/>
          </ac:spMkLst>
        </pc:spChg>
        <pc:spChg chg="add mod">
          <ac:chgData name="Hải Ngân Đinh" userId="b56d41eb1ff6fed2" providerId="LiveId" clId="{34745431-2645-A048-8AE3-D6E408463954}" dt="2022-12-30T04:21:53.425" v="6542" actId="1076"/>
          <ac:spMkLst>
            <pc:docMk/>
            <pc:sldMk cId="0" sldId="291"/>
            <ac:spMk id="2245" creationId="{C51B0ECB-66B6-063A-4172-D6FBADB84CE1}"/>
          </ac:spMkLst>
        </pc:spChg>
        <pc:spChg chg="add mod">
          <ac:chgData name="Hải Ngân Đinh" userId="b56d41eb1ff6fed2" providerId="LiveId" clId="{34745431-2645-A048-8AE3-D6E408463954}" dt="2022-12-30T04:24:50.124" v="6626" actId="208"/>
          <ac:spMkLst>
            <pc:docMk/>
            <pc:sldMk cId="0" sldId="291"/>
            <ac:spMk id="2246" creationId="{3A43338F-F2DE-4E5F-B88B-17F8FE920CA2}"/>
          </ac:spMkLst>
        </pc:spChg>
        <pc:spChg chg="add mod">
          <ac:chgData name="Hải Ngân Đinh" userId="b56d41eb1ff6fed2" providerId="LiveId" clId="{34745431-2645-A048-8AE3-D6E408463954}" dt="2022-12-30T04:24:36.879" v="6623" actId="207"/>
          <ac:spMkLst>
            <pc:docMk/>
            <pc:sldMk cId="0" sldId="291"/>
            <ac:spMk id="2247" creationId="{47A760C7-9CB2-AF64-DFAB-429A558F9BB8}"/>
          </ac:spMkLst>
        </pc:spChg>
        <pc:spChg chg="add mod">
          <ac:chgData name="Hải Ngân Đinh" userId="b56d41eb1ff6fed2" providerId="LiveId" clId="{34745431-2645-A048-8AE3-D6E408463954}" dt="2022-12-30T04:25:05.024" v="6653" actId="14100"/>
          <ac:spMkLst>
            <pc:docMk/>
            <pc:sldMk cId="0" sldId="291"/>
            <ac:spMk id="2254" creationId="{5866A86A-F56B-26F6-EC30-6A19CD9199DD}"/>
          </ac:spMkLst>
        </pc:spChg>
        <pc:spChg chg="add mod">
          <ac:chgData name="Hải Ngân Đinh" userId="b56d41eb1ff6fed2" providerId="LiveId" clId="{34745431-2645-A048-8AE3-D6E408463954}" dt="2022-12-30T04:25:41.057" v="6700" actId="1076"/>
          <ac:spMkLst>
            <pc:docMk/>
            <pc:sldMk cId="0" sldId="291"/>
            <ac:spMk id="2255" creationId="{0CD77C75-5806-EACF-B528-A96B8A09D4C0}"/>
          </ac:spMkLst>
        </pc:spChg>
        <pc:spChg chg="add mod">
          <ac:chgData name="Hải Ngân Đinh" userId="b56d41eb1ff6fed2" providerId="LiveId" clId="{34745431-2645-A048-8AE3-D6E408463954}" dt="2022-12-30T04:28:24.518" v="6771" actId="1076"/>
          <ac:spMkLst>
            <pc:docMk/>
            <pc:sldMk cId="0" sldId="291"/>
            <ac:spMk id="2264" creationId="{5E894117-6787-2E56-CDE0-0F25ACDE919C}"/>
          </ac:spMkLst>
        </pc:spChg>
        <pc:spChg chg="add mod">
          <ac:chgData name="Hải Ngân Đinh" userId="b56d41eb1ff6fed2" providerId="LiveId" clId="{34745431-2645-A048-8AE3-D6E408463954}" dt="2022-12-30T04:28:21.939" v="6770" actId="1076"/>
          <ac:spMkLst>
            <pc:docMk/>
            <pc:sldMk cId="0" sldId="291"/>
            <ac:spMk id="2272" creationId="{2DD90928-E602-4C1A-D092-9AFC2D30D66C}"/>
          </ac:spMkLst>
        </pc:spChg>
        <pc:spChg chg="add del mod">
          <ac:chgData name="Hải Ngân Đinh" userId="b56d41eb1ff6fed2" providerId="LiveId" clId="{34745431-2645-A048-8AE3-D6E408463954}" dt="2022-12-30T04:28:48.831" v="6799" actId="478"/>
          <ac:spMkLst>
            <pc:docMk/>
            <pc:sldMk cId="0" sldId="291"/>
            <ac:spMk id="2276" creationId="{8443B876-337E-6B3C-1619-CF8A16A12874}"/>
          </ac:spMkLst>
        </pc:spChg>
        <pc:spChg chg="add mod">
          <ac:chgData name="Hải Ngân Đinh" userId="b56d41eb1ff6fed2" providerId="LiveId" clId="{34745431-2645-A048-8AE3-D6E408463954}" dt="2022-12-30T04:28:58.872" v="6821" actId="14100"/>
          <ac:spMkLst>
            <pc:docMk/>
            <pc:sldMk cId="0" sldId="291"/>
            <ac:spMk id="2277" creationId="{8A6AC853-7A30-F067-76E9-C5B3305A564C}"/>
          </ac:spMkLst>
        </pc:spChg>
        <pc:spChg chg="add del mod">
          <ac:chgData name="Hải Ngân Đinh" userId="b56d41eb1ff6fed2" providerId="LiveId" clId="{34745431-2645-A048-8AE3-D6E408463954}" dt="2022-12-30T04:29:02.094" v="6825"/>
          <ac:spMkLst>
            <pc:docMk/>
            <pc:sldMk cId="0" sldId="291"/>
            <ac:spMk id="2278" creationId="{81236A3B-C7B2-A2D1-A384-97A2CF87290D}"/>
          </ac:spMkLst>
        </pc:spChg>
        <pc:spChg chg="add mod">
          <ac:chgData name="Hải Ngân Đinh" userId="b56d41eb1ff6fed2" providerId="LiveId" clId="{34745431-2645-A048-8AE3-D6E408463954}" dt="2022-12-30T04:29:10.880" v="6857" actId="20577"/>
          <ac:spMkLst>
            <pc:docMk/>
            <pc:sldMk cId="0" sldId="291"/>
            <ac:spMk id="2279" creationId="{A51896D9-C351-50E8-8B0B-2BAD53713A7F}"/>
          </ac:spMkLst>
        </pc:spChg>
        <pc:grpChg chg="add del mod">
          <ac:chgData name="Hải Ngân Đinh" userId="b56d41eb1ff6fed2" providerId="LiveId" clId="{34745431-2645-A048-8AE3-D6E408463954}" dt="2022-12-30T03:11:48.397" v="4483" actId="21"/>
          <ac:grpSpMkLst>
            <pc:docMk/>
            <pc:sldMk cId="0" sldId="291"/>
            <ac:grpSpMk id="2" creationId="{9F8D7A8D-3640-D763-44FF-BF6E79F59CC4}"/>
          </ac:grpSpMkLst>
        </pc:grpChg>
        <pc:grpChg chg="mod">
          <ac:chgData name="Hải Ngân Đinh" userId="b56d41eb1ff6fed2" providerId="LiveId" clId="{34745431-2645-A048-8AE3-D6E408463954}" dt="2022-12-30T03:07:44.290" v="4397"/>
          <ac:grpSpMkLst>
            <pc:docMk/>
            <pc:sldMk cId="0" sldId="291"/>
            <ac:grpSpMk id="3" creationId="{B14D46C7-B408-159F-2A18-A6B5437F24FE}"/>
          </ac:grpSpMkLst>
        </pc:grpChg>
        <pc:grpChg chg="mod">
          <ac:chgData name="Hải Ngân Đinh" userId="b56d41eb1ff6fed2" providerId="LiveId" clId="{34745431-2645-A048-8AE3-D6E408463954}" dt="2022-12-30T03:07:44.290" v="4397"/>
          <ac:grpSpMkLst>
            <pc:docMk/>
            <pc:sldMk cId="0" sldId="291"/>
            <ac:grpSpMk id="6" creationId="{FF64C646-A98B-11B9-BEDE-C560D8514BCC}"/>
          </ac:grpSpMkLst>
        </pc:grpChg>
        <pc:grpChg chg="mod">
          <ac:chgData name="Hải Ngân Đinh" userId="b56d41eb1ff6fed2" providerId="LiveId" clId="{34745431-2645-A048-8AE3-D6E408463954}" dt="2022-12-30T03:07:44.290" v="4397"/>
          <ac:grpSpMkLst>
            <pc:docMk/>
            <pc:sldMk cId="0" sldId="291"/>
            <ac:grpSpMk id="50" creationId="{83682998-A3B3-05D6-6E3A-1CF282374C99}"/>
          </ac:grpSpMkLst>
        </pc:grpChg>
        <pc:grpChg chg="add del mod">
          <ac:chgData name="Hải Ngân Đinh" userId="b56d41eb1ff6fed2" providerId="LiveId" clId="{34745431-2645-A048-8AE3-D6E408463954}" dt="2022-12-30T03:59:50.503" v="6187" actId="478"/>
          <ac:grpSpMkLst>
            <pc:docMk/>
            <pc:sldMk cId="0" sldId="291"/>
            <ac:grpSpMk id="61" creationId="{2D44929D-FA43-879F-9CA5-7C1F2BA3F076}"/>
          </ac:grpSpMkLst>
        </pc:grpChg>
        <pc:grpChg chg="del">
          <ac:chgData name="Hải Ngân Đinh" userId="b56d41eb1ff6fed2" providerId="LiveId" clId="{34745431-2645-A048-8AE3-D6E408463954}" dt="2022-12-30T04:20:57.837" v="6524" actId="478"/>
          <ac:grpSpMkLst>
            <pc:docMk/>
            <pc:sldMk cId="0" sldId="291"/>
            <ac:grpSpMk id="2039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4:20:57.837" v="6524" actId="478"/>
          <ac:grpSpMkLst>
            <pc:docMk/>
            <pc:sldMk cId="0" sldId="291"/>
            <ac:grpSpMk id="2109" creationId="{00000000-0000-0000-0000-000000000000}"/>
          </ac:grpSpMkLst>
        </pc:grpChg>
        <pc:grpChg chg="del">
          <ac:chgData name="Hải Ngân Đinh" userId="b56d41eb1ff6fed2" providerId="LiveId" clId="{34745431-2645-A048-8AE3-D6E408463954}" dt="2022-12-30T04:20:57.837" v="6524" actId="478"/>
          <ac:grpSpMkLst>
            <pc:docMk/>
            <pc:sldMk cId="0" sldId="291"/>
            <ac:grpSpMk id="2178" creationId="{00000000-0000-0000-0000-000000000000}"/>
          </ac:grpSpMkLst>
        </pc:grpChg>
        <pc:cxnChg chg="mod">
          <ac:chgData name="Hải Ngân Đinh" userId="b56d41eb1ff6fed2" providerId="LiveId" clId="{34745431-2645-A048-8AE3-D6E408463954}" dt="2022-12-30T03:07:44.290" v="4397"/>
          <ac:cxnSpMkLst>
            <pc:docMk/>
            <pc:sldMk cId="0" sldId="291"/>
            <ac:cxnSpMk id="4" creationId="{D91C929B-962A-C045-2C18-5816AD2F3CD2}"/>
          </ac:cxnSpMkLst>
        </pc:cxnChg>
        <pc:cxnChg chg="mod">
          <ac:chgData name="Hải Ngân Đinh" userId="b56d41eb1ff6fed2" providerId="LiveId" clId="{34745431-2645-A048-8AE3-D6E408463954}" dt="2022-12-30T03:07:44.290" v="4397"/>
          <ac:cxnSpMkLst>
            <pc:docMk/>
            <pc:sldMk cId="0" sldId="291"/>
            <ac:cxnSpMk id="5" creationId="{5AD76149-EDF6-AB79-1AAA-1E8D29A7F97F}"/>
          </ac:cxnSpMkLst>
        </pc:cxnChg>
        <pc:cxnChg chg="add mod">
          <ac:chgData name="Hải Ngân Đinh" userId="b56d41eb1ff6fed2" providerId="LiveId" clId="{34745431-2645-A048-8AE3-D6E408463954}" dt="2022-12-30T04:24:48.271" v="6625" actId="1582"/>
          <ac:cxnSpMkLst>
            <pc:docMk/>
            <pc:sldMk cId="0" sldId="291"/>
            <ac:cxnSpMk id="2249" creationId="{320AA95E-29D5-735D-0987-2642503C50B5}"/>
          </ac:cxnSpMkLst>
        </pc:cxnChg>
        <pc:cxnChg chg="add mod">
          <ac:chgData name="Hải Ngân Đinh" userId="b56d41eb1ff6fed2" providerId="LiveId" clId="{34745431-2645-A048-8AE3-D6E408463954}" dt="2022-12-30T04:24:48.271" v="6625" actId="1582"/>
          <ac:cxnSpMkLst>
            <pc:docMk/>
            <pc:sldMk cId="0" sldId="291"/>
            <ac:cxnSpMk id="2251" creationId="{2D60DAB6-B121-BFBA-562C-3FC5FAA4BF68}"/>
          </ac:cxnSpMkLst>
        </pc:cxnChg>
        <pc:cxnChg chg="add mod">
          <ac:chgData name="Hải Ngân Đinh" userId="b56d41eb1ff6fed2" providerId="LiveId" clId="{34745431-2645-A048-8AE3-D6E408463954}" dt="2022-12-30T06:08:23.054" v="7728" actId="1076"/>
          <ac:cxnSpMkLst>
            <pc:docMk/>
            <pc:sldMk cId="0" sldId="291"/>
            <ac:cxnSpMk id="2257" creationId="{91E32981-F503-2FE4-3BFA-7D0E4B1D7FE9}"/>
          </ac:cxnSpMkLst>
        </pc:cxnChg>
        <pc:cxnChg chg="add mod">
          <ac:chgData name="Hải Ngân Đinh" userId="b56d41eb1ff6fed2" providerId="LiveId" clId="{34745431-2645-A048-8AE3-D6E408463954}" dt="2022-12-30T04:25:32.890" v="6698" actId="1582"/>
          <ac:cxnSpMkLst>
            <pc:docMk/>
            <pc:sldMk cId="0" sldId="291"/>
            <ac:cxnSpMk id="2259" creationId="{FA6A2E99-25E1-FD9B-228F-3AB1532F9758}"/>
          </ac:cxnSpMkLst>
        </pc:cxnChg>
        <pc:cxnChg chg="add mod">
          <ac:chgData name="Hải Ngân Đinh" userId="b56d41eb1ff6fed2" providerId="LiveId" clId="{34745431-2645-A048-8AE3-D6E408463954}" dt="2022-12-30T04:25:43.957" v="6702" actId="1582"/>
          <ac:cxnSpMkLst>
            <pc:docMk/>
            <pc:sldMk cId="0" sldId="291"/>
            <ac:cxnSpMk id="2261" creationId="{068CA624-DCB3-D964-5468-50AD16220485}"/>
          </ac:cxnSpMkLst>
        </pc:cxnChg>
        <pc:cxnChg chg="add mod">
          <ac:chgData name="Hải Ngân Đinh" userId="b56d41eb1ff6fed2" providerId="LiveId" clId="{34745431-2645-A048-8AE3-D6E408463954}" dt="2022-12-30T06:08:22.551" v="7727" actId="1076"/>
          <ac:cxnSpMkLst>
            <pc:docMk/>
            <pc:sldMk cId="0" sldId="291"/>
            <ac:cxnSpMk id="2263" creationId="{1CACFE2E-54E0-1FC2-BC48-063BA42F0719}"/>
          </ac:cxnSpMkLst>
        </pc:cxnChg>
        <pc:cxnChg chg="add mod">
          <ac:chgData name="Hải Ngân Đinh" userId="b56d41eb1ff6fed2" providerId="LiveId" clId="{34745431-2645-A048-8AE3-D6E408463954}" dt="2022-12-30T04:28:26.270" v="6772" actId="1076"/>
          <ac:cxnSpMkLst>
            <pc:docMk/>
            <pc:sldMk cId="0" sldId="291"/>
            <ac:cxnSpMk id="2266" creationId="{FD82BAAD-B3F1-04A5-FDF6-3882BEEF9CD6}"/>
          </ac:cxnSpMkLst>
        </pc:cxnChg>
        <pc:cxnChg chg="add mod">
          <ac:chgData name="Hải Ngân Đinh" userId="b56d41eb1ff6fed2" providerId="LiveId" clId="{34745431-2645-A048-8AE3-D6E408463954}" dt="2022-12-30T04:28:24.518" v="6771" actId="1076"/>
          <ac:cxnSpMkLst>
            <pc:docMk/>
            <pc:sldMk cId="0" sldId="291"/>
            <ac:cxnSpMk id="2268" creationId="{5666A10E-F32D-63AA-3876-0D51EBDF3485}"/>
          </ac:cxnSpMkLst>
        </pc:cxnChg>
        <pc:cxnChg chg="add mod">
          <ac:chgData name="Hải Ngân Đinh" userId="b56d41eb1ff6fed2" providerId="LiveId" clId="{34745431-2645-A048-8AE3-D6E408463954}" dt="2022-12-30T04:28:36.585" v="6776" actId="1582"/>
          <ac:cxnSpMkLst>
            <pc:docMk/>
            <pc:sldMk cId="0" sldId="291"/>
            <ac:cxnSpMk id="2275" creationId="{E61E1815-55A0-DE87-156F-B88D2EF3167D}"/>
          </ac:cxnSpMkLst>
        </pc:cxnChg>
        <pc:cxnChg chg="add mod">
          <ac:chgData name="Hải Ngân Đinh" userId="b56d41eb1ff6fed2" providerId="LiveId" clId="{34745431-2645-A048-8AE3-D6E408463954}" dt="2022-12-30T04:29:45.899" v="6871" actId="1036"/>
          <ac:cxnSpMkLst>
            <pc:docMk/>
            <pc:sldMk cId="0" sldId="291"/>
            <ac:cxnSpMk id="2281" creationId="{26B51AF0-8F5C-FC59-4BF8-D11F2010DC14}"/>
          </ac:cxnSpMkLst>
        </pc:cxnChg>
        <pc:cxnChg chg="add mod">
          <ac:chgData name="Hải Ngân Đinh" userId="b56d41eb1ff6fed2" providerId="LiveId" clId="{34745431-2645-A048-8AE3-D6E408463954}" dt="2022-12-30T04:29:37.055" v="6864" actId="1582"/>
          <ac:cxnSpMkLst>
            <pc:docMk/>
            <pc:sldMk cId="0" sldId="291"/>
            <ac:cxnSpMk id="2283" creationId="{BD1C3C77-A178-FF05-8AD7-C892D0142B4E}"/>
          </ac:cxnSpMkLst>
        </pc:cxnChg>
        <pc:cxnChg chg="add mod">
          <ac:chgData name="Hải Ngân Đinh" userId="b56d41eb1ff6fed2" providerId="LiveId" clId="{34745431-2645-A048-8AE3-D6E408463954}" dt="2022-12-30T04:30:08.271" v="6878" actId="14100"/>
          <ac:cxnSpMkLst>
            <pc:docMk/>
            <pc:sldMk cId="0" sldId="291"/>
            <ac:cxnSpMk id="2287" creationId="{6F8EECFE-8C88-6087-4234-DA4CC9F78C18}"/>
          </ac:cxnSpMkLst>
        </pc:cxnChg>
        <pc:cxnChg chg="add mod">
          <ac:chgData name="Hải Ngân Đinh" userId="b56d41eb1ff6fed2" providerId="LiveId" clId="{34745431-2645-A048-8AE3-D6E408463954}" dt="2022-12-30T04:30:11.187" v="6880" actId="1582"/>
          <ac:cxnSpMkLst>
            <pc:docMk/>
            <pc:sldMk cId="0" sldId="291"/>
            <ac:cxnSpMk id="2289" creationId="{FBE78380-9759-40A9-7902-474E170F22D3}"/>
          </ac:cxnSpMkLst>
        </pc:cxnChg>
      </pc:sldChg>
      <pc:sldChg chg="addSp delSp modSp mod ord modTransition modAnim">
        <pc:chgData name="Hải Ngân Đinh" userId="b56d41eb1ff6fed2" providerId="LiveId" clId="{34745431-2645-A048-8AE3-D6E408463954}" dt="2022-12-30T04:48:15.113" v="7269"/>
        <pc:sldMkLst>
          <pc:docMk/>
          <pc:sldMk cId="0" sldId="292"/>
        </pc:sldMkLst>
        <pc:spChg chg="add del mod">
          <ac:chgData name="Hải Ngân Đinh" userId="b56d41eb1ff6fed2" providerId="LiveId" clId="{34745431-2645-A048-8AE3-D6E408463954}" dt="2022-12-30T01:13:34.684" v="556" actId="478"/>
          <ac:spMkLst>
            <pc:docMk/>
            <pc:sldMk cId="0" sldId="292"/>
            <ac:spMk id="3" creationId="{57C9906D-4954-F803-42E7-9F1157873DCB}"/>
          </ac:spMkLst>
        </pc:spChg>
        <pc:spChg chg="add del mod">
          <ac:chgData name="Hải Ngân Đinh" userId="b56d41eb1ff6fed2" providerId="LiveId" clId="{34745431-2645-A048-8AE3-D6E408463954}" dt="2022-12-30T01:13:34.684" v="556" actId="478"/>
          <ac:spMkLst>
            <pc:docMk/>
            <pc:sldMk cId="0" sldId="292"/>
            <ac:spMk id="5" creationId="{5513D472-39A5-0C17-D05C-77E57D381E4C}"/>
          </ac:spMkLst>
        </pc:spChg>
        <pc:spChg chg="add del mod">
          <ac:chgData name="Hải Ngân Đinh" userId="b56d41eb1ff6fed2" providerId="LiveId" clId="{34745431-2645-A048-8AE3-D6E408463954}" dt="2022-12-30T01:13:34.684" v="556" actId="478"/>
          <ac:spMkLst>
            <pc:docMk/>
            <pc:sldMk cId="0" sldId="292"/>
            <ac:spMk id="7" creationId="{87FA6935-D185-E8FC-F51E-280D0F0D622C}"/>
          </ac:spMkLst>
        </pc:spChg>
        <pc:spChg chg="add mod">
          <ac:chgData name="Hải Ngân Đinh" userId="b56d41eb1ff6fed2" providerId="LiveId" clId="{34745431-2645-A048-8AE3-D6E408463954}" dt="2022-12-30T01:16:19.289" v="803" actId="1035"/>
          <ac:spMkLst>
            <pc:docMk/>
            <pc:sldMk cId="0" sldId="292"/>
            <ac:spMk id="8" creationId="{5D971DA4-AEB0-682C-F878-6A45F4003268}"/>
          </ac:spMkLst>
        </pc:spChg>
        <pc:spChg chg="add mod">
          <ac:chgData name="Hải Ngân Đinh" userId="b56d41eb1ff6fed2" providerId="LiveId" clId="{34745431-2645-A048-8AE3-D6E408463954}" dt="2022-12-30T01:17:55.754" v="906" actId="1035"/>
          <ac:spMkLst>
            <pc:docMk/>
            <pc:sldMk cId="0" sldId="292"/>
            <ac:spMk id="10" creationId="{4065BB6E-F515-F9E4-E5C6-DA44D71F0289}"/>
          </ac:spMkLst>
        </pc:spChg>
        <pc:spChg chg="add mod">
          <ac:chgData name="Hải Ngân Đinh" userId="b56d41eb1ff6fed2" providerId="LiveId" clId="{34745431-2645-A048-8AE3-D6E408463954}" dt="2022-12-30T01:19:45.133" v="1006" actId="1076"/>
          <ac:spMkLst>
            <pc:docMk/>
            <pc:sldMk cId="0" sldId="292"/>
            <ac:spMk id="11" creationId="{EFE4F6E3-F91F-1FD0-CF5C-76F434CB6491}"/>
          </ac:spMkLst>
        </pc:spChg>
        <pc:spChg chg="add mod">
          <ac:chgData name="Hải Ngân Đinh" userId="b56d41eb1ff6fed2" providerId="LiveId" clId="{34745431-2645-A048-8AE3-D6E408463954}" dt="2022-12-30T01:19:37.001" v="1003" actId="1038"/>
          <ac:spMkLst>
            <pc:docMk/>
            <pc:sldMk cId="0" sldId="292"/>
            <ac:spMk id="12" creationId="{CBCA6B57-D795-2844-46BE-F3F664312108}"/>
          </ac:spMkLst>
        </pc:spChg>
        <pc:spChg chg="add mod">
          <ac:chgData name="Hải Ngân Đinh" userId="b56d41eb1ff6fed2" providerId="LiveId" clId="{34745431-2645-A048-8AE3-D6E408463954}" dt="2022-12-30T01:19:15.549" v="985" actId="1038"/>
          <ac:spMkLst>
            <pc:docMk/>
            <pc:sldMk cId="0" sldId="292"/>
            <ac:spMk id="13" creationId="{3497A156-2033-356E-31B8-6ACD1C1F91D8}"/>
          </ac:spMkLst>
        </pc:spChg>
        <pc:spChg chg="add mod">
          <ac:chgData name="Hải Ngân Đinh" userId="b56d41eb1ff6fed2" providerId="LiveId" clId="{34745431-2645-A048-8AE3-D6E408463954}" dt="2022-12-30T01:19:42.332" v="1005" actId="1076"/>
          <ac:spMkLst>
            <pc:docMk/>
            <pc:sldMk cId="0" sldId="292"/>
            <ac:spMk id="14" creationId="{CFCD3649-5058-3227-45C7-910D519F4B0E}"/>
          </ac:spMkLst>
        </pc:spChg>
        <pc:spChg chg="add mod">
          <ac:chgData name="Hải Ngân Đinh" userId="b56d41eb1ff6fed2" providerId="LiveId" clId="{34745431-2645-A048-8AE3-D6E408463954}" dt="2022-12-30T01:19:37.001" v="1003" actId="1038"/>
          <ac:spMkLst>
            <pc:docMk/>
            <pc:sldMk cId="0" sldId="292"/>
            <ac:spMk id="15" creationId="{BDC10E4A-CD51-143F-AB95-537FC3E36961}"/>
          </ac:spMkLst>
        </pc:spChg>
        <pc:spChg chg="add mod">
          <ac:chgData name="Hải Ngân Đinh" userId="b56d41eb1ff6fed2" providerId="LiveId" clId="{34745431-2645-A048-8AE3-D6E408463954}" dt="2022-12-30T01:19:15.549" v="985" actId="1038"/>
          <ac:spMkLst>
            <pc:docMk/>
            <pc:sldMk cId="0" sldId="292"/>
            <ac:spMk id="16" creationId="{1618758E-D3C3-54A6-31B9-7A6629C1CD2C}"/>
          </ac:spMkLst>
        </pc:spChg>
        <pc:spChg chg="del">
          <ac:chgData name="Hải Ngân Đinh" userId="b56d41eb1ff6fed2" providerId="LiveId" clId="{34745431-2645-A048-8AE3-D6E408463954}" dt="2022-12-30T01:13:34.353" v="555" actId="478"/>
          <ac:spMkLst>
            <pc:docMk/>
            <pc:sldMk cId="0" sldId="292"/>
            <ac:spMk id="2226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13:34.353" v="555" actId="478"/>
          <ac:spMkLst>
            <pc:docMk/>
            <pc:sldMk cId="0" sldId="292"/>
            <ac:spMk id="2227" creationId="{00000000-0000-0000-0000-000000000000}"/>
          </ac:spMkLst>
        </pc:spChg>
        <pc:spChg chg="del">
          <ac:chgData name="Hải Ngân Đinh" userId="b56d41eb1ff6fed2" providerId="LiveId" clId="{34745431-2645-A048-8AE3-D6E408463954}" dt="2022-12-30T01:13:34.353" v="555" actId="478"/>
          <ac:spMkLst>
            <pc:docMk/>
            <pc:sldMk cId="0" sldId="292"/>
            <ac:spMk id="2228" creationId="{00000000-0000-0000-0000-000000000000}"/>
          </ac:spMkLst>
        </pc:spChg>
      </pc:sldChg>
      <pc:sldChg chg="addSp delSp modSp add del mod ord modTransition delAnim modAnim">
        <pc:chgData name="Hải Ngân Đinh" userId="b56d41eb1ff6fed2" providerId="LiveId" clId="{34745431-2645-A048-8AE3-D6E408463954}" dt="2022-12-30T04:39:57.039" v="7227"/>
        <pc:sldMkLst>
          <pc:docMk/>
          <pc:sldMk cId="3433359495" sldId="293"/>
        </pc:sldMkLst>
        <pc:spChg chg="mod">
          <ac:chgData name="Hải Ngân Đinh" userId="b56d41eb1ff6fed2" providerId="LiveId" clId="{34745431-2645-A048-8AE3-D6E408463954}" dt="2022-12-30T00:58:39.875" v="85" actId="1076"/>
          <ac:spMkLst>
            <pc:docMk/>
            <pc:sldMk cId="3433359495" sldId="293"/>
            <ac:spMk id="5" creationId="{B540E661-E402-400E-AA61-99F9ACE267B5}"/>
          </ac:spMkLst>
        </pc:spChg>
        <pc:spChg chg="del">
          <ac:chgData name="Hải Ngân Đinh" userId="b56d41eb1ff6fed2" providerId="LiveId" clId="{34745431-2645-A048-8AE3-D6E408463954}" dt="2022-12-30T00:58:21.949" v="43" actId="478"/>
          <ac:spMkLst>
            <pc:docMk/>
            <pc:sldMk cId="3433359495" sldId="293"/>
            <ac:spMk id="6" creationId="{8D26B19C-6BDD-06AD-CBE6-278AC7673D42}"/>
          </ac:spMkLst>
        </pc:spChg>
        <pc:picChg chg="add mod">
          <ac:chgData name="Hải Ngân Đinh" userId="b56d41eb1ff6fed2" providerId="LiveId" clId="{34745431-2645-A048-8AE3-D6E408463954}" dt="2022-12-30T01:02:44.607" v="109" actId="1076"/>
          <ac:picMkLst>
            <pc:docMk/>
            <pc:sldMk cId="3433359495" sldId="293"/>
            <ac:picMk id="1026" creationId="{BCBC5AB2-2D64-B4A8-135B-ED24E18935C1}"/>
          </ac:picMkLst>
        </pc:picChg>
        <pc:picChg chg="add mod">
          <ac:chgData name="Hải Ngân Đinh" userId="b56d41eb1ff6fed2" providerId="LiveId" clId="{34745431-2645-A048-8AE3-D6E408463954}" dt="2022-12-30T01:02:45.991" v="110" actId="1076"/>
          <ac:picMkLst>
            <pc:docMk/>
            <pc:sldMk cId="3433359495" sldId="293"/>
            <ac:picMk id="1028" creationId="{7092B804-259B-B4BD-C810-D591899ABB38}"/>
          </ac:picMkLst>
        </pc:picChg>
      </pc:sldChg>
      <pc:sldChg chg="addSp delSp modSp add del modTransition modAnim">
        <pc:chgData name="Hải Ngân Đinh" userId="b56d41eb1ff6fed2" providerId="LiveId" clId="{34745431-2645-A048-8AE3-D6E408463954}" dt="2022-12-30T04:40:28.559" v="7233"/>
        <pc:sldMkLst>
          <pc:docMk/>
          <pc:sldMk cId="2600894945" sldId="294"/>
        </pc:sldMkLst>
        <pc:picChg chg="del">
          <ac:chgData name="Hải Ngân Đinh" userId="b56d41eb1ff6fed2" providerId="LiveId" clId="{34745431-2645-A048-8AE3-D6E408463954}" dt="2022-12-30T01:02:49.927" v="112" actId="478"/>
          <ac:picMkLst>
            <pc:docMk/>
            <pc:sldMk cId="2600894945" sldId="294"/>
            <ac:picMk id="1026" creationId="{BCBC5AB2-2D64-B4A8-135B-ED24E18935C1}"/>
          </ac:picMkLst>
        </pc:picChg>
        <pc:picChg chg="del">
          <ac:chgData name="Hải Ngân Đinh" userId="b56d41eb1ff6fed2" providerId="LiveId" clId="{34745431-2645-A048-8AE3-D6E408463954}" dt="2022-12-30T01:02:49.927" v="112" actId="478"/>
          <ac:picMkLst>
            <pc:docMk/>
            <pc:sldMk cId="2600894945" sldId="294"/>
            <ac:picMk id="1028" creationId="{7092B804-259B-B4BD-C810-D591899ABB38}"/>
          </ac:picMkLst>
        </pc:picChg>
        <pc:picChg chg="add mod">
          <ac:chgData name="Hải Ngân Đinh" userId="b56d41eb1ff6fed2" providerId="LiveId" clId="{34745431-2645-A048-8AE3-D6E408463954}" dt="2022-12-30T01:03:27.091" v="120" actId="1076"/>
          <ac:picMkLst>
            <pc:docMk/>
            <pc:sldMk cId="2600894945" sldId="294"/>
            <ac:picMk id="3074" creationId="{7AAED340-E859-9B17-A17F-DB7BAC25AC33}"/>
          </ac:picMkLst>
        </pc:picChg>
        <pc:picChg chg="add mod">
          <ac:chgData name="Hải Ngân Đinh" userId="b56d41eb1ff6fed2" providerId="LiveId" clId="{34745431-2645-A048-8AE3-D6E408463954}" dt="2022-12-30T01:04:06.107" v="133" actId="1076"/>
          <ac:picMkLst>
            <pc:docMk/>
            <pc:sldMk cId="2600894945" sldId="294"/>
            <ac:picMk id="3076" creationId="{6B3B94E2-5AC5-07C7-78A2-C2E4BDCF9EF1}"/>
          </ac:picMkLst>
        </pc:picChg>
        <pc:picChg chg="add del mod">
          <ac:chgData name="Hải Ngân Đinh" userId="b56d41eb1ff6fed2" providerId="LiveId" clId="{34745431-2645-A048-8AE3-D6E408463954}" dt="2022-12-30T01:03:57.228" v="127" actId="478"/>
          <ac:picMkLst>
            <pc:docMk/>
            <pc:sldMk cId="2600894945" sldId="294"/>
            <ac:picMk id="3078" creationId="{0DDAF9F8-A335-EC90-994F-7AAD7F7B1D7A}"/>
          </ac:picMkLst>
        </pc:picChg>
      </pc:sldChg>
      <pc:sldChg chg="addSp delSp modSp add del mod modTransition delAnim modAnim">
        <pc:chgData name="Hải Ngân Đinh" userId="b56d41eb1ff6fed2" providerId="LiveId" clId="{34745431-2645-A048-8AE3-D6E408463954}" dt="2022-12-30T04:49:29.147" v="7293"/>
        <pc:sldMkLst>
          <pc:docMk/>
          <pc:sldMk cId="182566249" sldId="295"/>
        </pc:sldMkLst>
        <pc:spChg chg="add mod">
          <ac:chgData name="Hải Ngân Đinh" userId="b56d41eb1ff6fed2" providerId="LiveId" clId="{34745431-2645-A048-8AE3-D6E408463954}" dt="2022-12-30T01:41:09.772" v="1955" actId="1582"/>
          <ac:spMkLst>
            <pc:docMk/>
            <pc:sldMk cId="182566249" sldId="295"/>
            <ac:spMk id="2" creationId="{F8B20125-6E11-13BD-FEFA-1B817937E0BA}"/>
          </ac:spMkLst>
        </pc:spChg>
        <pc:spChg chg="add mod">
          <ac:chgData name="Hải Ngân Đinh" userId="b56d41eb1ff6fed2" providerId="LiveId" clId="{34745431-2645-A048-8AE3-D6E408463954}" dt="2022-12-30T01:41:09.772" v="1955" actId="1582"/>
          <ac:spMkLst>
            <pc:docMk/>
            <pc:sldMk cId="182566249" sldId="295"/>
            <ac:spMk id="3" creationId="{450E811E-9978-9621-5173-96613280738E}"/>
          </ac:spMkLst>
        </pc:spChg>
        <pc:spChg chg="del">
          <ac:chgData name="Hải Ngân Đinh" userId="b56d41eb1ff6fed2" providerId="LiveId" clId="{34745431-2645-A048-8AE3-D6E408463954}" dt="2022-12-30T01:27:24.379" v="1072" actId="478"/>
          <ac:spMkLst>
            <pc:docMk/>
            <pc:sldMk cId="182566249" sldId="295"/>
            <ac:spMk id="4" creationId="{0F0832E4-CFAC-6FC2-CAD0-B42855B887ED}"/>
          </ac:spMkLst>
        </pc:spChg>
        <pc:spChg chg="add mod">
          <ac:chgData name="Hải Ngân Đinh" userId="b56d41eb1ff6fed2" providerId="LiveId" clId="{34745431-2645-A048-8AE3-D6E408463954}" dt="2022-12-30T01:29:58.595" v="1239" actId="20577"/>
          <ac:spMkLst>
            <pc:docMk/>
            <pc:sldMk cId="182566249" sldId="295"/>
            <ac:spMk id="5" creationId="{6A9733B0-F7C5-98F4-719D-C2F662CAB075}"/>
          </ac:spMkLst>
        </pc:spChg>
        <pc:spChg chg="mod">
          <ac:chgData name="Hải Ngân Đinh" userId="b56d41eb1ff6fed2" providerId="LiveId" clId="{34745431-2645-A048-8AE3-D6E408463954}" dt="2022-12-30T01:29:16.600" v="1220" actId="20577"/>
          <ac:spMkLst>
            <pc:docMk/>
            <pc:sldMk cId="182566249" sldId="295"/>
            <ac:spMk id="6" creationId="{AB1587DB-23DA-8766-10A8-C609C65FAEEA}"/>
          </ac:spMkLst>
        </pc:spChg>
        <pc:spChg chg="add mod">
          <ac:chgData name="Hải Ngân Đinh" userId="b56d41eb1ff6fed2" providerId="LiveId" clId="{34745431-2645-A048-8AE3-D6E408463954}" dt="2022-12-30T01:30:34.412" v="1252" actId="1076"/>
          <ac:spMkLst>
            <pc:docMk/>
            <pc:sldMk cId="182566249" sldId="295"/>
            <ac:spMk id="7" creationId="{1962BC9E-25A7-2529-C237-E3D1A3C21276}"/>
          </ac:spMkLst>
        </pc:spChg>
        <pc:spChg chg="mod">
          <ac:chgData name="Hải Ngân Đinh" userId="b56d41eb1ff6fed2" providerId="LiveId" clId="{34745431-2645-A048-8AE3-D6E408463954}" dt="2022-12-30T01:29:30.448" v="1229" actId="1035"/>
          <ac:spMkLst>
            <pc:docMk/>
            <pc:sldMk cId="182566249" sldId="295"/>
            <ac:spMk id="8" creationId="{AC0B5321-6165-A7D1-BE5D-2538DA7D49C0}"/>
          </ac:spMkLst>
        </pc:spChg>
        <pc:spChg chg="mod">
          <ac:chgData name="Hải Ngân Đinh" userId="b56d41eb1ff6fed2" providerId="LiveId" clId="{34745431-2645-A048-8AE3-D6E408463954}" dt="2022-12-30T00:55:17.123" v="9" actId="207"/>
          <ac:spMkLst>
            <pc:docMk/>
            <pc:sldMk cId="182566249" sldId="295"/>
            <ac:spMk id="2267" creationId="{00000000-0000-0000-0000-000000000000}"/>
          </ac:spMkLst>
        </pc:spChg>
      </pc:sldChg>
      <pc:sldChg chg="modSp add del mod modTransition modAnim">
        <pc:chgData name="Hải Ngân Đinh" userId="b56d41eb1ff6fed2" providerId="LiveId" clId="{34745431-2645-A048-8AE3-D6E408463954}" dt="2022-12-30T04:50:04.836" v="7310"/>
        <pc:sldMkLst>
          <pc:docMk/>
          <pc:sldMk cId="2415758255" sldId="296"/>
        </pc:sldMkLst>
        <pc:spChg chg="mod">
          <ac:chgData name="Hải Ngân Đinh" userId="b56d41eb1ff6fed2" providerId="LiveId" clId="{34745431-2645-A048-8AE3-D6E408463954}" dt="2022-12-30T01:41:15.906" v="1957" actId="1582"/>
          <ac:spMkLst>
            <pc:docMk/>
            <pc:sldMk cId="2415758255" sldId="296"/>
            <ac:spMk id="2" creationId="{F8B20125-6E11-13BD-FEFA-1B817937E0BA}"/>
          </ac:spMkLst>
        </pc:spChg>
        <pc:spChg chg="mod">
          <ac:chgData name="Hải Ngân Đinh" userId="b56d41eb1ff6fed2" providerId="LiveId" clId="{34745431-2645-A048-8AE3-D6E408463954}" dt="2022-12-30T01:41:15.906" v="1957" actId="1582"/>
          <ac:spMkLst>
            <pc:docMk/>
            <pc:sldMk cId="2415758255" sldId="296"/>
            <ac:spMk id="3" creationId="{450E811E-9978-9621-5173-96613280738E}"/>
          </ac:spMkLst>
        </pc:spChg>
        <pc:spChg chg="mod">
          <ac:chgData name="Hải Ngân Đinh" userId="b56d41eb1ff6fed2" providerId="LiveId" clId="{34745431-2645-A048-8AE3-D6E408463954}" dt="2022-12-30T01:33:16.578" v="1576" actId="1076"/>
          <ac:spMkLst>
            <pc:docMk/>
            <pc:sldMk cId="2415758255" sldId="296"/>
            <ac:spMk id="5" creationId="{6A9733B0-F7C5-98F4-719D-C2F662CAB075}"/>
          </ac:spMkLst>
        </pc:spChg>
        <pc:spChg chg="mod">
          <ac:chgData name="Hải Ngân Đinh" userId="b56d41eb1ff6fed2" providerId="LiveId" clId="{34745431-2645-A048-8AE3-D6E408463954}" dt="2022-12-30T01:33:21.778" v="1577" actId="1076"/>
          <ac:spMkLst>
            <pc:docMk/>
            <pc:sldMk cId="2415758255" sldId="296"/>
            <ac:spMk id="6" creationId="{AB1587DB-23DA-8766-10A8-C609C65FAEEA}"/>
          </ac:spMkLst>
        </pc:spChg>
        <pc:spChg chg="mod">
          <ac:chgData name="Hải Ngân Đinh" userId="b56d41eb1ff6fed2" providerId="LiveId" clId="{34745431-2645-A048-8AE3-D6E408463954}" dt="2022-12-30T01:33:16.578" v="1576" actId="1076"/>
          <ac:spMkLst>
            <pc:docMk/>
            <pc:sldMk cId="2415758255" sldId="296"/>
            <ac:spMk id="7" creationId="{1962BC9E-25A7-2529-C237-E3D1A3C21276}"/>
          </ac:spMkLst>
        </pc:spChg>
        <pc:spChg chg="mod">
          <ac:chgData name="Hải Ngân Đinh" userId="b56d41eb1ff6fed2" providerId="LiveId" clId="{34745431-2645-A048-8AE3-D6E408463954}" dt="2022-12-30T01:33:21.778" v="1577" actId="1076"/>
          <ac:spMkLst>
            <pc:docMk/>
            <pc:sldMk cId="2415758255" sldId="296"/>
            <ac:spMk id="8" creationId="{AC0B5321-6165-A7D1-BE5D-2538DA7D49C0}"/>
          </ac:spMkLst>
        </pc:spChg>
      </pc:sldChg>
      <pc:sldChg chg="modSp add del mod ord modTransition modAnim">
        <pc:chgData name="Hải Ngân Đinh" userId="b56d41eb1ff6fed2" providerId="LiveId" clId="{34745431-2645-A048-8AE3-D6E408463954}" dt="2022-12-30T04:50:29.396" v="7318"/>
        <pc:sldMkLst>
          <pc:docMk/>
          <pc:sldMk cId="3055894620" sldId="297"/>
        </pc:sldMkLst>
        <pc:spChg chg="mod">
          <ac:chgData name="Hải Ngân Đinh" userId="b56d41eb1ff6fed2" providerId="LiveId" clId="{34745431-2645-A048-8AE3-D6E408463954}" dt="2022-12-30T01:41:26.823" v="1960" actId="1076"/>
          <ac:spMkLst>
            <pc:docMk/>
            <pc:sldMk cId="3055894620" sldId="297"/>
            <ac:spMk id="4" creationId="{0F0832E4-CFAC-6FC2-CAD0-B42855B887ED}"/>
          </ac:spMkLst>
        </pc:spChg>
        <pc:spChg chg="mod">
          <ac:chgData name="Hải Ngân Đinh" userId="b56d41eb1ff6fed2" providerId="LiveId" clId="{34745431-2645-A048-8AE3-D6E408463954}" dt="2022-12-30T01:36:14.875" v="1898" actId="1036"/>
          <ac:spMkLst>
            <pc:docMk/>
            <pc:sldMk cId="3055894620" sldId="297"/>
            <ac:spMk id="6" creationId="{AB1587DB-23DA-8766-10A8-C609C65FAEEA}"/>
          </ac:spMkLst>
        </pc:spChg>
        <pc:spChg chg="mod">
          <ac:chgData name="Hải Ngân Đinh" userId="b56d41eb1ff6fed2" providerId="LiveId" clId="{34745431-2645-A048-8AE3-D6E408463954}" dt="2022-12-30T01:36:14.875" v="1898" actId="1036"/>
          <ac:spMkLst>
            <pc:docMk/>
            <pc:sldMk cId="3055894620" sldId="297"/>
            <ac:spMk id="8" creationId="{AC0B5321-6165-A7D1-BE5D-2538DA7D49C0}"/>
          </ac:spMkLst>
        </pc:spChg>
      </pc:sldChg>
      <pc:sldChg chg="addSp delSp modSp add del mod modTransition modAnim">
        <pc:chgData name="Hải Ngân Đinh" userId="b56d41eb1ff6fed2" providerId="LiveId" clId="{34745431-2645-A048-8AE3-D6E408463954}" dt="2022-12-30T04:53:57.292" v="7383"/>
        <pc:sldMkLst>
          <pc:docMk/>
          <pc:sldMk cId="1353740929" sldId="298"/>
        </pc:sldMkLst>
        <pc:spChg chg="add mod">
          <ac:chgData name="Hải Ngân Đinh" userId="b56d41eb1ff6fed2" providerId="LiveId" clId="{34745431-2645-A048-8AE3-D6E408463954}" dt="2022-12-30T02:08:53.287" v="2390" actId="207"/>
          <ac:spMkLst>
            <pc:docMk/>
            <pc:sldMk cId="1353740929" sldId="298"/>
            <ac:spMk id="2" creationId="{AB887EF5-76BE-7E55-D9C9-7E945AFE17EB}"/>
          </ac:spMkLst>
        </pc:spChg>
        <pc:spChg chg="del">
          <ac:chgData name="Hải Ngân Đinh" userId="b56d41eb1ff6fed2" providerId="LiveId" clId="{34745431-2645-A048-8AE3-D6E408463954}" dt="2022-12-30T02:06:48.768" v="2346" actId="478"/>
          <ac:spMkLst>
            <pc:docMk/>
            <pc:sldMk cId="1353740929" sldId="298"/>
            <ac:spMk id="9" creationId="{80301720-29D5-7263-A443-72C09A954D7E}"/>
          </ac:spMkLst>
        </pc:spChg>
        <pc:spChg chg="del">
          <ac:chgData name="Hải Ngân Đinh" userId="b56d41eb1ff6fed2" providerId="LiveId" clId="{34745431-2645-A048-8AE3-D6E408463954}" dt="2022-12-30T02:06:48.768" v="2346" actId="478"/>
          <ac:spMkLst>
            <pc:docMk/>
            <pc:sldMk cId="1353740929" sldId="298"/>
            <ac:spMk id="10" creationId="{03D7C485-EB6A-F7C3-BA51-8E095EF99697}"/>
          </ac:spMkLst>
        </pc:spChg>
        <pc:spChg chg="mod">
          <ac:chgData name="Hải Ngân Đinh" userId="b56d41eb1ff6fed2" providerId="LiveId" clId="{34745431-2645-A048-8AE3-D6E408463954}" dt="2022-12-30T02:08:53.287" v="2390" actId="207"/>
          <ac:spMkLst>
            <pc:docMk/>
            <pc:sldMk cId="1353740929" sldId="298"/>
            <ac:spMk id="11" creationId="{916AB2D6-CF2C-C42D-EFFF-F748A3A40B40}"/>
          </ac:spMkLst>
        </pc:spChg>
        <pc:spChg chg="mod">
          <ac:chgData name="Hải Ngân Đinh" userId="b56d41eb1ff6fed2" providerId="LiveId" clId="{34745431-2645-A048-8AE3-D6E408463954}" dt="2022-12-30T02:08:53.287" v="2390" actId="207"/>
          <ac:spMkLst>
            <pc:docMk/>
            <pc:sldMk cId="1353740929" sldId="298"/>
            <ac:spMk id="12" creationId="{70AF3726-543A-CF7D-E8A3-1DACF65449A8}"/>
          </ac:spMkLst>
        </pc:spChg>
      </pc:sldChg>
      <pc:sldChg chg="addSp modSp add del mod modTransition modAnim">
        <pc:chgData name="Hải Ngân Đinh" userId="b56d41eb1ff6fed2" providerId="LiveId" clId="{34745431-2645-A048-8AE3-D6E408463954}" dt="2022-12-30T04:54:13.872" v="7389"/>
        <pc:sldMkLst>
          <pc:docMk/>
          <pc:sldMk cId="2237820859" sldId="299"/>
        </pc:sldMkLst>
        <pc:spChg chg="mod">
          <ac:chgData name="Hải Ngân Đinh" userId="b56d41eb1ff6fed2" providerId="LiveId" clId="{34745431-2645-A048-8AE3-D6E408463954}" dt="2022-12-30T02:09:45.621" v="2411" actId="1076"/>
          <ac:spMkLst>
            <pc:docMk/>
            <pc:sldMk cId="2237820859" sldId="299"/>
            <ac:spMk id="2" creationId="{AB887EF5-76BE-7E55-D9C9-7E945AFE17EB}"/>
          </ac:spMkLst>
        </pc:spChg>
        <pc:spChg chg="mod">
          <ac:chgData name="Hải Ngân Đinh" userId="b56d41eb1ff6fed2" providerId="LiveId" clId="{34745431-2645-A048-8AE3-D6E408463954}" dt="2022-12-30T02:09:55.401" v="2413" actId="1076"/>
          <ac:spMkLst>
            <pc:docMk/>
            <pc:sldMk cId="2237820859" sldId="299"/>
            <ac:spMk id="11" creationId="{916AB2D6-CF2C-C42D-EFFF-F748A3A40B40}"/>
          </ac:spMkLst>
        </pc:spChg>
        <pc:spChg chg="mod">
          <ac:chgData name="Hải Ngân Đinh" userId="b56d41eb1ff6fed2" providerId="LiveId" clId="{34745431-2645-A048-8AE3-D6E408463954}" dt="2022-12-30T02:09:48.004" v="2412" actId="1076"/>
          <ac:spMkLst>
            <pc:docMk/>
            <pc:sldMk cId="2237820859" sldId="299"/>
            <ac:spMk id="12" creationId="{70AF3726-543A-CF7D-E8A3-1DACF65449A8}"/>
          </ac:spMkLst>
        </pc:spChg>
        <pc:picChg chg="add mod">
          <ac:chgData name="Hải Ngân Đinh" userId="b56d41eb1ff6fed2" providerId="LiveId" clId="{34745431-2645-A048-8AE3-D6E408463954}" dt="2022-12-30T02:10:45.537" v="2423" actId="1076"/>
          <ac:picMkLst>
            <pc:docMk/>
            <pc:sldMk cId="2237820859" sldId="299"/>
            <ac:picMk id="8194" creationId="{D0FA9BA2-329D-9079-4174-089052575D9F}"/>
          </ac:picMkLst>
        </pc:picChg>
      </pc:sldChg>
      <pc:sldChg chg="addSp delSp modSp add del mod ord modTransition delAnim modAnim">
        <pc:chgData name="Hải Ngân Đinh" userId="b56d41eb1ff6fed2" providerId="LiveId" clId="{34745431-2645-A048-8AE3-D6E408463954}" dt="2022-12-30T04:59:35.349" v="7506"/>
        <pc:sldMkLst>
          <pc:docMk/>
          <pc:sldMk cId="3687663656" sldId="300"/>
        </pc:sldMkLst>
        <pc:spChg chg="add mod">
          <ac:chgData name="Hải Ngân Đinh" userId="b56d41eb1ff6fed2" providerId="LiveId" clId="{34745431-2645-A048-8AE3-D6E408463954}" dt="2022-12-30T02:54:13.268" v="4075" actId="1036"/>
          <ac:spMkLst>
            <pc:docMk/>
            <pc:sldMk cId="3687663656" sldId="300"/>
            <ac:spMk id="2" creationId="{B05E046C-621E-74DB-DB46-46B68053CE40}"/>
          </ac:spMkLst>
        </pc:spChg>
        <pc:spChg chg="del">
          <ac:chgData name="Hải Ngân Đinh" userId="b56d41eb1ff6fed2" providerId="LiveId" clId="{34745431-2645-A048-8AE3-D6E408463954}" dt="2022-12-30T02:51:57.686" v="3935" actId="478"/>
          <ac:spMkLst>
            <pc:docMk/>
            <pc:sldMk cId="3687663656" sldId="300"/>
            <ac:spMk id="4" creationId="{C550EE42-1C57-8E36-B5B2-35DDF5568458}"/>
          </ac:spMkLst>
        </pc:spChg>
        <pc:spChg chg="del">
          <ac:chgData name="Hải Ngân Đinh" userId="b56d41eb1ff6fed2" providerId="LiveId" clId="{34745431-2645-A048-8AE3-D6E408463954}" dt="2022-12-30T02:51:57.686" v="3935" actId="478"/>
          <ac:spMkLst>
            <pc:docMk/>
            <pc:sldMk cId="3687663656" sldId="300"/>
            <ac:spMk id="5" creationId="{39984A41-38A3-B6A7-45E5-134C5F4F0E8C}"/>
          </ac:spMkLst>
        </pc:spChg>
        <pc:spChg chg="del">
          <ac:chgData name="Hải Ngân Đinh" userId="b56d41eb1ff6fed2" providerId="LiveId" clId="{34745431-2645-A048-8AE3-D6E408463954}" dt="2022-12-30T02:51:57.686" v="3935" actId="478"/>
          <ac:spMkLst>
            <pc:docMk/>
            <pc:sldMk cId="3687663656" sldId="300"/>
            <ac:spMk id="7" creationId="{C5964400-206F-3F55-5543-A52C6672C6E4}"/>
          </ac:spMkLst>
        </pc:spChg>
        <pc:spChg chg="del">
          <ac:chgData name="Hải Ngân Đinh" userId="b56d41eb1ff6fed2" providerId="LiveId" clId="{34745431-2645-A048-8AE3-D6E408463954}" dt="2022-12-30T02:51:57.686" v="3935" actId="478"/>
          <ac:spMkLst>
            <pc:docMk/>
            <pc:sldMk cId="3687663656" sldId="300"/>
            <ac:spMk id="8" creationId="{9D23C151-38F8-A457-F5AF-6D5298999C66}"/>
          </ac:spMkLst>
        </pc:spChg>
        <pc:spChg chg="del">
          <ac:chgData name="Hải Ngân Đinh" userId="b56d41eb1ff6fed2" providerId="LiveId" clId="{34745431-2645-A048-8AE3-D6E408463954}" dt="2022-12-30T02:51:57.686" v="3935" actId="478"/>
          <ac:spMkLst>
            <pc:docMk/>
            <pc:sldMk cId="3687663656" sldId="300"/>
            <ac:spMk id="9" creationId="{623BDED2-8711-2E47-95A6-D7AEB3BFDD00}"/>
          </ac:spMkLst>
        </pc:spChg>
        <pc:spChg chg="del">
          <ac:chgData name="Hải Ngân Đinh" userId="b56d41eb1ff6fed2" providerId="LiveId" clId="{34745431-2645-A048-8AE3-D6E408463954}" dt="2022-12-30T02:51:57.686" v="3935" actId="478"/>
          <ac:spMkLst>
            <pc:docMk/>
            <pc:sldMk cId="3687663656" sldId="300"/>
            <ac:spMk id="10" creationId="{A94A2741-E649-FACE-2687-CF11A37A8C90}"/>
          </ac:spMkLst>
        </pc:spChg>
        <pc:spChg chg="del">
          <ac:chgData name="Hải Ngân Đinh" userId="b56d41eb1ff6fed2" providerId="LiveId" clId="{34745431-2645-A048-8AE3-D6E408463954}" dt="2022-12-30T02:51:57.686" v="3935" actId="478"/>
          <ac:spMkLst>
            <pc:docMk/>
            <pc:sldMk cId="3687663656" sldId="300"/>
            <ac:spMk id="11" creationId="{7928E355-81A1-0936-A3C1-65E3E64997CC}"/>
          </ac:spMkLst>
        </pc:spChg>
        <pc:spChg chg="add mod">
          <ac:chgData name="Hải Ngân Đinh" userId="b56d41eb1ff6fed2" providerId="LiveId" clId="{34745431-2645-A048-8AE3-D6E408463954}" dt="2022-12-30T02:54:49.490" v="4094" actId="1038"/>
          <ac:spMkLst>
            <pc:docMk/>
            <pc:sldMk cId="3687663656" sldId="300"/>
            <ac:spMk id="12" creationId="{866414C9-C229-8214-9EC9-9C33494EEE79}"/>
          </ac:spMkLst>
        </pc:spChg>
        <pc:spChg chg="del">
          <ac:chgData name="Hải Ngân Đinh" userId="b56d41eb1ff6fed2" providerId="LiveId" clId="{34745431-2645-A048-8AE3-D6E408463954}" dt="2022-12-30T02:51:57.686" v="3935" actId="478"/>
          <ac:spMkLst>
            <pc:docMk/>
            <pc:sldMk cId="3687663656" sldId="300"/>
            <ac:spMk id="13" creationId="{3C9D260A-801C-3D79-445B-F0ED7A0FB818}"/>
          </ac:spMkLst>
        </pc:spChg>
        <pc:spChg chg="add mod">
          <ac:chgData name="Hải Ngân Đinh" userId="b56d41eb1ff6fed2" providerId="LiveId" clId="{34745431-2645-A048-8AE3-D6E408463954}" dt="2022-12-30T02:54:49.490" v="4094" actId="1038"/>
          <ac:spMkLst>
            <pc:docMk/>
            <pc:sldMk cId="3687663656" sldId="300"/>
            <ac:spMk id="14" creationId="{59B59659-ABC3-C6E9-D92E-6A4AF4F6B3C1}"/>
          </ac:spMkLst>
        </pc:spChg>
        <pc:spChg chg="add mod">
          <ac:chgData name="Hải Ngân Đinh" userId="b56d41eb1ff6fed2" providerId="LiveId" clId="{34745431-2645-A048-8AE3-D6E408463954}" dt="2022-12-30T02:54:49.490" v="4094" actId="1038"/>
          <ac:spMkLst>
            <pc:docMk/>
            <pc:sldMk cId="3687663656" sldId="300"/>
            <ac:spMk id="15" creationId="{01270E3E-A71E-38E1-FA11-F1C9BC2F3D5C}"/>
          </ac:spMkLst>
        </pc:spChg>
        <pc:spChg chg="add mod">
          <ac:chgData name="Hải Ngân Đinh" userId="b56d41eb1ff6fed2" providerId="LiveId" clId="{34745431-2645-A048-8AE3-D6E408463954}" dt="2022-12-30T02:54:49.490" v="4094" actId="1038"/>
          <ac:spMkLst>
            <pc:docMk/>
            <pc:sldMk cId="3687663656" sldId="300"/>
            <ac:spMk id="16" creationId="{B2D539EA-99A6-27D9-F4B3-DC51B7B15E2E}"/>
          </ac:spMkLst>
        </pc:spChg>
        <pc:spChg chg="add mod">
          <ac:chgData name="Hải Ngân Đinh" userId="b56d41eb1ff6fed2" providerId="LiveId" clId="{34745431-2645-A048-8AE3-D6E408463954}" dt="2022-12-30T02:54:49.490" v="4094" actId="1038"/>
          <ac:spMkLst>
            <pc:docMk/>
            <pc:sldMk cId="3687663656" sldId="300"/>
            <ac:spMk id="17" creationId="{E79DCCAE-0B28-F82C-0A37-B1D7EC3BE523}"/>
          </ac:spMkLst>
        </pc:spChg>
        <pc:spChg chg="add mod">
          <ac:chgData name="Hải Ngân Đinh" userId="b56d41eb1ff6fed2" providerId="LiveId" clId="{34745431-2645-A048-8AE3-D6E408463954}" dt="2022-12-30T03:56:38.802" v="6136"/>
          <ac:spMkLst>
            <pc:docMk/>
            <pc:sldMk cId="3687663656" sldId="300"/>
            <ac:spMk id="18" creationId="{CFDF2B99-F524-A73E-72E5-CA0263F3F97D}"/>
          </ac:spMkLst>
        </pc:spChg>
        <pc:picChg chg="add mod">
          <ac:chgData name="Hải Ngân Đinh" userId="b56d41eb1ff6fed2" providerId="LiveId" clId="{34745431-2645-A048-8AE3-D6E408463954}" dt="2022-12-30T02:54:13.268" v="4075" actId="1036"/>
          <ac:picMkLst>
            <pc:docMk/>
            <pc:sldMk cId="3687663656" sldId="300"/>
            <ac:picMk id="3" creationId="{495238DA-408E-9E8F-5717-C1EFFACA838A}"/>
          </ac:picMkLst>
        </pc:picChg>
        <pc:picChg chg="add mod">
          <ac:chgData name="Hải Ngân Đinh" userId="b56d41eb1ff6fed2" providerId="LiveId" clId="{34745431-2645-A048-8AE3-D6E408463954}" dt="2022-12-30T02:54:13.268" v="4075" actId="1036"/>
          <ac:picMkLst>
            <pc:docMk/>
            <pc:sldMk cId="3687663656" sldId="300"/>
            <ac:picMk id="6" creationId="{2D160944-42CA-1327-0895-4288901B4F41}"/>
          </ac:picMkLst>
        </pc:picChg>
      </pc:sldChg>
      <pc:sldChg chg="del">
        <pc:chgData name="Hải Ngân Đinh" userId="b56d41eb1ff6fed2" providerId="LiveId" clId="{34745431-2645-A048-8AE3-D6E408463954}" dt="2022-12-30T00:55:22.829" v="10" actId="2696"/>
        <pc:sldMkLst>
          <pc:docMk/>
          <pc:sldMk cId="0" sldId="301"/>
        </pc:sldMkLst>
      </pc:sldChg>
      <pc:sldChg chg="addSp delSp modSp new mod ord modTransition modAnim">
        <pc:chgData name="Hải Ngân Đinh" userId="b56d41eb1ff6fed2" providerId="LiveId" clId="{34745431-2645-A048-8AE3-D6E408463954}" dt="2022-12-30T05:00:14.035" v="7523"/>
        <pc:sldMkLst>
          <pc:docMk/>
          <pc:sldMk cId="4249891051" sldId="301"/>
        </pc:sldMkLst>
        <pc:spChg chg="del">
          <ac:chgData name="Hải Ngân Đinh" userId="b56d41eb1ff6fed2" providerId="LiveId" clId="{34745431-2645-A048-8AE3-D6E408463954}" dt="2022-12-30T02:57:46.752" v="4185" actId="478"/>
          <ac:spMkLst>
            <pc:docMk/>
            <pc:sldMk cId="4249891051" sldId="301"/>
            <ac:spMk id="2" creationId="{BADD0575-3AB2-79C2-296B-DA2D035B9DE8}"/>
          </ac:spMkLst>
        </pc:spChg>
        <pc:spChg chg="add mod">
          <ac:chgData name="Hải Ngân Đinh" userId="b56d41eb1ff6fed2" providerId="LiveId" clId="{34745431-2645-A048-8AE3-D6E408463954}" dt="2022-12-30T02:59:21.086" v="4227" actId="1035"/>
          <ac:spMkLst>
            <pc:docMk/>
            <pc:sldMk cId="4249891051" sldId="301"/>
            <ac:spMk id="5" creationId="{778DEC6C-2521-EBC0-87DA-531C5CAC7F64}"/>
          </ac:spMkLst>
        </pc:spChg>
        <pc:spChg chg="add mod">
          <ac:chgData name="Hải Ngân Đinh" userId="b56d41eb1ff6fed2" providerId="LiveId" clId="{34745431-2645-A048-8AE3-D6E408463954}" dt="2022-12-30T03:00:22.985" v="4273" actId="20577"/>
          <ac:spMkLst>
            <pc:docMk/>
            <pc:sldMk cId="4249891051" sldId="301"/>
            <ac:spMk id="8" creationId="{C690A082-F4B2-0340-E5DC-03F5C16C4245}"/>
          </ac:spMkLst>
        </pc:spChg>
        <pc:spChg chg="add mod">
          <ac:chgData name="Hải Ngân Đinh" userId="b56d41eb1ff6fed2" providerId="LiveId" clId="{34745431-2645-A048-8AE3-D6E408463954}" dt="2022-12-30T03:00:33.425" v="4276" actId="14100"/>
          <ac:spMkLst>
            <pc:docMk/>
            <pc:sldMk cId="4249891051" sldId="301"/>
            <ac:spMk id="10" creationId="{32FCD2F6-347A-0A99-D43B-684D68D59744}"/>
          </ac:spMkLst>
        </pc:spChg>
        <pc:picChg chg="add mod modCrop">
          <ac:chgData name="Hải Ngân Đinh" userId="b56d41eb1ff6fed2" providerId="LiveId" clId="{34745431-2645-A048-8AE3-D6E408463954}" dt="2022-12-30T03:02:19.031" v="4277" actId="1076"/>
          <ac:picMkLst>
            <pc:docMk/>
            <pc:sldMk cId="4249891051" sldId="301"/>
            <ac:picMk id="4" creationId="{5F4A4A9C-1E9F-0F41-51E6-C7A2EB0C5FCA}"/>
          </ac:picMkLst>
        </pc:picChg>
        <pc:picChg chg="add mod">
          <ac:chgData name="Hải Ngân Đinh" userId="b56d41eb1ff6fed2" providerId="LiveId" clId="{34745431-2645-A048-8AE3-D6E408463954}" dt="2022-12-30T03:00:27.483" v="4274" actId="1076"/>
          <ac:picMkLst>
            <pc:docMk/>
            <pc:sldMk cId="4249891051" sldId="301"/>
            <ac:picMk id="6" creationId="{55E042BD-12C5-0CA2-8003-5F9A28B47373}"/>
          </ac:picMkLst>
        </pc:picChg>
      </pc:sldChg>
      <pc:sldChg chg="addSp delSp modSp add del mod ord modTransition modAnim">
        <pc:chgData name="Hải Ngân Đinh" userId="b56d41eb1ff6fed2" providerId="LiveId" clId="{34745431-2645-A048-8AE3-D6E408463954}" dt="2022-12-30T05:01:57.629" v="7571"/>
        <pc:sldMkLst>
          <pc:docMk/>
          <pc:sldMk cId="1772074642" sldId="302"/>
        </pc:sldMkLst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7" creationId="{15D9BCC3-7BDD-84E3-EB31-070FDDF85549}"/>
          </ac:spMkLst>
        </pc:spChg>
        <pc:spChg chg="mod">
          <ac:chgData name="Hải Ngân Đinh" userId="b56d41eb1ff6fed2" providerId="LiveId" clId="{34745431-2645-A048-8AE3-D6E408463954}" dt="2022-12-30T03:11:44.010" v="4482" actId="20577"/>
          <ac:spMkLst>
            <pc:docMk/>
            <pc:sldMk cId="1772074642" sldId="302"/>
            <ac:spMk id="1485" creationId="{393AE2B6-D3EA-EC61-208A-2AEFAEC98257}"/>
          </ac:spMkLst>
        </pc:spChg>
        <pc:spChg chg="mod">
          <ac:chgData name="Hải Ngân Đinh" userId="b56d41eb1ff6fed2" providerId="LiveId" clId="{34745431-2645-A048-8AE3-D6E408463954}" dt="2022-12-30T03:12:01.315" v="4518" actId="1076"/>
          <ac:spMkLst>
            <pc:docMk/>
            <pc:sldMk cId="1772074642" sldId="302"/>
            <ac:spMk id="1486" creationId="{1672FE6B-1074-03E6-7685-C3011CA69185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87" creationId="{02B92D2D-15BC-A646-0035-89255C986021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88" creationId="{05105CB5-9738-E51B-12C5-34261E7E14D8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89" creationId="{24E4D82D-61EE-656C-1696-6BBC6767FB2F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90" creationId="{FAF7E3E9-6CDA-82E3-CBF1-DDBB4F95BC58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91" creationId="{C90EF165-3DFD-7E31-79AA-6A88F8983AE8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92" creationId="{DB4AD0E4-A751-8FCB-4058-2F5DC34D0F88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93" creationId="{1D52F6B4-9A57-F503-8DBE-2632DA7FAE28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94" creationId="{83CBD435-A05E-4049-FA6B-A8BB875D41CF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95" creationId="{103ABF97-DFDC-5844-BD44-F09B50CC670E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96" creationId="{01F954F2-71DB-9EA4-574F-A50051410E5D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97" creationId="{63F9AF1E-48CE-6DB5-ED94-3AEACC6F5868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98" creationId="{2EA69F82-6AE2-9290-15A3-C73D4C6127EB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499" creationId="{EE15F978-C716-3B49-DAC1-2DE19FB8831F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00" creationId="{4CA439A9-189B-F607-872D-2958452ABE76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01" creationId="{AB9FE425-6E3F-89B0-8FAC-39A8A1D3F147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02" creationId="{4375274F-E64A-ABC6-6F7A-FB692A30F53E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03" creationId="{8CF8BE38-75A0-8ED3-1AAF-47120C435BB5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04" creationId="{303C3690-EF5A-8580-B61D-226E42738C7F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05" creationId="{F603E06C-67A9-DD11-261B-41DD8FE9C4A2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06" creationId="{77BD7EAC-1B2D-9A88-9E82-94990409DB09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07" creationId="{E331CDD1-CC40-FB74-6463-DF72F5371CB6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08" creationId="{4F9B602B-ACE7-3AC3-8ABE-149D6BE2ECB3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09" creationId="{DA00A6F6-5819-C8BC-9F99-261769A3F6E5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10" creationId="{025A2C1E-5814-B4B2-F082-8B825AA82EEB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11" creationId="{CA308BD5-BF21-8AAA-0BB4-0D7287D10DAA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12" creationId="{DB86C36F-CA23-366E-29A3-0753E8E32DF5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13" creationId="{19D69D59-4FD4-8544-CE77-65226AEDEE91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14" creationId="{9DB87864-9607-DC21-5C63-EDD58DE930E6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15" creationId="{894E4F20-C216-427B-E3B6-87E831E181CF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16" creationId="{256C97D0-6E2C-6C37-7995-F7E61E89100F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17" creationId="{AC10F34A-4F29-148D-B606-A9946FABFF42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18" creationId="{26E00407-8BE1-44C5-8789-B8A94BD18AF7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19" creationId="{3CAA7B91-FFCC-39CD-502C-6F7AD9A027BD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20" creationId="{7A0AF7E7-D797-2AB9-B8BE-116B330EEC40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22" creationId="{7DC5114A-7623-12E9-1305-B8F278C803BC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23" creationId="{180DF9FB-49C2-48C3-FE1C-B44496F72214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24" creationId="{322FB075-DDFB-DEC1-FC05-9F81068E85DA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25" creationId="{04FE86DD-AE20-BFB7-C1C2-8BBB5A6A36DE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26" creationId="{FAB38043-7FCE-9B43-1761-36B0B78E5C72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27" creationId="{2C4DA906-4843-315E-94B9-5EE36682758D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28" creationId="{D1F60AF5-EA49-14F5-A383-5EA55D560DD9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29" creationId="{A71890B1-7069-007B-BC89-A46DC9FF689C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31" creationId="{453D57F8-E21C-3034-BBDA-2AD03C7E9EFF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32" creationId="{F3ECA247-4E6F-D4A3-0793-87460CA58DB0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33" creationId="{7815FAB0-F8DD-4E01-F4E3-37A5CE691AE4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34" creationId="{66A6CE2C-7608-1C18-E91B-52BB054CDB35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35" creationId="{CF01346B-D658-A764-15DA-2F23C8C6E533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36" creationId="{413AEB18-6EC5-FC22-1165-E968B0124EA0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37" creationId="{4937FBDD-4278-287F-4C64-BA987C95E9D2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38" creationId="{0D7B8BC9-928B-CDB3-E821-1B47DA34341D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39" creationId="{D571A1B3-6159-1C23-7F64-B20A72A67222}"/>
          </ac:spMkLst>
        </pc:spChg>
        <pc:spChg chg="mod">
          <ac:chgData name="Hải Ngân Đinh" userId="b56d41eb1ff6fed2" providerId="LiveId" clId="{34745431-2645-A048-8AE3-D6E408463954}" dt="2022-12-30T03:11:51.728" v="4484"/>
          <ac:spMkLst>
            <pc:docMk/>
            <pc:sldMk cId="1772074642" sldId="302"/>
            <ac:spMk id="1540" creationId="{BF43B3F4-12D0-D99F-6C8C-30B9BDF30434}"/>
          </ac:spMkLst>
        </pc:spChg>
        <pc:grpChg chg="add mod">
          <ac:chgData name="Hải Ngân Đinh" userId="b56d41eb1ff6fed2" providerId="LiveId" clId="{34745431-2645-A048-8AE3-D6E408463954}" dt="2022-12-30T03:11:51.728" v="4484"/>
          <ac:grpSpMkLst>
            <pc:docMk/>
            <pc:sldMk cId="1772074642" sldId="302"/>
            <ac:grpSpMk id="2" creationId="{CD7CC41E-736B-1CEF-2E9F-D1D5AEF5B6C6}"/>
          </ac:grpSpMkLst>
        </pc:grpChg>
        <pc:grpChg chg="mod">
          <ac:chgData name="Hải Ngân Đinh" userId="b56d41eb1ff6fed2" providerId="LiveId" clId="{34745431-2645-A048-8AE3-D6E408463954}" dt="2022-12-30T03:11:51.728" v="4484"/>
          <ac:grpSpMkLst>
            <pc:docMk/>
            <pc:sldMk cId="1772074642" sldId="302"/>
            <ac:grpSpMk id="3" creationId="{90D519FC-3D91-FA52-5366-05A8E683CB8C}"/>
          </ac:grpSpMkLst>
        </pc:grpChg>
        <pc:grpChg chg="mod">
          <ac:chgData name="Hải Ngân Đinh" userId="b56d41eb1ff6fed2" providerId="LiveId" clId="{34745431-2645-A048-8AE3-D6E408463954}" dt="2022-12-30T03:11:51.728" v="4484"/>
          <ac:grpSpMkLst>
            <pc:docMk/>
            <pc:sldMk cId="1772074642" sldId="302"/>
            <ac:grpSpMk id="6" creationId="{06406699-085F-B369-9061-D592F42D9E72}"/>
          </ac:grpSpMkLst>
        </pc:grpChg>
        <pc:grpChg chg="del">
          <ac:chgData name="Hải Ngân Đinh" userId="b56d41eb1ff6fed2" providerId="LiveId" clId="{34745431-2645-A048-8AE3-D6E408463954}" dt="2022-12-30T03:11:41.821" v="4480" actId="478"/>
          <ac:grpSpMkLst>
            <pc:docMk/>
            <pc:sldMk cId="1772074642" sldId="302"/>
            <ac:grpSpMk id="8" creationId="{3C396DAD-98BD-5BA6-38D2-5C06BAD6961D}"/>
          </ac:grpSpMkLst>
        </pc:grpChg>
        <pc:grpChg chg="mod">
          <ac:chgData name="Hải Ngân Đinh" userId="b56d41eb1ff6fed2" providerId="LiveId" clId="{34745431-2645-A048-8AE3-D6E408463954}" dt="2022-12-30T03:11:51.728" v="4484"/>
          <ac:grpSpMkLst>
            <pc:docMk/>
            <pc:sldMk cId="1772074642" sldId="302"/>
            <ac:grpSpMk id="1530" creationId="{73EB9FAC-68FB-660E-9EDF-C437396416EC}"/>
          </ac:grpSpMkLst>
        </pc:grpChg>
        <pc:cxnChg chg="mod">
          <ac:chgData name="Hải Ngân Đinh" userId="b56d41eb1ff6fed2" providerId="LiveId" clId="{34745431-2645-A048-8AE3-D6E408463954}" dt="2022-12-30T03:11:51.728" v="4484"/>
          <ac:cxnSpMkLst>
            <pc:docMk/>
            <pc:sldMk cId="1772074642" sldId="302"/>
            <ac:cxnSpMk id="4" creationId="{831F402D-553D-D021-2422-5DBB8838E932}"/>
          </ac:cxnSpMkLst>
        </pc:cxnChg>
        <pc:cxnChg chg="mod">
          <ac:chgData name="Hải Ngân Đinh" userId="b56d41eb1ff6fed2" providerId="LiveId" clId="{34745431-2645-A048-8AE3-D6E408463954}" dt="2022-12-30T03:11:51.728" v="4484"/>
          <ac:cxnSpMkLst>
            <pc:docMk/>
            <pc:sldMk cId="1772074642" sldId="302"/>
            <ac:cxnSpMk id="5" creationId="{46E39B8C-4B41-F169-00FD-22B9AEDB4A2C}"/>
          </ac:cxnSpMkLst>
        </pc:cxnChg>
      </pc:sldChg>
      <pc:sldChg chg="addSp delSp modSp add del mod ord modTransition modAnim">
        <pc:chgData name="Hải Ngân Đinh" userId="b56d41eb1ff6fed2" providerId="LiveId" clId="{34745431-2645-A048-8AE3-D6E408463954}" dt="2022-12-30T05:03:44.878" v="7619"/>
        <pc:sldMkLst>
          <pc:docMk/>
          <pc:sldMk cId="2969951425" sldId="303"/>
        </pc:sldMkLst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3" creationId="{EE98F5DF-1278-17BE-F2BF-1D9D6E96CD32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4" creationId="{1D2171F5-DA1C-9EFE-0A7B-5ED3C4638A0A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5" creationId="{BD4D6134-3ABB-7427-9C4A-69E6FDD39C72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6" creationId="{7C0B86E0-0E08-7CD0-DF07-23F68771DD9E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7" creationId="{0EE14E7D-1AFC-71F4-D28B-8B5AC0D5BF04}"/>
          </ac:spMkLst>
        </pc:spChg>
        <pc:spChg chg="mod">
          <ac:chgData name="Hải Ngân Đinh" userId="b56d41eb1ff6fed2" providerId="LiveId" clId="{34745431-2645-A048-8AE3-D6E408463954}" dt="2022-12-30T03:27:32.578" v="4816" actId="1076"/>
          <ac:spMkLst>
            <pc:docMk/>
            <pc:sldMk cId="2969951425" sldId="303"/>
            <ac:spMk id="8" creationId="{12D555D3-273E-2A57-3101-942E5DDD3A8F}"/>
          </ac:spMkLst>
        </pc:spChg>
        <pc:spChg chg="mod">
          <ac:chgData name="Hải Ngân Đinh" userId="b56d41eb1ff6fed2" providerId="LiveId" clId="{34745431-2645-A048-8AE3-D6E408463954}" dt="2022-12-30T03:27:29.444" v="4815" actId="1076"/>
          <ac:spMkLst>
            <pc:docMk/>
            <pc:sldMk cId="2969951425" sldId="303"/>
            <ac:spMk id="9" creationId="{5141D26B-D4F2-4DBA-22DA-5D6F65EF37CC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0" creationId="{9723BC80-4227-0AAD-EDF0-3885B6B807A6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1" creationId="{131ACF6A-24C0-3098-97F8-AD419EC37656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2" creationId="{DDC1B63E-080B-AAC0-AD8E-BBC75C591975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3" creationId="{A9382662-9ED8-9E34-B670-E98D5B470CD7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4" creationId="{44571C60-950C-EA0E-DD76-3FA024AD2D69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5" creationId="{479B0ADA-3AFD-75EA-E1B3-3D7096A2A412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6" creationId="{BB63B34C-7ED8-8664-983F-F91BE0C13529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7" creationId="{A195AFD3-E2A8-10AE-48F4-71234B619918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8" creationId="{C709B768-6395-3EC3-EDFA-631911942E3C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9" creationId="{6F243976-62DE-FCBC-E4F9-CC2B37076053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20" creationId="{3775D79B-B05F-00D9-C7A3-E5FF82298A19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21" creationId="{5C35D75A-9130-307C-F264-C0CCF342F2E1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22" creationId="{084EA8D3-7B7F-8B38-8F0E-07E1EE49AF33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23" creationId="{A9EC414D-84C9-B3FA-BE5E-EBCC602A2908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24" creationId="{E9F7790C-332D-D8C1-95D8-7650FDC09072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25" creationId="{7B05C745-FEF1-C6E1-9400-8C4517CD4936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26" creationId="{155D2C50-E01C-D10D-384F-437CE569382E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27" creationId="{6C40F541-0851-EF0A-94C8-E57912076792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28" creationId="{271B792C-5D15-5122-19E4-7D8D28A644B1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29" creationId="{A311099F-106D-17F3-25FB-AAE375AA6882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30" creationId="{5B059494-956C-7596-EBE2-59882745DCE8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31" creationId="{42F5B2CD-A9FF-49FB-52DA-AB8E6B66586A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32" creationId="{448B1A81-54D7-7BCA-B4BE-9A9B5D3AF199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33" creationId="{A26BB26A-B1D7-863B-0C04-4652EEF0A810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34" creationId="{D192ACC3-95E5-9843-BA09-C6767C3EDABB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35" creationId="{94CA5674-2F59-3733-5B31-3397EC1E2D8F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36" creationId="{830D8F84-0B3A-C456-C5E7-269C3C5CD35A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37" creationId="{D8824170-0EC2-DCE7-326E-E10D0E3E60B0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38" creationId="{4A08898D-D842-36AD-2169-A4CD32A0B0E5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39" creationId="{8059D8DA-8501-FAA3-2869-EE0337725534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40" creationId="{A244CE4D-AFED-4C98-1E15-73B962975BFD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41" creationId="{B200D01B-F656-01C6-4FB2-5C013A8F91FB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42" creationId="{DE41429E-8580-2C61-247E-09BFF86BAC64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43" creationId="{F19D104E-133A-4CA6-2B9F-F07C08D7B894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44" creationId="{2EF57C6E-D6F7-0DA1-3438-1381755FAEB8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45" creationId="{3AE289CB-A991-31DB-7F69-4EC81EDCD29D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46" creationId="{2897336C-DBA4-98F7-6877-F5DBEB15F281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47" creationId="{8AC6E2DB-D817-0E4C-EA45-D526CE5BA086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48" creationId="{2944EC26-4F64-A9F6-725C-F76EA918A25C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49" creationId="{A6EED770-DC4C-B4C0-459E-08D22CE1D4D6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50" creationId="{95F61476-1B75-A298-4BAA-42FA24040D84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51" creationId="{4E56E4FA-2538-6C5D-45FC-A52647F469F0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52" creationId="{07A0A2F8-DD82-34BB-0D66-A10BA625A5E6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53" creationId="{53D844F3-2A1E-1C02-14B8-4AA6BB85EAE8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54" creationId="{474D2388-7174-E763-A1AE-36FBFE63EC9A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55" creationId="{789560C9-A874-78CF-1C11-4C902C6B8F73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56" creationId="{8F3A6CBA-5E91-9923-6407-90D7D3C8B8A2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57" creationId="{380902A4-959F-19C9-691B-B11D274A474E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58" creationId="{113C51ED-6529-F0A3-66BC-A8269F077DF6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59" creationId="{64032321-E448-6898-F695-0FCE4A1EC08E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60" creationId="{030AC927-038C-BDB1-D2C1-62CC7175939D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61" creationId="{CF5528F1-878F-AB2D-98B6-66D571E4B23A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62" creationId="{37DED4C0-FCB6-72DF-7598-46B147BD1AD0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63" creationId="{D7C3701C-57C4-F30C-78C7-646F10B90887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390" creationId="{33F45A4F-A1CF-FA2A-EFED-34DD6E430352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391" creationId="{624572F2-9E46-25B0-A4CF-EEC1E02F8A07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392" creationId="{A431877C-6208-C163-071B-2B4C527AEEFD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393" creationId="{1B2F470B-0482-22F9-DC9D-7DD5CF5C737F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394" creationId="{9AC8616A-7B3B-B73E-0D53-9B2D89824219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395" creationId="{76BCBAA1-2FF2-1AF3-50D6-EFC39C6236EC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396" creationId="{D207E865-9036-7277-EB29-A8D149BDA8CF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397" creationId="{B88EDA0F-8D46-9655-4CF4-6C87D83A6E4D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398" creationId="{369B32CF-A7E7-F033-0059-53195DB4F72A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399" creationId="{FD079648-02EA-FB6F-4F13-ECE0141F0B11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400" creationId="{C866A843-D54F-E20E-461C-88E8B76C5FA7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401" creationId="{4D67E1F7-075D-8206-CA5E-3C82A502A7D1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402" creationId="{66FFAA9E-B67C-1ECD-B286-63DE7E1B7C7A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403" creationId="{3D802EAB-F35E-5D58-F766-341B63AF78E4}"/>
          </ac:spMkLst>
        </pc:spChg>
        <pc:spChg chg="mod">
          <ac:chgData name="Hải Ngân Đinh" userId="b56d41eb1ff6fed2" providerId="LiveId" clId="{34745431-2645-A048-8AE3-D6E408463954}" dt="2022-12-30T03:26:53.174" v="4737"/>
          <ac:spMkLst>
            <pc:docMk/>
            <pc:sldMk cId="2969951425" sldId="303"/>
            <ac:spMk id="1404" creationId="{D9E2AEFE-5306-392E-469C-56D5D50E6DFB}"/>
          </ac:spMkLst>
        </pc:spChg>
        <pc:grpChg chg="add mod">
          <ac:chgData name="Hải Ngân Đinh" userId="b56d41eb1ff6fed2" providerId="LiveId" clId="{34745431-2645-A048-8AE3-D6E408463954}" dt="2022-12-30T03:26:56.515" v="4738" actId="1076"/>
          <ac:grpSpMkLst>
            <pc:docMk/>
            <pc:sldMk cId="2969951425" sldId="303"/>
            <ac:grpSpMk id="2" creationId="{07730519-7FE0-2691-3F2F-FB0E9C751D0A}"/>
          </ac:grpSpMkLst>
        </pc:grpChg>
        <pc:grpChg chg="del">
          <ac:chgData name="Hải Ngân Đinh" userId="b56d41eb1ff6fed2" providerId="LiveId" clId="{34745431-2645-A048-8AE3-D6E408463954}" dt="2022-12-30T03:26:45.621" v="4736" actId="478"/>
          <ac:grpSpMkLst>
            <pc:docMk/>
            <pc:sldMk cId="2969951425" sldId="303"/>
            <ac:grpSpMk id="1262" creationId="{00000000-0000-0000-0000-000000000000}"/>
          </ac:grpSpMkLst>
        </pc:grpChg>
      </pc:sldChg>
      <pc:sldChg chg="addSp delSp modSp add del mod ord modTransition modAnim">
        <pc:chgData name="Hải Ngân Đinh" userId="b56d41eb1ff6fed2" providerId="LiveId" clId="{34745431-2645-A048-8AE3-D6E408463954}" dt="2022-12-30T05:05:29.313" v="7664"/>
        <pc:sldMkLst>
          <pc:docMk/>
          <pc:sldMk cId="870234286" sldId="304"/>
        </pc:sldMkLst>
        <pc:spChg chg="add mod">
          <ac:chgData name="Hải Ngân Đinh" userId="b56d41eb1ff6fed2" providerId="LiveId" clId="{34745431-2645-A048-8AE3-D6E408463954}" dt="2022-12-30T03:49:35.305" v="5586" actId="114"/>
          <ac:spMkLst>
            <pc:docMk/>
            <pc:sldMk cId="870234286" sldId="304"/>
            <ac:spMk id="3" creationId="{1FE56796-FED6-C464-0B37-8B3BC3882C65}"/>
          </ac:spMkLst>
        </pc:spChg>
        <pc:spChg chg="mod">
          <ac:chgData name="Hải Ngân Đinh" userId="b56d41eb1ff6fed2" providerId="LiveId" clId="{34745431-2645-A048-8AE3-D6E408463954}" dt="2022-12-30T03:46:28.224" v="5214" actId="20577"/>
          <ac:spMkLst>
            <pc:docMk/>
            <pc:sldMk cId="870234286" sldId="304"/>
            <ac:spMk id="4" creationId="{4E0CA403-1945-656F-6B0E-9B6469135C01}"/>
          </ac:spMkLst>
        </pc:spChg>
        <pc:spChg chg="mod">
          <ac:chgData name="Hải Ngân Đinh" userId="b56d41eb1ff6fed2" providerId="LiveId" clId="{34745431-2645-A048-8AE3-D6E408463954}" dt="2022-12-30T03:48:22.985" v="5368" actId="1076"/>
          <ac:spMkLst>
            <pc:docMk/>
            <pc:sldMk cId="870234286" sldId="304"/>
            <ac:spMk id="5" creationId="{B540E661-E402-400E-AA61-99F9ACE267B5}"/>
          </ac:spMkLst>
        </pc:spChg>
        <pc:picChg chg="del">
          <ac:chgData name="Hải Ngân Đinh" userId="b56d41eb1ff6fed2" providerId="LiveId" clId="{34745431-2645-A048-8AE3-D6E408463954}" dt="2022-12-30T03:46:35.447" v="5216" actId="478"/>
          <ac:picMkLst>
            <pc:docMk/>
            <pc:sldMk cId="870234286" sldId="304"/>
            <ac:picMk id="1026" creationId="{BCBC5AB2-2D64-B4A8-135B-ED24E18935C1}"/>
          </ac:picMkLst>
        </pc:picChg>
        <pc:picChg chg="del">
          <ac:chgData name="Hải Ngân Đinh" userId="b56d41eb1ff6fed2" providerId="LiveId" clId="{34745431-2645-A048-8AE3-D6E408463954}" dt="2022-12-30T03:46:35.447" v="5216" actId="478"/>
          <ac:picMkLst>
            <pc:docMk/>
            <pc:sldMk cId="870234286" sldId="304"/>
            <ac:picMk id="1028" creationId="{7092B804-259B-B4BD-C810-D591899ABB38}"/>
          </ac:picMkLst>
        </pc:picChg>
      </pc:sldChg>
      <pc:sldChg chg="modSp add del mod modTransition modAnim">
        <pc:chgData name="Hải Ngân Đinh" userId="b56d41eb1ff6fed2" providerId="LiveId" clId="{34745431-2645-A048-8AE3-D6E408463954}" dt="2022-12-30T05:05:45.433" v="7670"/>
        <pc:sldMkLst>
          <pc:docMk/>
          <pc:sldMk cId="2429574508" sldId="305"/>
        </pc:sldMkLst>
        <pc:spChg chg="mod">
          <ac:chgData name="Hải Ngân Đinh" userId="b56d41eb1ff6fed2" providerId="LiveId" clId="{34745431-2645-A048-8AE3-D6E408463954}" dt="2022-12-30T03:50:58.414" v="5926" actId="1076"/>
          <ac:spMkLst>
            <pc:docMk/>
            <pc:sldMk cId="2429574508" sldId="305"/>
            <ac:spMk id="3" creationId="{1FE56796-FED6-C464-0B37-8B3BC3882C65}"/>
          </ac:spMkLst>
        </pc:spChg>
      </pc:sldChg>
      <pc:sldChg chg="addSp delSp modSp add mod modTransition delAnim modAnim">
        <pc:chgData name="Hải Ngân Đinh" userId="b56d41eb1ff6fed2" providerId="LiveId" clId="{34745431-2645-A048-8AE3-D6E408463954}" dt="2022-12-30T05:06:33.457" v="7685"/>
        <pc:sldMkLst>
          <pc:docMk/>
          <pc:sldMk cId="414182057" sldId="306"/>
        </pc:sldMkLst>
        <pc:spChg chg="add mod">
          <ac:chgData name="Hải Ngân Đinh" userId="b56d41eb1ff6fed2" providerId="LiveId" clId="{34745431-2645-A048-8AE3-D6E408463954}" dt="2022-12-30T03:54:29.843" v="6069" actId="1035"/>
          <ac:spMkLst>
            <pc:docMk/>
            <pc:sldMk cId="414182057" sldId="306"/>
            <ac:spMk id="2" creationId="{B6197B11-2379-2FB2-D5A7-3FFC2CD0E227}"/>
          </ac:spMkLst>
        </pc:spChg>
        <pc:spChg chg="add mod">
          <ac:chgData name="Hải Ngân Đinh" userId="b56d41eb1ff6fed2" providerId="LiveId" clId="{34745431-2645-A048-8AE3-D6E408463954}" dt="2022-12-30T03:54:29.843" v="6069" actId="1035"/>
          <ac:spMkLst>
            <pc:docMk/>
            <pc:sldMk cId="414182057" sldId="306"/>
            <ac:spMk id="3" creationId="{39CF848D-C6BA-10B2-0727-E76F3CC98AB6}"/>
          </ac:spMkLst>
        </pc:spChg>
        <pc:spChg chg="del">
          <ac:chgData name="Hải Ngân Đinh" userId="b56d41eb1ff6fed2" providerId="LiveId" clId="{34745431-2645-A048-8AE3-D6E408463954}" dt="2022-12-30T03:52:13.972" v="5930" actId="478"/>
          <ac:spMkLst>
            <pc:docMk/>
            <pc:sldMk cId="414182057" sldId="306"/>
            <ac:spMk id="4" creationId="{C550EE42-1C57-8E36-B5B2-35DDF5568458}"/>
          </ac:spMkLst>
        </pc:spChg>
        <pc:spChg chg="del">
          <ac:chgData name="Hải Ngân Đinh" userId="b56d41eb1ff6fed2" providerId="LiveId" clId="{34745431-2645-A048-8AE3-D6E408463954}" dt="2022-12-30T03:52:13.972" v="5930" actId="478"/>
          <ac:spMkLst>
            <pc:docMk/>
            <pc:sldMk cId="414182057" sldId="306"/>
            <ac:spMk id="5" creationId="{39984A41-38A3-B6A7-45E5-134C5F4F0E8C}"/>
          </ac:spMkLst>
        </pc:spChg>
        <pc:spChg chg="del">
          <ac:chgData name="Hải Ngân Đinh" userId="b56d41eb1ff6fed2" providerId="LiveId" clId="{34745431-2645-A048-8AE3-D6E408463954}" dt="2022-12-30T03:52:13.972" v="5930" actId="478"/>
          <ac:spMkLst>
            <pc:docMk/>
            <pc:sldMk cId="414182057" sldId="306"/>
            <ac:spMk id="7" creationId="{C5964400-206F-3F55-5543-A52C6672C6E4}"/>
          </ac:spMkLst>
        </pc:spChg>
        <pc:spChg chg="del">
          <ac:chgData name="Hải Ngân Đinh" userId="b56d41eb1ff6fed2" providerId="LiveId" clId="{34745431-2645-A048-8AE3-D6E408463954}" dt="2022-12-30T03:52:13.972" v="5930" actId="478"/>
          <ac:spMkLst>
            <pc:docMk/>
            <pc:sldMk cId="414182057" sldId="306"/>
            <ac:spMk id="8" creationId="{9D23C151-38F8-A457-F5AF-6D5298999C66}"/>
          </ac:spMkLst>
        </pc:spChg>
        <pc:spChg chg="del">
          <ac:chgData name="Hải Ngân Đinh" userId="b56d41eb1ff6fed2" providerId="LiveId" clId="{34745431-2645-A048-8AE3-D6E408463954}" dt="2022-12-30T03:52:13.972" v="5930" actId="478"/>
          <ac:spMkLst>
            <pc:docMk/>
            <pc:sldMk cId="414182057" sldId="306"/>
            <ac:spMk id="9" creationId="{623BDED2-8711-2E47-95A6-D7AEB3BFDD00}"/>
          </ac:spMkLst>
        </pc:spChg>
        <pc:spChg chg="del">
          <ac:chgData name="Hải Ngân Đinh" userId="b56d41eb1ff6fed2" providerId="LiveId" clId="{34745431-2645-A048-8AE3-D6E408463954}" dt="2022-12-30T03:52:13.972" v="5930" actId="478"/>
          <ac:spMkLst>
            <pc:docMk/>
            <pc:sldMk cId="414182057" sldId="306"/>
            <ac:spMk id="10" creationId="{A94A2741-E649-FACE-2687-CF11A37A8C90}"/>
          </ac:spMkLst>
        </pc:spChg>
        <pc:spChg chg="del">
          <ac:chgData name="Hải Ngân Đinh" userId="b56d41eb1ff6fed2" providerId="LiveId" clId="{34745431-2645-A048-8AE3-D6E408463954}" dt="2022-12-30T03:52:13.972" v="5930" actId="478"/>
          <ac:spMkLst>
            <pc:docMk/>
            <pc:sldMk cId="414182057" sldId="306"/>
            <ac:spMk id="11" creationId="{7928E355-81A1-0936-A3C1-65E3E64997CC}"/>
          </ac:spMkLst>
        </pc:spChg>
        <pc:spChg chg="add mod">
          <ac:chgData name="Hải Ngân Đinh" userId="b56d41eb1ff6fed2" providerId="LiveId" clId="{34745431-2645-A048-8AE3-D6E408463954}" dt="2022-12-30T03:56:54.699" v="6144" actId="1036"/>
          <ac:spMkLst>
            <pc:docMk/>
            <pc:sldMk cId="414182057" sldId="306"/>
            <ac:spMk id="12" creationId="{F350E2C4-44A5-2030-D72E-87E00BB2C5A2}"/>
          </ac:spMkLst>
        </pc:spChg>
        <pc:spChg chg="del">
          <ac:chgData name="Hải Ngân Đinh" userId="b56d41eb1ff6fed2" providerId="LiveId" clId="{34745431-2645-A048-8AE3-D6E408463954}" dt="2022-12-30T03:52:13.972" v="5930" actId="478"/>
          <ac:spMkLst>
            <pc:docMk/>
            <pc:sldMk cId="414182057" sldId="306"/>
            <ac:spMk id="13" creationId="{3C9D260A-801C-3D79-445B-F0ED7A0FB818}"/>
          </ac:spMkLst>
        </pc:spChg>
        <pc:spChg chg="add mod">
          <ac:chgData name="Hải Ngân Đinh" userId="b56d41eb1ff6fed2" providerId="LiveId" clId="{34745431-2645-A048-8AE3-D6E408463954}" dt="2022-12-30T03:56:54.699" v="6144" actId="1036"/>
          <ac:spMkLst>
            <pc:docMk/>
            <pc:sldMk cId="414182057" sldId="306"/>
            <ac:spMk id="14" creationId="{293178CF-4276-EAFF-23CD-05E53D0AC43F}"/>
          </ac:spMkLst>
        </pc:spChg>
        <pc:spChg chg="add mod">
          <ac:chgData name="Hải Ngân Đinh" userId="b56d41eb1ff6fed2" providerId="LiveId" clId="{34745431-2645-A048-8AE3-D6E408463954}" dt="2022-12-30T03:56:54.699" v="6144" actId="1036"/>
          <ac:spMkLst>
            <pc:docMk/>
            <pc:sldMk cId="414182057" sldId="306"/>
            <ac:spMk id="15" creationId="{C9EBD6BF-85BF-42B8-007C-5177A262DBFA}"/>
          </ac:spMkLst>
        </pc:spChg>
        <pc:spChg chg="add mod">
          <ac:chgData name="Hải Ngân Đinh" userId="b56d41eb1ff6fed2" providerId="LiveId" clId="{34745431-2645-A048-8AE3-D6E408463954}" dt="2022-12-30T03:56:54.699" v="6144" actId="1036"/>
          <ac:spMkLst>
            <pc:docMk/>
            <pc:sldMk cId="414182057" sldId="306"/>
            <ac:spMk id="16" creationId="{40E70AE7-5009-D2C0-8DCF-E1DC2B0AF110}"/>
          </ac:spMkLst>
        </pc:spChg>
        <pc:spChg chg="add mod">
          <ac:chgData name="Hải Ngân Đinh" userId="b56d41eb1ff6fed2" providerId="LiveId" clId="{34745431-2645-A048-8AE3-D6E408463954}" dt="2022-12-30T04:13:09.215" v="6368" actId="1076"/>
          <ac:spMkLst>
            <pc:docMk/>
            <pc:sldMk cId="414182057" sldId="306"/>
            <ac:spMk id="17" creationId="{CCF94142-BA61-BBD6-24A4-8A21CEFDC0A6}"/>
          </ac:spMkLst>
        </pc:spChg>
        <pc:spChg chg="add mod">
          <ac:chgData name="Hải Ngân Đinh" userId="b56d41eb1ff6fed2" providerId="LiveId" clId="{34745431-2645-A048-8AE3-D6E408463954}" dt="2022-12-30T04:13:07.165" v="6367" actId="1076"/>
          <ac:spMkLst>
            <pc:docMk/>
            <pc:sldMk cId="414182057" sldId="306"/>
            <ac:spMk id="18" creationId="{0EF90B86-2EE5-B02F-3903-F5EDCA6F822E}"/>
          </ac:spMkLst>
        </pc:spChg>
        <pc:spChg chg="add mod">
          <ac:chgData name="Hải Ngân Đinh" userId="b56d41eb1ff6fed2" providerId="LiveId" clId="{34745431-2645-A048-8AE3-D6E408463954}" dt="2022-12-30T04:13:07.165" v="6367" actId="1076"/>
          <ac:spMkLst>
            <pc:docMk/>
            <pc:sldMk cId="414182057" sldId="306"/>
            <ac:spMk id="19" creationId="{4E0E1D48-CC45-5D1A-DDAF-5643B9EEB4A2}"/>
          </ac:spMkLst>
        </pc:spChg>
        <pc:spChg chg="add mod">
          <ac:chgData name="Hải Ngân Đinh" userId="b56d41eb1ff6fed2" providerId="LiveId" clId="{34745431-2645-A048-8AE3-D6E408463954}" dt="2022-12-30T04:13:07.165" v="6367" actId="1076"/>
          <ac:spMkLst>
            <pc:docMk/>
            <pc:sldMk cId="414182057" sldId="306"/>
            <ac:spMk id="20" creationId="{4AA1DE18-522F-BDD1-BA1D-329F7C0A9AA9}"/>
          </ac:spMkLst>
        </pc:spChg>
        <pc:cxnChg chg="add mod">
          <ac:chgData name="Hải Ngân Đinh" userId="b56d41eb1ff6fed2" providerId="LiveId" clId="{34745431-2645-A048-8AE3-D6E408463954}" dt="2022-12-30T04:13:21.382" v="6371" actId="1582"/>
          <ac:cxnSpMkLst>
            <pc:docMk/>
            <pc:sldMk cId="414182057" sldId="306"/>
            <ac:cxnSpMk id="22" creationId="{7BE43CCE-8DA3-4A4C-5FFF-244D51B33081}"/>
          </ac:cxnSpMkLst>
        </pc:cxnChg>
        <pc:cxnChg chg="add mod">
          <ac:chgData name="Hải Ngân Đinh" userId="b56d41eb1ff6fed2" providerId="LiveId" clId="{34745431-2645-A048-8AE3-D6E408463954}" dt="2022-12-30T04:13:31.198" v="6374" actId="1582"/>
          <ac:cxnSpMkLst>
            <pc:docMk/>
            <pc:sldMk cId="414182057" sldId="306"/>
            <ac:cxnSpMk id="24" creationId="{1B48B934-AF4A-DC1A-1EE5-FE81F7ADC9E0}"/>
          </ac:cxnSpMkLst>
        </pc:cxnChg>
        <pc:cxnChg chg="add mod">
          <ac:chgData name="Hải Ngân Đinh" userId="b56d41eb1ff6fed2" providerId="LiveId" clId="{34745431-2645-A048-8AE3-D6E408463954}" dt="2022-12-30T04:13:40.678" v="6377" actId="1582"/>
          <ac:cxnSpMkLst>
            <pc:docMk/>
            <pc:sldMk cId="414182057" sldId="306"/>
            <ac:cxnSpMk id="26" creationId="{6E44D9B1-EDDF-C928-7BA6-B7F4AAC0146F}"/>
          </ac:cxnSpMkLst>
        </pc:cxnChg>
        <pc:cxnChg chg="add mod">
          <ac:chgData name="Hải Ngân Đinh" userId="b56d41eb1ff6fed2" providerId="LiveId" clId="{34745431-2645-A048-8AE3-D6E408463954}" dt="2022-12-30T04:13:53.145" v="6380" actId="1582"/>
          <ac:cxnSpMkLst>
            <pc:docMk/>
            <pc:sldMk cId="414182057" sldId="306"/>
            <ac:cxnSpMk id="28" creationId="{886A932D-5FED-0F81-3F0C-52E2EFAF1ED7}"/>
          </ac:cxnSpMkLst>
        </pc:cxnChg>
      </pc:sldChg>
      <pc:sldChg chg="add del">
        <pc:chgData name="Hải Ngân Đinh" userId="b56d41eb1ff6fed2" providerId="LiveId" clId="{34745431-2645-A048-8AE3-D6E408463954}" dt="2022-12-30T03:52:09.756" v="5928" actId="2696"/>
        <pc:sldMkLst>
          <pc:docMk/>
          <pc:sldMk cId="3243956387" sldId="306"/>
        </pc:sldMkLst>
      </pc:sldChg>
      <pc:sldChg chg="addSp delSp modSp add del mod ord delAnim modAnim">
        <pc:chgData name="Hải Ngân Đinh" userId="b56d41eb1ff6fed2" providerId="LiveId" clId="{34745431-2645-A048-8AE3-D6E408463954}" dt="2022-12-30T04:02:23.522" v="6232" actId="2696"/>
        <pc:sldMkLst>
          <pc:docMk/>
          <pc:sldMk cId="3237532892" sldId="307"/>
        </pc:sldMkLst>
        <pc:spChg chg="add del mod">
          <ac:chgData name="Hải Ngân Đinh" userId="b56d41eb1ff6fed2" providerId="LiveId" clId="{34745431-2645-A048-8AE3-D6E408463954}" dt="2022-12-30T04:02:01.052" v="6221" actId="478"/>
          <ac:spMkLst>
            <pc:docMk/>
            <pc:sldMk cId="3237532892" sldId="307"/>
            <ac:spMk id="2" creationId="{F0DAC089-B996-C88D-7A39-892290137998}"/>
          </ac:spMkLst>
        </pc:spChg>
        <pc:spChg chg="del">
          <ac:chgData name="Hải Ngân Đinh" userId="b56d41eb1ff6fed2" providerId="LiveId" clId="{34745431-2645-A048-8AE3-D6E408463954}" dt="2022-12-30T04:00:17.277" v="6190" actId="478"/>
          <ac:spMkLst>
            <pc:docMk/>
            <pc:sldMk cId="3237532892" sldId="307"/>
            <ac:spMk id="5" creationId="{778DEC6C-2521-EBC0-87DA-531C5CAC7F64}"/>
          </ac:spMkLst>
        </pc:spChg>
        <pc:spChg chg="del">
          <ac:chgData name="Hải Ngân Đinh" userId="b56d41eb1ff6fed2" providerId="LiveId" clId="{34745431-2645-A048-8AE3-D6E408463954}" dt="2022-12-30T04:00:17.277" v="6190" actId="478"/>
          <ac:spMkLst>
            <pc:docMk/>
            <pc:sldMk cId="3237532892" sldId="307"/>
            <ac:spMk id="8" creationId="{C690A082-F4B2-0340-E5DC-03F5C16C4245}"/>
          </ac:spMkLst>
        </pc:spChg>
        <pc:spChg chg="del">
          <ac:chgData name="Hải Ngân Đinh" userId="b56d41eb1ff6fed2" providerId="LiveId" clId="{34745431-2645-A048-8AE3-D6E408463954}" dt="2022-12-30T04:00:17.277" v="6190" actId="478"/>
          <ac:spMkLst>
            <pc:docMk/>
            <pc:sldMk cId="3237532892" sldId="307"/>
            <ac:spMk id="10" creationId="{32FCD2F6-347A-0A99-D43B-684D68D59744}"/>
          </ac:spMkLst>
        </pc:spChg>
        <pc:graphicFrameChg chg="add mod modGraphic">
          <ac:chgData name="Hải Ngân Đinh" userId="b56d41eb1ff6fed2" providerId="LiveId" clId="{34745431-2645-A048-8AE3-D6E408463954}" dt="2022-12-30T04:02:08.004" v="6223" actId="14100"/>
          <ac:graphicFrameMkLst>
            <pc:docMk/>
            <pc:sldMk cId="3237532892" sldId="307"/>
            <ac:graphicFrameMk id="3" creationId="{456DB6D2-EBFA-C4CB-368D-90D4D575A707}"/>
          </ac:graphicFrameMkLst>
        </pc:graphicFrameChg>
        <pc:picChg chg="del">
          <ac:chgData name="Hải Ngân Đinh" userId="b56d41eb1ff6fed2" providerId="LiveId" clId="{34745431-2645-A048-8AE3-D6E408463954}" dt="2022-12-30T04:00:17.277" v="6190" actId="478"/>
          <ac:picMkLst>
            <pc:docMk/>
            <pc:sldMk cId="3237532892" sldId="307"/>
            <ac:picMk id="4" creationId="{5F4A4A9C-1E9F-0F41-51E6-C7A2EB0C5FCA}"/>
          </ac:picMkLst>
        </pc:picChg>
        <pc:picChg chg="del">
          <ac:chgData name="Hải Ngân Đinh" userId="b56d41eb1ff6fed2" providerId="LiveId" clId="{34745431-2645-A048-8AE3-D6E408463954}" dt="2022-12-30T04:00:17.277" v="6190" actId="478"/>
          <ac:picMkLst>
            <pc:docMk/>
            <pc:sldMk cId="3237532892" sldId="307"/>
            <ac:picMk id="6" creationId="{55E042BD-12C5-0CA2-8003-5F9A28B47373}"/>
          </ac:picMkLst>
        </pc:picChg>
      </pc:sldChg>
      <pc:sldChg chg="addSp delSp modSp add del mod ord modTransition delAnim modAnim">
        <pc:chgData name="Hải Ngân Đinh" userId="b56d41eb1ff6fed2" providerId="LiveId" clId="{34745431-2645-A048-8AE3-D6E408463954}" dt="2022-12-30T05:06:04.997" v="7674"/>
        <pc:sldMkLst>
          <pc:docMk/>
          <pc:sldMk cId="171041694" sldId="308"/>
        </pc:sldMkLst>
        <pc:spChg chg="del">
          <ac:chgData name="Hải Ngân Đinh" userId="b56d41eb1ff6fed2" providerId="LiveId" clId="{34745431-2645-A048-8AE3-D6E408463954}" dt="2022-12-30T04:02:15.061" v="6226" actId="478"/>
          <ac:spMkLst>
            <pc:docMk/>
            <pc:sldMk cId="171041694" sldId="308"/>
            <ac:spMk id="2" creationId="{B6197B11-2379-2FB2-D5A7-3FFC2CD0E227}"/>
          </ac:spMkLst>
        </pc:spChg>
        <pc:spChg chg="del">
          <ac:chgData name="Hải Ngân Đinh" userId="b56d41eb1ff6fed2" providerId="LiveId" clId="{34745431-2645-A048-8AE3-D6E408463954}" dt="2022-12-30T04:02:15.061" v="6226" actId="478"/>
          <ac:spMkLst>
            <pc:docMk/>
            <pc:sldMk cId="171041694" sldId="308"/>
            <ac:spMk id="3" creationId="{39CF848D-C6BA-10B2-0727-E76F3CC98AB6}"/>
          </ac:spMkLst>
        </pc:spChg>
        <pc:spChg chg="add del mod">
          <ac:chgData name="Hải Ngân Đinh" userId="b56d41eb1ff6fed2" providerId="LiveId" clId="{34745431-2645-A048-8AE3-D6E408463954}" dt="2022-12-30T04:02:22.391" v="6230"/>
          <ac:spMkLst>
            <pc:docMk/>
            <pc:sldMk cId="171041694" sldId="308"/>
            <ac:spMk id="4" creationId="{F51A80FA-6A3B-973D-413E-2E9FB9D3E5E0}"/>
          </ac:spMkLst>
        </pc:spChg>
        <pc:spChg chg="add mod">
          <ac:chgData name="Hải Ngân Đinh" userId="b56d41eb1ff6fed2" providerId="LiveId" clId="{34745431-2645-A048-8AE3-D6E408463954}" dt="2022-12-30T04:04:24.216" v="6281" actId="1076"/>
          <ac:spMkLst>
            <pc:docMk/>
            <pc:sldMk cId="171041694" sldId="308"/>
            <ac:spMk id="7" creationId="{115DB2C9-A490-0BFD-5C87-F7D47F3B1AD4}"/>
          </ac:spMkLst>
        </pc:spChg>
        <pc:spChg chg="add mod">
          <ac:chgData name="Hải Ngân Đinh" userId="b56d41eb1ff6fed2" providerId="LiveId" clId="{34745431-2645-A048-8AE3-D6E408463954}" dt="2022-12-30T04:04:39.247" v="6290" actId="1035"/>
          <ac:spMkLst>
            <pc:docMk/>
            <pc:sldMk cId="171041694" sldId="308"/>
            <ac:spMk id="9" creationId="{80D1435B-9780-7177-0617-669F2877D1EE}"/>
          </ac:spMkLst>
        </pc:spChg>
        <pc:spChg chg="add mod">
          <ac:chgData name="Hải Ngân Đinh" userId="b56d41eb1ff6fed2" providerId="LiveId" clId="{34745431-2645-A048-8AE3-D6E408463954}" dt="2022-12-30T04:05:05.488" v="6302" actId="113"/>
          <ac:spMkLst>
            <pc:docMk/>
            <pc:sldMk cId="171041694" sldId="308"/>
            <ac:spMk id="11" creationId="{A69AED9E-8D0F-C726-4F03-3C93C166329C}"/>
          </ac:spMkLst>
        </pc:spChg>
        <pc:spChg chg="del">
          <ac:chgData name="Hải Ngân Đinh" userId="b56d41eb1ff6fed2" providerId="LiveId" clId="{34745431-2645-A048-8AE3-D6E408463954}" dt="2022-12-30T04:02:15.061" v="6226" actId="478"/>
          <ac:spMkLst>
            <pc:docMk/>
            <pc:sldMk cId="171041694" sldId="308"/>
            <ac:spMk id="12" creationId="{F350E2C4-44A5-2030-D72E-87E00BB2C5A2}"/>
          </ac:spMkLst>
        </pc:spChg>
        <pc:spChg chg="del">
          <ac:chgData name="Hải Ngân Đinh" userId="b56d41eb1ff6fed2" providerId="LiveId" clId="{34745431-2645-A048-8AE3-D6E408463954}" dt="2022-12-30T04:02:15.061" v="6226" actId="478"/>
          <ac:spMkLst>
            <pc:docMk/>
            <pc:sldMk cId="171041694" sldId="308"/>
            <ac:spMk id="14" creationId="{293178CF-4276-EAFF-23CD-05E53D0AC43F}"/>
          </ac:spMkLst>
        </pc:spChg>
        <pc:spChg chg="del">
          <ac:chgData name="Hải Ngân Đinh" userId="b56d41eb1ff6fed2" providerId="LiveId" clId="{34745431-2645-A048-8AE3-D6E408463954}" dt="2022-12-30T04:02:15.061" v="6226" actId="478"/>
          <ac:spMkLst>
            <pc:docMk/>
            <pc:sldMk cId="171041694" sldId="308"/>
            <ac:spMk id="15" creationId="{C9EBD6BF-85BF-42B8-007C-5177A262DBFA}"/>
          </ac:spMkLst>
        </pc:spChg>
        <pc:spChg chg="del">
          <ac:chgData name="Hải Ngân Đinh" userId="b56d41eb1ff6fed2" providerId="LiveId" clId="{34745431-2645-A048-8AE3-D6E408463954}" dt="2022-12-30T04:02:15.061" v="6226" actId="478"/>
          <ac:spMkLst>
            <pc:docMk/>
            <pc:sldMk cId="171041694" sldId="308"/>
            <ac:spMk id="16" creationId="{40E70AE7-5009-D2C0-8DCF-E1DC2B0AF110}"/>
          </ac:spMkLst>
        </pc:spChg>
        <pc:spChg chg="del">
          <ac:chgData name="Hải Ngân Đinh" userId="b56d41eb1ff6fed2" providerId="LiveId" clId="{34745431-2645-A048-8AE3-D6E408463954}" dt="2022-12-30T04:02:15.061" v="6226" actId="478"/>
          <ac:spMkLst>
            <pc:docMk/>
            <pc:sldMk cId="171041694" sldId="308"/>
            <ac:spMk id="17" creationId="{CCF94142-BA61-BBD6-24A4-8A21CEFDC0A6}"/>
          </ac:spMkLst>
        </pc:spChg>
        <pc:spChg chg="del">
          <ac:chgData name="Hải Ngân Đinh" userId="b56d41eb1ff6fed2" providerId="LiveId" clId="{34745431-2645-A048-8AE3-D6E408463954}" dt="2022-12-30T04:02:15.061" v="6226" actId="478"/>
          <ac:spMkLst>
            <pc:docMk/>
            <pc:sldMk cId="171041694" sldId="308"/>
            <ac:spMk id="18" creationId="{0EF90B86-2EE5-B02F-3903-F5EDCA6F822E}"/>
          </ac:spMkLst>
        </pc:spChg>
        <pc:spChg chg="del">
          <ac:chgData name="Hải Ngân Đinh" userId="b56d41eb1ff6fed2" providerId="LiveId" clId="{34745431-2645-A048-8AE3-D6E408463954}" dt="2022-12-30T04:02:15.061" v="6226" actId="478"/>
          <ac:spMkLst>
            <pc:docMk/>
            <pc:sldMk cId="171041694" sldId="308"/>
            <ac:spMk id="19" creationId="{4E0E1D48-CC45-5D1A-DDAF-5643B9EEB4A2}"/>
          </ac:spMkLst>
        </pc:spChg>
        <pc:spChg chg="del">
          <ac:chgData name="Hải Ngân Đinh" userId="b56d41eb1ff6fed2" providerId="LiveId" clId="{34745431-2645-A048-8AE3-D6E408463954}" dt="2022-12-30T04:02:15.061" v="6226" actId="478"/>
          <ac:spMkLst>
            <pc:docMk/>
            <pc:sldMk cId="171041694" sldId="308"/>
            <ac:spMk id="20" creationId="{4AA1DE18-522F-BDD1-BA1D-329F7C0A9AA9}"/>
          </ac:spMkLst>
        </pc:spChg>
        <pc:spChg chg="add mod">
          <ac:chgData name="Hải Ngân Đinh" userId="b56d41eb1ff6fed2" providerId="LiveId" clId="{34745431-2645-A048-8AE3-D6E408463954}" dt="2022-12-30T04:05:22.314" v="6312" actId="113"/>
          <ac:spMkLst>
            <pc:docMk/>
            <pc:sldMk cId="171041694" sldId="308"/>
            <ac:spMk id="21" creationId="{B13DAB80-FFF5-6435-50E4-27F663EFA58C}"/>
          </ac:spMkLst>
        </pc:spChg>
        <pc:spChg chg="add mod">
          <ac:chgData name="Hải Ngân Đinh" userId="b56d41eb1ff6fed2" providerId="LiveId" clId="{34745431-2645-A048-8AE3-D6E408463954}" dt="2022-12-30T04:05:43.255" v="6321" actId="1035"/>
          <ac:spMkLst>
            <pc:docMk/>
            <pc:sldMk cId="171041694" sldId="308"/>
            <ac:spMk id="23" creationId="{C603A34E-DAD3-FC3F-CA0F-618FA9E15C79}"/>
          </ac:spMkLst>
        </pc:spChg>
        <pc:spChg chg="add mod">
          <ac:chgData name="Hải Ngân Đinh" userId="b56d41eb1ff6fed2" providerId="LiveId" clId="{34745431-2645-A048-8AE3-D6E408463954}" dt="2022-12-30T04:05:59.523" v="6332" actId="113"/>
          <ac:spMkLst>
            <pc:docMk/>
            <pc:sldMk cId="171041694" sldId="308"/>
            <ac:spMk id="25" creationId="{2E92E92A-950E-0F28-2DE2-57B586D55FEF}"/>
          </ac:spMkLst>
        </pc:spChg>
        <pc:spChg chg="add mod">
          <ac:chgData name="Hải Ngân Đinh" userId="b56d41eb1ff6fed2" providerId="LiveId" clId="{34745431-2645-A048-8AE3-D6E408463954}" dt="2022-12-30T04:06:21.350" v="6343" actId="1076"/>
          <ac:spMkLst>
            <pc:docMk/>
            <pc:sldMk cId="171041694" sldId="308"/>
            <ac:spMk id="27" creationId="{67BB14AE-F7ED-B803-7D46-92BC9C7F4E3D}"/>
          </ac:spMkLst>
        </pc:spChg>
        <pc:spChg chg="add mod">
          <ac:chgData name="Hải Ngân Đinh" userId="b56d41eb1ff6fed2" providerId="LiveId" clId="{34745431-2645-A048-8AE3-D6E408463954}" dt="2022-12-30T04:06:38.831" v="6351" actId="1035"/>
          <ac:spMkLst>
            <pc:docMk/>
            <pc:sldMk cId="171041694" sldId="308"/>
            <ac:spMk id="29" creationId="{3759709F-05E7-E035-D4B3-B9B236EE0500}"/>
          </ac:spMkLst>
        </pc:spChg>
        <pc:graphicFrameChg chg="add mod modGraphic">
          <ac:chgData name="Hải Ngân Đinh" userId="b56d41eb1ff6fed2" providerId="LiveId" clId="{34745431-2645-A048-8AE3-D6E408463954}" dt="2022-12-30T04:06:23.003" v="6344" actId="21"/>
          <ac:graphicFrameMkLst>
            <pc:docMk/>
            <pc:sldMk cId="171041694" sldId="308"/>
            <ac:graphicFrameMk id="5" creationId="{46409DA0-9059-8BC2-A482-0835785E1FD6}"/>
          </ac:graphicFrameMkLst>
        </pc:graphicFrameChg>
      </pc:sldChg>
      <pc:sldChg chg="addSp delSp modSp add del mod modTransition delAnim modAnim">
        <pc:chgData name="Hải Ngân Đinh" userId="b56d41eb1ff6fed2" providerId="LiveId" clId="{34745431-2645-A048-8AE3-D6E408463954}" dt="2022-12-30T05:06:58.777" v="7697"/>
        <pc:sldMkLst>
          <pc:docMk/>
          <pc:sldMk cId="3645292099" sldId="309"/>
        </pc:sldMkLst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3" creationId="{813A2EE5-CE5B-8709-FC87-9B82C8ABDFBA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4" creationId="{20D801CA-292A-EB19-6AFA-C79FD91A890A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5" creationId="{6ED0D28B-B7FB-7FF5-2A2C-691A5858D562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6" creationId="{182884C7-1B8C-CD35-4E05-F24A3D7B86EA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7" creationId="{1F92DEC8-4948-7868-59C0-DE0F96523F9A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8" creationId="{92771A44-5EE0-D15C-86A5-4B77C987B381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9" creationId="{847AF424-6744-0FD3-1089-DC87DE332456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10" creationId="{9C382BE8-A50D-2D72-509F-50181975E93F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11" creationId="{2FBD8160-1710-B689-FD5D-C7D10F7D8149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12" creationId="{984AC031-D7F6-D3D6-2819-48834BEA89AE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13" creationId="{656E65E5-0D78-5E37-463B-E9E413192A33}"/>
          </ac:spMkLst>
        </pc:spChg>
        <pc:spChg chg="del">
          <ac:chgData name="Hải Ngân Đinh" userId="b56d41eb1ff6fed2" providerId="LiveId" clId="{34745431-2645-A048-8AE3-D6E408463954}" dt="2022-12-30T04:15:33.101" v="6396" actId="478"/>
          <ac:spMkLst>
            <pc:docMk/>
            <pc:sldMk cId="3645292099" sldId="309"/>
            <ac:spMk id="14" creationId="{7E23DF49-02D8-D94B-6759-72A1C74BD66E}"/>
          </ac:spMkLst>
        </pc:spChg>
        <pc:spChg chg="del">
          <ac:chgData name="Hải Ngân Đinh" userId="b56d41eb1ff6fed2" providerId="LiveId" clId="{34745431-2645-A048-8AE3-D6E408463954}" dt="2022-12-30T04:14:53.523" v="6382" actId="478"/>
          <ac:spMkLst>
            <pc:docMk/>
            <pc:sldMk cId="3645292099" sldId="309"/>
            <ac:spMk id="15" creationId="{DB5F894E-68D8-47BD-F65C-37309B987E0F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16" creationId="{BCD174A1-1539-8A79-34F1-DB642F74B5DD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17" creationId="{6CBC8222-12E0-481F-1740-69E67AB67FA6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18" creationId="{C67516D1-F400-2470-C8B9-FBBBABC7BA9C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19" creationId="{B758A89F-E98B-19B4-6E15-D2B9A030D9F0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20" creationId="{71F52A0C-901E-FBDF-4048-B9283EE4C94A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21" creationId="{110CF2B0-2735-6784-B1DA-AFFE35077B59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22" creationId="{8F7C7A3F-51D2-8457-8F9E-E2EC4A12FFC7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23" creationId="{1FA7C2E9-6F9C-70B7-0233-7C01E0F8DD02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24" creationId="{5C33EFAB-F3C2-1A8D-1F72-43D76E2B0691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25" creationId="{A7D644AC-8145-A031-467B-904C8F67B315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26" creationId="{2F010A1B-5CC5-3630-07FC-9C864884EDAA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27" creationId="{B9FAECF2-1E92-D26E-95D7-C6D0484C10E0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28" creationId="{05F91183-6BFB-C96A-4422-5D187DAFE0AB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29" creationId="{B6854702-C0EE-5C23-49F2-928B65EC0680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30" creationId="{FABE8B38-5B66-AA52-E5D4-1BD8FA91CA1E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31" creationId="{ADCE69AB-23F1-09FF-D1F9-485081D625E9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32" creationId="{9B19C445-19B7-13D9-4C48-EC4E87B93292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33" creationId="{E58FB7E5-885B-7C68-336A-E68236E7571B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34" creationId="{C17FD414-EE2F-6CB0-C146-59B3713A487A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35" creationId="{48228C4F-C055-1075-5010-1DDC95D6CEC1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36" creationId="{22EAE753-E669-1A64-5E70-CFE7C93FB641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37" creationId="{5AE16C6D-2688-01FA-1DDE-7E7D1D39FED8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38" creationId="{CE26A278-8674-C227-AC49-F65D524CC32E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39" creationId="{0A72D209-DA34-C0D1-7E54-7693A50F38BB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40" creationId="{6FC118A0-C451-E4FA-8F6C-58A877D0B22E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41" creationId="{DDE8FEB5-DB06-9575-5644-70E2558803EB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42" creationId="{76E589E1-40EE-3DB1-837F-B22FEACB65B0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43" creationId="{77E014BE-EAD9-B541-7AF6-DE464F38C77A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44" creationId="{9BCCAB09-6F50-57E9-290F-106BB1235868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45" creationId="{14757189-C954-73D2-CBDD-35DBE77A4CC3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46" creationId="{7CAAC831-E862-4ABB-E3D8-16B1B846A854}"/>
          </ac:spMkLst>
        </pc:spChg>
        <pc:spChg chg="mod">
          <ac:chgData name="Hải Ngân Đinh" userId="b56d41eb1ff6fed2" providerId="LiveId" clId="{34745431-2645-A048-8AE3-D6E408463954}" dt="2022-12-30T04:15:04.567" v="6384"/>
          <ac:spMkLst>
            <pc:docMk/>
            <pc:sldMk cId="3645292099" sldId="309"/>
            <ac:spMk id="47" creationId="{7C879D12-E6EE-825F-2801-DB87B4B3A7F8}"/>
          </ac:spMkLst>
        </pc:spChg>
        <pc:spChg chg="add mod">
          <ac:chgData name="Hải Ngân Đinh" userId="b56d41eb1ff6fed2" providerId="LiveId" clId="{34745431-2645-A048-8AE3-D6E408463954}" dt="2022-12-30T04:16:18.077" v="6427" actId="1076"/>
          <ac:spMkLst>
            <pc:docMk/>
            <pc:sldMk cId="3645292099" sldId="309"/>
            <ac:spMk id="49" creationId="{814E7287-9C54-066E-B1D7-B05BCE73F34D}"/>
          </ac:spMkLst>
        </pc:spChg>
        <pc:spChg chg="add mod">
          <ac:chgData name="Hải Ngân Đinh" userId="b56d41eb1ff6fed2" providerId="LiveId" clId="{34745431-2645-A048-8AE3-D6E408463954}" dt="2022-12-30T04:16:20.430" v="6428" actId="1076"/>
          <ac:spMkLst>
            <pc:docMk/>
            <pc:sldMk cId="3645292099" sldId="309"/>
            <ac:spMk id="50" creationId="{DFE3FCB7-5B59-EE20-B3FA-301B2E3E3F09}"/>
          </ac:spMkLst>
        </pc:spChg>
        <pc:grpChg chg="add mod">
          <ac:chgData name="Hải Ngân Đinh" userId="b56d41eb1ff6fed2" providerId="LiveId" clId="{34745431-2645-A048-8AE3-D6E408463954}" dt="2022-12-30T04:15:22.015" v="6391" actId="196"/>
          <ac:grpSpMkLst>
            <pc:docMk/>
            <pc:sldMk cId="3645292099" sldId="309"/>
            <ac:grpSpMk id="2" creationId="{62D08D2C-DBEE-8466-10CE-B1FD81D16F7A}"/>
          </ac:grpSpMkLst>
        </pc:grpChg>
        <pc:grpChg chg="del">
          <ac:chgData name="Hải Ngân Đinh" userId="b56d41eb1ff6fed2" providerId="LiveId" clId="{34745431-2645-A048-8AE3-D6E408463954}" dt="2022-12-30T04:14:56.101" v="6383" actId="478"/>
          <ac:grpSpMkLst>
            <pc:docMk/>
            <pc:sldMk cId="3645292099" sldId="309"/>
            <ac:grpSpMk id="1736" creationId="{00000000-0000-0000-0000-000000000000}"/>
          </ac:grpSpMkLst>
        </pc:grpChg>
      </pc:sldChg>
      <pc:sldChg chg="addSp delSp modSp add del mod modTransition delAnim modAnim">
        <pc:chgData name="Hải Ngân Đinh" userId="b56d41eb1ff6fed2" providerId="LiveId" clId="{34745431-2645-A048-8AE3-D6E408463954}" dt="2022-12-30T05:07:12.679" v="7705"/>
        <pc:sldMkLst>
          <pc:docMk/>
          <pc:sldMk cId="2476682605" sldId="310"/>
        </pc:sldMkLst>
        <pc:spChg chg="add mod">
          <ac:chgData name="Hải Ngân Đinh" userId="b56d41eb1ff6fed2" providerId="LiveId" clId="{34745431-2645-A048-8AE3-D6E408463954}" dt="2022-12-30T04:17:12.351" v="6454" actId="1076"/>
          <ac:spMkLst>
            <pc:docMk/>
            <pc:sldMk cId="2476682605" sldId="310"/>
            <ac:spMk id="2" creationId="{10E094F2-0D24-8055-23CB-433C929CB880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" creationId="{E875B704-27FB-58A0-BEEE-337FA1A05A13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5" creationId="{4A5BD0C7-E4FD-0C04-3C73-27D36A1168B9}"/>
          </ac:spMkLst>
        </pc:spChg>
        <pc:spChg chg="del">
          <ac:chgData name="Hải Ngân Đinh" userId="b56d41eb1ff6fed2" providerId="LiveId" clId="{34745431-2645-A048-8AE3-D6E408463954}" dt="2022-12-30T04:16:28.202" v="6430" actId="478"/>
          <ac:spMkLst>
            <pc:docMk/>
            <pc:sldMk cId="2476682605" sldId="310"/>
            <ac:spMk id="6" creationId="{2018A99C-D411-30A8-A59E-81CDD08D46A8}"/>
          </ac:spMkLst>
        </pc:spChg>
        <pc:spChg chg="del">
          <ac:chgData name="Hải Ngân Đinh" userId="b56d41eb1ff6fed2" providerId="LiveId" clId="{34745431-2645-A048-8AE3-D6E408463954}" dt="2022-12-30T04:16:28.202" v="6430" actId="478"/>
          <ac:spMkLst>
            <pc:docMk/>
            <pc:sldMk cId="2476682605" sldId="310"/>
            <ac:spMk id="7" creationId="{61000775-E98D-DCD2-B071-D350450C5E27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8" creationId="{1FF40D74-CD14-5E2F-6F8D-923C3387C682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9" creationId="{C0979280-FEDA-610D-5D4F-F912AD294D33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10" creationId="{302B3CFE-31F7-C48C-24CC-DDB16A1436DE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11" creationId="{3409A134-1CA5-8530-C932-2AB0BBA69139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12" creationId="{52E35A83-3D62-BCC7-69AD-66ACCF4C49B2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13" creationId="{44E3134A-1FE6-64AB-FCF7-A5D2F9278D17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14" creationId="{D544DED7-E468-A9E7-E9CB-AB58FD71A58A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15" creationId="{2D617EE1-7062-689F-F1DC-EFDFC68C9EA2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16" creationId="{E8708834-566A-FE8A-1046-78B4EE4ED030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17" creationId="{1A7E9E2C-EC86-8BDB-EA3E-43C34767C403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18" creationId="{B7572640-A71A-93F2-506D-CB235AC8C0D2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19" creationId="{2F858954-9DF5-AD01-5E50-262D0A3F708D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20" creationId="{604C0AE9-0BF1-664C-50A7-8A4E1CABD385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21" creationId="{80C7C341-6311-DB3B-41F0-6C77CE18AD7D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22" creationId="{1D343B2F-571B-DC33-2A88-A7304C7BCDDB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23" creationId="{F342BCD1-C5AF-2648-AC1C-41AD8EB643C2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24" creationId="{32784CE9-73B1-32AC-A729-A49BACA6A0E4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25" creationId="{1789FCC1-5603-3B75-1323-2DC9043402B6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26" creationId="{CAFA602D-C0C1-A668-33F9-ECCC0A11AE54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27" creationId="{43F93476-EB7C-0707-58D5-B17B44D02F51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28" creationId="{27E53C5D-FE4E-11FF-5911-94B59424A73F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29" creationId="{CFD8D926-85A9-174E-84EE-D10C8355B604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30" creationId="{21E18A14-25A0-DBFF-B286-BC69A567DFD5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31" creationId="{7EA11481-6201-4121-33A6-D7253B27DE68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32" creationId="{25F05B1C-2470-DC63-196F-2B6F1177AC72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33" creationId="{AA17F5A1-7D13-AEC9-6B81-6DA915275576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34" creationId="{1E080580-3355-8C80-DABF-346C1BDAEA4F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35" creationId="{DAA4F427-BC07-A3F1-D2B7-509A81629818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36" creationId="{4764F935-A5EB-44B9-EA3F-24FF9C0331DD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37" creationId="{5F48406A-4AFF-8F72-AAB9-7EE7C3E61C6E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38" creationId="{777A834F-342D-4C03-487B-2DC96864233A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39" creationId="{5840AF4D-A966-4E11-3B33-2A13E3D35BD3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0" creationId="{EDDDC9C1-929F-660C-D5FE-6C86B99D49EC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1" creationId="{3B8F1D5B-6E0F-8EC6-88E2-C86984DB2C17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2" creationId="{E912FC4D-E678-95F5-3857-6328EEF40E77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3" creationId="{F157731B-1B1B-A0FE-7044-43FA27246BC5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4" creationId="{E70F7128-98AE-3D78-3261-F5E9361CC40D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5" creationId="{61380C84-4D5E-D0B8-CA61-BDA83966CB59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6" creationId="{0094C5F5-562D-EEE2-3D6A-CD71F67062D1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7" creationId="{F5005379-54C7-401D-7C49-F6E4098D84BE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8" creationId="{CA50BA3B-61C3-CF42-95D6-7A836A813A62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9" creationId="{55DCC96E-EF76-766F-962A-FEE571E444EC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50" creationId="{645000D4-3DD1-424C-5283-D2F97825063A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51" creationId="{512F442E-31F4-D2D2-A7C7-A25292189915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52" creationId="{52EB7A8E-1EF0-1590-74C5-80665A7DCBB6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53" creationId="{8C8B4AAE-CB21-7F64-6E5F-B473D179EEFD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54" creationId="{5F458D99-0F3F-C970-A08D-0B23A065B6AB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55" creationId="{E4A12DB6-7800-5704-A7A0-F7AF6FA0136D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56" creationId="{D607FAD9-B86A-2621-3BAD-0461D770D9A5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57" creationId="{D8971D1E-839E-2288-F729-8D4F0A7C0B21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58" creationId="{0A750778-712F-B74D-E889-43DEEC8575A5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59" creationId="{CB24A85E-E6A8-4DD3-891E-74BD4D4FA451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60" creationId="{11AC2697-32CB-F1B2-7185-6D350F26CEB0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61" creationId="{D55BE2E8-C91E-F2BB-5E90-5222E9827ABF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62" creationId="{1D8F8827-07FD-1348-3130-6446C0EA7CC0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63" creationId="{45A6CDB1-B8E7-0D72-A303-AA9800AD344A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48" creationId="{F43B8D92-9998-6730-ECFE-F2034811BC14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49" creationId="{DDB70756-DFCC-79E3-8329-CE09D5332890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50" creationId="{2C88F017-4FA3-F1DA-1E70-8F4E07427215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51" creationId="{E5B4BDE2-F65E-25C2-DCAF-0D582D4BCA13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52" creationId="{AF81F281-0899-7698-2109-8C8BA8DBE82B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53" creationId="{57AD1313-74E4-7144-169B-6BCAE74AC5C1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54" creationId="{7844ED8F-55F2-8F12-8609-A5EF4DE79D62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55" creationId="{EAAF9B9E-9C8B-E25D-2148-5A1A39823562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56" creationId="{8ED963EE-FDC9-AF67-76E4-F58DBB5A6CF8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57" creationId="{298E7063-04DB-53DD-FA5D-91481D2AF710}"/>
          </ac:spMkLst>
        </pc:spChg>
        <pc:spChg chg="mod">
          <ac:chgData name="Hải Ngân Đinh" userId="b56d41eb1ff6fed2" providerId="LiveId" clId="{34745431-2645-A048-8AE3-D6E408463954}" dt="2022-12-30T04:16:39.187" v="6435"/>
          <ac:spMkLst>
            <pc:docMk/>
            <pc:sldMk cId="2476682605" sldId="310"/>
            <ac:spMk id="458" creationId="{87E91A47-EE6C-FC42-0289-E62A90DC1C0C}"/>
          </ac:spMkLst>
        </pc:spChg>
        <pc:spChg chg="add mod">
          <ac:chgData name="Hải Ngân Đinh" userId="b56d41eb1ff6fed2" providerId="LiveId" clId="{34745431-2645-A048-8AE3-D6E408463954}" dt="2022-12-30T04:17:10.313" v="6453" actId="1076"/>
          <ac:spMkLst>
            <pc:docMk/>
            <pc:sldMk cId="2476682605" sldId="310"/>
            <ac:spMk id="460" creationId="{D4885659-40B4-0701-8EEF-C8397E0F483C}"/>
          </ac:spMkLst>
        </pc:spChg>
        <pc:grpChg chg="add mod">
          <ac:chgData name="Hải Ngân Đinh" userId="b56d41eb1ff6fed2" providerId="LiveId" clId="{34745431-2645-A048-8AE3-D6E408463954}" dt="2022-12-30T04:16:52.865" v="6442" actId="1076"/>
          <ac:grpSpMkLst>
            <pc:docMk/>
            <pc:sldMk cId="2476682605" sldId="310"/>
            <ac:grpSpMk id="3" creationId="{669B2A49-174A-2318-2E01-6F0E14F64826}"/>
          </ac:grpSpMkLst>
        </pc:grpChg>
        <pc:grpChg chg="del">
          <ac:chgData name="Hải Ngân Đinh" userId="b56d41eb1ff6fed2" providerId="LiveId" clId="{34745431-2645-A048-8AE3-D6E408463954}" dt="2022-12-30T04:16:33.943" v="6434" actId="478"/>
          <ac:grpSpMkLst>
            <pc:docMk/>
            <pc:sldMk cId="2476682605" sldId="310"/>
            <ac:grpSpMk id="504" creationId="{00000000-0000-0000-0000-000000000000}"/>
          </ac:grpSpMkLst>
        </pc:grpChg>
      </pc:sldChg>
      <pc:sldChg chg="addSp delSp modSp new mod modTransition modAnim">
        <pc:chgData name="Hải Ngân Đinh" userId="b56d41eb1ff6fed2" providerId="LiveId" clId="{34745431-2645-A048-8AE3-D6E408463954}" dt="2022-12-30T04:39:15.064" v="7224"/>
        <pc:sldMkLst>
          <pc:docMk/>
          <pc:sldMk cId="353700324" sldId="311"/>
        </pc:sldMkLst>
        <pc:spChg chg="del">
          <ac:chgData name="Hải Ngân Đinh" userId="b56d41eb1ff6fed2" providerId="LiveId" clId="{34745431-2645-A048-8AE3-D6E408463954}" dt="2022-12-30T04:17:51.520" v="6456" actId="478"/>
          <ac:spMkLst>
            <pc:docMk/>
            <pc:sldMk cId="353700324" sldId="311"/>
            <ac:spMk id="2" creationId="{B6BF6DFC-2ED8-5C3E-A13A-8E8B6DF94302}"/>
          </ac:spMkLst>
        </pc:spChg>
        <pc:spChg chg="add mod">
          <ac:chgData name="Hải Ngân Đinh" userId="b56d41eb1ff6fed2" providerId="LiveId" clId="{34745431-2645-A048-8AE3-D6E408463954}" dt="2022-12-30T04:18:04.795" v="6482" actId="1076"/>
          <ac:spMkLst>
            <pc:docMk/>
            <pc:sldMk cId="353700324" sldId="311"/>
            <ac:spMk id="3" creationId="{B0A1835D-29DF-79DC-F3D7-6B313A434F75}"/>
          </ac:spMkLst>
        </pc:spChg>
        <pc:spChg chg="add mod">
          <ac:chgData name="Hải Ngân Đinh" userId="b56d41eb1ff6fed2" providerId="LiveId" clId="{34745431-2645-A048-8AE3-D6E408463954}" dt="2022-12-30T04:20:14.327" v="6521" actId="1076"/>
          <ac:spMkLst>
            <pc:docMk/>
            <pc:sldMk cId="353700324" sldId="311"/>
            <ac:spMk id="4" creationId="{2D476005-5CD9-E24C-68A7-C303BF34AD8A}"/>
          </ac:spMkLst>
        </pc:spChg>
        <pc:spChg chg="add mod">
          <ac:chgData name="Hải Ngân Đinh" userId="b56d41eb1ff6fed2" providerId="LiveId" clId="{34745431-2645-A048-8AE3-D6E408463954}" dt="2022-12-30T04:31:02.969" v="6916" actId="1076"/>
          <ac:spMkLst>
            <pc:docMk/>
            <pc:sldMk cId="353700324" sldId="311"/>
            <ac:spMk id="5" creationId="{337171DA-3715-E06B-5BBA-72863A9E0667}"/>
          </ac:spMkLst>
        </pc:spChg>
      </pc:sldChg>
      <pc:sldChg chg="addSp delSp modSp add mod modTransition modAnim">
        <pc:chgData name="Hải Ngân Đinh" userId="b56d41eb1ff6fed2" providerId="LiveId" clId="{34745431-2645-A048-8AE3-D6E408463954}" dt="2022-12-30T06:11:14.375" v="7763"/>
        <pc:sldMkLst>
          <pc:docMk/>
          <pc:sldMk cId="706419515" sldId="312"/>
        </pc:sldMkLst>
        <pc:spChg chg="add mod">
          <ac:chgData name="Hải Ngân Đinh" userId="b56d41eb1ff6fed2" providerId="LiveId" clId="{34745431-2645-A048-8AE3-D6E408463954}" dt="2022-12-30T04:31:31.912" v="6922" actId="1076"/>
          <ac:spMkLst>
            <pc:docMk/>
            <pc:sldMk cId="706419515" sldId="312"/>
            <ac:spMk id="2" creationId="{F4CB94FE-7FFE-81B2-9D65-13F5928BE1C9}"/>
          </ac:spMkLst>
        </pc:spChg>
        <pc:spChg chg="add del mod">
          <ac:chgData name="Hải Ngân Đinh" userId="b56d41eb1ff6fed2" providerId="LiveId" clId="{34745431-2645-A048-8AE3-D6E408463954}" dt="2022-12-30T04:31:37.008" v="6923" actId="478"/>
          <ac:spMkLst>
            <pc:docMk/>
            <pc:sldMk cId="706419515" sldId="312"/>
            <ac:spMk id="3" creationId="{EB295C81-D694-B19B-7519-154385693A9F}"/>
          </ac:spMkLst>
        </pc:spChg>
        <pc:spChg chg="add mod">
          <ac:chgData name="Hải Ngân Đinh" userId="b56d41eb1ff6fed2" providerId="LiveId" clId="{34745431-2645-A048-8AE3-D6E408463954}" dt="2022-12-30T04:33:32.447" v="6958" actId="1076"/>
          <ac:spMkLst>
            <pc:docMk/>
            <pc:sldMk cId="706419515" sldId="312"/>
            <ac:spMk id="4" creationId="{B61CAE0E-9ECA-F596-F172-514DDCCC228C}"/>
          </ac:spMkLst>
        </pc:spChg>
        <pc:spChg chg="add mod">
          <ac:chgData name="Hải Ngân Đinh" userId="b56d41eb1ff6fed2" providerId="LiveId" clId="{34745431-2645-A048-8AE3-D6E408463954}" dt="2022-12-30T04:33:32.447" v="6958" actId="1076"/>
          <ac:spMkLst>
            <pc:docMk/>
            <pc:sldMk cId="706419515" sldId="312"/>
            <ac:spMk id="5" creationId="{80428726-CD26-158B-26ED-0CF417494A96}"/>
          </ac:spMkLst>
        </pc:spChg>
        <pc:spChg chg="add mod">
          <ac:chgData name="Hải Ngân Đinh" userId="b56d41eb1ff6fed2" providerId="LiveId" clId="{34745431-2645-A048-8AE3-D6E408463954}" dt="2022-12-30T04:33:21.967" v="6956" actId="207"/>
          <ac:spMkLst>
            <pc:docMk/>
            <pc:sldMk cId="706419515" sldId="312"/>
            <ac:spMk id="6" creationId="{DB822F14-EFDA-3648-BD5E-B92DD6636FA9}"/>
          </ac:spMkLst>
        </pc:spChg>
        <pc:spChg chg="mod">
          <ac:chgData name="Hải Ngân Đinh" userId="b56d41eb1ff6fed2" providerId="LiveId" clId="{34745431-2645-A048-8AE3-D6E408463954}" dt="2022-12-30T04:31:14.595" v="6919" actId="20577"/>
          <ac:spMkLst>
            <pc:docMk/>
            <pc:sldMk cId="706419515" sldId="312"/>
            <ac:spMk id="2245" creationId="{C51B0ECB-66B6-063A-4172-D6FBADB84CE1}"/>
          </ac:spMkLst>
        </pc:spChg>
        <pc:spChg chg="del">
          <ac:chgData name="Hải Ngân Đinh" userId="b56d41eb1ff6fed2" providerId="LiveId" clId="{34745431-2645-A048-8AE3-D6E408463954}" dt="2022-12-30T04:31:17.233" v="6920" actId="478"/>
          <ac:spMkLst>
            <pc:docMk/>
            <pc:sldMk cId="706419515" sldId="312"/>
            <ac:spMk id="2246" creationId="{3A43338F-F2DE-4E5F-B88B-17F8FE920CA2}"/>
          </ac:spMkLst>
        </pc:spChg>
        <pc:spChg chg="del">
          <ac:chgData name="Hải Ngân Đinh" userId="b56d41eb1ff6fed2" providerId="LiveId" clId="{34745431-2645-A048-8AE3-D6E408463954}" dt="2022-12-30T04:31:17.233" v="6920" actId="478"/>
          <ac:spMkLst>
            <pc:docMk/>
            <pc:sldMk cId="706419515" sldId="312"/>
            <ac:spMk id="2247" creationId="{47A760C7-9CB2-AF64-DFAB-429A558F9BB8}"/>
          </ac:spMkLst>
        </pc:spChg>
        <pc:spChg chg="del">
          <ac:chgData name="Hải Ngân Đinh" userId="b56d41eb1ff6fed2" providerId="LiveId" clId="{34745431-2645-A048-8AE3-D6E408463954}" dt="2022-12-30T04:31:17.233" v="6920" actId="478"/>
          <ac:spMkLst>
            <pc:docMk/>
            <pc:sldMk cId="706419515" sldId="312"/>
            <ac:spMk id="2254" creationId="{5866A86A-F56B-26F6-EC30-6A19CD9199DD}"/>
          </ac:spMkLst>
        </pc:spChg>
        <pc:spChg chg="del">
          <ac:chgData name="Hải Ngân Đinh" userId="b56d41eb1ff6fed2" providerId="LiveId" clId="{34745431-2645-A048-8AE3-D6E408463954}" dt="2022-12-30T04:31:17.233" v="6920" actId="478"/>
          <ac:spMkLst>
            <pc:docMk/>
            <pc:sldMk cId="706419515" sldId="312"/>
            <ac:spMk id="2255" creationId="{0CD77C75-5806-EACF-B528-A96B8A09D4C0}"/>
          </ac:spMkLst>
        </pc:spChg>
        <pc:spChg chg="del">
          <ac:chgData name="Hải Ngân Đinh" userId="b56d41eb1ff6fed2" providerId="LiveId" clId="{34745431-2645-A048-8AE3-D6E408463954}" dt="2022-12-30T04:31:17.233" v="6920" actId="478"/>
          <ac:spMkLst>
            <pc:docMk/>
            <pc:sldMk cId="706419515" sldId="312"/>
            <ac:spMk id="2264" creationId="{5E894117-6787-2E56-CDE0-0F25ACDE919C}"/>
          </ac:spMkLst>
        </pc:spChg>
        <pc:spChg chg="del">
          <ac:chgData name="Hải Ngân Đinh" userId="b56d41eb1ff6fed2" providerId="LiveId" clId="{34745431-2645-A048-8AE3-D6E408463954}" dt="2022-12-30T04:31:17.233" v="6920" actId="478"/>
          <ac:spMkLst>
            <pc:docMk/>
            <pc:sldMk cId="706419515" sldId="312"/>
            <ac:spMk id="2272" creationId="{2DD90928-E602-4C1A-D092-9AFC2D30D66C}"/>
          </ac:spMkLst>
        </pc:spChg>
        <pc:spChg chg="del">
          <ac:chgData name="Hải Ngân Đinh" userId="b56d41eb1ff6fed2" providerId="LiveId" clId="{34745431-2645-A048-8AE3-D6E408463954}" dt="2022-12-30T04:31:17.233" v="6920" actId="478"/>
          <ac:spMkLst>
            <pc:docMk/>
            <pc:sldMk cId="706419515" sldId="312"/>
            <ac:spMk id="2277" creationId="{8A6AC853-7A30-F067-76E9-C5B3305A564C}"/>
          </ac:spMkLst>
        </pc:spChg>
        <pc:spChg chg="del">
          <ac:chgData name="Hải Ngân Đinh" userId="b56d41eb1ff6fed2" providerId="LiveId" clId="{34745431-2645-A048-8AE3-D6E408463954}" dt="2022-12-30T04:31:17.233" v="6920" actId="478"/>
          <ac:spMkLst>
            <pc:docMk/>
            <pc:sldMk cId="706419515" sldId="312"/>
            <ac:spMk id="2279" creationId="{A51896D9-C351-50E8-8B0B-2BAD53713A7F}"/>
          </ac:spMkLst>
        </pc:spChg>
        <pc:cxnChg chg="del mod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49" creationId="{320AA95E-29D5-735D-0987-2642503C50B5}"/>
          </ac:cxnSpMkLst>
        </pc:cxnChg>
        <pc:cxnChg chg="del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51" creationId="{2D60DAB6-B121-BFBA-562C-3FC5FAA4BF68}"/>
          </ac:cxnSpMkLst>
        </pc:cxnChg>
        <pc:cxnChg chg="del mod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57" creationId="{91E32981-F503-2FE4-3BFA-7D0E4B1D7FE9}"/>
          </ac:cxnSpMkLst>
        </pc:cxnChg>
        <pc:cxnChg chg="del mod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59" creationId="{FA6A2E99-25E1-FD9B-228F-3AB1532F9758}"/>
          </ac:cxnSpMkLst>
        </pc:cxnChg>
        <pc:cxnChg chg="del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61" creationId="{068CA624-DCB3-D964-5468-50AD16220485}"/>
          </ac:cxnSpMkLst>
        </pc:cxnChg>
        <pc:cxnChg chg="del mod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63" creationId="{1CACFE2E-54E0-1FC2-BC48-063BA42F0719}"/>
          </ac:cxnSpMkLst>
        </pc:cxnChg>
        <pc:cxnChg chg="del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66" creationId="{FD82BAAD-B3F1-04A5-FDF6-3882BEEF9CD6}"/>
          </ac:cxnSpMkLst>
        </pc:cxnChg>
        <pc:cxnChg chg="del mod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68" creationId="{5666A10E-F32D-63AA-3876-0D51EBDF3485}"/>
          </ac:cxnSpMkLst>
        </pc:cxnChg>
        <pc:cxnChg chg="del mod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75" creationId="{E61E1815-55A0-DE87-156F-B88D2EF3167D}"/>
          </ac:cxnSpMkLst>
        </pc:cxnChg>
        <pc:cxnChg chg="del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81" creationId="{26B51AF0-8F5C-FC59-4BF8-D11F2010DC14}"/>
          </ac:cxnSpMkLst>
        </pc:cxnChg>
        <pc:cxnChg chg="del mod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83" creationId="{BD1C3C77-A178-FF05-8AD7-C892D0142B4E}"/>
          </ac:cxnSpMkLst>
        </pc:cxnChg>
        <pc:cxnChg chg="del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87" creationId="{6F8EECFE-8C88-6087-4234-DA4CC9F78C18}"/>
          </ac:cxnSpMkLst>
        </pc:cxnChg>
        <pc:cxnChg chg="del mod">
          <ac:chgData name="Hải Ngân Đinh" userId="b56d41eb1ff6fed2" providerId="LiveId" clId="{34745431-2645-A048-8AE3-D6E408463954}" dt="2022-12-30T04:31:17.233" v="6920" actId="478"/>
          <ac:cxnSpMkLst>
            <pc:docMk/>
            <pc:sldMk cId="706419515" sldId="312"/>
            <ac:cxnSpMk id="2289" creationId="{FBE78380-9759-40A9-7902-474E170F22D3}"/>
          </ac:cxnSpMkLst>
        </pc:cxnChg>
      </pc:sldChg>
      <pc:sldChg chg="new del">
        <pc:chgData name="Hải Ngân Đinh" userId="b56d41eb1ff6fed2" providerId="LiveId" clId="{34745431-2645-A048-8AE3-D6E408463954}" dt="2022-12-30T04:23:25.735" v="6590" actId="680"/>
        <pc:sldMkLst>
          <pc:docMk/>
          <pc:sldMk cId="1732977670" sldId="312"/>
        </pc:sldMkLst>
      </pc:sldChg>
      <pc:sldChg chg="addSp delSp modSp new mod modTransition modAnim">
        <pc:chgData name="Hải Ngân Đinh" userId="b56d41eb1ff6fed2" providerId="LiveId" clId="{34745431-2645-A048-8AE3-D6E408463954}" dt="2022-12-30T06:11:41.709" v="7773"/>
        <pc:sldMkLst>
          <pc:docMk/>
          <pc:sldMk cId="1089619463" sldId="313"/>
        </pc:sldMkLst>
        <pc:spChg chg="del">
          <ac:chgData name="Hải Ngân Đinh" userId="b56d41eb1ff6fed2" providerId="LiveId" clId="{34745431-2645-A048-8AE3-D6E408463954}" dt="2022-12-30T04:33:49.901" v="6960" actId="478"/>
          <ac:spMkLst>
            <pc:docMk/>
            <pc:sldMk cId="1089619463" sldId="313"/>
            <ac:spMk id="2" creationId="{1DB27294-21F9-1DA8-81E3-6D1E0715AA42}"/>
          </ac:spMkLst>
        </pc:spChg>
        <pc:spChg chg="del">
          <ac:chgData name="Hải Ngân Đinh" userId="b56d41eb1ff6fed2" providerId="LiveId" clId="{34745431-2645-A048-8AE3-D6E408463954}" dt="2022-12-30T04:33:49.901" v="6960" actId="478"/>
          <ac:spMkLst>
            <pc:docMk/>
            <pc:sldMk cId="1089619463" sldId="313"/>
            <ac:spMk id="3" creationId="{0A2B7AF5-8544-56F0-5B1C-3C3FC23B5D2A}"/>
          </ac:spMkLst>
        </pc:spChg>
        <pc:spChg chg="del">
          <ac:chgData name="Hải Ngân Đinh" userId="b56d41eb1ff6fed2" providerId="LiveId" clId="{34745431-2645-A048-8AE3-D6E408463954}" dt="2022-12-30T04:33:49.901" v="6960" actId="478"/>
          <ac:spMkLst>
            <pc:docMk/>
            <pc:sldMk cId="1089619463" sldId="313"/>
            <ac:spMk id="4" creationId="{83914665-C673-0063-A5A4-FDE3939064A6}"/>
          </ac:spMkLst>
        </pc:spChg>
        <pc:spChg chg="add mod">
          <ac:chgData name="Hải Ngân Đinh" userId="b56d41eb1ff6fed2" providerId="LiveId" clId="{34745431-2645-A048-8AE3-D6E408463954}" dt="2022-12-30T04:36:08.093" v="7100" actId="1076"/>
          <ac:spMkLst>
            <pc:docMk/>
            <pc:sldMk cId="1089619463" sldId="313"/>
            <ac:spMk id="5" creationId="{D0DCB63D-9A84-4412-B96A-E71C6A85A25B}"/>
          </ac:spMkLst>
        </pc:spChg>
        <pc:spChg chg="add mod">
          <ac:chgData name="Hải Ngân Đinh" userId="b56d41eb1ff6fed2" providerId="LiveId" clId="{34745431-2645-A048-8AE3-D6E408463954}" dt="2022-12-30T04:35:48.327" v="7097" actId="1076"/>
          <ac:spMkLst>
            <pc:docMk/>
            <pc:sldMk cId="1089619463" sldId="313"/>
            <ac:spMk id="7" creationId="{F53926D2-957B-2B40-28F4-246821A61149}"/>
          </ac:spMkLst>
        </pc:spChg>
        <pc:spChg chg="add mod">
          <ac:chgData name="Hải Ngân Đinh" userId="b56d41eb1ff6fed2" providerId="LiveId" clId="{34745431-2645-A048-8AE3-D6E408463954}" dt="2022-12-30T04:35:48.327" v="7097" actId="1076"/>
          <ac:spMkLst>
            <pc:docMk/>
            <pc:sldMk cId="1089619463" sldId="313"/>
            <ac:spMk id="8" creationId="{4A25077C-2C3C-BE5A-DD15-7B47A804702A}"/>
          </ac:spMkLst>
        </pc:spChg>
        <pc:spChg chg="add mod">
          <ac:chgData name="Hải Ngân Đinh" userId="b56d41eb1ff6fed2" providerId="LiveId" clId="{34745431-2645-A048-8AE3-D6E408463954}" dt="2022-12-30T04:35:48.327" v="7097" actId="1076"/>
          <ac:spMkLst>
            <pc:docMk/>
            <pc:sldMk cId="1089619463" sldId="313"/>
            <ac:spMk id="9" creationId="{18CF02A9-D606-2984-57E2-0871FFE603D7}"/>
          </ac:spMkLst>
        </pc:spChg>
        <pc:spChg chg="add mod">
          <ac:chgData name="Hải Ngân Đinh" userId="b56d41eb1ff6fed2" providerId="LiveId" clId="{34745431-2645-A048-8AE3-D6E408463954}" dt="2022-12-30T04:35:48.327" v="7097" actId="1076"/>
          <ac:spMkLst>
            <pc:docMk/>
            <pc:sldMk cId="1089619463" sldId="313"/>
            <ac:spMk id="10" creationId="{04C5C2AF-1CF2-0701-EC4B-2E8B3C9AD9CE}"/>
          </ac:spMkLst>
        </pc:spChg>
        <pc:spChg chg="add mod">
          <ac:chgData name="Hải Ngân Đinh" userId="b56d41eb1ff6fed2" providerId="LiveId" clId="{34745431-2645-A048-8AE3-D6E408463954}" dt="2022-12-30T04:35:48.327" v="7097" actId="1076"/>
          <ac:spMkLst>
            <pc:docMk/>
            <pc:sldMk cId="1089619463" sldId="313"/>
            <ac:spMk id="11" creationId="{DE028F69-7A9E-AF45-58B0-376030F72DED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16" creationId="{9973AD11-0945-1AEE-C19D-8C6F7939FC66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17" creationId="{5FDF0AD4-1EC9-FF9F-926B-C546FB8B5D34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18" creationId="{BFF98A1F-35FB-D125-169B-2B4D9347CE10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19" creationId="{CB998385-4F91-5393-CE03-8A8B890C8D1D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20" creationId="{13260D7D-1C79-D38D-C940-B1D80C4DE784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21" creationId="{8135C15B-F26F-82F9-4155-7117E8994925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22" creationId="{A8058975-A435-03A0-561F-7965892AFF0A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23" creationId="{69F2852E-5E58-A518-FDC1-FF998153DB30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24" creationId="{A3AAFE63-8DD6-A9AA-6E5C-6EF54B9EEF16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25" creationId="{779910F8-6908-52B1-1094-25206C2EE2EF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26" creationId="{F2C36F86-A172-4170-5E44-3A7830BCEE22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27" creationId="{FEC4489E-F1E0-1C45-C066-B8BFA70D625F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28" creationId="{FA420A78-48E8-21A3-F56E-AD17593AE964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29" creationId="{AD42CEA0-8F9D-4581-83A9-1FC9D57AD9A3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30" creationId="{C2281B34-EBA2-81E0-5F18-A8E7D9CC4232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31" creationId="{3E738C08-F456-B4EA-6990-C0E0508649F0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32" creationId="{005B6CB0-B6CD-698A-1ED7-6672ED10D6FB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33" creationId="{C9DAA123-8749-5E34-5946-D3CF754AB207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34" creationId="{A9AED78A-4535-5217-D92B-A4FF73077C40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35" creationId="{4116CCFB-8885-03F2-08FA-9BD864EF9C27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36" creationId="{C9C559ED-72D8-FDF8-9A61-184A7E1AC7D2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37" creationId="{295B2A09-CE97-77A2-EB11-81C88AE14430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38" creationId="{E64DDC20-D803-39EC-7AAD-A6C6B8FBD110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39" creationId="{EA283675-146F-FD4C-DADA-8E833DC3863C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40" creationId="{273ED38F-1FA9-2606-EDAC-40548B28DB6A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41" creationId="{BD48B665-7AAE-7BE3-4158-BA3867FA28A9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42" creationId="{A905D9C8-A24F-6F7C-4823-6F66FE2545F2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43" creationId="{DFB58849-A3FA-897C-8FE6-122815041B56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44" creationId="{F960747A-D45D-A37D-F027-3ED015809514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45" creationId="{991D30CC-A8F4-BD22-251B-A57EA9B05ABA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46" creationId="{A9640A27-E9AB-86B7-9877-5A2F4E235E4E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47" creationId="{93894C65-CC1B-48F4-BB85-771EB58577C6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48" creationId="{AD617E8D-A145-9368-35BF-227236C2D71C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49" creationId="{D8349737-08BB-DD1F-418D-7961F9FFE004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50" creationId="{0635D169-4278-48D2-5AFF-9A54D6AEB2F2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51" creationId="{8CCD109F-FC50-0CED-B6AE-D8D3709025EF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52" creationId="{F8E2CEC5-D59E-04C7-618F-F78D3235A7BE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53" creationId="{8C53500F-938B-EBB0-A0BB-E40F4A8ADAC5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54" creationId="{A81B3708-E4ED-1524-004C-4491FB67342C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55" creationId="{8A6442C6-E343-2EB3-6377-32D18F1A6321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56" creationId="{EDCDD496-515C-5855-7BFC-8510B4E079D4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57" creationId="{C12A4DA0-8E4D-080A-51E7-68B60ABDF3D0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58" creationId="{618386DD-22F2-7709-CDAB-A2F94B874D4F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59" creationId="{D0072DD7-50F9-64D0-4609-E13286D66CD5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60" creationId="{29B524F4-11AE-BC74-20A1-FF41D3F09DC2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61" creationId="{A96ADE25-CB5F-A72B-7059-AB481F649F16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62" creationId="{96D47E32-3294-EE70-BB5A-5574B6028375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63" creationId="{AF91DE70-C8D1-3913-62C9-90FE581E96EE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64" creationId="{0B5BF148-7A2A-1335-2CA1-917164852C13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65" creationId="{A3AFEA61-87C8-C23E-2ECB-0B6C11FAFC81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66" creationId="{E326961B-DA1D-95CD-6E0E-A21D2DD4EB9B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67" creationId="{92ABAF67-8A31-CA3D-8A16-3C59E9744C64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68" creationId="{6C2F26BE-2A10-B003-4FE3-C493E626C3C7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69" creationId="{61FD7F5C-9D28-8084-6C17-982E95C507DD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70" creationId="{C4B1D11C-BE7D-79B6-EAA2-0D3F91D56A00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71" creationId="{270A75A4-A755-BD4B-4FB6-A2475BDCAD16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72" creationId="{889BA54A-DD46-1B35-956B-9122FDBBC052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73" creationId="{D6814957-8385-F068-18FE-E4D7C3AA18B4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74" creationId="{E31047C0-F519-D2CC-6FD0-5E1FD5B3F71C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75" creationId="{689FF644-DF30-5FD7-AE1E-40C75CCD30FB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76" creationId="{C9E200CD-9736-2E8C-690D-8A556D380AAE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77" creationId="{9C3BDC9D-F3ED-BB45-F03C-2146D12D4F6F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78" creationId="{4DEF457D-3DDE-6D7F-7A48-B0224198F2D4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79" creationId="{A3D6CF91-BC59-2617-BB3E-9AEA5B7FBD09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80" creationId="{BB7B43AF-6270-0123-6F05-62FA8D7F8A13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81" creationId="{69BC0BF4-2B17-3BB9-9BC6-76BDD38BE5E6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82" creationId="{165DFAC9-C1A7-C9F2-73BC-AB9169028ABB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83" creationId="{E6740D80-6183-1562-B638-9D3E86349D69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84" creationId="{747904A0-4E91-FB05-4A87-141A940FDBB3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85" creationId="{A58103FF-B7E4-DC83-637C-AD5DF93D892E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86" creationId="{DBF638E5-9C99-F0A2-E068-C0FA26D397ED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87" creationId="{8C0F7799-5E1D-832C-9A80-E1929ABA244B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88" creationId="{81F12FB2-A422-D2F0-B22A-3302B53814CC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89" creationId="{BFBE839D-F2DE-2CEB-6269-EA891355C20F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90" creationId="{49BD5925-6F75-2F1C-584D-F0396911E42A}"/>
          </ac:spMkLst>
        </pc:spChg>
        <pc:spChg chg="mod">
          <ac:chgData name="Hải Ngân Đinh" userId="b56d41eb1ff6fed2" providerId="LiveId" clId="{34745431-2645-A048-8AE3-D6E408463954}" dt="2022-12-30T04:36:03.498" v="7098"/>
          <ac:spMkLst>
            <pc:docMk/>
            <pc:sldMk cId="1089619463" sldId="313"/>
            <ac:spMk id="91" creationId="{4BDD3FE2-B792-D9A6-FB23-A7E672CAD90E}"/>
          </ac:spMkLst>
        </pc:spChg>
        <pc:grpChg chg="add mod">
          <ac:chgData name="Hải Ngân Đinh" userId="b56d41eb1ff6fed2" providerId="LiveId" clId="{34745431-2645-A048-8AE3-D6E408463954}" dt="2022-12-30T04:36:09.046" v="7101" actId="1076"/>
          <ac:grpSpMkLst>
            <pc:docMk/>
            <pc:sldMk cId="1089619463" sldId="313"/>
            <ac:grpSpMk id="12" creationId="{FFDFEF1F-9F93-8747-3466-69C33CE485D0}"/>
          </ac:grpSpMkLst>
        </pc:grpChg>
        <pc:grpChg chg="mod">
          <ac:chgData name="Hải Ngân Đinh" userId="b56d41eb1ff6fed2" providerId="LiveId" clId="{34745431-2645-A048-8AE3-D6E408463954}" dt="2022-12-30T04:36:03.498" v="7098"/>
          <ac:grpSpMkLst>
            <pc:docMk/>
            <pc:sldMk cId="1089619463" sldId="313"/>
            <ac:grpSpMk id="13" creationId="{6608836F-C9A5-A75F-F85A-ED8B0EB298E2}"/>
          </ac:grpSpMkLst>
        </pc:grpChg>
        <pc:grpChg chg="mod">
          <ac:chgData name="Hải Ngân Đinh" userId="b56d41eb1ff6fed2" providerId="LiveId" clId="{34745431-2645-A048-8AE3-D6E408463954}" dt="2022-12-30T04:36:03.498" v="7098"/>
          <ac:grpSpMkLst>
            <pc:docMk/>
            <pc:sldMk cId="1089619463" sldId="313"/>
            <ac:grpSpMk id="14" creationId="{3DC71901-F401-32B9-27D1-A981A9EF987D}"/>
          </ac:grpSpMkLst>
        </pc:grpChg>
        <pc:grpChg chg="mod">
          <ac:chgData name="Hải Ngân Đinh" userId="b56d41eb1ff6fed2" providerId="LiveId" clId="{34745431-2645-A048-8AE3-D6E408463954}" dt="2022-12-30T04:36:03.498" v="7098"/>
          <ac:grpSpMkLst>
            <pc:docMk/>
            <pc:sldMk cId="1089619463" sldId="313"/>
            <ac:grpSpMk id="15" creationId="{82A37531-B3C1-C6E6-CC2F-1973F002BFE2}"/>
          </ac:grpSpMkLst>
        </pc:grpChg>
        <pc:cxnChg chg="add mod">
          <ac:chgData name="Hải Ngân Đinh" userId="b56d41eb1ff6fed2" providerId="LiveId" clId="{34745431-2645-A048-8AE3-D6E408463954}" dt="2022-12-30T04:36:37.506" v="7107" actId="1582"/>
          <ac:cxnSpMkLst>
            <pc:docMk/>
            <pc:sldMk cId="1089619463" sldId="313"/>
            <ac:cxnSpMk id="93" creationId="{27DA02A6-7F8E-F101-1042-1DA448829632}"/>
          </ac:cxnSpMkLst>
        </pc:cxnChg>
        <pc:cxnChg chg="add mod">
          <ac:chgData name="Hải Ngân Đinh" userId="b56d41eb1ff6fed2" providerId="LiveId" clId="{34745431-2645-A048-8AE3-D6E408463954}" dt="2022-12-30T04:36:37.506" v="7107" actId="1582"/>
          <ac:cxnSpMkLst>
            <pc:docMk/>
            <pc:sldMk cId="1089619463" sldId="313"/>
            <ac:cxnSpMk id="95" creationId="{36D2CC53-093D-60FD-88EE-5B0FF14965C1}"/>
          </ac:cxnSpMkLst>
        </pc:cxnChg>
        <pc:cxnChg chg="add mod">
          <ac:chgData name="Hải Ngân Đinh" userId="b56d41eb1ff6fed2" providerId="LiveId" clId="{34745431-2645-A048-8AE3-D6E408463954}" dt="2022-12-30T04:36:37.506" v="7107" actId="1582"/>
          <ac:cxnSpMkLst>
            <pc:docMk/>
            <pc:sldMk cId="1089619463" sldId="313"/>
            <ac:cxnSpMk id="97" creationId="{54393FBC-AF69-37F4-A4A4-584C92CD47E9}"/>
          </ac:cxnSpMkLst>
        </pc:cxnChg>
        <pc:cxnChg chg="add mod">
          <ac:chgData name="Hải Ngân Đinh" userId="b56d41eb1ff6fed2" providerId="LiveId" clId="{34745431-2645-A048-8AE3-D6E408463954}" dt="2022-12-30T04:36:37.506" v="7107" actId="1582"/>
          <ac:cxnSpMkLst>
            <pc:docMk/>
            <pc:sldMk cId="1089619463" sldId="313"/>
            <ac:cxnSpMk id="99" creationId="{BE9F7672-57FB-6F57-0960-F328A27FD5C5}"/>
          </ac:cxnSpMkLst>
        </pc:cxnChg>
        <pc:cxnChg chg="add mod">
          <ac:chgData name="Hải Ngân Đinh" userId="b56d41eb1ff6fed2" providerId="LiveId" clId="{34745431-2645-A048-8AE3-D6E408463954}" dt="2022-12-30T04:36:37.506" v="7107" actId="1582"/>
          <ac:cxnSpMkLst>
            <pc:docMk/>
            <pc:sldMk cId="1089619463" sldId="313"/>
            <ac:cxnSpMk id="101" creationId="{66EDE403-E90A-9353-4F4B-ED9FC8A829D1}"/>
          </ac:cxnSpMkLst>
        </pc:cxnChg>
      </pc:sldChg>
      <pc:sldChg chg="addSp delSp modSp new mod modTransition modAnim">
        <pc:chgData name="Hải Ngân Đinh" userId="b56d41eb1ff6fed2" providerId="LiveId" clId="{34745431-2645-A048-8AE3-D6E408463954}" dt="2022-12-30T06:11:56.325" v="7778"/>
        <pc:sldMkLst>
          <pc:docMk/>
          <pc:sldMk cId="526514578" sldId="314"/>
        </pc:sldMkLst>
        <pc:spChg chg="del">
          <ac:chgData name="Hải Ngân Đinh" userId="b56d41eb1ff6fed2" providerId="LiveId" clId="{34745431-2645-A048-8AE3-D6E408463954}" dt="2022-12-30T04:37:11.876" v="7111" actId="478"/>
          <ac:spMkLst>
            <pc:docMk/>
            <pc:sldMk cId="526514578" sldId="314"/>
            <ac:spMk id="2" creationId="{FA9C87C1-C2CE-A3B1-79EF-41E8B3C215C8}"/>
          </ac:spMkLst>
        </pc:spChg>
        <pc:spChg chg="add mod">
          <ac:chgData name="Hải Ngân Đinh" userId="b56d41eb1ff6fed2" providerId="LiveId" clId="{34745431-2645-A048-8AE3-D6E408463954}" dt="2022-12-30T04:37:43.705" v="7141" actId="1076"/>
          <ac:spMkLst>
            <pc:docMk/>
            <pc:sldMk cId="526514578" sldId="314"/>
            <ac:spMk id="3" creationId="{BA3EA19F-927B-AC56-4E43-E4F518628CBB}"/>
          </ac:spMkLst>
        </pc:spChg>
        <pc:spChg chg="add mod">
          <ac:chgData name="Hải Ngân Đinh" userId="b56d41eb1ff6fed2" providerId="LiveId" clId="{34745431-2645-A048-8AE3-D6E408463954}" dt="2022-12-30T04:38:17.196" v="7157" actId="20577"/>
          <ac:spMkLst>
            <pc:docMk/>
            <pc:sldMk cId="526514578" sldId="314"/>
            <ac:spMk id="5" creationId="{7153268A-5688-22C5-35DD-F561C76BC9A3}"/>
          </ac:spMkLst>
        </pc:spChg>
      </pc:sldChg>
      <pc:sldChg chg="new del">
        <pc:chgData name="Hải Ngân Đinh" userId="b56d41eb1ff6fed2" providerId="LiveId" clId="{34745431-2645-A048-8AE3-D6E408463954}" dt="2022-12-30T04:37:07.875" v="7109" actId="680"/>
        <pc:sldMkLst>
          <pc:docMk/>
          <pc:sldMk cId="831000872" sldId="314"/>
        </pc:sldMkLst>
      </pc:sldChg>
      <pc:sldMasterChg chg="modTransition modSldLayout">
        <pc:chgData name="Hải Ngân Đinh" userId="b56d41eb1ff6fed2" providerId="LiveId" clId="{34745431-2645-A048-8AE3-D6E408463954}" dt="2022-12-30T04:39:15.064" v="7224"/>
        <pc:sldMasterMkLst>
          <pc:docMk/>
          <pc:sldMasterMk cId="0" sldId="2147483686"/>
        </pc:sldMasterMkLst>
        <pc:sldLayoutChg chg="modSp mod 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48"/>
          </pc:sldLayoutMkLst>
          <pc:spChg chg="mod">
            <ac:chgData name="Hải Ngân Đinh" userId="b56d41eb1ff6fed2" providerId="LiveId" clId="{34745431-2645-A048-8AE3-D6E408463954}" dt="2022-12-30T01:07:50.008" v="271" actId="14100"/>
            <ac:spMkLst>
              <pc:docMk/>
              <pc:sldMasterMk cId="0" sldId="2147483686"/>
              <pc:sldLayoutMk cId="0" sldId="2147483648"/>
              <ac:spMk id="9" creationId="{00000000-0000-0000-0000-000000000000}"/>
            </ac:spMkLst>
          </pc:spChg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49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50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51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52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53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54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55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56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57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58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59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60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61"/>
          </pc:sldLayoutMkLst>
        </pc:sldLayoutChg>
        <pc:sldLayoutChg chg="modSp mod 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62"/>
          </pc:sldLayoutMkLst>
          <pc:spChg chg="mod">
            <ac:chgData name="Hải Ngân Đinh" userId="b56d41eb1ff6fed2" providerId="LiveId" clId="{34745431-2645-A048-8AE3-D6E408463954}" dt="2022-12-30T03:27:25.008" v="4814" actId="14100"/>
            <ac:spMkLst>
              <pc:docMk/>
              <pc:sldMasterMk cId="0" sldId="2147483686"/>
              <pc:sldLayoutMk cId="0" sldId="2147483662"/>
              <ac:spMk id="116" creationId="{00000000-0000-0000-0000-000000000000}"/>
            </ac:spMkLst>
          </pc:spChg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63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64"/>
          </pc:sldLayoutMkLst>
        </pc:sldLayoutChg>
        <pc:sldLayoutChg chg="modSp mod 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65"/>
          </pc:sldLayoutMkLst>
          <pc:spChg chg="mod">
            <ac:chgData name="Hải Ngân Đinh" userId="b56d41eb1ff6fed2" providerId="LiveId" clId="{34745431-2645-A048-8AE3-D6E408463954}" dt="2022-12-30T03:17:26.966" v="4625" actId="14100"/>
            <ac:spMkLst>
              <pc:docMk/>
              <pc:sldMasterMk cId="0" sldId="2147483686"/>
              <pc:sldLayoutMk cId="0" sldId="2147483665"/>
              <ac:spMk id="144" creationId="{00000000-0000-0000-0000-000000000000}"/>
            </ac:spMkLst>
          </pc:spChg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66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67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68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69"/>
          </pc:sldLayoutMkLst>
        </pc:sldLayoutChg>
        <pc:sldLayoutChg chg="delSp mod 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70"/>
          </pc:sldLayoutMkLst>
          <pc:spChg chg="del">
            <ac:chgData name="Hải Ngân Đinh" userId="b56d41eb1ff6fed2" providerId="LiveId" clId="{34745431-2645-A048-8AE3-D6E408463954}" dt="2022-12-30T03:56:12.385" v="6132" actId="21"/>
            <ac:spMkLst>
              <pc:docMk/>
              <pc:sldMasterMk cId="0" sldId="2147483686"/>
              <pc:sldLayoutMk cId="0" sldId="2147483670"/>
              <ac:spMk id="194" creationId="{00000000-0000-0000-0000-000000000000}"/>
            </ac:spMkLst>
          </pc:spChg>
        </pc:sldLayoutChg>
        <pc:sldLayoutChg chg="modSp mod 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71"/>
          </pc:sldLayoutMkLst>
          <pc:spChg chg="mod">
            <ac:chgData name="Hải Ngân Đinh" userId="b56d41eb1ff6fed2" providerId="LiveId" clId="{34745431-2645-A048-8AE3-D6E408463954}" dt="2022-12-30T04:37:30.791" v="7139" actId="1076"/>
            <ac:spMkLst>
              <pc:docMk/>
              <pc:sldMasterMk cId="0" sldId="2147483686"/>
              <pc:sldLayoutMk cId="0" sldId="2147483671"/>
              <ac:spMk id="198" creationId="{00000000-0000-0000-0000-000000000000}"/>
            </ac:spMkLst>
          </pc:spChg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72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73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74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75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76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77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78"/>
          </pc:sldLayoutMkLst>
        </pc:sldLayoutChg>
        <pc:sldLayoutChg chg="modSp mod 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79"/>
          </pc:sldLayoutMkLst>
          <pc:spChg chg="mod">
            <ac:chgData name="Hải Ngân Đinh" userId="b56d41eb1ff6fed2" providerId="LiveId" clId="{34745431-2645-A048-8AE3-D6E408463954}" dt="2022-12-30T03:43:10.468" v="5122" actId="1038"/>
            <ac:spMkLst>
              <pc:docMk/>
              <pc:sldMasterMk cId="0" sldId="2147483686"/>
              <pc:sldLayoutMk cId="0" sldId="2147483679"/>
              <ac:spMk id="273" creationId="{00000000-0000-0000-0000-000000000000}"/>
            </ac:spMkLst>
          </pc:spChg>
        </pc:sldLayoutChg>
        <pc:sldLayoutChg chg="delSp mod 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80"/>
          </pc:sldLayoutMkLst>
          <pc:spChg chg="del">
            <ac:chgData name="Hải Ngân Đinh" userId="b56d41eb1ff6fed2" providerId="LiveId" clId="{34745431-2645-A048-8AE3-D6E408463954}" dt="2022-12-30T04:38:34.724" v="7162" actId="478"/>
            <ac:spMkLst>
              <pc:docMk/>
              <pc:sldMasterMk cId="0" sldId="2147483686"/>
              <pc:sldLayoutMk cId="0" sldId="2147483680"/>
              <ac:spMk id="297" creationId="{00000000-0000-0000-0000-000000000000}"/>
            </ac:spMkLst>
          </pc:spChg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81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82"/>
          </pc:sldLayoutMkLst>
        </pc:sldLayoutChg>
        <pc:sldLayoutChg chg="modTransition">
          <pc:chgData name="Hải Ngân Đinh" userId="b56d41eb1ff6fed2" providerId="LiveId" clId="{34745431-2645-A048-8AE3-D6E408463954}" dt="2022-12-30T04:39:15.064" v="7224"/>
          <pc:sldLayoutMkLst>
            <pc:docMk/>
            <pc:sldMasterMk cId="0" sldId="2147483686"/>
            <pc:sldLayoutMk cId="0" sldId="2147483683"/>
          </pc:sldLayoutMkLst>
        </pc:sldLayoutChg>
      </pc:sldMasterChg>
      <pc:sldMasterChg chg="del delSldLayout">
        <pc:chgData name="Hải Ngân Đinh" userId="b56d41eb1ff6fed2" providerId="LiveId" clId="{34745431-2645-A048-8AE3-D6E408463954}" dt="2022-12-30T00:55:22.829" v="10" actId="2696"/>
        <pc:sldMasterMkLst>
          <pc:docMk/>
          <pc:sldMasterMk cId="0" sldId="2147483687"/>
        </pc:sldMasterMkLst>
        <pc:sldLayoutChg chg="del">
          <pc:chgData name="Hải Ngân Đinh" userId="b56d41eb1ff6fed2" providerId="LiveId" clId="{34745431-2645-A048-8AE3-D6E408463954}" dt="2022-12-30T00:55:22.829" v="10" actId="2696"/>
          <pc:sldLayoutMkLst>
            <pc:docMk/>
            <pc:sldMasterMk cId="0" sldId="2147483687"/>
            <pc:sldLayoutMk cId="0" sldId="2147483684"/>
          </pc:sldLayoutMkLst>
        </pc:sldLayoutChg>
        <pc:sldLayoutChg chg="del">
          <pc:chgData name="Hải Ngân Đinh" userId="b56d41eb1ff6fed2" providerId="LiveId" clId="{34745431-2645-A048-8AE3-D6E408463954}" dt="2022-12-30T00:55:22.829" v="10" actId="2696"/>
          <pc:sldLayoutMkLst>
            <pc:docMk/>
            <pc:sldMasterMk cId="0" sldId="2147483687"/>
            <pc:sldLayoutMk cId="0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4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25d1781d78_2_13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25d1781d78_2_13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031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470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037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381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184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575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889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541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938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877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30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5d1781d78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25d1781d78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920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678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948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538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561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344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544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25bfc55b9e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25bfc55b9e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753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25bfc55b9e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25bfc55b9e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257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25bfc55b9e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25bfc55b9e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96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25bfc55b9e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25bfc55b9e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86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125d1781d78_2_12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125d1781d78_2_12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948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25bfc55b9e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25bfc55b9e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563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125d1781d78_2_14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125d1781d78_2_14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0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125d1781d78_2_12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125d1781d78_2_12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49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28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140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72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319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d1781d78_2_14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125d1781d78_2_14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29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75"/>
            <a:ext cx="973156" cy="5143357"/>
          </a:xfrm>
          <a:custGeom>
            <a:avLst/>
            <a:gdLst/>
            <a:ahLst/>
            <a:cxnLst/>
            <a:rect l="l" t="t" r="r" b="b"/>
            <a:pathLst>
              <a:path w="86599" h="133559" extrusionOk="0">
                <a:moveTo>
                  <a:pt x="1" y="0"/>
                </a:moveTo>
                <a:lnTo>
                  <a:pt x="1" y="133558"/>
                </a:lnTo>
                <a:lnTo>
                  <a:pt x="86598" y="133558"/>
                </a:lnTo>
                <a:lnTo>
                  <a:pt x="86598" y="0"/>
                </a:lnTo>
                <a:close/>
              </a:path>
            </a:pathLst>
          </a:custGeom>
          <a:solidFill>
            <a:srgbClr val="FEF9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2" y="4619150"/>
            <a:ext cx="9144011" cy="524350"/>
          </a:xfrm>
          <a:custGeom>
            <a:avLst/>
            <a:gdLst/>
            <a:ahLst/>
            <a:cxnLst/>
            <a:rect l="l" t="t" r="r" b="b"/>
            <a:pathLst>
              <a:path w="226449" h="20974" extrusionOk="0">
                <a:moveTo>
                  <a:pt x="0" y="1"/>
                </a:moveTo>
                <a:lnTo>
                  <a:pt x="0" y="20974"/>
                </a:lnTo>
                <a:lnTo>
                  <a:pt x="226448" y="20974"/>
                </a:lnTo>
                <a:lnTo>
                  <a:pt x="226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6"/>
          <p:cNvCxnSpPr/>
          <p:nvPr/>
        </p:nvCxnSpPr>
        <p:spPr>
          <a:xfrm>
            <a:off x="0" y="3748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6"/>
          <p:cNvCxnSpPr/>
          <p:nvPr/>
        </p:nvCxnSpPr>
        <p:spPr>
          <a:xfrm>
            <a:off x="0" y="2236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3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/>
          <p:nvPr/>
        </p:nvSpPr>
        <p:spPr>
          <a:xfrm>
            <a:off x="3108688" y="75"/>
            <a:ext cx="2926613" cy="5143357"/>
          </a:xfrm>
          <a:custGeom>
            <a:avLst/>
            <a:gdLst/>
            <a:ahLst/>
            <a:cxnLst/>
            <a:rect l="l" t="t" r="r" b="b"/>
            <a:pathLst>
              <a:path w="86599" h="133559" extrusionOk="0">
                <a:moveTo>
                  <a:pt x="1" y="0"/>
                </a:moveTo>
                <a:lnTo>
                  <a:pt x="1" y="133558"/>
                </a:lnTo>
                <a:lnTo>
                  <a:pt x="86598" y="133558"/>
                </a:lnTo>
                <a:lnTo>
                  <a:pt x="86598" y="0"/>
                </a:lnTo>
                <a:close/>
              </a:path>
            </a:pathLst>
          </a:custGeom>
          <a:solidFill>
            <a:srgbClr val="FEF9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7"/>
          <p:cNvSpPr/>
          <p:nvPr/>
        </p:nvSpPr>
        <p:spPr>
          <a:xfrm>
            <a:off x="2" y="4619150"/>
            <a:ext cx="9144011" cy="524350"/>
          </a:xfrm>
          <a:custGeom>
            <a:avLst/>
            <a:gdLst/>
            <a:ahLst/>
            <a:cxnLst/>
            <a:rect l="l" t="t" r="r" b="b"/>
            <a:pathLst>
              <a:path w="226449" h="20974" extrusionOk="0">
                <a:moveTo>
                  <a:pt x="0" y="1"/>
                </a:moveTo>
                <a:lnTo>
                  <a:pt x="0" y="20974"/>
                </a:lnTo>
                <a:lnTo>
                  <a:pt x="226448" y="20974"/>
                </a:lnTo>
                <a:lnTo>
                  <a:pt x="226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2" name="Google Shape;312;p37"/>
          <p:cNvCxnSpPr/>
          <p:nvPr/>
        </p:nvCxnSpPr>
        <p:spPr>
          <a:xfrm>
            <a:off x="0" y="3748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7"/>
          <p:cNvCxnSpPr/>
          <p:nvPr/>
        </p:nvCxnSpPr>
        <p:spPr>
          <a:xfrm>
            <a:off x="0" y="2236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7"/>
          <p:cNvCxnSpPr/>
          <p:nvPr/>
        </p:nvCxnSpPr>
        <p:spPr>
          <a:xfrm>
            <a:off x="0" y="443360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3108688" y="75"/>
            <a:ext cx="2926613" cy="5143357"/>
          </a:xfrm>
          <a:custGeom>
            <a:avLst/>
            <a:gdLst/>
            <a:ahLst/>
            <a:cxnLst/>
            <a:rect l="l" t="t" r="r" b="b"/>
            <a:pathLst>
              <a:path w="86599" h="133559" extrusionOk="0">
                <a:moveTo>
                  <a:pt x="1" y="0"/>
                </a:moveTo>
                <a:lnTo>
                  <a:pt x="1" y="133558"/>
                </a:lnTo>
                <a:lnTo>
                  <a:pt x="86598" y="133558"/>
                </a:lnTo>
                <a:lnTo>
                  <a:pt x="86598" y="0"/>
                </a:lnTo>
                <a:close/>
              </a:path>
            </a:pathLst>
          </a:custGeom>
          <a:solidFill>
            <a:srgbClr val="FEF9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2" y="4619150"/>
            <a:ext cx="9144011" cy="524350"/>
          </a:xfrm>
          <a:custGeom>
            <a:avLst/>
            <a:gdLst/>
            <a:ahLst/>
            <a:cxnLst/>
            <a:rect l="l" t="t" r="r" b="b"/>
            <a:pathLst>
              <a:path w="226449" h="20974" extrusionOk="0">
                <a:moveTo>
                  <a:pt x="0" y="1"/>
                </a:moveTo>
                <a:lnTo>
                  <a:pt x="0" y="20974"/>
                </a:lnTo>
                <a:lnTo>
                  <a:pt x="226448" y="20974"/>
                </a:lnTo>
                <a:lnTo>
                  <a:pt x="226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8"/>
          <p:cNvCxnSpPr/>
          <p:nvPr/>
        </p:nvCxnSpPr>
        <p:spPr>
          <a:xfrm>
            <a:off x="0" y="3748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8"/>
          <p:cNvCxnSpPr/>
          <p:nvPr/>
        </p:nvCxnSpPr>
        <p:spPr>
          <a:xfrm>
            <a:off x="0" y="2236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8"/>
          <p:cNvCxnSpPr/>
          <p:nvPr/>
        </p:nvCxnSpPr>
        <p:spPr>
          <a:xfrm>
            <a:off x="0" y="4433600"/>
            <a:ext cx="9138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388100" y="1121275"/>
            <a:ext cx="6367800" cy="25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7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713225" y="1139788"/>
            <a:ext cx="4299900" cy="13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7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1"/>
          </p:nvPr>
        </p:nvSpPr>
        <p:spPr>
          <a:xfrm>
            <a:off x="713225" y="2426325"/>
            <a:ext cx="27438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4970975" y="0"/>
            <a:ext cx="4172989" cy="5143357"/>
          </a:xfrm>
          <a:custGeom>
            <a:avLst/>
            <a:gdLst/>
            <a:ahLst/>
            <a:cxnLst/>
            <a:rect l="l" t="t" r="r" b="b"/>
            <a:pathLst>
              <a:path w="86599" h="133559" extrusionOk="0">
                <a:moveTo>
                  <a:pt x="1" y="0"/>
                </a:moveTo>
                <a:lnTo>
                  <a:pt x="1" y="133558"/>
                </a:lnTo>
                <a:lnTo>
                  <a:pt x="86598" y="133558"/>
                </a:lnTo>
                <a:lnTo>
                  <a:pt x="86598" y="0"/>
                </a:lnTo>
                <a:close/>
              </a:path>
            </a:pathLst>
          </a:custGeom>
          <a:solidFill>
            <a:srgbClr val="FEF9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2" y="4619150"/>
            <a:ext cx="9144011" cy="524350"/>
          </a:xfrm>
          <a:custGeom>
            <a:avLst/>
            <a:gdLst/>
            <a:ahLst/>
            <a:cxnLst/>
            <a:rect l="l" t="t" r="r" b="b"/>
            <a:pathLst>
              <a:path w="226449" h="20974" extrusionOk="0">
                <a:moveTo>
                  <a:pt x="0" y="1"/>
                </a:moveTo>
                <a:lnTo>
                  <a:pt x="0" y="20974"/>
                </a:lnTo>
                <a:lnTo>
                  <a:pt x="226448" y="20974"/>
                </a:lnTo>
                <a:lnTo>
                  <a:pt x="226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20"/>
          <p:cNvCxnSpPr/>
          <p:nvPr/>
        </p:nvCxnSpPr>
        <p:spPr>
          <a:xfrm>
            <a:off x="0" y="3748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0"/>
          <p:cNvCxnSpPr/>
          <p:nvPr/>
        </p:nvCxnSpPr>
        <p:spPr>
          <a:xfrm>
            <a:off x="0" y="2236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0"/>
          <p:cNvCxnSpPr/>
          <p:nvPr/>
        </p:nvCxnSpPr>
        <p:spPr>
          <a:xfrm>
            <a:off x="0" y="4433600"/>
            <a:ext cx="4983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/>
          <p:nvPr/>
        </p:nvSpPr>
        <p:spPr>
          <a:xfrm>
            <a:off x="3178952" y="143"/>
            <a:ext cx="2786095" cy="5143357"/>
          </a:xfrm>
          <a:custGeom>
            <a:avLst/>
            <a:gdLst/>
            <a:ahLst/>
            <a:cxnLst/>
            <a:rect l="l" t="t" r="r" b="b"/>
            <a:pathLst>
              <a:path w="86599" h="133559" extrusionOk="0">
                <a:moveTo>
                  <a:pt x="1" y="0"/>
                </a:moveTo>
                <a:lnTo>
                  <a:pt x="1" y="133558"/>
                </a:lnTo>
                <a:lnTo>
                  <a:pt x="86598" y="133558"/>
                </a:lnTo>
                <a:lnTo>
                  <a:pt x="86598" y="0"/>
                </a:lnTo>
                <a:close/>
              </a:path>
            </a:pathLst>
          </a:custGeom>
          <a:solidFill>
            <a:srgbClr val="FEF9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2" y="4619150"/>
            <a:ext cx="9144011" cy="524350"/>
          </a:xfrm>
          <a:custGeom>
            <a:avLst/>
            <a:gdLst/>
            <a:ahLst/>
            <a:cxnLst/>
            <a:rect l="l" t="t" r="r" b="b"/>
            <a:pathLst>
              <a:path w="226449" h="20974" extrusionOk="0">
                <a:moveTo>
                  <a:pt x="0" y="1"/>
                </a:moveTo>
                <a:lnTo>
                  <a:pt x="0" y="20974"/>
                </a:lnTo>
                <a:lnTo>
                  <a:pt x="226448" y="20974"/>
                </a:lnTo>
                <a:lnTo>
                  <a:pt x="226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0" name="Google Shape;200;p25"/>
          <p:cNvCxnSpPr/>
          <p:nvPr/>
        </p:nvCxnSpPr>
        <p:spPr>
          <a:xfrm>
            <a:off x="0" y="3748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5"/>
          <p:cNvCxnSpPr/>
          <p:nvPr/>
        </p:nvCxnSpPr>
        <p:spPr>
          <a:xfrm>
            <a:off x="0" y="2236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2" y="4619150"/>
            <a:ext cx="9144011" cy="524350"/>
          </a:xfrm>
          <a:custGeom>
            <a:avLst/>
            <a:gdLst/>
            <a:ahLst/>
            <a:cxnLst/>
            <a:rect l="l" t="t" r="r" b="b"/>
            <a:pathLst>
              <a:path w="226449" h="20974" extrusionOk="0">
                <a:moveTo>
                  <a:pt x="0" y="1"/>
                </a:moveTo>
                <a:lnTo>
                  <a:pt x="0" y="20974"/>
                </a:lnTo>
                <a:lnTo>
                  <a:pt x="226448" y="20974"/>
                </a:lnTo>
                <a:lnTo>
                  <a:pt x="226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29"/>
          <p:cNvCxnSpPr/>
          <p:nvPr/>
        </p:nvCxnSpPr>
        <p:spPr>
          <a:xfrm>
            <a:off x="0" y="4433600"/>
            <a:ext cx="9162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29"/>
          <p:cNvCxnSpPr/>
          <p:nvPr/>
        </p:nvCxnSpPr>
        <p:spPr>
          <a:xfrm>
            <a:off x="0" y="3748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29"/>
          <p:cNvCxnSpPr/>
          <p:nvPr/>
        </p:nvCxnSpPr>
        <p:spPr>
          <a:xfrm>
            <a:off x="0" y="2236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1"/>
          </p:nvPr>
        </p:nvSpPr>
        <p:spPr>
          <a:xfrm>
            <a:off x="713225" y="1122125"/>
            <a:ext cx="3858900" cy="34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★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2"/>
          </p:nvPr>
        </p:nvSpPr>
        <p:spPr>
          <a:xfrm>
            <a:off x="4572000" y="1122125"/>
            <a:ext cx="3858900" cy="34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★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title" idx="3"/>
          </p:nvPr>
        </p:nvSpPr>
        <p:spPr>
          <a:xfrm>
            <a:off x="713225" y="521225"/>
            <a:ext cx="77175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>
            <a:spLocks noGrp="1"/>
          </p:cNvSpPr>
          <p:nvPr>
            <p:ph type="subTitle" idx="1"/>
          </p:nvPr>
        </p:nvSpPr>
        <p:spPr>
          <a:xfrm>
            <a:off x="4572000" y="1530050"/>
            <a:ext cx="3858600" cy="80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title"/>
          </p:nvPr>
        </p:nvSpPr>
        <p:spPr>
          <a:xfrm>
            <a:off x="4572000" y="461750"/>
            <a:ext cx="3858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69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4"/>
          <p:cNvSpPr/>
          <p:nvPr/>
        </p:nvSpPr>
        <p:spPr>
          <a:xfrm>
            <a:off x="0" y="0"/>
            <a:ext cx="3645601" cy="5143357"/>
          </a:xfrm>
          <a:custGeom>
            <a:avLst/>
            <a:gdLst/>
            <a:ahLst/>
            <a:cxnLst/>
            <a:rect l="l" t="t" r="r" b="b"/>
            <a:pathLst>
              <a:path w="86599" h="133559" extrusionOk="0">
                <a:moveTo>
                  <a:pt x="1" y="0"/>
                </a:moveTo>
                <a:lnTo>
                  <a:pt x="1" y="133558"/>
                </a:lnTo>
                <a:lnTo>
                  <a:pt x="86598" y="133558"/>
                </a:lnTo>
                <a:lnTo>
                  <a:pt x="86598" y="0"/>
                </a:lnTo>
                <a:close/>
              </a:path>
            </a:pathLst>
          </a:custGeom>
          <a:solidFill>
            <a:srgbClr val="FEF9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34"/>
          <p:cNvCxnSpPr/>
          <p:nvPr/>
        </p:nvCxnSpPr>
        <p:spPr>
          <a:xfrm>
            <a:off x="0" y="3748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34"/>
          <p:cNvCxnSpPr/>
          <p:nvPr/>
        </p:nvCxnSpPr>
        <p:spPr>
          <a:xfrm>
            <a:off x="0" y="2236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34"/>
          <p:cNvSpPr/>
          <p:nvPr/>
        </p:nvSpPr>
        <p:spPr>
          <a:xfrm>
            <a:off x="2" y="4619150"/>
            <a:ext cx="9144011" cy="524350"/>
          </a:xfrm>
          <a:custGeom>
            <a:avLst/>
            <a:gdLst/>
            <a:ahLst/>
            <a:cxnLst/>
            <a:rect l="l" t="t" r="r" b="b"/>
            <a:pathLst>
              <a:path w="226449" h="20974" extrusionOk="0">
                <a:moveTo>
                  <a:pt x="0" y="1"/>
                </a:moveTo>
                <a:lnTo>
                  <a:pt x="0" y="20974"/>
                </a:lnTo>
                <a:lnTo>
                  <a:pt x="226448" y="20974"/>
                </a:lnTo>
                <a:lnTo>
                  <a:pt x="226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/>
          <p:nvPr/>
        </p:nvSpPr>
        <p:spPr>
          <a:xfrm>
            <a:off x="2" y="4619150"/>
            <a:ext cx="9144011" cy="524350"/>
          </a:xfrm>
          <a:custGeom>
            <a:avLst/>
            <a:gdLst/>
            <a:ahLst/>
            <a:cxnLst/>
            <a:rect l="l" t="t" r="r" b="b"/>
            <a:pathLst>
              <a:path w="226449" h="20974" extrusionOk="0">
                <a:moveTo>
                  <a:pt x="0" y="1"/>
                </a:moveTo>
                <a:lnTo>
                  <a:pt x="0" y="20974"/>
                </a:lnTo>
                <a:lnTo>
                  <a:pt x="226448" y="20974"/>
                </a:lnTo>
                <a:lnTo>
                  <a:pt x="226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1" name="Google Shape;301;p35"/>
          <p:cNvCxnSpPr/>
          <p:nvPr/>
        </p:nvCxnSpPr>
        <p:spPr>
          <a:xfrm>
            <a:off x="0" y="3748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35"/>
          <p:cNvCxnSpPr/>
          <p:nvPr/>
        </p:nvCxnSpPr>
        <p:spPr>
          <a:xfrm>
            <a:off x="0" y="2236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5"/>
          <p:cNvCxnSpPr/>
          <p:nvPr/>
        </p:nvCxnSpPr>
        <p:spPr>
          <a:xfrm>
            <a:off x="0" y="4433600"/>
            <a:ext cx="9162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/>
          <p:nvPr/>
        </p:nvSpPr>
        <p:spPr>
          <a:xfrm>
            <a:off x="2" y="4619150"/>
            <a:ext cx="9144011" cy="524350"/>
          </a:xfrm>
          <a:custGeom>
            <a:avLst/>
            <a:gdLst/>
            <a:ahLst/>
            <a:cxnLst/>
            <a:rect l="l" t="t" r="r" b="b"/>
            <a:pathLst>
              <a:path w="226449" h="20974" extrusionOk="0">
                <a:moveTo>
                  <a:pt x="0" y="1"/>
                </a:moveTo>
                <a:lnTo>
                  <a:pt x="0" y="20974"/>
                </a:lnTo>
                <a:lnTo>
                  <a:pt x="226448" y="20974"/>
                </a:lnTo>
                <a:lnTo>
                  <a:pt x="226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" name="Google Shape;306;p36"/>
          <p:cNvCxnSpPr/>
          <p:nvPr/>
        </p:nvCxnSpPr>
        <p:spPr>
          <a:xfrm>
            <a:off x="0" y="3748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36"/>
          <p:cNvCxnSpPr/>
          <p:nvPr/>
        </p:nvCxnSpPr>
        <p:spPr>
          <a:xfrm>
            <a:off x="0" y="2236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36"/>
          <p:cNvCxnSpPr/>
          <p:nvPr/>
        </p:nvCxnSpPr>
        <p:spPr>
          <a:xfrm>
            <a:off x="0" y="4433600"/>
            <a:ext cx="913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200" y="522300"/>
            <a:ext cx="770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Poppins Black"/>
              <a:buNone/>
              <a:defRPr sz="33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Poppins Black"/>
              <a:buNone/>
              <a:defRPr sz="33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Poppins Black"/>
              <a:buNone/>
              <a:defRPr sz="33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Poppins Black"/>
              <a:buNone/>
              <a:defRPr sz="33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Poppins Black"/>
              <a:buNone/>
              <a:defRPr sz="33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Poppins Black"/>
              <a:buNone/>
              <a:defRPr sz="33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Poppins Black"/>
              <a:buNone/>
              <a:defRPr sz="33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Poppins Black"/>
              <a:buNone/>
              <a:defRPr sz="33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Poppins Black"/>
              <a:buNone/>
              <a:defRPr sz="33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7200" y="1152475"/>
            <a:ext cx="7709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ic"/>
              <a:buChar char="●"/>
              <a:defRPr sz="18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○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■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●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○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■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●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○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"/>
              <a:buChar char="■"/>
              <a:defRPr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8" r:id="rId3"/>
    <p:sldLayoutId id="2147483666" r:id="rId4"/>
    <p:sldLayoutId id="2147483671" r:id="rId5"/>
    <p:sldLayoutId id="2147483675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gmTi5wx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FA4684-CC0D-4415-5C7F-0456488DA1FD}"/>
              </a:ext>
            </a:extLst>
          </p:cNvPr>
          <p:cNvSpPr txBox="1"/>
          <p:nvPr/>
        </p:nvSpPr>
        <p:spPr>
          <a:xfrm>
            <a:off x="441435" y="580469"/>
            <a:ext cx="8702565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  <a:p>
            <a:pPr algn="ctr">
              <a:lnSpc>
                <a:spcPct val="150000"/>
              </a:lnSpc>
            </a:pP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endParaRPr lang="en-US" sz="3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NẠI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86963" y="1084678"/>
            <a:ext cx="85787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ghiên</a:t>
            </a:r>
            <a:r>
              <a:rPr lang="fr-FR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cứu</a:t>
            </a:r>
            <a:r>
              <a:rPr lang="fr-FR" sz="2000" dirty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2000" dirty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tin, </a:t>
            </a:r>
            <a:r>
              <a:rPr lang="en-US" sz="2000" dirty="0" err="1" smtClean="0">
                <a:solidFill>
                  <a:srgbClr val="4621CD"/>
                </a:solidFill>
              </a:rPr>
              <a:t>trường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sách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khoa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trang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smtClean="0">
                <a:solidFill>
                  <a:srgbClr val="4621CD"/>
                </a:solidFill>
              </a:rPr>
              <a:t>97 </a:t>
            </a:r>
            <a:r>
              <a:rPr lang="en-US" sz="2000" dirty="0" err="1">
                <a:solidFill>
                  <a:srgbClr val="4621CD"/>
                </a:solidFill>
              </a:rPr>
              <a:t>để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câu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hỏi</a:t>
            </a:r>
            <a:r>
              <a:rPr lang="en-US" sz="2000" dirty="0">
                <a:solidFill>
                  <a:srgbClr val="4621CD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0B5321-6165-A7D1-BE5D-2538DA7D49C0}"/>
              </a:ext>
            </a:extLst>
          </p:cNvPr>
          <p:cNvSpPr txBox="1"/>
          <p:nvPr/>
        </p:nvSpPr>
        <p:spPr>
          <a:xfrm>
            <a:off x="581922" y="1805829"/>
            <a:ext cx="8099622" cy="112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621CD"/>
                </a:solidFill>
              </a:rPr>
              <a:t>1/ Theo </a:t>
            </a:r>
            <a:r>
              <a:rPr lang="en-US" sz="2000" dirty="0" err="1">
                <a:solidFill>
                  <a:srgbClr val="4621CD"/>
                </a:solidFill>
              </a:rPr>
              <a:t>em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chủ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2 </a:t>
            </a:r>
            <a:r>
              <a:rPr lang="en-US" sz="2000" dirty="0" err="1">
                <a:solidFill>
                  <a:srgbClr val="4621CD"/>
                </a:solidFill>
              </a:rPr>
              <a:t>đã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như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thế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nào</a:t>
            </a:r>
            <a:r>
              <a:rPr lang="en-US" sz="2000" dirty="0">
                <a:solidFill>
                  <a:srgbClr val="4621CD"/>
                </a:solidFill>
              </a:rPr>
              <a:t>?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3444"/>
              </a:buClr>
            </a:pPr>
            <a:endParaRPr lang="x-none" sz="2000" i="1" dirty="0">
              <a:solidFill>
                <a:srgbClr val="3134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975182" y="587747"/>
            <a:ext cx="5770941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r>
              <a:rPr lang="en-US" sz="2000" b="1" dirty="0" smtClean="0">
                <a:solidFill>
                  <a:srgbClr val="4621CD"/>
                </a:solidFill>
              </a:rPr>
              <a:t>b) </a:t>
            </a:r>
            <a:r>
              <a:rPr lang="en-US" sz="2000" b="1" dirty="0" err="1" smtClean="0">
                <a:solidFill>
                  <a:srgbClr val="4621CD"/>
                </a:solidFill>
              </a:rPr>
              <a:t>Quyền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</a:rPr>
              <a:t>tố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</a:rPr>
              <a:t>cáo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62BC9E-25A7-2529-C237-E3D1A3C21276}"/>
              </a:ext>
            </a:extLst>
          </p:cNvPr>
          <p:cNvSpPr txBox="1"/>
          <p:nvPr/>
        </p:nvSpPr>
        <p:spPr>
          <a:xfrm>
            <a:off x="581922" y="2790636"/>
            <a:ext cx="80996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621CD"/>
                </a:solidFill>
              </a:rPr>
              <a:t>2/ Theo </a:t>
            </a:r>
            <a:r>
              <a:rPr lang="en-US" sz="2000" dirty="0" err="1">
                <a:solidFill>
                  <a:srgbClr val="4621CD"/>
                </a:solidFill>
              </a:rPr>
              <a:t>em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định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luật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ý </a:t>
            </a:r>
            <a:r>
              <a:rPr lang="en-US" sz="2000" dirty="0" err="1">
                <a:solidFill>
                  <a:srgbClr val="4621CD"/>
                </a:solidFill>
              </a:rPr>
              <a:t>nghĩa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gì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đối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với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mỗi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đối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với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toàn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hội</a:t>
            </a:r>
            <a:r>
              <a:rPr lang="en-US" sz="2000" dirty="0">
                <a:solidFill>
                  <a:srgbClr val="4621CD"/>
                </a:solidFill>
              </a:rPr>
              <a:t>? </a:t>
            </a:r>
            <a:r>
              <a:rPr lang="en-US" sz="2000" dirty="0" err="1">
                <a:solidFill>
                  <a:srgbClr val="4621CD"/>
                </a:solidFill>
              </a:rPr>
              <a:t>Nêu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ví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dụ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sống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tiễn</a:t>
            </a:r>
            <a:r>
              <a:rPr lang="en-US" sz="2000" dirty="0">
                <a:solidFill>
                  <a:srgbClr val="4621C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8761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504497" y="1084678"/>
            <a:ext cx="8361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2: H </a:t>
            </a:r>
            <a:r>
              <a:rPr lang="en-US" sz="2000" dirty="0" err="1">
                <a:solidFill>
                  <a:srgbClr val="4621CD"/>
                </a:solidFill>
              </a:rPr>
              <a:t>đã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bằng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thập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bằng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chứng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những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vi </a:t>
            </a:r>
            <a:r>
              <a:rPr lang="en-US" sz="2000" dirty="0" err="1">
                <a:solidFill>
                  <a:srgbClr val="4621CD"/>
                </a:solidFill>
              </a:rPr>
              <a:t>sai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phạm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K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B </a:t>
            </a:r>
            <a:r>
              <a:rPr lang="en-US" sz="2000" dirty="0" err="1">
                <a:solidFill>
                  <a:srgbClr val="4621CD"/>
                </a:solidFill>
              </a:rPr>
              <a:t>sau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đem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chức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năng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nghị</a:t>
            </a:r>
            <a:r>
              <a:rPr lang="en-US" sz="2000" dirty="0">
                <a:solidFill>
                  <a:srgbClr val="4621CD"/>
                </a:solidFill>
              </a:rPr>
              <a:t> can </a:t>
            </a:r>
            <a:r>
              <a:rPr lang="en-US" sz="2000" dirty="0" err="1">
                <a:solidFill>
                  <a:srgbClr val="4621CD"/>
                </a:solidFill>
              </a:rPr>
              <a:t>thiệp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quyết</a:t>
            </a:r>
            <a:r>
              <a:rPr lang="en-US" sz="2000" dirty="0">
                <a:solidFill>
                  <a:srgbClr val="4621CD"/>
                </a:solidFill>
              </a:rPr>
              <a:t>. </a:t>
            </a:r>
            <a:r>
              <a:rPr lang="en-US" sz="2000" dirty="0" err="1">
                <a:solidFill>
                  <a:srgbClr val="4621CD"/>
                </a:solidFill>
              </a:rPr>
              <a:t>Gia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đình</a:t>
            </a:r>
            <a:r>
              <a:rPr lang="en-US" sz="2000" dirty="0">
                <a:solidFill>
                  <a:srgbClr val="4621CD"/>
                </a:solidFill>
              </a:rPr>
              <a:t> H </a:t>
            </a:r>
            <a:r>
              <a:rPr lang="en-US" sz="2000" dirty="0" err="1">
                <a:solidFill>
                  <a:srgbClr val="4621CD"/>
                </a:solidFill>
              </a:rPr>
              <a:t>được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nhận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bồi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thiệt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theo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định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luật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từ</a:t>
            </a:r>
            <a:r>
              <a:rPr lang="en-US" sz="2000" dirty="0">
                <a:solidFill>
                  <a:srgbClr val="4621CD"/>
                </a:solidFill>
              </a:rPr>
              <a:t> K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B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975182" y="587747"/>
            <a:ext cx="5770941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r>
              <a:rPr lang="en-US" sz="2000" b="1" dirty="0" err="1">
                <a:solidFill>
                  <a:srgbClr val="4621CD"/>
                </a:solidFill>
              </a:rPr>
              <a:t>Tìm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hiểu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quyền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</a:rPr>
              <a:t>tố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</a:rPr>
              <a:t>cáo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62BC9E-25A7-2529-C237-E3D1A3C21276}"/>
              </a:ext>
            </a:extLst>
          </p:cNvPr>
          <p:cNvSpPr txBox="1"/>
          <p:nvPr/>
        </p:nvSpPr>
        <p:spPr>
          <a:xfrm>
            <a:off x="388883" y="2790636"/>
            <a:ext cx="84768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4621CD"/>
                </a:solidFill>
              </a:rPr>
              <a:t>Ý </a:t>
            </a:r>
            <a:r>
              <a:rPr lang="en-US" sz="2000" dirty="0" err="1" smtClean="0">
                <a:solidFill>
                  <a:srgbClr val="4621CD"/>
                </a:solidFill>
              </a:rPr>
              <a:t>nghĩa</a:t>
            </a:r>
            <a:r>
              <a:rPr lang="en-US" sz="2000" dirty="0" smtClean="0">
                <a:solidFill>
                  <a:srgbClr val="4621CD"/>
                </a:solidFill>
              </a:rPr>
              <a:t>:  </a:t>
            </a:r>
          </a:p>
          <a:p>
            <a:r>
              <a:rPr lang="en-US" sz="2000" dirty="0" smtClean="0">
                <a:solidFill>
                  <a:srgbClr val="4621CD"/>
                </a:solidFill>
              </a:rPr>
              <a:t>- </a:t>
            </a:r>
            <a:r>
              <a:rPr lang="en-US" sz="2000" dirty="0" err="1">
                <a:solidFill>
                  <a:srgbClr val="4621CD"/>
                </a:solidFill>
              </a:rPr>
              <a:t>Là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sở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lí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bảo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vệ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ích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;</a:t>
            </a:r>
          </a:p>
          <a:p>
            <a:r>
              <a:rPr lang="en-US" sz="2000" dirty="0">
                <a:solidFill>
                  <a:srgbClr val="4621CD"/>
                </a:solidFill>
              </a:rPr>
              <a:t>- </a:t>
            </a:r>
            <a:r>
              <a:rPr lang="en-US" sz="2000" dirty="0" err="1">
                <a:solidFill>
                  <a:srgbClr val="4621CD"/>
                </a:solidFill>
              </a:rPr>
              <a:t>Tạo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điều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bản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thân</a:t>
            </a:r>
            <a:r>
              <a:rPr lang="en-US" sz="2000" dirty="0">
                <a:solidFill>
                  <a:srgbClr val="4621CD"/>
                </a:solidFill>
              </a:rPr>
              <a:t>;</a:t>
            </a:r>
          </a:p>
          <a:p>
            <a:r>
              <a:rPr lang="en-US" sz="2000" dirty="0">
                <a:solidFill>
                  <a:srgbClr val="4621CD"/>
                </a:solidFill>
              </a:rPr>
              <a:t>- </a:t>
            </a:r>
            <a:r>
              <a:rPr lang="en-US" sz="2000" dirty="0" err="1">
                <a:solidFill>
                  <a:srgbClr val="4621CD"/>
                </a:solidFill>
              </a:rPr>
              <a:t>Ngăn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chặn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những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làm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luật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xâm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phạm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ích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nhân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tổ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chức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Nhà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nước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hội</a:t>
            </a:r>
            <a:r>
              <a:rPr lang="en-US" sz="2000" dirty="0">
                <a:solidFill>
                  <a:srgbClr val="4621CD"/>
                </a:solidFill>
              </a:rPr>
              <a:t>;</a:t>
            </a:r>
          </a:p>
          <a:p>
            <a:r>
              <a:rPr lang="en-US" sz="2000" dirty="0">
                <a:solidFill>
                  <a:srgbClr val="4621CD"/>
                </a:solidFill>
              </a:rPr>
              <a:t>- </a:t>
            </a:r>
            <a:r>
              <a:rPr lang="en-US" sz="2000" dirty="0" err="1">
                <a:solidFill>
                  <a:srgbClr val="4621CD"/>
                </a:solidFill>
              </a:rPr>
              <a:t>Góp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phần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bảo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đảm</a:t>
            </a:r>
            <a:r>
              <a:rPr lang="en-US" sz="2000" dirty="0">
                <a:solidFill>
                  <a:srgbClr val="4621CD"/>
                </a:solidFill>
              </a:rPr>
              <a:t> an </a:t>
            </a:r>
            <a:r>
              <a:rPr lang="en-US" sz="2000" dirty="0" err="1">
                <a:solidFill>
                  <a:srgbClr val="4621CD"/>
                </a:solidFill>
              </a:rPr>
              <a:t>ninh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trật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tự</a:t>
            </a:r>
            <a:r>
              <a:rPr lang="en-US" sz="2000" dirty="0">
                <a:solidFill>
                  <a:srgbClr val="4621CD"/>
                </a:solidFill>
              </a:rPr>
              <a:t>, an </a:t>
            </a:r>
            <a:r>
              <a:rPr lang="en-US" sz="2000" dirty="0" err="1">
                <a:solidFill>
                  <a:srgbClr val="4621CD"/>
                </a:solidFill>
              </a:rPr>
              <a:t>toàn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xã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hội</a:t>
            </a:r>
            <a:r>
              <a:rPr lang="en-US" sz="2000" dirty="0" smtClean="0">
                <a:solidFill>
                  <a:srgbClr val="4621CD"/>
                </a:solidFill>
              </a:rPr>
              <a:t>.</a:t>
            </a:r>
            <a:endParaRPr lang="en-US" sz="2000" dirty="0">
              <a:solidFill>
                <a:srgbClr val="462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39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86963" y="1084678"/>
            <a:ext cx="85787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smtClean="0">
                <a:solidFill>
                  <a:srgbClr val="4621CD"/>
                </a:solidFill>
              </a:rPr>
              <a:t>+ </a:t>
            </a:r>
            <a:r>
              <a:rPr lang="en-US" sz="2000" dirty="0" err="1" smtClean="0">
                <a:solidFill>
                  <a:srgbClr val="4621CD"/>
                </a:solidFill>
              </a:rPr>
              <a:t>Anh</a:t>
            </a:r>
            <a:r>
              <a:rPr lang="en-US" sz="2000" dirty="0" smtClean="0">
                <a:solidFill>
                  <a:srgbClr val="4621CD"/>
                </a:solidFill>
              </a:rPr>
              <a:t> T </a:t>
            </a:r>
            <a:r>
              <a:rPr lang="en-US" sz="2000" dirty="0">
                <a:solidFill>
                  <a:srgbClr val="4621CD"/>
                </a:solidFill>
              </a:rPr>
              <a:t>quay clip, </a:t>
            </a:r>
            <a:r>
              <a:rPr lang="en-US" sz="2000" dirty="0" err="1">
                <a:solidFill>
                  <a:srgbClr val="4621CD"/>
                </a:solidFill>
              </a:rPr>
              <a:t>chụp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hình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ảnh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gây</a:t>
            </a:r>
            <a:r>
              <a:rPr lang="en-US" sz="2000" dirty="0">
                <a:solidFill>
                  <a:srgbClr val="4621CD"/>
                </a:solidFill>
              </a:rPr>
              <a:t> ô </a:t>
            </a:r>
            <a:r>
              <a:rPr lang="en-US" sz="2000" dirty="0" err="1">
                <a:solidFill>
                  <a:srgbClr val="4621CD"/>
                </a:solidFill>
              </a:rPr>
              <a:t>nhiễm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môi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của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sở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sản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xuất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nhà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ông</a:t>
            </a:r>
            <a:r>
              <a:rPr lang="en-US" sz="2000" dirty="0" smtClean="0">
                <a:solidFill>
                  <a:srgbClr val="4621CD"/>
                </a:solidFill>
              </a:rPr>
              <a:t> X </a:t>
            </a:r>
            <a:r>
              <a:rPr lang="en-US" sz="2000" dirty="0" err="1" smtClean="0">
                <a:solidFill>
                  <a:srgbClr val="4621CD"/>
                </a:solidFill>
              </a:rPr>
              <a:t>và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với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chức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năng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để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có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biện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pháp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xử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lí</a:t>
            </a:r>
            <a:r>
              <a:rPr lang="en-US" sz="2000" dirty="0" smtClean="0">
                <a:solidFill>
                  <a:srgbClr val="4621CD"/>
                </a:solidFill>
              </a:rPr>
              <a:t>; </a:t>
            </a:r>
            <a:endParaRPr lang="en-US" sz="2000" dirty="0">
              <a:solidFill>
                <a:srgbClr val="4621CD"/>
              </a:solidFill>
            </a:endParaRPr>
          </a:p>
          <a:p>
            <a:r>
              <a:rPr lang="en-US" sz="2000" dirty="0">
                <a:solidFill>
                  <a:srgbClr val="4621CD"/>
                </a:solidFill>
              </a:rPr>
              <a:t>+ </a:t>
            </a:r>
            <a:r>
              <a:rPr lang="en-US" sz="2000" dirty="0" err="1" smtClean="0">
                <a:solidFill>
                  <a:srgbClr val="4621CD"/>
                </a:solidFill>
              </a:rPr>
              <a:t>Bà</a:t>
            </a:r>
            <a:r>
              <a:rPr lang="en-US" sz="2000" dirty="0" smtClean="0">
                <a:solidFill>
                  <a:srgbClr val="4621CD"/>
                </a:solidFill>
              </a:rPr>
              <a:t> H </a:t>
            </a:r>
            <a:r>
              <a:rPr lang="en-US" sz="2000" dirty="0" err="1" smtClean="0">
                <a:solidFill>
                  <a:srgbClr val="4621CD"/>
                </a:solidFill>
              </a:rPr>
              <a:t>được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chức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năng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khen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thưởng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vì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vi </a:t>
            </a:r>
            <a:r>
              <a:rPr lang="en-US" sz="2000" dirty="0" err="1">
                <a:solidFill>
                  <a:srgbClr val="4621CD"/>
                </a:solidFill>
              </a:rPr>
              <a:t>buôn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bán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phép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chất</a:t>
            </a:r>
            <a:r>
              <a:rPr lang="en-US" sz="2000" dirty="0">
                <a:solidFill>
                  <a:srgbClr val="4621CD"/>
                </a:solidFill>
              </a:rPr>
              <a:t> ma </a:t>
            </a:r>
            <a:r>
              <a:rPr lang="en-US" sz="2000" dirty="0" err="1" smtClean="0">
                <a:solidFill>
                  <a:srgbClr val="4621CD"/>
                </a:solidFill>
              </a:rPr>
              <a:t>túy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của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ông</a:t>
            </a:r>
            <a:r>
              <a:rPr lang="en-US" sz="2000" dirty="0" smtClean="0">
                <a:solidFill>
                  <a:srgbClr val="4621CD"/>
                </a:solidFill>
              </a:rPr>
              <a:t> P.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975182" y="587747"/>
            <a:ext cx="5770941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r>
              <a:rPr lang="en-US" sz="2000" b="1" dirty="0" err="1" smtClean="0">
                <a:solidFill>
                  <a:srgbClr val="4621CD"/>
                </a:solidFill>
              </a:rPr>
              <a:t>Tìm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hiểu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quyền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</a:rPr>
              <a:t>tố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</a:rPr>
              <a:t>cáo</a:t>
            </a:r>
            <a:endParaRPr lang="en-US" sz="2000" dirty="0">
              <a:solidFill>
                <a:srgbClr val="462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329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136635" y="857879"/>
            <a:ext cx="87290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theo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định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luật</a:t>
            </a:r>
            <a:r>
              <a:rPr lang="en-US" sz="2000" dirty="0">
                <a:solidFill>
                  <a:srgbClr val="4621CD"/>
                </a:solidFill>
              </a:rPr>
              <a:t>;</a:t>
            </a:r>
          </a:p>
          <a:p>
            <a:r>
              <a:rPr lang="en-US" sz="2000" dirty="0">
                <a:solidFill>
                  <a:srgbClr val="4621CD"/>
                </a:solidFill>
              </a:rPr>
              <a:t>- </a:t>
            </a:r>
            <a:r>
              <a:rPr lang="en-US" sz="2000" dirty="0" err="1">
                <a:solidFill>
                  <a:srgbClr val="4621CD"/>
                </a:solidFill>
              </a:rPr>
              <a:t>Được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bảo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đảm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bí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mật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họ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tên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địa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chỉ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bút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tích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thông</a:t>
            </a:r>
            <a:r>
              <a:rPr lang="en-US" sz="2000" dirty="0">
                <a:solidFill>
                  <a:srgbClr val="4621CD"/>
                </a:solidFill>
              </a:rPr>
              <a:t> tin </a:t>
            </a:r>
            <a:r>
              <a:rPr lang="en-US" sz="2000" dirty="0" err="1">
                <a:solidFill>
                  <a:srgbClr val="4621CD"/>
                </a:solidFill>
              </a:rPr>
              <a:t>cá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khác</a:t>
            </a:r>
            <a:r>
              <a:rPr lang="en-US" sz="2000" dirty="0">
                <a:solidFill>
                  <a:srgbClr val="4621CD"/>
                </a:solidFill>
              </a:rPr>
              <a:t>;</a:t>
            </a:r>
          </a:p>
          <a:p>
            <a:r>
              <a:rPr lang="en-US" sz="2000" dirty="0">
                <a:solidFill>
                  <a:srgbClr val="4621CD"/>
                </a:solidFill>
              </a:rPr>
              <a:t>- </a:t>
            </a:r>
            <a:r>
              <a:rPr lang="en-US" sz="2000" dirty="0" err="1">
                <a:solidFill>
                  <a:srgbClr val="4621CD"/>
                </a:solidFill>
              </a:rPr>
              <a:t>Được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thụ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lí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không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thụ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lí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..;</a:t>
            </a:r>
          </a:p>
          <a:p>
            <a:r>
              <a:rPr lang="en-US" sz="2000" dirty="0">
                <a:solidFill>
                  <a:srgbClr val="4621CD"/>
                </a:solidFill>
              </a:rPr>
              <a:t>-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tiếp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căn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cứ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rằng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quyết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tổ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chức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thẩm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đúng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luật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hoặc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hạn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định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chưa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được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quyết</a:t>
            </a:r>
            <a:r>
              <a:rPr lang="en-US" sz="2000" dirty="0">
                <a:solidFill>
                  <a:srgbClr val="4621CD"/>
                </a:solidFill>
              </a:rPr>
              <a:t>;</a:t>
            </a:r>
          </a:p>
          <a:p>
            <a:r>
              <a:rPr lang="en-US" sz="2000" dirty="0">
                <a:solidFill>
                  <a:srgbClr val="4621CD"/>
                </a:solidFill>
              </a:rPr>
              <a:t>- </a:t>
            </a:r>
            <a:r>
              <a:rPr lang="en-US" sz="2000" dirty="0" err="1">
                <a:solidFill>
                  <a:srgbClr val="4621CD"/>
                </a:solidFill>
              </a:rPr>
              <a:t>Rút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;</a:t>
            </a:r>
          </a:p>
          <a:p>
            <a:r>
              <a:rPr lang="en-US" sz="2000" dirty="0">
                <a:solidFill>
                  <a:srgbClr val="4621CD"/>
                </a:solidFill>
              </a:rPr>
              <a:t>- </a:t>
            </a:r>
            <a:r>
              <a:rPr lang="en-US" sz="2000" dirty="0" err="1">
                <a:solidFill>
                  <a:srgbClr val="4621CD"/>
                </a:solidFill>
              </a:rPr>
              <a:t>Đề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nghị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chức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thẩm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dụng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bảo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vệ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người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rgbClr val="4621CD"/>
                </a:solidFill>
              </a:rPr>
              <a:t>Được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khen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thưởng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bồi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thiệt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theo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định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luật</a:t>
            </a:r>
            <a:r>
              <a:rPr lang="en-US" sz="2000" dirty="0" smtClean="0">
                <a:solidFill>
                  <a:srgbClr val="4621CD"/>
                </a:solidFill>
              </a:rPr>
              <a:t>.</a:t>
            </a:r>
          </a:p>
          <a:p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smtClean="0">
                <a:solidFill>
                  <a:srgbClr val="4621CD"/>
                </a:solidFill>
              </a:rPr>
              <a:t>                  </a:t>
            </a:r>
          </a:p>
          <a:p>
            <a:r>
              <a:rPr lang="en-US" sz="2000" dirty="0" smtClean="0">
                <a:solidFill>
                  <a:srgbClr val="4621CD"/>
                </a:solidFill>
              </a:rPr>
              <a:t>                       </a:t>
            </a:r>
            <a:r>
              <a:rPr lang="en-US" sz="2000" i="1" dirty="0" smtClean="0">
                <a:solidFill>
                  <a:srgbClr val="4621CD"/>
                </a:solidFill>
              </a:rPr>
              <a:t>( </a:t>
            </a:r>
            <a:r>
              <a:rPr lang="en-US" sz="2000" i="1" dirty="0" err="1">
                <a:solidFill>
                  <a:srgbClr val="4621CD"/>
                </a:solidFill>
              </a:rPr>
              <a:t>Khoản</a:t>
            </a:r>
            <a:r>
              <a:rPr lang="en-US" sz="2000" i="1" dirty="0">
                <a:solidFill>
                  <a:srgbClr val="4621CD"/>
                </a:solidFill>
              </a:rPr>
              <a:t> 1 – </a:t>
            </a:r>
            <a:r>
              <a:rPr lang="en-US" sz="2000" i="1" dirty="0" err="1">
                <a:solidFill>
                  <a:srgbClr val="4621CD"/>
                </a:solidFill>
              </a:rPr>
              <a:t>Điều</a:t>
            </a:r>
            <a:r>
              <a:rPr lang="en-US" sz="2000" i="1" dirty="0">
                <a:solidFill>
                  <a:srgbClr val="4621CD"/>
                </a:solidFill>
              </a:rPr>
              <a:t> 9 </a:t>
            </a:r>
            <a:r>
              <a:rPr lang="en-US" sz="2000" i="1" dirty="0" err="1">
                <a:solidFill>
                  <a:srgbClr val="4621CD"/>
                </a:solidFill>
              </a:rPr>
              <a:t>Luật</a:t>
            </a:r>
            <a:r>
              <a:rPr lang="en-US" sz="2000" i="1" dirty="0">
                <a:solidFill>
                  <a:srgbClr val="4621CD"/>
                </a:solidFill>
              </a:rPr>
              <a:t> </a:t>
            </a:r>
            <a:r>
              <a:rPr lang="en-US" sz="2000" i="1" dirty="0" err="1">
                <a:solidFill>
                  <a:srgbClr val="4621CD"/>
                </a:solidFill>
              </a:rPr>
              <a:t>Tố</a:t>
            </a:r>
            <a:r>
              <a:rPr lang="en-US" sz="2000" i="1" dirty="0">
                <a:solidFill>
                  <a:srgbClr val="4621CD"/>
                </a:solidFill>
              </a:rPr>
              <a:t> </a:t>
            </a:r>
            <a:r>
              <a:rPr lang="en-US" sz="2000" i="1" dirty="0" err="1">
                <a:solidFill>
                  <a:srgbClr val="4621CD"/>
                </a:solidFill>
              </a:rPr>
              <a:t>cáo</a:t>
            </a:r>
            <a:r>
              <a:rPr lang="en-US" sz="2000" i="1" dirty="0">
                <a:solidFill>
                  <a:srgbClr val="4621CD"/>
                </a:solidFill>
              </a:rPr>
              <a:t> </a:t>
            </a:r>
            <a:r>
              <a:rPr lang="en-US" sz="2000" i="1" dirty="0" err="1">
                <a:solidFill>
                  <a:srgbClr val="4621CD"/>
                </a:solidFill>
              </a:rPr>
              <a:t>năm</a:t>
            </a:r>
            <a:r>
              <a:rPr lang="en-US" sz="2000" i="1" dirty="0">
                <a:solidFill>
                  <a:srgbClr val="4621CD"/>
                </a:solidFill>
              </a:rPr>
              <a:t> 2018</a:t>
            </a:r>
            <a:r>
              <a:rPr lang="en-US" sz="2000" i="1" dirty="0" smtClean="0">
                <a:solidFill>
                  <a:srgbClr val="4621CD"/>
                </a:solidFill>
              </a:rPr>
              <a:t>)</a:t>
            </a:r>
            <a:endParaRPr lang="en-US" sz="2000" dirty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849058" y="440602"/>
            <a:ext cx="5770941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/>
            <a:r>
              <a:rPr lang="en-US" sz="2000" b="1" dirty="0">
                <a:solidFill>
                  <a:srgbClr val="4621CD"/>
                </a:solidFill>
              </a:rPr>
              <a:t>b</a:t>
            </a:r>
            <a:r>
              <a:rPr lang="en-US" sz="2000" b="1" dirty="0" smtClean="0">
                <a:solidFill>
                  <a:srgbClr val="4621CD"/>
                </a:solidFill>
              </a:rPr>
              <a:t>) </a:t>
            </a:r>
            <a:r>
              <a:rPr lang="en-US" sz="2000" b="1" dirty="0" err="1">
                <a:solidFill>
                  <a:srgbClr val="4621CD"/>
                </a:solidFill>
              </a:rPr>
              <a:t>Q</a:t>
            </a:r>
            <a:r>
              <a:rPr lang="en-US" sz="2000" b="1" dirty="0" err="1" smtClean="0">
                <a:solidFill>
                  <a:srgbClr val="4621CD"/>
                </a:solidFill>
              </a:rPr>
              <a:t>uyền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</a:rPr>
              <a:t>tố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</a:rPr>
              <a:t>cáo</a:t>
            </a:r>
            <a:endParaRPr lang="en-US" sz="2000" dirty="0">
              <a:solidFill>
                <a:srgbClr val="462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058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581922" y="1084678"/>
            <a:ext cx="8283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4621CD"/>
                </a:solidFill>
              </a:rPr>
              <a:t>- </a:t>
            </a:r>
            <a:r>
              <a:rPr lang="en-US" sz="2000" dirty="0" err="1" smtClean="0">
                <a:solidFill>
                  <a:srgbClr val="4621CD"/>
                </a:solidFill>
              </a:rPr>
              <a:t>Nghiên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cứu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smtClean="0">
                <a:solidFill>
                  <a:srgbClr val="4621CD"/>
                </a:solidFill>
              </a:rPr>
              <a:t>tin, </a:t>
            </a:r>
            <a:r>
              <a:rPr lang="en-US" sz="2000" dirty="0" err="1">
                <a:solidFill>
                  <a:srgbClr val="4621CD"/>
                </a:solidFill>
              </a:rPr>
              <a:t>trường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SGK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trang</a:t>
            </a:r>
            <a:r>
              <a:rPr lang="en-US" sz="2000" dirty="0">
                <a:solidFill>
                  <a:srgbClr val="4621CD"/>
                </a:solidFill>
              </a:rPr>
              <a:t> 98, 99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câu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hỏi</a:t>
            </a:r>
            <a:r>
              <a:rPr lang="en-US" sz="2000" dirty="0">
                <a:solidFill>
                  <a:srgbClr val="4621CD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0B5321-6165-A7D1-BE5D-2538DA7D49C0}"/>
              </a:ext>
            </a:extLst>
          </p:cNvPr>
          <p:cNvSpPr txBox="1"/>
          <p:nvPr/>
        </p:nvSpPr>
        <p:spPr>
          <a:xfrm>
            <a:off x="581922" y="1805829"/>
            <a:ext cx="8099622" cy="112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621CD"/>
                </a:solidFill>
              </a:rPr>
              <a:t>1/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chủ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3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4 </a:t>
            </a:r>
            <a:r>
              <a:rPr lang="en-US" sz="2000" dirty="0" err="1">
                <a:solidFill>
                  <a:srgbClr val="4621CD"/>
                </a:solidFill>
              </a:rPr>
              <a:t>đã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nghĩa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vụ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gì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nại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?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3444"/>
              </a:buClr>
            </a:pPr>
            <a:endParaRPr lang="x-none" sz="2000" i="1" dirty="0">
              <a:solidFill>
                <a:srgbClr val="3134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418898" y="587747"/>
            <a:ext cx="6600496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r>
              <a:rPr lang="en-US" sz="2000" b="1" dirty="0" smtClean="0">
                <a:solidFill>
                  <a:srgbClr val="4621CD"/>
                </a:solidFill>
              </a:rPr>
              <a:t>c) </a:t>
            </a:r>
            <a:r>
              <a:rPr lang="en-US" sz="2000" b="1" dirty="0" err="1" smtClean="0">
                <a:solidFill>
                  <a:srgbClr val="4621CD"/>
                </a:solidFill>
              </a:rPr>
              <a:t>Nghĩa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vụ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khiếu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nại</a:t>
            </a:r>
            <a:r>
              <a:rPr lang="en-US" sz="2000" b="1" dirty="0">
                <a:solidFill>
                  <a:srgbClr val="4621CD"/>
                </a:solidFill>
              </a:rPr>
              <a:t>, </a:t>
            </a:r>
            <a:r>
              <a:rPr lang="en-US" sz="2000" b="1" dirty="0" err="1">
                <a:solidFill>
                  <a:srgbClr val="4621CD"/>
                </a:solidFill>
              </a:rPr>
              <a:t>tố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cáo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62BC9E-25A7-2529-C237-E3D1A3C21276}"/>
              </a:ext>
            </a:extLst>
          </p:cNvPr>
          <p:cNvSpPr txBox="1"/>
          <p:nvPr/>
        </p:nvSpPr>
        <p:spPr>
          <a:xfrm>
            <a:off x="581922" y="2790636"/>
            <a:ext cx="8099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621CD"/>
                </a:solidFill>
              </a:rPr>
              <a:t>2/ </a:t>
            </a:r>
            <a:r>
              <a:rPr lang="en-US" sz="2000" dirty="0" err="1">
                <a:solidFill>
                  <a:srgbClr val="4621CD"/>
                </a:solidFill>
              </a:rPr>
              <a:t>Em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hãy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nêu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ví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dụ</a:t>
            </a:r>
            <a:r>
              <a:rPr lang="en-US" sz="2000" dirty="0">
                <a:solidFill>
                  <a:srgbClr val="4621CD"/>
                </a:solidFill>
              </a:rPr>
              <a:t> minh </a:t>
            </a:r>
            <a:r>
              <a:rPr lang="en-US" sz="2000" dirty="0" err="1">
                <a:solidFill>
                  <a:srgbClr val="4621CD"/>
                </a:solidFill>
              </a:rPr>
              <a:t>họa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nghĩa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vụ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nại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424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86963" y="1084678"/>
            <a:ext cx="85787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</a:rPr>
              <a:t>Trường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hợp</a:t>
            </a:r>
            <a:r>
              <a:rPr lang="en-US" sz="2000" b="1" dirty="0">
                <a:solidFill>
                  <a:srgbClr val="4621CD"/>
                </a:solidFill>
              </a:rPr>
              <a:t> 3:</a:t>
            </a:r>
            <a:endParaRPr lang="en-US" sz="2000" dirty="0">
              <a:solidFill>
                <a:srgbClr val="4621CD"/>
              </a:solidFill>
            </a:endParaRPr>
          </a:p>
          <a:p>
            <a:r>
              <a:rPr lang="en-US" sz="2000" dirty="0">
                <a:solidFill>
                  <a:srgbClr val="4621CD"/>
                </a:solidFill>
              </a:rPr>
              <a:t>+ </a:t>
            </a:r>
            <a:r>
              <a:rPr lang="en-US" sz="2000" dirty="0" err="1">
                <a:solidFill>
                  <a:srgbClr val="4621CD"/>
                </a:solidFill>
              </a:rPr>
              <a:t>Anh</a:t>
            </a:r>
            <a:r>
              <a:rPr lang="en-US" sz="2000" dirty="0">
                <a:solidFill>
                  <a:srgbClr val="4621CD"/>
                </a:solidFill>
              </a:rPr>
              <a:t> C </a:t>
            </a:r>
            <a:r>
              <a:rPr lang="en-US" sz="2000" dirty="0" err="1">
                <a:solidFill>
                  <a:srgbClr val="4621CD"/>
                </a:solidFill>
              </a:rPr>
              <a:t>đã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nghĩa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vụ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trình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bày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trung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cung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cấp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đầy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đủ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thông</a:t>
            </a:r>
            <a:r>
              <a:rPr lang="en-US" sz="2000" dirty="0">
                <a:solidFill>
                  <a:srgbClr val="4621CD"/>
                </a:solidFill>
              </a:rPr>
              <a:t> tin, </a:t>
            </a:r>
            <a:r>
              <a:rPr lang="en-US" sz="2000" dirty="0" err="1">
                <a:solidFill>
                  <a:srgbClr val="4621CD"/>
                </a:solidFill>
              </a:rPr>
              <a:t>tài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liệu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chứng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cứ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liên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nại</a:t>
            </a:r>
            <a:r>
              <a:rPr lang="en-US" sz="2000" dirty="0">
                <a:solidFill>
                  <a:srgbClr val="4621CD"/>
                </a:solidFill>
              </a:rPr>
              <a:t>;</a:t>
            </a:r>
          </a:p>
          <a:p>
            <a:r>
              <a:rPr lang="en-US" sz="2000" dirty="0">
                <a:solidFill>
                  <a:srgbClr val="4621CD"/>
                </a:solidFill>
              </a:rPr>
              <a:t>+ </a:t>
            </a:r>
            <a:r>
              <a:rPr lang="en-US" sz="2000" dirty="0" err="1">
                <a:solidFill>
                  <a:srgbClr val="4621CD"/>
                </a:solidFill>
              </a:rPr>
              <a:t>Anh</a:t>
            </a:r>
            <a:r>
              <a:rPr lang="en-US" sz="2000" dirty="0">
                <a:solidFill>
                  <a:srgbClr val="4621CD"/>
                </a:solidFill>
              </a:rPr>
              <a:t> C </a:t>
            </a:r>
            <a:r>
              <a:rPr lang="en-US" sz="2000" dirty="0" err="1">
                <a:solidFill>
                  <a:srgbClr val="4621CD"/>
                </a:solidFill>
              </a:rPr>
              <a:t>chấp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quyết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định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chính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vi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chính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mình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chờ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nại</a:t>
            </a:r>
            <a:r>
              <a:rPr lang="en-US" sz="2000" dirty="0">
                <a:solidFill>
                  <a:srgbClr val="4621CD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975182" y="587747"/>
            <a:ext cx="6706363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r>
              <a:rPr lang="en-US" sz="2000" b="1" dirty="0" err="1">
                <a:solidFill>
                  <a:srgbClr val="4621CD"/>
                </a:solidFill>
              </a:rPr>
              <a:t>Tìm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hiểu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nghĩa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vụ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khiếu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nại</a:t>
            </a:r>
            <a:r>
              <a:rPr lang="en-US" sz="2000" b="1" dirty="0">
                <a:solidFill>
                  <a:srgbClr val="4621CD"/>
                </a:solidFill>
              </a:rPr>
              <a:t>, </a:t>
            </a:r>
            <a:r>
              <a:rPr lang="en-US" sz="2000" b="1" dirty="0" err="1">
                <a:solidFill>
                  <a:srgbClr val="4621CD"/>
                </a:solidFill>
              </a:rPr>
              <a:t>tố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cáo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62BC9E-25A7-2529-C237-E3D1A3C21276}"/>
              </a:ext>
            </a:extLst>
          </p:cNvPr>
          <p:cNvSpPr txBox="1"/>
          <p:nvPr/>
        </p:nvSpPr>
        <p:spPr>
          <a:xfrm>
            <a:off x="388883" y="2790636"/>
            <a:ext cx="84768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4621CD"/>
                </a:solidFill>
              </a:rPr>
              <a:t>Trường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hợp</a:t>
            </a:r>
            <a:r>
              <a:rPr lang="en-US" sz="2000" b="1" dirty="0">
                <a:solidFill>
                  <a:srgbClr val="4621CD"/>
                </a:solidFill>
              </a:rPr>
              <a:t> 4: </a:t>
            </a:r>
            <a:endParaRPr lang="en-US" sz="2000" dirty="0">
              <a:solidFill>
                <a:srgbClr val="4621CD"/>
              </a:solidFill>
            </a:endParaRPr>
          </a:p>
          <a:p>
            <a:r>
              <a:rPr lang="en-US" sz="2000" dirty="0">
                <a:solidFill>
                  <a:srgbClr val="4621CD"/>
                </a:solidFill>
              </a:rPr>
              <a:t>+ </a:t>
            </a:r>
            <a:r>
              <a:rPr lang="en-US" sz="2000" dirty="0" err="1">
                <a:solidFill>
                  <a:srgbClr val="4621CD"/>
                </a:solidFill>
              </a:rPr>
              <a:t>Chị</a:t>
            </a:r>
            <a:r>
              <a:rPr lang="en-US" sz="2000" dirty="0">
                <a:solidFill>
                  <a:srgbClr val="4621CD"/>
                </a:solidFill>
              </a:rPr>
              <a:t> U </a:t>
            </a:r>
            <a:r>
              <a:rPr lang="en-US" sz="2000" dirty="0" err="1">
                <a:solidFill>
                  <a:srgbClr val="4621CD"/>
                </a:solidFill>
              </a:rPr>
              <a:t>đã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nghĩa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vụ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cung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cấp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đầy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đủ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thông</a:t>
            </a:r>
            <a:r>
              <a:rPr lang="en-US" sz="2000" dirty="0">
                <a:solidFill>
                  <a:srgbClr val="4621CD"/>
                </a:solidFill>
              </a:rPr>
              <a:t> tin </a:t>
            </a:r>
            <a:r>
              <a:rPr lang="en-US" sz="2000" dirty="0" err="1">
                <a:solidFill>
                  <a:srgbClr val="4621CD"/>
                </a:solidFill>
              </a:rPr>
              <a:t>cá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nhân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trình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bày</a:t>
            </a:r>
            <a:r>
              <a:rPr lang="en-US" sz="2000" dirty="0">
                <a:solidFill>
                  <a:srgbClr val="4621CD"/>
                </a:solidFill>
              </a:rPr>
              <a:t> chi </a:t>
            </a:r>
            <a:r>
              <a:rPr lang="en-US" sz="2000" dirty="0" err="1">
                <a:solidFill>
                  <a:srgbClr val="4621CD"/>
                </a:solidFill>
              </a:rPr>
              <a:t>tiết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sự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cung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cấp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chứng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cứ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liên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bộ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an </a:t>
            </a:r>
            <a:r>
              <a:rPr lang="en-US" sz="2000" dirty="0" err="1">
                <a:solidFill>
                  <a:srgbClr val="4621CD"/>
                </a:solidFill>
              </a:rPr>
              <a:t>khi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bà</a:t>
            </a:r>
            <a:r>
              <a:rPr lang="en-US" sz="2000" dirty="0">
                <a:solidFill>
                  <a:srgbClr val="4621CD"/>
                </a:solidFill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2248827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86963" y="1084678"/>
            <a:ext cx="85787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smtClean="0">
                <a:solidFill>
                  <a:srgbClr val="4621CD"/>
                </a:solidFill>
              </a:rPr>
              <a:t>+ </a:t>
            </a:r>
            <a:r>
              <a:rPr lang="en-US" sz="2000" dirty="0" err="1" smtClean="0">
                <a:solidFill>
                  <a:srgbClr val="4621CD"/>
                </a:solidFill>
              </a:rPr>
              <a:t>Chị</a:t>
            </a:r>
            <a:r>
              <a:rPr lang="en-US" sz="2000" dirty="0" smtClean="0">
                <a:solidFill>
                  <a:srgbClr val="4621CD"/>
                </a:solidFill>
              </a:rPr>
              <a:t> K </a:t>
            </a:r>
            <a:r>
              <a:rPr lang="en-US" sz="2000" dirty="0" err="1" smtClean="0">
                <a:solidFill>
                  <a:srgbClr val="4621CD"/>
                </a:solidFill>
              </a:rPr>
              <a:t>sẵn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sàng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tác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cung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cấp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thông</a:t>
            </a:r>
            <a:r>
              <a:rPr lang="en-US" sz="2000" dirty="0">
                <a:solidFill>
                  <a:srgbClr val="4621CD"/>
                </a:solidFill>
              </a:rPr>
              <a:t> tin, </a:t>
            </a:r>
            <a:r>
              <a:rPr lang="en-US" sz="2000" dirty="0" err="1">
                <a:solidFill>
                  <a:srgbClr val="4621CD"/>
                </a:solidFill>
              </a:rPr>
              <a:t>hỗ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án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quyết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vi </a:t>
            </a:r>
            <a:r>
              <a:rPr lang="en-US" sz="2000" dirty="0" err="1">
                <a:solidFill>
                  <a:srgbClr val="4621CD"/>
                </a:solidFill>
              </a:rPr>
              <a:t>buôn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bán</a:t>
            </a:r>
            <a:r>
              <a:rPr lang="en-US" sz="2000" dirty="0">
                <a:solidFill>
                  <a:srgbClr val="4621CD"/>
                </a:solidFill>
              </a:rPr>
              <a:t> ma </a:t>
            </a:r>
            <a:r>
              <a:rPr lang="en-US" sz="2000" dirty="0" err="1">
                <a:solidFill>
                  <a:srgbClr val="4621CD"/>
                </a:solidFill>
              </a:rPr>
              <a:t>túy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phép</a:t>
            </a:r>
            <a:r>
              <a:rPr lang="en-US" sz="2000" dirty="0" smtClean="0">
                <a:solidFill>
                  <a:srgbClr val="4621CD"/>
                </a:solidFill>
              </a:rPr>
              <a:t>;</a:t>
            </a:r>
            <a:endParaRPr lang="en-US" sz="2000" dirty="0">
              <a:solidFill>
                <a:srgbClr val="4621CD"/>
              </a:solidFill>
            </a:endParaRPr>
          </a:p>
          <a:p>
            <a:r>
              <a:rPr lang="en-US" sz="2000" dirty="0">
                <a:solidFill>
                  <a:srgbClr val="4621CD"/>
                </a:solidFill>
              </a:rPr>
              <a:t>+ </a:t>
            </a:r>
            <a:r>
              <a:rPr lang="en-US" sz="2000" dirty="0" err="1" smtClean="0">
                <a:solidFill>
                  <a:srgbClr val="4621CD"/>
                </a:solidFill>
              </a:rPr>
              <a:t>Anh</a:t>
            </a:r>
            <a:r>
              <a:rPr lang="en-US" sz="2000" dirty="0" smtClean="0">
                <a:solidFill>
                  <a:srgbClr val="4621CD"/>
                </a:solidFill>
              </a:rPr>
              <a:t> M </a:t>
            </a:r>
            <a:r>
              <a:rPr lang="en-US" sz="2000" dirty="0" err="1" smtClean="0">
                <a:solidFill>
                  <a:srgbClr val="4621CD"/>
                </a:solidFill>
              </a:rPr>
              <a:t>gửi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đơn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đúng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người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thẩm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quyết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KN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không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đăng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thông</a:t>
            </a:r>
            <a:r>
              <a:rPr lang="en-US" sz="2000" dirty="0">
                <a:solidFill>
                  <a:srgbClr val="4621CD"/>
                </a:solidFill>
              </a:rPr>
              <a:t> tin </a:t>
            </a:r>
            <a:r>
              <a:rPr lang="en-US" sz="2000" dirty="0" err="1">
                <a:solidFill>
                  <a:srgbClr val="4621CD"/>
                </a:solidFill>
              </a:rPr>
              <a:t>sai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sự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thật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lên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mạng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hội</a:t>
            </a:r>
            <a:r>
              <a:rPr lang="en-US" sz="2000" dirty="0">
                <a:solidFill>
                  <a:srgbClr val="4621CD"/>
                </a:solidFill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135117" y="587747"/>
            <a:ext cx="7031421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r>
              <a:rPr lang="en-US" sz="2000" b="1" dirty="0" err="1" smtClean="0">
                <a:solidFill>
                  <a:srgbClr val="4621CD"/>
                </a:solidFill>
              </a:rPr>
              <a:t>Tìm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hiểu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nghĩa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vụ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khiếu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nại</a:t>
            </a:r>
            <a:r>
              <a:rPr lang="en-US" sz="2000" b="1" dirty="0">
                <a:solidFill>
                  <a:srgbClr val="4621CD"/>
                </a:solidFill>
              </a:rPr>
              <a:t>, </a:t>
            </a:r>
            <a:r>
              <a:rPr lang="en-US" sz="2000" b="1" dirty="0" err="1">
                <a:solidFill>
                  <a:srgbClr val="4621CD"/>
                </a:solidFill>
              </a:rPr>
              <a:t>tố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cáo</a:t>
            </a:r>
            <a:endParaRPr lang="en-US" sz="2000" dirty="0">
              <a:solidFill>
                <a:srgbClr val="462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073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200919" y="440602"/>
            <a:ext cx="6600496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r>
              <a:rPr lang="en-US" sz="2000" b="1" dirty="0" smtClean="0">
                <a:solidFill>
                  <a:srgbClr val="4621CD"/>
                </a:solidFill>
              </a:rPr>
              <a:t>c) </a:t>
            </a:r>
            <a:r>
              <a:rPr lang="en-US" sz="2000" b="1" dirty="0" err="1" smtClean="0">
                <a:solidFill>
                  <a:srgbClr val="4621CD"/>
                </a:solidFill>
              </a:rPr>
              <a:t>Nghĩa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vụ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khiếu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nại</a:t>
            </a:r>
            <a:r>
              <a:rPr lang="en-US" sz="2000" b="1" dirty="0">
                <a:solidFill>
                  <a:srgbClr val="4621CD"/>
                </a:solidFill>
              </a:rPr>
              <a:t>, </a:t>
            </a:r>
            <a:r>
              <a:rPr lang="en-US" sz="2000" b="1" dirty="0" err="1">
                <a:solidFill>
                  <a:srgbClr val="4621CD"/>
                </a:solidFill>
              </a:rPr>
              <a:t>tố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cáo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895072" y="853922"/>
            <a:ext cx="1135117" cy="19654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20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endParaRPr lang="en-US" sz="20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885612" y="858343"/>
            <a:ext cx="1135117" cy="19654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18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HP, PL </a:t>
            </a:r>
            <a:r>
              <a:rPr lang="en-US" sz="18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KN,TC</a:t>
            </a:r>
            <a:endParaRPr lang="en-US" sz="18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4981602" y="853921"/>
            <a:ext cx="1135117" cy="19654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16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6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6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16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6882102" y="853922"/>
            <a:ext cx="1135117" cy="19654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5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5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5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5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KN,TC</a:t>
            </a:r>
            <a:r>
              <a:rPr lang="en-US" sz="15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5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5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5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5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vi </a:t>
            </a:r>
            <a:r>
              <a:rPr lang="en-US" sz="15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5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5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1500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1397877" y="3297635"/>
            <a:ext cx="6274676" cy="7843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i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en-US" sz="2000" i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i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r>
              <a:rPr lang="en-US" sz="2000" i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2000" i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– </a:t>
            </a:r>
            <a:r>
              <a:rPr lang="en-US" sz="2000" i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  <a:endParaRPr lang="en-US" sz="2000" dirty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-65802" y="440602"/>
            <a:ext cx="1225159" cy="3373820"/>
          </a:xfrm>
          <a:prstGeom prst="curvedRightArrow">
            <a:avLst>
              <a:gd name="adj1" fmla="val 25000"/>
              <a:gd name="adj2" fmla="val 4156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flipH="1">
            <a:off x="7842975" y="517590"/>
            <a:ext cx="1308316" cy="3373820"/>
          </a:xfrm>
          <a:prstGeom prst="curvedRightArrow">
            <a:avLst>
              <a:gd name="adj1" fmla="val 25000"/>
              <a:gd name="adj2" fmla="val 4156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836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2" grpId="0" animBg="1"/>
      <p:bldP spid="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581922" y="1084678"/>
            <a:ext cx="8283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4621CD"/>
                </a:solidFill>
              </a:rPr>
              <a:t>- </a:t>
            </a:r>
            <a:r>
              <a:rPr lang="en-US" sz="2000" dirty="0" err="1" smtClean="0">
                <a:solidFill>
                  <a:srgbClr val="4621CD"/>
                </a:solidFill>
              </a:rPr>
              <a:t>Nghiên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cứu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smtClean="0">
                <a:solidFill>
                  <a:srgbClr val="4621CD"/>
                </a:solidFill>
              </a:rPr>
              <a:t>tin, </a:t>
            </a:r>
            <a:r>
              <a:rPr lang="en-US" sz="2000" dirty="0" err="1">
                <a:solidFill>
                  <a:srgbClr val="4621CD"/>
                </a:solidFill>
              </a:rPr>
              <a:t>trường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SGK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trang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smtClean="0">
                <a:solidFill>
                  <a:srgbClr val="4621CD"/>
                </a:solidFill>
              </a:rPr>
              <a:t>100 </a:t>
            </a:r>
            <a:r>
              <a:rPr lang="en-US" sz="2000" dirty="0" err="1" smtClean="0">
                <a:solidFill>
                  <a:srgbClr val="4621CD"/>
                </a:solidFill>
              </a:rPr>
              <a:t>và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câu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hỏi</a:t>
            </a:r>
            <a:r>
              <a:rPr lang="en-US" sz="2000" dirty="0">
                <a:solidFill>
                  <a:srgbClr val="4621CD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0B5321-6165-A7D1-BE5D-2538DA7D49C0}"/>
              </a:ext>
            </a:extLst>
          </p:cNvPr>
          <p:cNvSpPr txBox="1"/>
          <p:nvPr/>
        </p:nvSpPr>
        <p:spPr>
          <a:xfrm>
            <a:off x="581922" y="1805829"/>
            <a:ext cx="8099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621CD"/>
                </a:solidFill>
              </a:rPr>
              <a:t>1/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vi vi </a:t>
            </a:r>
            <a:r>
              <a:rPr lang="en-US" sz="2000" dirty="0" err="1">
                <a:solidFill>
                  <a:srgbClr val="4621CD"/>
                </a:solidFill>
              </a:rPr>
              <a:t>phạm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KN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TC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2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3 </a:t>
            </a:r>
            <a:r>
              <a:rPr lang="en-US" sz="2000" dirty="0" err="1">
                <a:solidFill>
                  <a:srgbClr val="4621CD"/>
                </a:solidFill>
              </a:rPr>
              <a:t>đã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gây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ra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những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hậu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như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thế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nào</a:t>
            </a:r>
            <a:r>
              <a:rPr lang="en-US" sz="2000" dirty="0">
                <a:solidFill>
                  <a:srgbClr val="4621CD"/>
                </a:solidFill>
              </a:rPr>
              <a:t>?</a:t>
            </a:r>
            <a:endParaRPr lang="x-none" sz="2000" i="1" dirty="0">
              <a:solidFill>
                <a:srgbClr val="4621C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331485" y="346260"/>
            <a:ext cx="6600496" cy="619802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VI </a:t>
            </a:r>
            <a:r>
              <a:rPr lang="en-US" sz="1600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6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1600" dirty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62BC9E-25A7-2529-C237-E3D1A3C21276}"/>
              </a:ext>
            </a:extLst>
          </p:cNvPr>
          <p:cNvSpPr txBox="1"/>
          <p:nvPr/>
        </p:nvSpPr>
        <p:spPr>
          <a:xfrm>
            <a:off x="581922" y="2721273"/>
            <a:ext cx="80996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621CD"/>
                </a:solidFill>
              </a:rPr>
              <a:t>2/ </a:t>
            </a:r>
            <a:r>
              <a:rPr lang="en-US" sz="2000" dirty="0" err="1">
                <a:solidFill>
                  <a:srgbClr val="4621CD"/>
                </a:solidFill>
              </a:rPr>
              <a:t>Ngoài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những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hậu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cập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trên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theo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em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vi vi </a:t>
            </a:r>
            <a:r>
              <a:rPr lang="en-US" sz="2000" dirty="0" err="1">
                <a:solidFill>
                  <a:srgbClr val="4621CD"/>
                </a:solidFill>
              </a:rPr>
              <a:t>phạm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nại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còn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dẫn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những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hậu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nào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khác</a:t>
            </a:r>
            <a:r>
              <a:rPr lang="en-US" sz="2000" dirty="0">
                <a:solidFill>
                  <a:srgbClr val="4621CD"/>
                </a:solidFill>
              </a:rPr>
              <a:t>? </a:t>
            </a:r>
            <a:r>
              <a:rPr lang="en-US" sz="2000" dirty="0" err="1">
                <a:solidFill>
                  <a:srgbClr val="4621CD"/>
                </a:solidFill>
              </a:rPr>
              <a:t>Giải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thích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nêu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ví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dụ</a:t>
            </a:r>
            <a:r>
              <a:rPr lang="en-US" sz="2000" dirty="0">
                <a:solidFill>
                  <a:srgbClr val="4621CD"/>
                </a:solidFill>
              </a:rPr>
              <a:t> minh </a:t>
            </a:r>
            <a:r>
              <a:rPr lang="en-US" sz="2000" dirty="0" err="1">
                <a:solidFill>
                  <a:srgbClr val="4621CD"/>
                </a:solidFill>
              </a:rPr>
              <a:t>họa</a:t>
            </a:r>
            <a:r>
              <a:rPr lang="en-US" sz="2000" dirty="0">
                <a:solidFill>
                  <a:srgbClr val="4621CD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62BC9E-25A7-2529-C237-E3D1A3C21276}"/>
              </a:ext>
            </a:extLst>
          </p:cNvPr>
          <p:cNvSpPr txBox="1"/>
          <p:nvPr/>
        </p:nvSpPr>
        <p:spPr>
          <a:xfrm>
            <a:off x="581922" y="3944494"/>
            <a:ext cx="8099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621CD"/>
                </a:solidFill>
              </a:rPr>
              <a:t>3/ </a:t>
            </a:r>
            <a:r>
              <a:rPr lang="en-US" sz="2000" dirty="0" err="1">
                <a:solidFill>
                  <a:srgbClr val="4621CD"/>
                </a:solidFill>
              </a:rPr>
              <a:t>Em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hãy</a:t>
            </a:r>
            <a:r>
              <a:rPr lang="en-US" sz="2000" dirty="0">
                <a:solidFill>
                  <a:srgbClr val="4621CD"/>
                </a:solidFill>
              </a:rPr>
              <a:t> chia </a:t>
            </a:r>
            <a:r>
              <a:rPr lang="en-US" sz="2000" dirty="0" err="1">
                <a:solidFill>
                  <a:srgbClr val="4621CD"/>
                </a:solidFill>
              </a:rPr>
              <a:t>sẻ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một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vi </a:t>
            </a:r>
            <a:r>
              <a:rPr lang="en-US" sz="2000" dirty="0" err="1">
                <a:solidFill>
                  <a:srgbClr val="4621CD"/>
                </a:solidFill>
              </a:rPr>
              <a:t>phạm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nghĩa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vụ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hoặc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em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biết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rút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ra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bài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học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bản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thân</a:t>
            </a:r>
            <a:r>
              <a:rPr lang="en-US" sz="2000" dirty="0">
                <a:solidFill>
                  <a:srgbClr val="4621C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6971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 animBg="1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307982" y="1238566"/>
            <a:ext cx="85787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Trường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hợp</a:t>
            </a:r>
            <a:r>
              <a:rPr lang="en-US" sz="2000" b="1" dirty="0">
                <a:solidFill>
                  <a:srgbClr val="4621CD"/>
                </a:solidFill>
              </a:rPr>
              <a:t> 2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vi vi </a:t>
            </a:r>
            <a:r>
              <a:rPr lang="en-US" sz="2000" dirty="0" err="1">
                <a:solidFill>
                  <a:srgbClr val="4621CD"/>
                </a:solidFill>
              </a:rPr>
              <a:t>phạm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nghĩa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vụ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KN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smtClean="0">
                <a:solidFill>
                  <a:srgbClr val="4621CD"/>
                </a:solidFill>
              </a:rPr>
              <a:t>(</a:t>
            </a:r>
            <a:r>
              <a:rPr lang="en-US" sz="2000" dirty="0" err="1" smtClean="0">
                <a:solidFill>
                  <a:srgbClr val="4621CD"/>
                </a:solidFill>
              </a:rPr>
              <a:t>cô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lập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gây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dễ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chị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smtClean="0">
                <a:solidFill>
                  <a:srgbClr val="4621CD"/>
                </a:solidFill>
              </a:rPr>
              <a:t>N) </a:t>
            </a:r>
            <a:r>
              <a:rPr lang="en-US" sz="2000" dirty="0" err="1">
                <a:solidFill>
                  <a:srgbClr val="4621CD"/>
                </a:solidFill>
              </a:rPr>
              <a:t>đã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chị</a:t>
            </a:r>
            <a:r>
              <a:rPr lang="en-US" sz="2000" dirty="0">
                <a:solidFill>
                  <a:srgbClr val="4621CD"/>
                </a:solidFill>
              </a:rPr>
              <a:t> N </a:t>
            </a:r>
            <a:r>
              <a:rPr lang="en-US" sz="2000" dirty="0" err="1">
                <a:solidFill>
                  <a:srgbClr val="4621CD"/>
                </a:solidFill>
              </a:rPr>
              <a:t>mệt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mỏi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hiệu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bị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giảm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sút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nhiều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lần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muốn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nghỉ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515007" y="482643"/>
            <a:ext cx="8135008" cy="754819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/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ậu</a:t>
            </a:r>
            <a:r>
              <a:rPr lang="en-US" sz="20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endParaRPr lang="en-US" sz="2000" b="1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62BC9E-25A7-2529-C237-E3D1A3C21276}"/>
              </a:ext>
            </a:extLst>
          </p:cNvPr>
          <p:cNvSpPr txBox="1"/>
          <p:nvPr/>
        </p:nvSpPr>
        <p:spPr>
          <a:xfrm>
            <a:off x="311164" y="2398146"/>
            <a:ext cx="84768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4621CD"/>
                </a:solidFill>
              </a:rPr>
              <a:t>Trường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hợp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smtClean="0">
                <a:solidFill>
                  <a:srgbClr val="4621CD"/>
                </a:solidFill>
              </a:rPr>
              <a:t>3, </a:t>
            </a:r>
            <a:r>
              <a:rPr lang="en-US" sz="2000" dirty="0" err="1" smtClean="0">
                <a:solidFill>
                  <a:srgbClr val="4621CD"/>
                </a:solidFill>
              </a:rPr>
              <a:t>hành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>
                <a:solidFill>
                  <a:srgbClr val="4621CD"/>
                </a:solidFill>
              </a:rPr>
              <a:t>vi vi </a:t>
            </a:r>
            <a:r>
              <a:rPr lang="en-US" sz="2000" dirty="0" err="1">
                <a:solidFill>
                  <a:srgbClr val="4621CD"/>
                </a:solidFill>
              </a:rPr>
              <a:t>phạm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nghĩa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vụ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smtClean="0">
                <a:solidFill>
                  <a:srgbClr val="4621CD"/>
                </a:solidFill>
              </a:rPr>
              <a:t>(</a:t>
            </a:r>
            <a:r>
              <a:rPr lang="en-US" sz="2000" dirty="0" err="1" smtClean="0">
                <a:solidFill>
                  <a:srgbClr val="4621CD"/>
                </a:solidFill>
              </a:rPr>
              <a:t>đăng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nhiều</a:t>
            </a:r>
            <a:r>
              <a:rPr lang="en-US" sz="2000" dirty="0">
                <a:solidFill>
                  <a:srgbClr val="4621CD"/>
                </a:solidFill>
              </a:rPr>
              <a:t> tin </a:t>
            </a:r>
            <a:r>
              <a:rPr lang="en-US" sz="2000" dirty="0" err="1">
                <a:solidFill>
                  <a:srgbClr val="4621CD"/>
                </a:solidFill>
              </a:rPr>
              <a:t>sai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sự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thật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sự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lên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mạng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hội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bà</a:t>
            </a:r>
            <a:r>
              <a:rPr lang="en-US" sz="2000" dirty="0">
                <a:solidFill>
                  <a:srgbClr val="4621CD"/>
                </a:solidFill>
              </a:rPr>
              <a:t> M) </a:t>
            </a:r>
            <a:r>
              <a:rPr lang="en-US" sz="2000" dirty="0" err="1">
                <a:solidFill>
                  <a:srgbClr val="4621CD"/>
                </a:solidFill>
              </a:rPr>
              <a:t>đã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nhiều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người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hiểu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nhầm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ảnh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hưởng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xấu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tới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uy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tín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bộ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nước</a:t>
            </a:r>
            <a:r>
              <a:rPr lang="en-US" sz="2000" dirty="0">
                <a:solidFill>
                  <a:srgbClr val="4621CD"/>
                </a:solidFill>
              </a:rPr>
              <a:t> ở </a:t>
            </a:r>
            <a:r>
              <a:rPr lang="en-US" sz="2000" dirty="0" err="1">
                <a:solidFill>
                  <a:srgbClr val="4621CD"/>
                </a:solidFill>
              </a:rPr>
              <a:t>địa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phương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62BC9E-25A7-2529-C237-E3D1A3C21276}"/>
              </a:ext>
            </a:extLst>
          </p:cNvPr>
          <p:cNvSpPr txBox="1"/>
          <p:nvPr/>
        </p:nvSpPr>
        <p:spPr>
          <a:xfrm>
            <a:off x="311164" y="3865502"/>
            <a:ext cx="84768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4621CD"/>
                </a:solidFill>
              </a:rPr>
              <a:t>* </a:t>
            </a:r>
            <a:r>
              <a:rPr lang="en-US" sz="2000" dirty="0" err="1" smtClean="0">
                <a:solidFill>
                  <a:srgbClr val="4621CD"/>
                </a:solidFill>
              </a:rPr>
              <a:t>Hành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>
                <a:solidFill>
                  <a:srgbClr val="4621CD"/>
                </a:solidFill>
              </a:rPr>
              <a:t>vi vi </a:t>
            </a:r>
            <a:r>
              <a:rPr lang="en-US" sz="2000" dirty="0" err="1">
                <a:solidFill>
                  <a:srgbClr val="4621CD"/>
                </a:solidFill>
              </a:rPr>
              <a:t>phạm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nghĩa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vụ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KN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TC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gây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nên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nhiểu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hậu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tiêu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cực</a:t>
            </a:r>
            <a:r>
              <a:rPr lang="en-US" sz="2000" dirty="0" smtClean="0">
                <a:solidFill>
                  <a:srgbClr val="4621CD"/>
                </a:solidFill>
              </a:rPr>
              <a:t>: </a:t>
            </a:r>
            <a:r>
              <a:rPr lang="en-US" sz="2000" dirty="0" err="1" smtClean="0">
                <a:solidFill>
                  <a:srgbClr val="4621CD"/>
                </a:solidFill>
              </a:rPr>
              <a:t>ảnh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hưởng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danh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dự</a:t>
            </a:r>
            <a:r>
              <a:rPr lang="en-US" sz="2000" dirty="0" smtClean="0">
                <a:solidFill>
                  <a:srgbClr val="4621CD"/>
                </a:solidFill>
              </a:rPr>
              <a:t>, </a:t>
            </a:r>
            <a:r>
              <a:rPr lang="en-US" sz="2000" dirty="0" err="1" smtClean="0">
                <a:solidFill>
                  <a:srgbClr val="4621CD"/>
                </a:solidFill>
              </a:rPr>
              <a:t>nhân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phẩm</a:t>
            </a:r>
            <a:r>
              <a:rPr lang="en-US" sz="2000" dirty="0" smtClean="0">
                <a:solidFill>
                  <a:srgbClr val="4621CD"/>
                </a:solidFill>
              </a:rPr>
              <a:t>, </a:t>
            </a:r>
            <a:r>
              <a:rPr lang="en-US" sz="2000" dirty="0" err="1" smtClean="0">
                <a:solidFill>
                  <a:srgbClr val="4621CD"/>
                </a:solidFill>
              </a:rPr>
              <a:t>uy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tín</a:t>
            </a:r>
            <a:r>
              <a:rPr lang="en-US" sz="2000" dirty="0" smtClean="0">
                <a:solidFill>
                  <a:srgbClr val="4621CD"/>
                </a:solidFill>
              </a:rPr>
              <a:t>…</a:t>
            </a:r>
            <a:endParaRPr lang="en-US" sz="2000" dirty="0">
              <a:solidFill>
                <a:srgbClr val="462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759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="" xmlns:a16="http://schemas.microsoft.com/office/drawing/2014/main" id="{4E0CA403-1945-656F-6B0E-9B6469135C01}"/>
              </a:ext>
            </a:extLst>
          </p:cNvPr>
          <p:cNvSpPr txBox="1"/>
          <p:nvPr/>
        </p:nvSpPr>
        <p:spPr>
          <a:xfrm>
            <a:off x="3070046" y="306478"/>
            <a:ext cx="3003908" cy="720124"/>
          </a:xfrm>
          <a:prstGeom prst="rect">
            <a:avLst/>
          </a:prstGeom>
        </p:spPr>
        <p:txBody>
          <a:bodyPr wrap="square" lIns="0" tIns="0" rIns="0" bIns="720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40E661-E402-400E-AA61-99F9ACE267B5}"/>
              </a:ext>
            </a:extLst>
          </p:cNvPr>
          <p:cNvSpPr txBox="1"/>
          <p:nvPr/>
        </p:nvSpPr>
        <p:spPr>
          <a:xfrm>
            <a:off x="343252" y="1512581"/>
            <a:ext cx="3167204" cy="1092361"/>
          </a:xfrm>
          <a:prstGeom prst="roundRect">
            <a:avLst>
              <a:gd name="adj" fmla="val 15456"/>
            </a:avLst>
          </a:prstGeom>
          <a:noFill/>
          <a:ln>
            <a:solidFill>
              <a:srgbClr val="412115"/>
            </a:solidFill>
          </a:ln>
        </p:spPr>
        <p:txBody>
          <a:bodyPr wrap="square" lIns="72000" tIns="0" rIns="72000" bIns="72000">
            <a:spAutoFit/>
          </a:bodyPr>
          <a:lstStyle/>
          <a:p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chia </a:t>
            </a:r>
            <a:r>
              <a:rPr lang="en-US" sz="2000" dirty="0" err="1"/>
              <a:t>sẻ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khiếu</a:t>
            </a:r>
            <a:r>
              <a:rPr lang="en-US" sz="2000" dirty="0"/>
              <a:t> </a:t>
            </a:r>
            <a:r>
              <a:rPr lang="en-US" sz="2000" dirty="0" err="1"/>
              <a:t>nại</a:t>
            </a:r>
            <a:r>
              <a:rPr lang="en-US" sz="2000" dirty="0"/>
              <a:t>,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 smtClean="0"/>
              <a:t>cáo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352" y="1515994"/>
            <a:ext cx="2223450" cy="3163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097" y="1515994"/>
            <a:ext cx="2217681" cy="3188757"/>
          </a:xfrm>
          <a:prstGeom prst="rect">
            <a:avLst/>
          </a:prstGeom>
        </p:spPr>
      </p:pic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DDB24854-0DBF-C98A-5E86-6BA3E3FA3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36" y="2752017"/>
            <a:ext cx="2164176" cy="216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94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86963" y="1084678"/>
            <a:ext cx="85787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4621CD"/>
                </a:solidFill>
              </a:rPr>
              <a:t>Ví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dụ</a:t>
            </a:r>
            <a:r>
              <a:rPr lang="en-US" sz="2000" dirty="0">
                <a:solidFill>
                  <a:srgbClr val="4621CD"/>
                </a:solidFill>
              </a:rPr>
              <a:t>: </a:t>
            </a:r>
          </a:p>
          <a:p>
            <a:r>
              <a:rPr lang="en-US" sz="2000" dirty="0">
                <a:solidFill>
                  <a:srgbClr val="4621CD"/>
                </a:solidFill>
              </a:rPr>
              <a:t>+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vi </a:t>
            </a:r>
            <a:r>
              <a:rPr lang="en-US" sz="2000" dirty="0" err="1">
                <a:solidFill>
                  <a:srgbClr val="4621CD"/>
                </a:solidFill>
              </a:rPr>
              <a:t>trả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thù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người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KN,TC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người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KN,TC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bị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thương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tích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tốn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kém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tiền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chữa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trị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phục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hồi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sức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khỏe</a:t>
            </a:r>
            <a:r>
              <a:rPr lang="en-US" sz="2000" dirty="0">
                <a:solidFill>
                  <a:srgbClr val="4621CD"/>
                </a:solidFill>
              </a:rPr>
              <a:t>;</a:t>
            </a:r>
          </a:p>
          <a:p>
            <a:r>
              <a:rPr lang="en-US" sz="2000" dirty="0">
                <a:solidFill>
                  <a:srgbClr val="4621CD"/>
                </a:solidFill>
              </a:rPr>
              <a:t>+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vi </a:t>
            </a:r>
            <a:r>
              <a:rPr lang="en-US" sz="2000" dirty="0" err="1">
                <a:solidFill>
                  <a:srgbClr val="4621CD"/>
                </a:solidFill>
              </a:rPr>
              <a:t>lan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thông</a:t>
            </a:r>
            <a:r>
              <a:rPr lang="en-US" sz="2000" dirty="0">
                <a:solidFill>
                  <a:srgbClr val="4621CD"/>
                </a:solidFill>
              </a:rPr>
              <a:t> tin </a:t>
            </a:r>
            <a:r>
              <a:rPr lang="en-US" sz="2000" dirty="0" err="1">
                <a:solidFill>
                  <a:srgbClr val="4621CD"/>
                </a:solidFill>
              </a:rPr>
              <a:t>sai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sự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thật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KN,TC</a:t>
            </a:r>
            <a:r>
              <a:rPr lang="en-US" sz="2000" dirty="0">
                <a:solidFill>
                  <a:srgbClr val="4621CD"/>
                </a:solidFill>
              </a:rPr>
              <a:t> ó </a:t>
            </a:r>
            <a:r>
              <a:rPr lang="en-US" sz="2000" dirty="0" err="1">
                <a:solidFill>
                  <a:srgbClr val="4621CD"/>
                </a:solidFill>
              </a:rPr>
              <a:t>thể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những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người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liên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bị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hiểu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nhầm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dẫn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ảnh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hưởng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xấu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tinh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thần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tự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tử</a:t>
            </a:r>
            <a:r>
              <a:rPr lang="en-US" sz="2000" dirty="0" smtClean="0">
                <a:solidFill>
                  <a:srgbClr val="4621CD"/>
                </a:solidFill>
              </a:rPr>
              <a:t>…</a:t>
            </a:r>
          </a:p>
          <a:p>
            <a:r>
              <a:rPr lang="en-US" sz="2000" dirty="0" err="1" smtClean="0">
                <a:solidFill>
                  <a:srgbClr val="4621CD"/>
                </a:solidFill>
              </a:rPr>
              <a:t>Bài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học</a:t>
            </a:r>
            <a:r>
              <a:rPr lang="en-US" sz="2000" dirty="0" smtClean="0">
                <a:solidFill>
                  <a:srgbClr val="4621CD"/>
                </a:solidFill>
              </a:rPr>
              <a:t>: </a:t>
            </a:r>
            <a:r>
              <a:rPr lang="en-US" sz="2000" dirty="0" err="1" smtClean="0">
                <a:solidFill>
                  <a:srgbClr val="4621CD"/>
                </a:solidFill>
              </a:rPr>
              <a:t>Thực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hiện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đúng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quy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định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của</a:t>
            </a:r>
            <a:r>
              <a:rPr lang="en-US" sz="2000" dirty="0" smtClean="0">
                <a:solidFill>
                  <a:srgbClr val="4621CD"/>
                </a:solidFill>
              </a:rPr>
              <a:t> PL </a:t>
            </a:r>
            <a:r>
              <a:rPr lang="en-US" sz="2000" dirty="0" err="1" smtClean="0">
                <a:solidFill>
                  <a:srgbClr val="4621CD"/>
                </a:solidFill>
              </a:rPr>
              <a:t>về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KN</a:t>
            </a:r>
            <a:r>
              <a:rPr lang="en-US" sz="2000" dirty="0" smtClean="0">
                <a:solidFill>
                  <a:srgbClr val="4621CD"/>
                </a:solidFill>
              </a:rPr>
              <a:t>, </a:t>
            </a:r>
            <a:r>
              <a:rPr lang="en-US" sz="2000" dirty="0" err="1" smtClean="0">
                <a:solidFill>
                  <a:srgbClr val="4621CD"/>
                </a:solidFill>
              </a:rPr>
              <a:t>TC</a:t>
            </a:r>
            <a:r>
              <a:rPr lang="en-US" sz="2000" dirty="0" smtClean="0">
                <a:solidFill>
                  <a:srgbClr val="4621CD"/>
                </a:solidFill>
              </a:rPr>
              <a:t>.</a:t>
            </a:r>
          </a:p>
          <a:p>
            <a:r>
              <a:rPr lang="en-US" sz="2000" b="1" u="sng" dirty="0" smtClean="0">
                <a:hlinkClick r:id="rId3"/>
              </a:rPr>
              <a:t>                         </a:t>
            </a:r>
          </a:p>
          <a:p>
            <a:r>
              <a:rPr lang="en-US" sz="2000" b="1" u="sng" dirty="0" smtClean="0">
                <a:hlinkClick r:id="rId3"/>
              </a:rPr>
              <a:t>https</a:t>
            </a:r>
            <a:r>
              <a:rPr lang="en-US" sz="2000" b="1" u="sng" dirty="0">
                <a:hlinkClick r:id="rId3"/>
              </a:rPr>
              <a:t>://</a:t>
            </a:r>
            <a:r>
              <a:rPr lang="en-US" sz="2000" b="1" u="sng" dirty="0" err="1" smtClean="0">
                <a:hlinkClick r:id="rId3"/>
              </a:rPr>
              <a:t>youtu.be</a:t>
            </a:r>
            <a:r>
              <a:rPr lang="en-US" sz="2000" b="1" u="sng" dirty="0" smtClean="0">
                <a:hlinkClick r:id="rId3"/>
              </a:rPr>
              <a:t>/</a:t>
            </a:r>
            <a:r>
              <a:rPr lang="en-US" sz="2000" b="1" u="sng" dirty="0" err="1" smtClean="0">
                <a:hlinkClick r:id="rId3"/>
              </a:rPr>
              <a:t>asgmTi5wxUk</a:t>
            </a:r>
            <a:endParaRPr lang="en-US" sz="2000" b="1" u="sng" dirty="0" smtClean="0"/>
          </a:p>
          <a:p>
            <a:endParaRPr lang="en-US" sz="2000" b="1" u="sng" dirty="0">
              <a:solidFill>
                <a:srgbClr val="4621CD"/>
              </a:solidFill>
            </a:endParaRPr>
          </a:p>
          <a:p>
            <a:endParaRPr lang="en-US" sz="2000" b="1" u="sng" dirty="0" smtClean="0">
              <a:solidFill>
                <a:srgbClr val="4621CD"/>
              </a:solidFill>
            </a:endParaRPr>
          </a:p>
          <a:p>
            <a:r>
              <a:rPr lang="en-US" sz="2000" i="1" dirty="0" smtClean="0"/>
              <a:t>        </a:t>
            </a:r>
            <a:r>
              <a:rPr lang="en-US" sz="2000" i="1" dirty="0" err="1" smtClean="0"/>
              <a:t>Điều</a:t>
            </a:r>
            <a:r>
              <a:rPr lang="en-US" sz="2000" i="1" dirty="0" smtClean="0"/>
              <a:t> </a:t>
            </a:r>
            <a:r>
              <a:rPr lang="en-US" sz="2000" i="1" dirty="0"/>
              <a:t>166 –</a:t>
            </a:r>
            <a:r>
              <a:rPr lang="en-US" sz="2000" i="1" dirty="0" err="1"/>
              <a:t>Bộ</a:t>
            </a:r>
            <a:r>
              <a:rPr lang="en-US" sz="2000" i="1" dirty="0"/>
              <a:t> </a:t>
            </a:r>
            <a:r>
              <a:rPr lang="en-US" sz="2000" i="1" dirty="0" err="1"/>
              <a:t>Luật</a:t>
            </a:r>
            <a:r>
              <a:rPr lang="en-US" sz="2000" i="1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sự</a:t>
            </a:r>
            <a:r>
              <a:rPr lang="en-US" sz="2000" i="1" dirty="0"/>
              <a:t> </a:t>
            </a:r>
            <a:r>
              <a:rPr lang="en-US" sz="2000" i="1" dirty="0" err="1"/>
              <a:t>năm</a:t>
            </a:r>
            <a:r>
              <a:rPr lang="en-US" sz="2000" i="1" dirty="0"/>
              <a:t> 2015 ( </a:t>
            </a:r>
            <a:r>
              <a:rPr lang="en-US" sz="2000" i="1" dirty="0" err="1"/>
              <a:t>sửa</a:t>
            </a:r>
            <a:r>
              <a:rPr lang="en-US" sz="2000" i="1" dirty="0"/>
              <a:t> </a:t>
            </a:r>
            <a:r>
              <a:rPr lang="en-US" sz="2000" i="1" dirty="0" err="1"/>
              <a:t>đổi</a:t>
            </a:r>
            <a:r>
              <a:rPr lang="en-US" sz="2000" i="1" dirty="0"/>
              <a:t> </a:t>
            </a:r>
            <a:r>
              <a:rPr lang="en-US" sz="2000" i="1" dirty="0" err="1"/>
              <a:t>năm</a:t>
            </a:r>
            <a:r>
              <a:rPr lang="en-US" sz="2000" i="1" dirty="0"/>
              <a:t> 2017</a:t>
            </a:r>
            <a:r>
              <a:rPr lang="en-US" sz="2000" dirty="0"/>
              <a:t>)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282262" y="587747"/>
            <a:ext cx="6936828" cy="754819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/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</a:p>
          <a:p>
            <a:pPr algn="ctr"/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3323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198179" y="480980"/>
            <a:ext cx="6936828" cy="619802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/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VI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1600" dirty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545023" y="1342566"/>
            <a:ext cx="1250731" cy="10510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4621CD"/>
                </a:solidFill>
              </a:rPr>
              <a:t>Đối</a:t>
            </a:r>
            <a:r>
              <a:rPr lang="en-US" sz="1800" b="1" dirty="0" smtClean="0">
                <a:solidFill>
                  <a:srgbClr val="4621CD"/>
                </a:solidFill>
              </a:rPr>
              <a:t> </a:t>
            </a:r>
            <a:r>
              <a:rPr lang="en-US" sz="1800" b="1" dirty="0" err="1">
                <a:solidFill>
                  <a:srgbClr val="4621CD"/>
                </a:solidFill>
              </a:rPr>
              <a:t>với</a:t>
            </a:r>
            <a:r>
              <a:rPr lang="en-US" sz="1800" b="1" dirty="0">
                <a:solidFill>
                  <a:srgbClr val="4621CD"/>
                </a:solidFill>
              </a:rPr>
              <a:t> </a:t>
            </a:r>
            <a:r>
              <a:rPr lang="en-US" sz="1800" b="1" dirty="0" err="1">
                <a:solidFill>
                  <a:srgbClr val="4621CD"/>
                </a:solidFill>
              </a:rPr>
              <a:t>xã</a:t>
            </a:r>
            <a:r>
              <a:rPr lang="en-US" sz="1800" b="1" dirty="0">
                <a:solidFill>
                  <a:srgbClr val="4621CD"/>
                </a:solidFill>
              </a:rPr>
              <a:t> </a:t>
            </a:r>
            <a:r>
              <a:rPr lang="en-US" sz="1800" b="1" dirty="0" err="1" smtClean="0">
                <a:solidFill>
                  <a:srgbClr val="4621CD"/>
                </a:solidFill>
              </a:rPr>
              <a:t>hội</a:t>
            </a:r>
            <a:endParaRPr lang="en-US" sz="1800" b="1" dirty="0">
              <a:solidFill>
                <a:srgbClr val="4621CD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004043" y="1324743"/>
            <a:ext cx="1250731" cy="10510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4621CD"/>
                </a:solidFill>
              </a:rPr>
              <a:t>Đối</a:t>
            </a:r>
            <a:r>
              <a:rPr lang="en-US" sz="1800" b="1" dirty="0">
                <a:solidFill>
                  <a:srgbClr val="4621CD"/>
                </a:solidFill>
              </a:rPr>
              <a:t> </a:t>
            </a:r>
            <a:r>
              <a:rPr lang="en-US" sz="1800" b="1" dirty="0" err="1">
                <a:solidFill>
                  <a:srgbClr val="4621CD"/>
                </a:solidFill>
              </a:rPr>
              <a:t>với</a:t>
            </a:r>
            <a:r>
              <a:rPr lang="en-US" sz="1800" b="1" dirty="0">
                <a:solidFill>
                  <a:srgbClr val="4621CD"/>
                </a:solidFill>
              </a:rPr>
              <a:t> </a:t>
            </a:r>
            <a:r>
              <a:rPr lang="en-US" sz="1800" b="1" dirty="0" err="1">
                <a:solidFill>
                  <a:srgbClr val="4621CD"/>
                </a:solidFill>
              </a:rPr>
              <a:t>cá</a:t>
            </a:r>
            <a:r>
              <a:rPr lang="en-US" sz="1800" b="1" dirty="0">
                <a:solidFill>
                  <a:srgbClr val="4621CD"/>
                </a:solidFill>
              </a:rPr>
              <a:t> </a:t>
            </a:r>
            <a:r>
              <a:rPr lang="en-US" sz="1800" b="1" dirty="0" err="1">
                <a:solidFill>
                  <a:srgbClr val="4621CD"/>
                </a:solidFill>
              </a:rPr>
              <a:t>nhân</a:t>
            </a:r>
            <a:endParaRPr lang="en-US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341588" y="2447555"/>
            <a:ext cx="1171900" cy="2247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4621CD"/>
                </a:solidFill>
              </a:rPr>
              <a:t>Ảnh</a:t>
            </a:r>
            <a:r>
              <a:rPr lang="en-US" dirty="0" smtClean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hưởng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đến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tính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tôn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nghiêm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của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pháp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luật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và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trật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tự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quản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lí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nhà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nước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76398" y="2447555"/>
            <a:ext cx="1077312" cy="2328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4621CD"/>
                </a:solidFill>
              </a:rPr>
              <a:t>Gây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mất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ổn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định</a:t>
            </a:r>
            <a:r>
              <a:rPr lang="en-US" dirty="0">
                <a:solidFill>
                  <a:srgbClr val="4621CD"/>
                </a:solidFill>
              </a:rPr>
              <a:t> an </a:t>
            </a:r>
            <a:r>
              <a:rPr lang="en-US" dirty="0" err="1">
                <a:solidFill>
                  <a:srgbClr val="4621CD"/>
                </a:solidFill>
              </a:rPr>
              <a:t>ninh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chính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trị</a:t>
            </a:r>
            <a:r>
              <a:rPr lang="en-US" dirty="0">
                <a:solidFill>
                  <a:srgbClr val="4621CD"/>
                </a:solidFill>
              </a:rPr>
              <a:t>, </a:t>
            </a:r>
            <a:r>
              <a:rPr lang="en-US" dirty="0" err="1">
                <a:solidFill>
                  <a:srgbClr val="4621CD"/>
                </a:solidFill>
              </a:rPr>
              <a:t>trật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tự</a:t>
            </a:r>
            <a:r>
              <a:rPr lang="en-US" dirty="0">
                <a:solidFill>
                  <a:srgbClr val="4621CD"/>
                </a:solidFill>
              </a:rPr>
              <a:t> an </a:t>
            </a:r>
            <a:r>
              <a:rPr lang="en-US" dirty="0" err="1">
                <a:solidFill>
                  <a:srgbClr val="4621CD"/>
                </a:solidFill>
              </a:rPr>
              <a:t>toàn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xã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hội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932392" y="2474532"/>
            <a:ext cx="1124606" cy="2301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4621CD"/>
                </a:solidFill>
              </a:rPr>
              <a:t>Làm ảnh hưởng xấu đến uy tín, hoạt động của cán bộ, cơ quan, tổ chức nhà nước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49767" y="2420578"/>
            <a:ext cx="1182413" cy="2301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4621CD"/>
                </a:solidFill>
              </a:rPr>
              <a:t>Xâm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phạm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quyền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tự</a:t>
            </a:r>
            <a:r>
              <a:rPr lang="en-US" dirty="0">
                <a:solidFill>
                  <a:srgbClr val="4621CD"/>
                </a:solidFill>
              </a:rPr>
              <a:t> do </a:t>
            </a:r>
            <a:r>
              <a:rPr lang="en-US" dirty="0" err="1">
                <a:solidFill>
                  <a:srgbClr val="4621CD"/>
                </a:solidFill>
              </a:rPr>
              <a:t>dân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 smtClean="0">
                <a:solidFill>
                  <a:srgbClr val="4621CD"/>
                </a:solidFill>
              </a:rPr>
              <a:t>chủ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10862" y="2393601"/>
            <a:ext cx="1287510" cy="2301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4621CD"/>
                </a:solidFill>
              </a:rPr>
              <a:t>Làm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ảnh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hưởng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đến</a:t>
            </a:r>
            <a:r>
              <a:rPr lang="en-US" dirty="0">
                <a:solidFill>
                  <a:srgbClr val="4621CD"/>
                </a:solidFill>
              </a:rPr>
              <a:t> SK, </a:t>
            </a:r>
            <a:r>
              <a:rPr lang="en-US" dirty="0" err="1">
                <a:solidFill>
                  <a:srgbClr val="4621CD"/>
                </a:solidFill>
              </a:rPr>
              <a:t>tính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mạng</a:t>
            </a:r>
            <a:r>
              <a:rPr lang="en-US" dirty="0">
                <a:solidFill>
                  <a:srgbClr val="4621CD"/>
                </a:solidFill>
              </a:rPr>
              <a:t>, </a:t>
            </a:r>
            <a:r>
              <a:rPr lang="en-US" dirty="0" err="1">
                <a:solidFill>
                  <a:srgbClr val="4621CD"/>
                </a:solidFill>
              </a:rPr>
              <a:t>danh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dự</a:t>
            </a:r>
            <a:r>
              <a:rPr lang="en-US" dirty="0">
                <a:solidFill>
                  <a:srgbClr val="4621CD"/>
                </a:solidFill>
              </a:rPr>
              <a:t>, </a:t>
            </a:r>
            <a:r>
              <a:rPr lang="en-US" dirty="0" err="1">
                <a:solidFill>
                  <a:srgbClr val="4621CD"/>
                </a:solidFill>
              </a:rPr>
              <a:t>nhân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phẩm</a:t>
            </a:r>
            <a:r>
              <a:rPr lang="en-US" dirty="0">
                <a:solidFill>
                  <a:srgbClr val="4621CD"/>
                </a:solidFill>
              </a:rPr>
              <a:t>, </a:t>
            </a:r>
            <a:r>
              <a:rPr lang="en-US" dirty="0" err="1">
                <a:solidFill>
                  <a:srgbClr val="4621CD"/>
                </a:solidFill>
              </a:rPr>
              <a:t>công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>
                <a:solidFill>
                  <a:srgbClr val="4621CD"/>
                </a:solidFill>
              </a:rPr>
              <a:t>việc</a:t>
            </a:r>
            <a:r>
              <a:rPr lang="en-US" dirty="0">
                <a:solidFill>
                  <a:srgbClr val="4621CD"/>
                </a:solidFill>
              </a:rPr>
              <a:t>, </a:t>
            </a:r>
            <a:r>
              <a:rPr lang="en-US" dirty="0" err="1">
                <a:solidFill>
                  <a:srgbClr val="4621CD"/>
                </a:solidFill>
              </a:rPr>
              <a:t>kinh</a:t>
            </a:r>
            <a:r>
              <a:rPr lang="en-US" dirty="0">
                <a:solidFill>
                  <a:srgbClr val="4621CD"/>
                </a:solidFill>
              </a:rPr>
              <a:t> </a:t>
            </a:r>
            <a:r>
              <a:rPr lang="en-US" dirty="0" err="1" smtClean="0">
                <a:solidFill>
                  <a:srgbClr val="4621CD"/>
                </a:solidFill>
              </a:rPr>
              <a:t>tế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52098" y="1334553"/>
            <a:ext cx="2890339" cy="1051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4621CD"/>
                </a:solidFill>
              </a:rPr>
              <a:t>Người</a:t>
            </a:r>
            <a:r>
              <a:rPr lang="en-US" sz="1200" dirty="0">
                <a:solidFill>
                  <a:srgbClr val="4621CD"/>
                </a:solidFill>
              </a:rPr>
              <a:t> </a:t>
            </a:r>
            <a:r>
              <a:rPr lang="en-US" sz="1200" b="1" dirty="0">
                <a:solidFill>
                  <a:srgbClr val="4621CD"/>
                </a:solidFill>
              </a:rPr>
              <a:t>vi </a:t>
            </a:r>
            <a:r>
              <a:rPr lang="en-US" sz="1200" b="1" dirty="0" err="1">
                <a:solidFill>
                  <a:srgbClr val="4621CD"/>
                </a:solidFill>
              </a:rPr>
              <a:t>phạm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tùy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theo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tính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chất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và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mức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độ</a:t>
            </a:r>
            <a:r>
              <a:rPr lang="en-US" sz="1200" b="1" dirty="0">
                <a:solidFill>
                  <a:srgbClr val="4621CD"/>
                </a:solidFill>
              </a:rPr>
              <a:t> vi </a:t>
            </a:r>
            <a:r>
              <a:rPr lang="en-US" sz="1200" b="1" dirty="0" err="1">
                <a:solidFill>
                  <a:srgbClr val="4621CD"/>
                </a:solidFill>
              </a:rPr>
              <a:t>phạm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có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thể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bị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kỉ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luật</a:t>
            </a:r>
            <a:r>
              <a:rPr lang="en-US" sz="1200" b="1" dirty="0">
                <a:solidFill>
                  <a:srgbClr val="4621CD"/>
                </a:solidFill>
              </a:rPr>
              <a:t>, </a:t>
            </a:r>
            <a:r>
              <a:rPr lang="en-US" sz="1200" b="1" dirty="0" err="1">
                <a:solidFill>
                  <a:srgbClr val="4621CD"/>
                </a:solidFill>
              </a:rPr>
              <a:t>xử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phạt</a:t>
            </a:r>
            <a:r>
              <a:rPr lang="en-US" sz="1200" b="1" dirty="0">
                <a:solidFill>
                  <a:srgbClr val="4621CD"/>
                </a:solidFill>
              </a:rPr>
              <a:t> vi </a:t>
            </a:r>
            <a:r>
              <a:rPr lang="en-US" sz="1200" b="1" dirty="0" err="1">
                <a:solidFill>
                  <a:srgbClr val="4621CD"/>
                </a:solidFill>
              </a:rPr>
              <a:t>phạm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hành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chính</a:t>
            </a:r>
            <a:r>
              <a:rPr lang="en-US" sz="1200" b="1" dirty="0">
                <a:solidFill>
                  <a:srgbClr val="4621CD"/>
                </a:solidFill>
              </a:rPr>
              <a:t>, </a:t>
            </a:r>
            <a:r>
              <a:rPr lang="en-US" sz="1200" b="1" dirty="0" err="1">
                <a:solidFill>
                  <a:srgbClr val="4621CD"/>
                </a:solidFill>
              </a:rPr>
              <a:t>truy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cứu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trách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nhiệm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hình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sự</a:t>
            </a:r>
            <a:r>
              <a:rPr lang="en-US" sz="1200" b="1" dirty="0">
                <a:solidFill>
                  <a:srgbClr val="4621CD"/>
                </a:solidFill>
              </a:rPr>
              <a:t>, </a:t>
            </a:r>
            <a:r>
              <a:rPr lang="en-US" sz="1200" b="1" dirty="0" err="1">
                <a:solidFill>
                  <a:srgbClr val="4621CD"/>
                </a:solidFill>
              </a:rPr>
              <a:t>nếu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gây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thiệt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hại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thì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bồi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FFFF00"/>
                </a:solidFill>
              </a:rPr>
              <a:t>thường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theo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quy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định</a:t>
            </a:r>
            <a:r>
              <a:rPr lang="en-US" sz="1200" b="1" dirty="0">
                <a:solidFill>
                  <a:srgbClr val="4621CD"/>
                </a:solidFill>
              </a:rPr>
              <a:t> </a:t>
            </a:r>
            <a:r>
              <a:rPr lang="en-US" sz="1200" b="1" dirty="0" err="1">
                <a:solidFill>
                  <a:srgbClr val="4621CD"/>
                </a:solidFill>
              </a:rPr>
              <a:t>của</a:t>
            </a:r>
            <a:r>
              <a:rPr lang="en-US" sz="1200" b="1" dirty="0">
                <a:solidFill>
                  <a:srgbClr val="4621CD"/>
                </a:solidFill>
              </a:rPr>
              <a:t> PL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87500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94290" y="1342566"/>
            <a:ext cx="85714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4621CD"/>
                </a:solidFill>
              </a:rPr>
              <a:t>Bài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tập</a:t>
            </a:r>
            <a:r>
              <a:rPr lang="en-US" sz="2000" b="1" dirty="0">
                <a:solidFill>
                  <a:srgbClr val="4621CD"/>
                </a:solidFill>
              </a:rPr>
              <a:t> 1.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Em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hãy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biết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ý </a:t>
            </a:r>
            <a:r>
              <a:rPr lang="en-US" sz="2000" dirty="0" err="1">
                <a:solidFill>
                  <a:srgbClr val="4621CD"/>
                </a:solidFill>
              </a:rPr>
              <a:t>kiến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sau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đúng</a:t>
            </a:r>
            <a:r>
              <a:rPr lang="en-US" sz="2000" dirty="0">
                <a:solidFill>
                  <a:srgbClr val="4621CD"/>
                </a:solidFill>
              </a:rPr>
              <a:t> hay </a:t>
            </a:r>
            <a:r>
              <a:rPr lang="en-US" sz="2000" dirty="0" err="1">
                <a:solidFill>
                  <a:srgbClr val="4621CD"/>
                </a:solidFill>
              </a:rPr>
              <a:t>sai</a:t>
            </a:r>
            <a:r>
              <a:rPr lang="en-US" sz="2000" dirty="0">
                <a:solidFill>
                  <a:srgbClr val="4621CD"/>
                </a:solidFill>
              </a:rPr>
              <a:t>? </a:t>
            </a:r>
            <a:r>
              <a:rPr lang="en-US" sz="2000" dirty="0" err="1">
                <a:solidFill>
                  <a:srgbClr val="4621CD"/>
                </a:solidFill>
              </a:rPr>
              <a:t>Vì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sao</a:t>
            </a:r>
            <a:r>
              <a:rPr lang="en-US" sz="2000" dirty="0" smtClean="0">
                <a:solidFill>
                  <a:srgbClr val="4621CD"/>
                </a:solidFill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000" dirty="0" err="1" smtClean="0">
                <a:solidFill>
                  <a:srgbClr val="4621CD"/>
                </a:solidFill>
              </a:rPr>
              <a:t>Công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dân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chỉ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có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quyền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khiếu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nại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trong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lĩnh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vực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hành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chính</a:t>
            </a:r>
            <a:r>
              <a:rPr lang="en-US" sz="2000" dirty="0" smtClean="0">
                <a:solidFill>
                  <a:srgbClr val="4621CD"/>
                </a:solidFill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000" dirty="0" err="1" smtClean="0">
                <a:solidFill>
                  <a:srgbClr val="4621CD"/>
                </a:solidFill>
              </a:rPr>
              <a:t>Hành</a:t>
            </a:r>
            <a:r>
              <a:rPr lang="en-US" sz="2000" dirty="0" smtClean="0">
                <a:solidFill>
                  <a:srgbClr val="4621CD"/>
                </a:solidFill>
              </a:rPr>
              <a:t> vi vi </a:t>
            </a:r>
            <a:r>
              <a:rPr lang="en-US" sz="2000" dirty="0" err="1" smtClean="0">
                <a:solidFill>
                  <a:srgbClr val="4621CD"/>
                </a:solidFill>
              </a:rPr>
              <a:t>phạm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quyền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và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nghĩa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vụ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của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công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dân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về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khiếu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nại</a:t>
            </a:r>
            <a:r>
              <a:rPr lang="en-US" sz="2000" dirty="0" smtClean="0">
                <a:solidFill>
                  <a:srgbClr val="4621CD"/>
                </a:solidFill>
              </a:rPr>
              <a:t>, </a:t>
            </a:r>
            <a:r>
              <a:rPr lang="en-US" sz="2000" dirty="0" err="1" smtClean="0">
                <a:solidFill>
                  <a:srgbClr val="4621CD"/>
                </a:solidFill>
              </a:rPr>
              <a:t>tố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cáo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có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thể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dẫn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đến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khủng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hoảng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chính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trị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đất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nước</a:t>
            </a:r>
            <a:r>
              <a:rPr lang="en-US" sz="2000" dirty="0" smtClean="0">
                <a:solidFill>
                  <a:srgbClr val="4621CD"/>
                </a:solidFill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000" dirty="0" err="1" smtClean="0">
                <a:solidFill>
                  <a:srgbClr val="4621CD"/>
                </a:solidFill>
              </a:rPr>
              <a:t>Đăng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bài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lên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mạng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xã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hội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là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việc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làm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thực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hiện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quyền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khiếu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nại</a:t>
            </a:r>
            <a:r>
              <a:rPr lang="en-US" sz="2000" dirty="0" smtClean="0">
                <a:solidFill>
                  <a:srgbClr val="4621CD"/>
                </a:solidFill>
              </a:rPr>
              <a:t>, </a:t>
            </a:r>
            <a:r>
              <a:rPr lang="en-US" sz="2000" dirty="0" err="1" smtClean="0">
                <a:solidFill>
                  <a:srgbClr val="4621CD"/>
                </a:solidFill>
              </a:rPr>
              <a:t>tố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cáo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của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công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dân</a:t>
            </a:r>
            <a:r>
              <a:rPr lang="en-US" sz="2000" dirty="0" smtClean="0">
                <a:solidFill>
                  <a:srgbClr val="4621CD"/>
                </a:solidFill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000" dirty="0" err="1" smtClean="0">
                <a:solidFill>
                  <a:srgbClr val="4621CD"/>
                </a:solidFill>
              </a:rPr>
              <a:t>Thực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hiện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tốt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quyền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và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nghĩa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vụ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của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công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dân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về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khiếu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nại</a:t>
            </a:r>
            <a:r>
              <a:rPr lang="en-US" sz="2000" dirty="0" smtClean="0">
                <a:solidFill>
                  <a:srgbClr val="4621CD"/>
                </a:solidFill>
              </a:rPr>
              <a:t>, </a:t>
            </a:r>
            <a:r>
              <a:rPr lang="en-US" sz="2000" dirty="0" err="1" smtClean="0">
                <a:solidFill>
                  <a:srgbClr val="4621CD"/>
                </a:solidFill>
              </a:rPr>
              <a:t>tố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cao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sẽ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góp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phần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xây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dựng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nhà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nước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trong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sạch</a:t>
            </a:r>
            <a:r>
              <a:rPr lang="en-US" sz="2000" dirty="0" smtClean="0">
                <a:solidFill>
                  <a:srgbClr val="4621CD"/>
                </a:solidFill>
              </a:rPr>
              <a:t>, </a:t>
            </a:r>
            <a:r>
              <a:rPr lang="en-US" sz="2000" dirty="0" err="1" smtClean="0">
                <a:solidFill>
                  <a:srgbClr val="4621CD"/>
                </a:solidFill>
              </a:rPr>
              <a:t>vững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mạnh</a:t>
            </a:r>
            <a:r>
              <a:rPr lang="en-US" sz="2000" dirty="0" smtClean="0">
                <a:solidFill>
                  <a:srgbClr val="4621CD"/>
                </a:solidFill>
              </a:rPr>
              <a:t>.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282262" y="587747"/>
            <a:ext cx="6936828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/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654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41737" y="1005024"/>
            <a:ext cx="85083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4621CD"/>
                </a:solidFill>
              </a:rPr>
              <a:t>Bài</a:t>
            </a:r>
            <a:r>
              <a:rPr lang="en-US" sz="1600" b="1" dirty="0">
                <a:solidFill>
                  <a:srgbClr val="4621CD"/>
                </a:solidFill>
              </a:rPr>
              <a:t> </a:t>
            </a:r>
            <a:r>
              <a:rPr lang="en-US" sz="1600" b="1" dirty="0" err="1">
                <a:solidFill>
                  <a:srgbClr val="4621CD"/>
                </a:solidFill>
              </a:rPr>
              <a:t>tập</a:t>
            </a:r>
            <a:r>
              <a:rPr lang="en-US" sz="1600" b="1" dirty="0">
                <a:solidFill>
                  <a:srgbClr val="4621CD"/>
                </a:solidFill>
              </a:rPr>
              <a:t> </a:t>
            </a:r>
            <a:r>
              <a:rPr lang="en-US" sz="1600" b="1" dirty="0" smtClean="0">
                <a:solidFill>
                  <a:srgbClr val="4621CD"/>
                </a:solidFill>
              </a:rPr>
              <a:t>1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</a:p>
          <a:p>
            <a:endParaRPr lang="en-US" sz="2000" dirty="0" smtClean="0">
              <a:solidFill>
                <a:srgbClr val="4621C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282262" y="587747"/>
            <a:ext cx="6936828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/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884870"/>
              </p:ext>
            </p:extLst>
          </p:nvPr>
        </p:nvGraphicFramePr>
        <p:xfrm>
          <a:off x="241737" y="1422300"/>
          <a:ext cx="8902264" cy="3358354"/>
        </p:xfrm>
        <a:graphic>
          <a:graphicData uri="http://schemas.openxmlformats.org/drawingml/2006/table">
            <a:tbl>
              <a:tblPr firstRow="1" firstCol="1" bandRow="1">
                <a:tableStyleId>{DCD603FA-2D1D-4D38-9CCC-D0E68A9CC7F5}</a:tableStyleId>
              </a:tblPr>
              <a:tblGrid>
                <a:gridCol w="430925"/>
                <a:gridCol w="536028"/>
                <a:gridCol w="7935311"/>
              </a:tblGrid>
              <a:tr h="266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Mục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Đúng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/ Sai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Giải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thích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</a:tr>
              <a:tr h="4670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a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Sai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-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Ngoài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lĩnh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vực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chính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còn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có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trong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các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lĩnh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vực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khác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đời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sống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xã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hội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như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: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lao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động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việc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làm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giáo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dục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y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tế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…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</a:tr>
              <a:tr h="5868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621CD"/>
                          </a:solidFill>
                          <a:effectLst/>
                        </a:rPr>
                        <a:t>b</a:t>
                      </a:r>
                      <a:endParaRPr lang="en-US" sz="1200" b="1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Đúng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-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phạm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nghĩa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vụ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về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KN,TC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có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thể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dẫn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đến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người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tiếp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tin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sai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sự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thật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gây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hiểu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nhầm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bất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mãn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với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hoạt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động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cán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bộ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cơ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quan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nước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nảy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sinh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chống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đối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.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Dễ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bị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thế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lực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phản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động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lợi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dụng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để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kích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động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người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biểu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tình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chống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phá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chính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dẫn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đến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khủng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hoảng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chính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trị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.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</a:tr>
              <a:tr h="6176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c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Sai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-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Khi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thực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hiện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phải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gửi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đơn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KN,TC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đến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cơ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quan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tổ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chức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cá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có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thẩm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giải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quyết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theo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đúng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định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pháp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luật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.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Việc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đăng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bài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lên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mạng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xã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hội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không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có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giá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trị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về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mặt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pháp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lí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nên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sẽ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không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được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giải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quyết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đồng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việc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này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còn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gây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ra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nhiều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hậu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xấu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khiến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người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khác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hiểu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nhầm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gây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xung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đột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mâu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thuẫn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…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</a:tr>
              <a:tr h="9341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621CD"/>
                          </a:solidFill>
                          <a:effectLst/>
                        </a:rPr>
                        <a:t>d</a:t>
                      </a:r>
                      <a:endParaRPr lang="en-US" sz="1200" b="1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Đúng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-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Việc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thực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hiện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tốt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nghĩa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vụ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về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KN,TC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sẽ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hỗ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trợ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cơ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quan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nước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phát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hiện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những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việc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làm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phạm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pháp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luật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xâm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hại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đến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lợi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ích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hợp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pháp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nước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tổ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chức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.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Trên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cơ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sở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đó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nước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có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sự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can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thiệp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xử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lí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ngăn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chặn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những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phạm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khắc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phục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hậu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làm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bộ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máy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4621CD"/>
                          </a:solidFill>
                          <a:effectLst/>
                        </a:rPr>
                        <a:t>nước</a:t>
                      </a:r>
                      <a:r>
                        <a:rPr lang="en-US" sz="1200" b="1" baseline="0" dirty="0" smtClean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4621CD"/>
                          </a:solidFill>
                          <a:effectLst/>
                        </a:rPr>
                        <a:t>ngày</a:t>
                      </a:r>
                      <a:r>
                        <a:rPr lang="en-US" sz="1200" b="1" dirty="0" smtClean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càng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trong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sạch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vững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mạnh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.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4" marR="472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944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94290" y="1342566"/>
            <a:ext cx="85714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4621CD"/>
                </a:solidFill>
              </a:rPr>
              <a:t>Bài</a:t>
            </a:r>
            <a:r>
              <a:rPr lang="en-US" sz="1800" b="1" dirty="0">
                <a:solidFill>
                  <a:srgbClr val="4621CD"/>
                </a:solidFill>
              </a:rPr>
              <a:t> </a:t>
            </a:r>
            <a:r>
              <a:rPr lang="en-US" sz="1800" b="1" dirty="0" err="1">
                <a:solidFill>
                  <a:srgbClr val="4621CD"/>
                </a:solidFill>
              </a:rPr>
              <a:t>tập</a:t>
            </a:r>
            <a:r>
              <a:rPr lang="en-US" sz="1800" b="1" dirty="0">
                <a:solidFill>
                  <a:srgbClr val="4621CD"/>
                </a:solidFill>
              </a:rPr>
              <a:t> </a:t>
            </a:r>
            <a:r>
              <a:rPr lang="en-US" sz="1800" b="1" dirty="0" smtClean="0">
                <a:solidFill>
                  <a:srgbClr val="4621CD"/>
                </a:solidFill>
              </a:rPr>
              <a:t>2.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Các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chủ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thể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dưới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đây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thực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hiện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đúng</a:t>
            </a:r>
            <a:r>
              <a:rPr lang="en-US" sz="1800" dirty="0" smtClean="0">
                <a:solidFill>
                  <a:srgbClr val="4621CD"/>
                </a:solidFill>
              </a:rPr>
              <a:t> hay vi </a:t>
            </a:r>
            <a:r>
              <a:rPr lang="en-US" sz="1800" dirty="0" err="1" smtClean="0">
                <a:solidFill>
                  <a:srgbClr val="4621CD"/>
                </a:solidFill>
              </a:rPr>
              <a:t>phạm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quyền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và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nghĩa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vụ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của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công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dân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về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khiếu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nại</a:t>
            </a:r>
            <a:r>
              <a:rPr lang="en-US" sz="1800" dirty="0" smtClean="0">
                <a:solidFill>
                  <a:srgbClr val="4621CD"/>
                </a:solidFill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</a:rPr>
              <a:t>tố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cáo</a:t>
            </a:r>
            <a:r>
              <a:rPr lang="en-US" sz="1800" dirty="0" smtClean="0">
                <a:solidFill>
                  <a:srgbClr val="4621CD"/>
                </a:solidFill>
              </a:rPr>
              <a:t>? </a:t>
            </a:r>
            <a:r>
              <a:rPr lang="en-US" sz="1800" dirty="0" err="1">
                <a:solidFill>
                  <a:srgbClr val="4621CD"/>
                </a:solidFill>
              </a:rPr>
              <a:t>Vì</a:t>
            </a:r>
            <a:r>
              <a:rPr lang="en-US" sz="1800" dirty="0">
                <a:solidFill>
                  <a:srgbClr val="4621CD"/>
                </a:solidFill>
              </a:rPr>
              <a:t> </a:t>
            </a:r>
            <a:r>
              <a:rPr lang="en-US" sz="1800" dirty="0" err="1">
                <a:solidFill>
                  <a:srgbClr val="4621CD"/>
                </a:solidFill>
              </a:rPr>
              <a:t>sao</a:t>
            </a:r>
            <a:r>
              <a:rPr lang="en-US" sz="1800" dirty="0" smtClean="0">
                <a:solidFill>
                  <a:srgbClr val="4621CD"/>
                </a:solidFill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1800" dirty="0" err="1" smtClean="0">
                <a:solidFill>
                  <a:srgbClr val="4621CD"/>
                </a:solidFill>
              </a:rPr>
              <a:t>Cán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bộ</a:t>
            </a:r>
            <a:r>
              <a:rPr lang="en-US" sz="1800" dirty="0" smtClean="0">
                <a:solidFill>
                  <a:srgbClr val="4621CD"/>
                </a:solidFill>
              </a:rPr>
              <a:t> T </a:t>
            </a:r>
            <a:r>
              <a:rPr lang="en-US" sz="1800" dirty="0" err="1" smtClean="0">
                <a:solidFill>
                  <a:srgbClr val="4621CD"/>
                </a:solidFill>
              </a:rPr>
              <a:t>khuyên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anh</a:t>
            </a:r>
            <a:r>
              <a:rPr lang="en-US" sz="1800" dirty="0" smtClean="0">
                <a:solidFill>
                  <a:srgbClr val="4621CD"/>
                </a:solidFill>
              </a:rPr>
              <a:t> B </a:t>
            </a:r>
            <a:r>
              <a:rPr lang="en-US" sz="1800" dirty="0" err="1" smtClean="0">
                <a:solidFill>
                  <a:srgbClr val="4621CD"/>
                </a:solidFill>
              </a:rPr>
              <a:t>rút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đơn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tố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cáo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để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tránh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bị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trả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thù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nhưng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anh</a:t>
            </a:r>
            <a:r>
              <a:rPr lang="en-US" sz="1800" dirty="0" smtClean="0">
                <a:solidFill>
                  <a:srgbClr val="4621CD"/>
                </a:solidFill>
              </a:rPr>
              <a:t> B </a:t>
            </a:r>
            <a:r>
              <a:rPr lang="en-US" sz="1800" dirty="0" err="1" smtClean="0">
                <a:solidFill>
                  <a:srgbClr val="4621CD"/>
                </a:solidFill>
              </a:rPr>
              <a:t>không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đồng</a:t>
            </a:r>
            <a:r>
              <a:rPr lang="en-US" sz="1800" dirty="0" smtClean="0">
                <a:solidFill>
                  <a:srgbClr val="4621CD"/>
                </a:solidFill>
              </a:rPr>
              <a:t> ý.</a:t>
            </a:r>
          </a:p>
          <a:p>
            <a:pPr marL="342900" indent="-342900">
              <a:buAutoNum type="alphaLcParenR"/>
            </a:pPr>
            <a:r>
              <a:rPr lang="en-US" sz="1800" dirty="0" err="1" smtClean="0">
                <a:solidFill>
                  <a:srgbClr val="4621CD"/>
                </a:solidFill>
              </a:rPr>
              <a:t>Lãnh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đạo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cơ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quan</a:t>
            </a:r>
            <a:r>
              <a:rPr lang="en-US" sz="1800" dirty="0" smtClean="0">
                <a:solidFill>
                  <a:srgbClr val="4621CD"/>
                </a:solidFill>
              </a:rPr>
              <a:t> X </a:t>
            </a:r>
            <a:r>
              <a:rPr lang="en-US" sz="1800" dirty="0" err="1" smtClean="0">
                <a:solidFill>
                  <a:srgbClr val="4621CD"/>
                </a:solidFill>
              </a:rPr>
              <a:t>yêu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cầu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nhân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viên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tổ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chức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nhiều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kênh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tiếp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nhận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thông</a:t>
            </a:r>
            <a:r>
              <a:rPr lang="en-US" sz="1800" dirty="0" smtClean="0">
                <a:solidFill>
                  <a:srgbClr val="4621CD"/>
                </a:solidFill>
              </a:rPr>
              <a:t> tin </a:t>
            </a:r>
            <a:r>
              <a:rPr lang="en-US" sz="1800" dirty="0" err="1" smtClean="0">
                <a:solidFill>
                  <a:srgbClr val="4621CD"/>
                </a:solidFill>
              </a:rPr>
              <a:t>phản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ánh</a:t>
            </a:r>
            <a:r>
              <a:rPr lang="en-US" sz="1800" dirty="0" smtClean="0">
                <a:solidFill>
                  <a:srgbClr val="4621CD"/>
                </a:solidFill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</a:rPr>
              <a:t>kiến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nghị</a:t>
            </a:r>
            <a:r>
              <a:rPr lang="en-US" sz="1800" dirty="0" smtClean="0">
                <a:solidFill>
                  <a:srgbClr val="4621CD"/>
                </a:solidFill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</a:rPr>
              <a:t>khiếu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nại</a:t>
            </a:r>
            <a:r>
              <a:rPr lang="en-US" sz="1800" dirty="0" smtClean="0">
                <a:solidFill>
                  <a:srgbClr val="4621CD"/>
                </a:solidFill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</a:rPr>
              <a:t>tố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cáo</a:t>
            </a:r>
            <a:r>
              <a:rPr lang="en-US" sz="1800" dirty="0" smtClean="0">
                <a:solidFill>
                  <a:srgbClr val="4621CD"/>
                </a:solidFill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</a:rPr>
              <a:t>góp</a:t>
            </a:r>
            <a:r>
              <a:rPr lang="en-US" sz="1800" dirty="0" smtClean="0">
                <a:solidFill>
                  <a:srgbClr val="4621CD"/>
                </a:solidFill>
              </a:rPr>
              <a:t> ý, </a:t>
            </a:r>
            <a:r>
              <a:rPr lang="en-US" sz="1800" dirty="0" err="1" smtClean="0">
                <a:solidFill>
                  <a:srgbClr val="4621CD"/>
                </a:solidFill>
              </a:rPr>
              <a:t>phê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bình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của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nhân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dân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tại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cơ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quan</a:t>
            </a:r>
            <a:r>
              <a:rPr lang="en-US" sz="1800" dirty="0" smtClean="0">
                <a:solidFill>
                  <a:srgbClr val="4621CD"/>
                </a:solidFill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1800" dirty="0" err="1" smtClean="0">
                <a:solidFill>
                  <a:srgbClr val="4621CD"/>
                </a:solidFill>
              </a:rPr>
              <a:t>Công</a:t>
            </a:r>
            <a:r>
              <a:rPr lang="en-US" sz="1800" dirty="0" smtClean="0">
                <a:solidFill>
                  <a:srgbClr val="4621CD"/>
                </a:solidFill>
              </a:rPr>
              <a:t> an G </a:t>
            </a:r>
            <a:r>
              <a:rPr lang="en-US" sz="1800" dirty="0" err="1" smtClean="0">
                <a:solidFill>
                  <a:srgbClr val="4621CD"/>
                </a:solidFill>
              </a:rPr>
              <a:t>hướng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dẫn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anh</a:t>
            </a:r>
            <a:r>
              <a:rPr lang="en-US" sz="1800" dirty="0" smtClean="0">
                <a:solidFill>
                  <a:srgbClr val="4621CD"/>
                </a:solidFill>
              </a:rPr>
              <a:t> D </a:t>
            </a:r>
            <a:r>
              <a:rPr lang="en-US" sz="1800" dirty="0" err="1" smtClean="0">
                <a:solidFill>
                  <a:srgbClr val="4621CD"/>
                </a:solidFill>
              </a:rPr>
              <a:t>một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số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biện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pháp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bảo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đảm</a:t>
            </a:r>
            <a:r>
              <a:rPr lang="en-US" sz="1800" dirty="0" smtClean="0">
                <a:solidFill>
                  <a:srgbClr val="4621CD"/>
                </a:solidFill>
              </a:rPr>
              <a:t> an </a:t>
            </a:r>
            <a:r>
              <a:rPr lang="en-US" sz="1800" dirty="0" err="1" smtClean="0">
                <a:solidFill>
                  <a:srgbClr val="4621CD"/>
                </a:solidFill>
              </a:rPr>
              <a:t>toan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cho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bản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thân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sau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khi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tiếp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nhận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đơn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tố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cáo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của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anh</a:t>
            </a:r>
            <a:r>
              <a:rPr lang="en-US" sz="1800" dirty="0" smtClean="0">
                <a:solidFill>
                  <a:srgbClr val="4621CD"/>
                </a:solidFill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1800" dirty="0" err="1" smtClean="0">
                <a:solidFill>
                  <a:srgbClr val="4621CD"/>
                </a:solidFill>
              </a:rPr>
              <a:t>Bà</a:t>
            </a:r>
            <a:r>
              <a:rPr lang="en-US" sz="1800" dirty="0" smtClean="0">
                <a:solidFill>
                  <a:srgbClr val="4621CD"/>
                </a:solidFill>
              </a:rPr>
              <a:t> S </a:t>
            </a:r>
            <a:r>
              <a:rPr lang="en-US" sz="1800" dirty="0" err="1" smtClean="0">
                <a:solidFill>
                  <a:srgbClr val="4621CD"/>
                </a:solidFill>
              </a:rPr>
              <a:t>cố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tình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cung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cấp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các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thông</a:t>
            </a:r>
            <a:r>
              <a:rPr lang="en-US" sz="1800" dirty="0" smtClean="0">
                <a:solidFill>
                  <a:srgbClr val="4621CD"/>
                </a:solidFill>
              </a:rPr>
              <a:t> tin </a:t>
            </a:r>
            <a:r>
              <a:rPr lang="en-US" sz="1800" dirty="0" err="1" smtClean="0">
                <a:solidFill>
                  <a:srgbClr val="4621CD"/>
                </a:solidFill>
              </a:rPr>
              <a:t>sai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sự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thật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khi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tố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cáo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bà</a:t>
            </a:r>
            <a:r>
              <a:rPr lang="en-US" sz="1800" dirty="0" smtClean="0">
                <a:solidFill>
                  <a:srgbClr val="4621CD"/>
                </a:solidFill>
              </a:rPr>
              <a:t> A vi </a:t>
            </a:r>
            <a:r>
              <a:rPr lang="en-US" sz="1800" dirty="0" err="1" smtClean="0">
                <a:solidFill>
                  <a:srgbClr val="4621CD"/>
                </a:solidFill>
              </a:rPr>
              <a:t>phạm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pháp</a:t>
            </a:r>
            <a:r>
              <a:rPr lang="en-US" sz="1800" dirty="0" smtClean="0">
                <a:solidFill>
                  <a:srgbClr val="4621CD"/>
                </a:solidFill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</a:rPr>
              <a:t>luật</a:t>
            </a:r>
            <a:r>
              <a:rPr lang="en-US" sz="1800" dirty="0" smtClean="0">
                <a:solidFill>
                  <a:srgbClr val="4621CD"/>
                </a:solidFill>
              </a:rPr>
              <a:t>.</a:t>
            </a:r>
            <a:endParaRPr lang="en-US" sz="1800" dirty="0">
              <a:solidFill>
                <a:srgbClr val="4621C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282262" y="587747"/>
            <a:ext cx="6936828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/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833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41737" y="1005024"/>
            <a:ext cx="85083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4621CD"/>
                </a:solidFill>
              </a:rPr>
              <a:t>Bài</a:t>
            </a:r>
            <a:r>
              <a:rPr lang="en-US" sz="1600" b="1" dirty="0">
                <a:solidFill>
                  <a:srgbClr val="4621CD"/>
                </a:solidFill>
              </a:rPr>
              <a:t> </a:t>
            </a:r>
            <a:r>
              <a:rPr lang="en-US" sz="1600" b="1" dirty="0" err="1">
                <a:solidFill>
                  <a:srgbClr val="4621CD"/>
                </a:solidFill>
              </a:rPr>
              <a:t>tập</a:t>
            </a:r>
            <a:r>
              <a:rPr lang="en-US" sz="1600" b="1" dirty="0">
                <a:solidFill>
                  <a:srgbClr val="4621CD"/>
                </a:solidFill>
              </a:rPr>
              <a:t> </a:t>
            </a:r>
            <a:r>
              <a:rPr lang="en-US" sz="1600" b="1" dirty="0" smtClean="0">
                <a:solidFill>
                  <a:srgbClr val="4621CD"/>
                </a:solidFill>
              </a:rPr>
              <a:t>2</a:t>
            </a:r>
          </a:p>
          <a:p>
            <a:r>
              <a:rPr lang="en-US" sz="2000" dirty="0" smtClean="0">
                <a:solidFill>
                  <a:srgbClr val="4621CD"/>
                </a:solidFill>
              </a:rPr>
              <a:t> </a:t>
            </a:r>
          </a:p>
          <a:p>
            <a:endParaRPr lang="en-US" sz="2000" dirty="0" smtClean="0">
              <a:solidFill>
                <a:srgbClr val="4621C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282262" y="587747"/>
            <a:ext cx="6936828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/>
            <a:r>
              <a:rPr lang="en-US" sz="2000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212156"/>
              </p:ext>
            </p:extLst>
          </p:nvPr>
        </p:nvGraphicFramePr>
        <p:xfrm>
          <a:off x="241738" y="1292772"/>
          <a:ext cx="8807670" cy="3410051"/>
        </p:xfrm>
        <a:graphic>
          <a:graphicData uri="http://schemas.openxmlformats.org/drawingml/2006/table">
            <a:tbl>
              <a:tblPr firstRow="1" firstCol="1" bandRow="1">
                <a:tableStyleId>{DCD603FA-2D1D-4D38-9CCC-D0E68A9CC7F5}</a:tableStyleId>
              </a:tblPr>
              <a:tblGrid>
                <a:gridCol w="504496"/>
                <a:gridCol w="8303174"/>
              </a:tblGrid>
              <a:tr h="14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Mục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7" marR="4920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621CD"/>
                          </a:solidFill>
                          <a:effectLst/>
                        </a:rPr>
                        <a:t>Giải thích</a:t>
                      </a:r>
                      <a:endParaRPr lang="en-US" sz="1200" b="1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7" marR="49207" marT="0" marB="0"/>
                </a:tc>
              </a:tr>
              <a:tr h="10985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621CD"/>
                          </a:solidFill>
                          <a:effectLst/>
                        </a:rPr>
                        <a:t>a</a:t>
                      </a:r>
                      <a:endParaRPr lang="en-US" sz="1200" b="1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7" marR="4920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-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cán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bộ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T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chưa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thực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hiện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đúng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nghĩa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vụ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về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vì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này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chưa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đúng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với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định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pháp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luật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gián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tiếp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bao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che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người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sai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phạm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gây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ảnh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hưởng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xấu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đến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lợi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người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tố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cáo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;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-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anh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B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thực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hiện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đúng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nghĩa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vụ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về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vì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này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thể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hiện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trách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nhiệm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một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đối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với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đất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nước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thực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hiện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nghĩa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vụ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tuân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thủ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pháp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luật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tham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gia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bảo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vệ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an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ninh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trật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tự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an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toàn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xã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hội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.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7" marR="49207" marT="0" marB="0"/>
                </a:tc>
              </a:tr>
              <a:tr h="9415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621CD"/>
                          </a:solidFill>
                          <a:effectLst/>
                        </a:rPr>
                        <a:t>b</a:t>
                      </a:r>
                      <a:endParaRPr lang="en-US" sz="1200" b="1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7" marR="4920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-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lãnh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đạo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cơ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quan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X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thực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hiện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đúng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nghĩa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vụ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về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KN,TC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.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này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sẽ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tạo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điều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kiện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thuận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lợi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thực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hiện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KN,TC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mình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qua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đó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kịp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tiếp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xử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lí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khắc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phục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những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điều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chưa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tốt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trong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tổ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chức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hoạt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động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cơ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quan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ngăn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chặn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những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phạm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pháp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luật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giảm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thiểu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những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hậu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tiêu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cực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không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mong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muốn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.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7" marR="49207" marT="0" marB="0"/>
                </a:tc>
              </a:tr>
              <a:tr h="6277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621CD"/>
                          </a:solidFill>
                          <a:effectLst/>
                        </a:rPr>
                        <a:t>c</a:t>
                      </a:r>
                      <a:endParaRPr lang="en-US" sz="1200" b="1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7" marR="4920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-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an G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thực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hiện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đúng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nghĩa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vụ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về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: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Bảo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vệ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an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toàn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người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tố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cáo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hỗ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trợ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anh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D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biết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cách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tự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bảo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đảm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an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toàn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bản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biết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những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nguy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cơ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mất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an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toàn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giảm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thiểu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hậu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xấu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.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7" marR="49207" marT="0" marB="0"/>
                </a:tc>
              </a:tr>
              <a:tr h="470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621CD"/>
                          </a:solidFill>
                          <a:effectLst/>
                        </a:rPr>
                        <a:t>d</a:t>
                      </a:r>
                      <a:endParaRPr lang="en-US" sz="1200" b="1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7" marR="4920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-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Hành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S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đã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vi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phạm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nghĩa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4621CD"/>
                          </a:solidFill>
                          <a:effectLst/>
                        </a:rPr>
                        <a:t>vụ</a:t>
                      </a:r>
                      <a:r>
                        <a:rPr lang="en-US" sz="1200" b="1" dirty="0" smtClean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công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dân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về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: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Gây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ảnh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hưởng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đến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quyền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lợi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bà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A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gây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khó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khăn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cho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cơ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quan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chức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năng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trong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quá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trình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xử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lí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sự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4621CD"/>
                          </a:solidFill>
                          <a:effectLst/>
                        </a:rPr>
                        <a:t>việc</a:t>
                      </a:r>
                      <a:r>
                        <a:rPr lang="en-US" sz="1200" b="1" dirty="0">
                          <a:solidFill>
                            <a:srgbClr val="4621CD"/>
                          </a:solidFill>
                          <a:effectLst/>
                        </a:rPr>
                        <a:t>.</a:t>
                      </a:r>
                      <a:endParaRPr lang="en-US" sz="1200" b="1" dirty="0">
                        <a:solidFill>
                          <a:srgbClr val="4621C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7" marR="492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586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45"/>
          <p:cNvGrpSpPr/>
          <p:nvPr/>
        </p:nvGrpSpPr>
        <p:grpSpPr>
          <a:xfrm>
            <a:off x="6431667" y="553769"/>
            <a:ext cx="2891568" cy="7197607"/>
            <a:chOff x="5666896" y="566100"/>
            <a:chExt cx="2891568" cy="7197607"/>
          </a:xfrm>
        </p:grpSpPr>
        <p:grpSp>
          <p:nvGrpSpPr>
            <p:cNvPr id="505" name="Google Shape;505;p45"/>
            <p:cNvGrpSpPr/>
            <p:nvPr/>
          </p:nvGrpSpPr>
          <p:grpSpPr>
            <a:xfrm>
              <a:off x="5666896" y="566100"/>
              <a:ext cx="2891568" cy="7197607"/>
              <a:chOff x="5666896" y="566100"/>
              <a:chExt cx="2891568" cy="7197607"/>
            </a:xfrm>
          </p:grpSpPr>
          <p:grpSp>
            <p:nvGrpSpPr>
              <p:cNvPr id="506" name="Google Shape;506;p45"/>
              <p:cNvGrpSpPr/>
              <p:nvPr/>
            </p:nvGrpSpPr>
            <p:grpSpPr>
              <a:xfrm>
                <a:off x="5666896" y="566100"/>
                <a:ext cx="2891568" cy="7197607"/>
                <a:chOff x="5539312" y="807834"/>
                <a:chExt cx="2610661" cy="6498381"/>
              </a:xfrm>
            </p:grpSpPr>
            <p:grpSp>
              <p:nvGrpSpPr>
                <p:cNvPr id="507" name="Google Shape;507;p45"/>
                <p:cNvGrpSpPr/>
                <p:nvPr/>
              </p:nvGrpSpPr>
              <p:grpSpPr>
                <a:xfrm>
                  <a:off x="5539312" y="807834"/>
                  <a:ext cx="2610661" cy="6498381"/>
                  <a:chOff x="1598325" y="1253831"/>
                  <a:chExt cx="1506875" cy="3750869"/>
                </a:xfrm>
              </p:grpSpPr>
              <p:sp>
                <p:nvSpPr>
                  <p:cNvPr id="508" name="Google Shape;508;p45"/>
                  <p:cNvSpPr/>
                  <p:nvPr/>
                </p:nvSpPr>
                <p:spPr>
                  <a:xfrm>
                    <a:off x="2409875" y="1802300"/>
                    <a:ext cx="452175" cy="107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7" h="42927" extrusionOk="0">
                        <a:moveTo>
                          <a:pt x="2550" y="1"/>
                        </a:moveTo>
                        <a:cubicBezTo>
                          <a:pt x="2410" y="1"/>
                          <a:pt x="2269" y="16"/>
                          <a:pt x="2129" y="49"/>
                        </a:cubicBezTo>
                        <a:cubicBezTo>
                          <a:pt x="761" y="353"/>
                          <a:pt x="1" y="1933"/>
                          <a:pt x="92" y="3362"/>
                        </a:cubicBezTo>
                        <a:cubicBezTo>
                          <a:pt x="214" y="4760"/>
                          <a:pt x="943" y="6006"/>
                          <a:pt x="1521" y="7313"/>
                        </a:cubicBezTo>
                        <a:cubicBezTo>
                          <a:pt x="2645" y="9775"/>
                          <a:pt x="2585" y="12511"/>
                          <a:pt x="3527" y="14943"/>
                        </a:cubicBezTo>
                        <a:cubicBezTo>
                          <a:pt x="4287" y="16918"/>
                          <a:pt x="6262" y="18165"/>
                          <a:pt x="6901" y="20292"/>
                        </a:cubicBezTo>
                        <a:cubicBezTo>
                          <a:pt x="7387" y="21934"/>
                          <a:pt x="7053" y="23636"/>
                          <a:pt x="7174" y="25338"/>
                        </a:cubicBezTo>
                        <a:cubicBezTo>
                          <a:pt x="7357" y="28438"/>
                          <a:pt x="8876" y="31995"/>
                          <a:pt x="11278" y="34001"/>
                        </a:cubicBezTo>
                        <a:cubicBezTo>
                          <a:pt x="12250" y="34852"/>
                          <a:pt x="13375" y="35733"/>
                          <a:pt x="13770" y="36979"/>
                        </a:cubicBezTo>
                        <a:cubicBezTo>
                          <a:pt x="14165" y="38074"/>
                          <a:pt x="13922" y="39320"/>
                          <a:pt x="14226" y="40445"/>
                        </a:cubicBezTo>
                        <a:cubicBezTo>
                          <a:pt x="14704" y="41907"/>
                          <a:pt x="16197" y="42927"/>
                          <a:pt x="17718" y="42927"/>
                        </a:cubicBezTo>
                        <a:cubicBezTo>
                          <a:pt x="17840" y="42927"/>
                          <a:pt x="17964" y="42920"/>
                          <a:pt x="18086" y="42907"/>
                        </a:cubicBezTo>
                        <a:cubicBezTo>
                          <a:pt x="16627" y="42724"/>
                          <a:pt x="15594" y="41508"/>
                          <a:pt x="15199" y="40171"/>
                        </a:cubicBezTo>
                        <a:cubicBezTo>
                          <a:pt x="14773" y="38864"/>
                          <a:pt x="14804" y="37466"/>
                          <a:pt x="14652" y="36098"/>
                        </a:cubicBezTo>
                        <a:cubicBezTo>
                          <a:pt x="14469" y="34274"/>
                          <a:pt x="13740" y="33332"/>
                          <a:pt x="12615" y="31995"/>
                        </a:cubicBezTo>
                        <a:cubicBezTo>
                          <a:pt x="11490" y="30718"/>
                          <a:pt x="10275" y="29107"/>
                          <a:pt x="9910" y="27405"/>
                        </a:cubicBezTo>
                        <a:cubicBezTo>
                          <a:pt x="9302" y="24882"/>
                          <a:pt x="10518" y="22359"/>
                          <a:pt x="10700" y="19806"/>
                        </a:cubicBezTo>
                        <a:cubicBezTo>
                          <a:pt x="11095" y="15551"/>
                          <a:pt x="8724" y="11599"/>
                          <a:pt x="6475" y="7952"/>
                        </a:cubicBezTo>
                        <a:lnTo>
                          <a:pt x="5989" y="6797"/>
                        </a:lnTo>
                        <a:cubicBezTo>
                          <a:pt x="5351" y="6310"/>
                          <a:pt x="5107" y="5429"/>
                          <a:pt x="5107" y="4639"/>
                        </a:cubicBezTo>
                        <a:cubicBezTo>
                          <a:pt x="5107" y="3848"/>
                          <a:pt x="5229" y="2997"/>
                          <a:pt x="5077" y="2237"/>
                        </a:cubicBezTo>
                        <a:cubicBezTo>
                          <a:pt x="4833" y="1071"/>
                          <a:pt x="3717" y="1"/>
                          <a:pt x="25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45"/>
                  <p:cNvSpPr/>
                  <p:nvPr/>
                </p:nvSpPr>
                <p:spPr>
                  <a:xfrm>
                    <a:off x="2301225" y="1894775"/>
                    <a:ext cx="333625" cy="343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45" h="13737" extrusionOk="0">
                        <a:moveTo>
                          <a:pt x="7042" y="0"/>
                        </a:moveTo>
                        <a:cubicBezTo>
                          <a:pt x="6865" y="0"/>
                          <a:pt x="6686" y="9"/>
                          <a:pt x="6505" y="28"/>
                        </a:cubicBezTo>
                        <a:cubicBezTo>
                          <a:pt x="2706" y="453"/>
                          <a:pt x="0" y="4709"/>
                          <a:pt x="183" y="7262"/>
                        </a:cubicBezTo>
                        <a:cubicBezTo>
                          <a:pt x="395" y="9785"/>
                          <a:pt x="2979" y="13523"/>
                          <a:pt x="3070" y="13736"/>
                        </a:cubicBezTo>
                        <a:lnTo>
                          <a:pt x="11186" y="11852"/>
                        </a:lnTo>
                        <a:cubicBezTo>
                          <a:pt x="12311" y="10970"/>
                          <a:pt x="13344" y="5985"/>
                          <a:pt x="13222" y="5195"/>
                        </a:cubicBezTo>
                        <a:cubicBezTo>
                          <a:pt x="12963" y="3118"/>
                          <a:pt x="10348" y="0"/>
                          <a:pt x="704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45"/>
                  <p:cNvSpPr/>
                  <p:nvPr/>
                </p:nvSpPr>
                <p:spPr>
                  <a:xfrm>
                    <a:off x="2513225" y="4508275"/>
                    <a:ext cx="145175" cy="3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07" h="13592" extrusionOk="0">
                        <a:moveTo>
                          <a:pt x="4499" y="0"/>
                        </a:moveTo>
                        <a:cubicBezTo>
                          <a:pt x="4095" y="0"/>
                          <a:pt x="3634" y="79"/>
                          <a:pt x="3375" y="79"/>
                        </a:cubicBezTo>
                        <a:cubicBezTo>
                          <a:pt x="2706" y="140"/>
                          <a:pt x="2007" y="200"/>
                          <a:pt x="1338" y="261"/>
                        </a:cubicBezTo>
                        <a:cubicBezTo>
                          <a:pt x="1065" y="322"/>
                          <a:pt x="426" y="261"/>
                          <a:pt x="183" y="474"/>
                        </a:cubicBezTo>
                        <a:cubicBezTo>
                          <a:pt x="1" y="656"/>
                          <a:pt x="1247" y="13392"/>
                          <a:pt x="1247" y="13392"/>
                        </a:cubicBezTo>
                        <a:cubicBezTo>
                          <a:pt x="1247" y="13517"/>
                          <a:pt x="1750" y="13592"/>
                          <a:pt x="2328" y="13592"/>
                        </a:cubicBezTo>
                        <a:cubicBezTo>
                          <a:pt x="3012" y="13592"/>
                          <a:pt x="3801" y="13487"/>
                          <a:pt x="3983" y="13240"/>
                        </a:cubicBezTo>
                        <a:cubicBezTo>
                          <a:pt x="4165" y="12936"/>
                          <a:pt x="4135" y="12602"/>
                          <a:pt x="4135" y="12237"/>
                        </a:cubicBezTo>
                        <a:cubicBezTo>
                          <a:pt x="4074" y="10109"/>
                          <a:pt x="4317" y="7982"/>
                          <a:pt x="4864" y="5945"/>
                        </a:cubicBezTo>
                        <a:cubicBezTo>
                          <a:pt x="5138" y="4942"/>
                          <a:pt x="5472" y="3970"/>
                          <a:pt x="5594" y="2936"/>
                        </a:cubicBezTo>
                        <a:cubicBezTo>
                          <a:pt x="5654" y="2298"/>
                          <a:pt x="5806" y="596"/>
                          <a:pt x="5138" y="140"/>
                        </a:cubicBezTo>
                        <a:cubicBezTo>
                          <a:pt x="4995" y="33"/>
                          <a:pt x="4759" y="0"/>
                          <a:pt x="449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511;p45"/>
                  <p:cNvSpPr/>
                  <p:nvPr/>
                </p:nvSpPr>
                <p:spPr>
                  <a:xfrm>
                    <a:off x="2513225" y="4878775"/>
                    <a:ext cx="31175" cy="6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" h="2433" extrusionOk="0">
                        <a:moveTo>
                          <a:pt x="578" y="1"/>
                        </a:moveTo>
                        <a:cubicBezTo>
                          <a:pt x="578" y="1"/>
                          <a:pt x="1" y="1308"/>
                          <a:pt x="62" y="1581"/>
                        </a:cubicBezTo>
                        <a:cubicBezTo>
                          <a:pt x="153" y="1824"/>
                          <a:pt x="457" y="2280"/>
                          <a:pt x="791" y="2432"/>
                        </a:cubicBezTo>
                        <a:cubicBezTo>
                          <a:pt x="791" y="2432"/>
                          <a:pt x="1247" y="913"/>
                          <a:pt x="1186" y="700"/>
                        </a:cubicBezTo>
                        <a:cubicBezTo>
                          <a:pt x="1095" y="517"/>
                          <a:pt x="578" y="122"/>
                          <a:pt x="57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512;p45"/>
                  <p:cNvSpPr/>
                  <p:nvPr/>
                </p:nvSpPr>
                <p:spPr>
                  <a:xfrm>
                    <a:off x="2520825" y="4933500"/>
                    <a:ext cx="164925" cy="7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7" h="2848" extrusionOk="0">
                        <a:moveTo>
                          <a:pt x="5685" y="0"/>
                        </a:moveTo>
                        <a:cubicBezTo>
                          <a:pt x="5442" y="0"/>
                          <a:pt x="426" y="699"/>
                          <a:pt x="426" y="699"/>
                        </a:cubicBezTo>
                        <a:cubicBezTo>
                          <a:pt x="274" y="760"/>
                          <a:pt x="153" y="942"/>
                          <a:pt x="183" y="1125"/>
                        </a:cubicBezTo>
                        <a:cubicBezTo>
                          <a:pt x="183" y="1307"/>
                          <a:pt x="1" y="1581"/>
                          <a:pt x="1" y="1763"/>
                        </a:cubicBezTo>
                        <a:cubicBezTo>
                          <a:pt x="1" y="2462"/>
                          <a:pt x="639" y="2766"/>
                          <a:pt x="1247" y="2827"/>
                        </a:cubicBezTo>
                        <a:cubicBezTo>
                          <a:pt x="1346" y="2841"/>
                          <a:pt x="1441" y="2847"/>
                          <a:pt x="1535" y="2847"/>
                        </a:cubicBezTo>
                        <a:cubicBezTo>
                          <a:pt x="1845" y="2847"/>
                          <a:pt x="2136" y="2782"/>
                          <a:pt x="2463" y="2736"/>
                        </a:cubicBezTo>
                        <a:cubicBezTo>
                          <a:pt x="2888" y="2645"/>
                          <a:pt x="3253" y="2675"/>
                          <a:pt x="3648" y="2645"/>
                        </a:cubicBezTo>
                        <a:cubicBezTo>
                          <a:pt x="4013" y="2614"/>
                          <a:pt x="4408" y="2584"/>
                          <a:pt x="4773" y="2584"/>
                        </a:cubicBezTo>
                        <a:cubicBezTo>
                          <a:pt x="5138" y="2584"/>
                          <a:pt x="5502" y="2584"/>
                          <a:pt x="5837" y="2462"/>
                        </a:cubicBezTo>
                        <a:cubicBezTo>
                          <a:pt x="6353" y="2310"/>
                          <a:pt x="6597" y="1824"/>
                          <a:pt x="6536" y="1307"/>
                        </a:cubicBezTo>
                        <a:cubicBezTo>
                          <a:pt x="6414" y="699"/>
                          <a:pt x="5928" y="31"/>
                          <a:pt x="568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513;p45"/>
                  <p:cNvSpPr/>
                  <p:nvPr/>
                </p:nvSpPr>
                <p:spPr>
                  <a:xfrm>
                    <a:off x="2546675" y="4799625"/>
                    <a:ext cx="104875" cy="122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5" h="4900" extrusionOk="0">
                        <a:moveTo>
                          <a:pt x="1713" y="0"/>
                        </a:moveTo>
                        <a:cubicBezTo>
                          <a:pt x="1678" y="0"/>
                          <a:pt x="1644" y="2"/>
                          <a:pt x="1611" y="6"/>
                        </a:cubicBezTo>
                        <a:cubicBezTo>
                          <a:pt x="1155" y="97"/>
                          <a:pt x="790" y="249"/>
                          <a:pt x="486" y="431"/>
                        </a:cubicBezTo>
                        <a:cubicBezTo>
                          <a:pt x="304" y="826"/>
                          <a:pt x="183" y="1221"/>
                          <a:pt x="91" y="1647"/>
                        </a:cubicBezTo>
                        <a:cubicBezTo>
                          <a:pt x="31" y="2012"/>
                          <a:pt x="0" y="2376"/>
                          <a:pt x="152" y="2711"/>
                        </a:cubicBezTo>
                        <a:cubicBezTo>
                          <a:pt x="304" y="3015"/>
                          <a:pt x="608" y="3288"/>
                          <a:pt x="669" y="3623"/>
                        </a:cubicBezTo>
                        <a:cubicBezTo>
                          <a:pt x="699" y="3775"/>
                          <a:pt x="699" y="3987"/>
                          <a:pt x="821" y="4139"/>
                        </a:cubicBezTo>
                        <a:cubicBezTo>
                          <a:pt x="973" y="4322"/>
                          <a:pt x="1216" y="4322"/>
                          <a:pt x="1429" y="4352"/>
                        </a:cubicBezTo>
                        <a:cubicBezTo>
                          <a:pt x="2006" y="4443"/>
                          <a:pt x="2584" y="4504"/>
                          <a:pt x="3131" y="4656"/>
                        </a:cubicBezTo>
                        <a:cubicBezTo>
                          <a:pt x="3283" y="4687"/>
                          <a:pt x="3404" y="4747"/>
                          <a:pt x="3556" y="4778"/>
                        </a:cubicBezTo>
                        <a:cubicBezTo>
                          <a:pt x="3678" y="4808"/>
                          <a:pt x="3800" y="4899"/>
                          <a:pt x="3891" y="4899"/>
                        </a:cubicBezTo>
                        <a:cubicBezTo>
                          <a:pt x="4195" y="4899"/>
                          <a:pt x="3982" y="4504"/>
                          <a:pt x="3891" y="4383"/>
                        </a:cubicBezTo>
                        <a:cubicBezTo>
                          <a:pt x="3222" y="3380"/>
                          <a:pt x="3040" y="2042"/>
                          <a:pt x="3344" y="826"/>
                        </a:cubicBezTo>
                        <a:cubicBezTo>
                          <a:pt x="2915" y="427"/>
                          <a:pt x="2246" y="0"/>
                          <a:pt x="171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45"/>
                  <p:cNvSpPr/>
                  <p:nvPr/>
                </p:nvSpPr>
                <p:spPr>
                  <a:xfrm>
                    <a:off x="2526150" y="4811900"/>
                    <a:ext cx="142875" cy="171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5" h="6840" extrusionOk="0">
                        <a:moveTo>
                          <a:pt x="1307" y="1"/>
                        </a:moveTo>
                        <a:lnTo>
                          <a:pt x="1307" y="1"/>
                        </a:lnTo>
                        <a:cubicBezTo>
                          <a:pt x="152" y="700"/>
                          <a:pt x="0" y="2068"/>
                          <a:pt x="61" y="2615"/>
                        </a:cubicBezTo>
                        <a:cubicBezTo>
                          <a:pt x="92" y="3253"/>
                          <a:pt x="517" y="3101"/>
                          <a:pt x="578" y="3527"/>
                        </a:cubicBezTo>
                        <a:cubicBezTo>
                          <a:pt x="608" y="3952"/>
                          <a:pt x="365" y="4925"/>
                          <a:pt x="244" y="5715"/>
                        </a:cubicBezTo>
                        <a:cubicBezTo>
                          <a:pt x="122" y="6536"/>
                          <a:pt x="943" y="6840"/>
                          <a:pt x="1459" y="6840"/>
                        </a:cubicBezTo>
                        <a:cubicBezTo>
                          <a:pt x="1915" y="6840"/>
                          <a:pt x="3093" y="6439"/>
                          <a:pt x="3889" y="6439"/>
                        </a:cubicBezTo>
                        <a:cubicBezTo>
                          <a:pt x="3942" y="6439"/>
                          <a:pt x="3994" y="6441"/>
                          <a:pt x="4043" y="6445"/>
                        </a:cubicBezTo>
                        <a:cubicBezTo>
                          <a:pt x="4142" y="6456"/>
                          <a:pt x="4239" y="6462"/>
                          <a:pt x="4333" y="6462"/>
                        </a:cubicBezTo>
                        <a:cubicBezTo>
                          <a:pt x="4986" y="6462"/>
                          <a:pt x="5487" y="6186"/>
                          <a:pt x="5593" y="5655"/>
                        </a:cubicBezTo>
                        <a:cubicBezTo>
                          <a:pt x="5715" y="5016"/>
                          <a:pt x="4499" y="2372"/>
                          <a:pt x="4377" y="2189"/>
                        </a:cubicBezTo>
                        <a:cubicBezTo>
                          <a:pt x="4256" y="2037"/>
                          <a:pt x="4499" y="1156"/>
                          <a:pt x="4529" y="913"/>
                        </a:cubicBezTo>
                        <a:cubicBezTo>
                          <a:pt x="4529" y="822"/>
                          <a:pt x="4377" y="639"/>
                          <a:pt x="4165" y="396"/>
                        </a:cubicBezTo>
                        <a:lnTo>
                          <a:pt x="4165" y="396"/>
                        </a:lnTo>
                        <a:cubicBezTo>
                          <a:pt x="3861" y="1581"/>
                          <a:pt x="4043" y="2919"/>
                          <a:pt x="4712" y="3952"/>
                        </a:cubicBezTo>
                        <a:cubicBezTo>
                          <a:pt x="4803" y="4044"/>
                          <a:pt x="4985" y="4439"/>
                          <a:pt x="4712" y="4439"/>
                        </a:cubicBezTo>
                        <a:cubicBezTo>
                          <a:pt x="4621" y="4439"/>
                          <a:pt x="4499" y="4347"/>
                          <a:pt x="4377" y="4317"/>
                        </a:cubicBezTo>
                        <a:cubicBezTo>
                          <a:pt x="4256" y="4287"/>
                          <a:pt x="4104" y="4256"/>
                          <a:pt x="3952" y="4196"/>
                        </a:cubicBezTo>
                        <a:cubicBezTo>
                          <a:pt x="3405" y="4044"/>
                          <a:pt x="2827" y="3952"/>
                          <a:pt x="2250" y="3892"/>
                        </a:cubicBezTo>
                        <a:cubicBezTo>
                          <a:pt x="2037" y="3861"/>
                          <a:pt x="1794" y="3861"/>
                          <a:pt x="1642" y="3679"/>
                        </a:cubicBezTo>
                        <a:cubicBezTo>
                          <a:pt x="1520" y="3527"/>
                          <a:pt x="1520" y="3314"/>
                          <a:pt x="1490" y="3192"/>
                        </a:cubicBezTo>
                        <a:cubicBezTo>
                          <a:pt x="1368" y="2828"/>
                          <a:pt x="1125" y="2585"/>
                          <a:pt x="973" y="2281"/>
                        </a:cubicBezTo>
                        <a:cubicBezTo>
                          <a:pt x="821" y="1916"/>
                          <a:pt x="852" y="1551"/>
                          <a:pt x="912" y="1217"/>
                        </a:cubicBezTo>
                        <a:cubicBezTo>
                          <a:pt x="1004" y="791"/>
                          <a:pt x="1156" y="366"/>
                          <a:pt x="130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45"/>
                  <p:cNvSpPr/>
                  <p:nvPr/>
                </p:nvSpPr>
                <p:spPr>
                  <a:xfrm>
                    <a:off x="2554275" y="4889425"/>
                    <a:ext cx="93475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9" h="730" extrusionOk="0">
                        <a:moveTo>
                          <a:pt x="1217" y="0"/>
                        </a:moveTo>
                        <a:cubicBezTo>
                          <a:pt x="872" y="0"/>
                          <a:pt x="511" y="26"/>
                          <a:pt x="152" y="91"/>
                        </a:cubicBezTo>
                        <a:cubicBezTo>
                          <a:pt x="61" y="91"/>
                          <a:pt x="0" y="183"/>
                          <a:pt x="0" y="274"/>
                        </a:cubicBezTo>
                        <a:cubicBezTo>
                          <a:pt x="0" y="335"/>
                          <a:pt x="91" y="426"/>
                          <a:pt x="182" y="426"/>
                        </a:cubicBezTo>
                        <a:cubicBezTo>
                          <a:pt x="499" y="365"/>
                          <a:pt x="818" y="341"/>
                          <a:pt x="1128" y="341"/>
                        </a:cubicBezTo>
                        <a:cubicBezTo>
                          <a:pt x="2365" y="341"/>
                          <a:pt x="3435" y="730"/>
                          <a:pt x="3435" y="730"/>
                        </a:cubicBezTo>
                        <a:lnTo>
                          <a:pt x="3556" y="730"/>
                        </a:lnTo>
                        <a:cubicBezTo>
                          <a:pt x="3617" y="730"/>
                          <a:pt x="3708" y="699"/>
                          <a:pt x="3708" y="608"/>
                        </a:cubicBezTo>
                        <a:cubicBezTo>
                          <a:pt x="3739" y="547"/>
                          <a:pt x="3708" y="426"/>
                          <a:pt x="3587" y="395"/>
                        </a:cubicBezTo>
                        <a:cubicBezTo>
                          <a:pt x="3539" y="348"/>
                          <a:pt x="2479" y="0"/>
                          <a:pt x="12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45"/>
                  <p:cNvSpPr/>
                  <p:nvPr/>
                </p:nvSpPr>
                <p:spPr>
                  <a:xfrm>
                    <a:off x="2547425" y="4872775"/>
                    <a:ext cx="94250" cy="1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58" extrusionOk="0">
                        <a:moveTo>
                          <a:pt x="1181" y="1"/>
                        </a:moveTo>
                        <a:cubicBezTo>
                          <a:pt x="847" y="1"/>
                          <a:pt x="499" y="26"/>
                          <a:pt x="153" y="89"/>
                        </a:cubicBezTo>
                        <a:cubicBezTo>
                          <a:pt x="61" y="89"/>
                          <a:pt x="1" y="210"/>
                          <a:pt x="1" y="271"/>
                        </a:cubicBezTo>
                        <a:cubicBezTo>
                          <a:pt x="1" y="362"/>
                          <a:pt x="122" y="423"/>
                          <a:pt x="183" y="423"/>
                        </a:cubicBezTo>
                        <a:cubicBezTo>
                          <a:pt x="505" y="362"/>
                          <a:pt x="830" y="338"/>
                          <a:pt x="1143" y="338"/>
                        </a:cubicBezTo>
                        <a:cubicBezTo>
                          <a:pt x="2396" y="338"/>
                          <a:pt x="3466" y="727"/>
                          <a:pt x="3466" y="727"/>
                        </a:cubicBezTo>
                        <a:lnTo>
                          <a:pt x="3557" y="757"/>
                        </a:lnTo>
                        <a:cubicBezTo>
                          <a:pt x="3648" y="757"/>
                          <a:pt x="3709" y="697"/>
                          <a:pt x="3709" y="636"/>
                        </a:cubicBezTo>
                        <a:cubicBezTo>
                          <a:pt x="3770" y="545"/>
                          <a:pt x="3709" y="454"/>
                          <a:pt x="3618" y="393"/>
                        </a:cubicBezTo>
                        <a:cubicBezTo>
                          <a:pt x="3545" y="369"/>
                          <a:pt x="2461" y="1"/>
                          <a:pt x="118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45"/>
                  <p:cNvSpPr/>
                  <p:nvPr/>
                </p:nvSpPr>
                <p:spPr>
                  <a:xfrm>
                    <a:off x="2543625" y="48568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1181" y="0"/>
                        </a:moveTo>
                        <a:cubicBezTo>
                          <a:pt x="847" y="0"/>
                          <a:pt x="499" y="25"/>
                          <a:pt x="153" y="88"/>
                        </a:cubicBezTo>
                        <a:cubicBezTo>
                          <a:pt x="61" y="88"/>
                          <a:pt x="1" y="210"/>
                          <a:pt x="1" y="271"/>
                        </a:cubicBezTo>
                        <a:cubicBezTo>
                          <a:pt x="1" y="362"/>
                          <a:pt x="122" y="423"/>
                          <a:pt x="183" y="423"/>
                        </a:cubicBezTo>
                        <a:cubicBezTo>
                          <a:pt x="499" y="362"/>
                          <a:pt x="820" y="338"/>
                          <a:pt x="1131" y="338"/>
                        </a:cubicBezTo>
                        <a:cubicBezTo>
                          <a:pt x="2376" y="338"/>
                          <a:pt x="3466" y="727"/>
                          <a:pt x="3466" y="727"/>
                        </a:cubicBezTo>
                        <a:lnTo>
                          <a:pt x="3557" y="727"/>
                        </a:lnTo>
                        <a:cubicBezTo>
                          <a:pt x="3648" y="727"/>
                          <a:pt x="3709" y="696"/>
                          <a:pt x="3709" y="636"/>
                        </a:cubicBezTo>
                        <a:cubicBezTo>
                          <a:pt x="3770" y="544"/>
                          <a:pt x="3709" y="423"/>
                          <a:pt x="3618" y="392"/>
                        </a:cubicBezTo>
                        <a:cubicBezTo>
                          <a:pt x="3545" y="368"/>
                          <a:pt x="2461" y="0"/>
                          <a:pt x="118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45"/>
                  <p:cNvSpPr/>
                  <p:nvPr/>
                </p:nvSpPr>
                <p:spPr>
                  <a:xfrm>
                    <a:off x="2539825" y="48416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1181" y="0"/>
                        </a:moveTo>
                        <a:cubicBezTo>
                          <a:pt x="847" y="0"/>
                          <a:pt x="499" y="26"/>
                          <a:pt x="153" y="89"/>
                        </a:cubicBezTo>
                        <a:cubicBezTo>
                          <a:pt x="61" y="89"/>
                          <a:pt x="1" y="210"/>
                          <a:pt x="1" y="271"/>
                        </a:cubicBezTo>
                        <a:cubicBezTo>
                          <a:pt x="1" y="362"/>
                          <a:pt x="122" y="423"/>
                          <a:pt x="183" y="423"/>
                        </a:cubicBezTo>
                        <a:cubicBezTo>
                          <a:pt x="499" y="362"/>
                          <a:pt x="819" y="338"/>
                          <a:pt x="1128" y="338"/>
                        </a:cubicBezTo>
                        <a:cubicBezTo>
                          <a:pt x="2365" y="338"/>
                          <a:pt x="3435" y="727"/>
                          <a:pt x="3435" y="727"/>
                        </a:cubicBezTo>
                        <a:lnTo>
                          <a:pt x="3557" y="727"/>
                        </a:lnTo>
                        <a:cubicBezTo>
                          <a:pt x="3648" y="727"/>
                          <a:pt x="3709" y="696"/>
                          <a:pt x="3709" y="636"/>
                        </a:cubicBezTo>
                        <a:cubicBezTo>
                          <a:pt x="3770" y="544"/>
                          <a:pt x="3709" y="423"/>
                          <a:pt x="3618" y="392"/>
                        </a:cubicBezTo>
                        <a:cubicBezTo>
                          <a:pt x="3545" y="368"/>
                          <a:pt x="2461" y="0"/>
                          <a:pt x="118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45"/>
                  <p:cNvSpPr/>
                  <p:nvPr/>
                </p:nvSpPr>
                <p:spPr>
                  <a:xfrm>
                    <a:off x="2592250" y="4816850"/>
                    <a:ext cx="57025" cy="30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" h="1202" extrusionOk="0">
                        <a:moveTo>
                          <a:pt x="1236" y="320"/>
                        </a:moveTo>
                        <a:cubicBezTo>
                          <a:pt x="1391" y="320"/>
                          <a:pt x="1551" y="350"/>
                          <a:pt x="1703" y="411"/>
                        </a:cubicBezTo>
                        <a:cubicBezTo>
                          <a:pt x="1764" y="441"/>
                          <a:pt x="1855" y="472"/>
                          <a:pt x="1885" y="502"/>
                        </a:cubicBezTo>
                        <a:cubicBezTo>
                          <a:pt x="1916" y="563"/>
                          <a:pt x="1916" y="593"/>
                          <a:pt x="1916" y="624"/>
                        </a:cubicBezTo>
                        <a:cubicBezTo>
                          <a:pt x="1916" y="715"/>
                          <a:pt x="1764" y="745"/>
                          <a:pt x="1612" y="745"/>
                        </a:cubicBezTo>
                        <a:lnTo>
                          <a:pt x="791" y="745"/>
                        </a:lnTo>
                        <a:cubicBezTo>
                          <a:pt x="700" y="745"/>
                          <a:pt x="639" y="745"/>
                          <a:pt x="548" y="776"/>
                        </a:cubicBezTo>
                        <a:cubicBezTo>
                          <a:pt x="487" y="776"/>
                          <a:pt x="396" y="806"/>
                          <a:pt x="335" y="806"/>
                        </a:cubicBezTo>
                        <a:cubicBezTo>
                          <a:pt x="335" y="715"/>
                          <a:pt x="548" y="502"/>
                          <a:pt x="791" y="411"/>
                        </a:cubicBezTo>
                        <a:cubicBezTo>
                          <a:pt x="928" y="350"/>
                          <a:pt x="1080" y="320"/>
                          <a:pt x="1236" y="320"/>
                        </a:cubicBezTo>
                        <a:close/>
                        <a:moveTo>
                          <a:pt x="1236" y="0"/>
                        </a:moveTo>
                        <a:cubicBezTo>
                          <a:pt x="1027" y="0"/>
                          <a:pt x="822" y="46"/>
                          <a:pt x="639" y="137"/>
                        </a:cubicBezTo>
                        <a:cubicBezTo>
                          <a:pt x="639" y="137"/>
                          <a:pt x="31" y="441"/>
                          <a:pt x="1" y="806"/>
                        </a:cubicBezTo>
                        <a:cubicBezTo>
                          <a:pt x="1" y="958"/>
                          <a:pt x="62" y="1080"/>
                          <a:pt x="92" y="1110"/>
                        </a:cubicBezTo>
                        <a:cubicBezTo>
                          <a:pt x="153" y="1171"/>
                          <a:pt x="214" y="1171"/>
                          <a:pt x="335" y="1201"/>
                        </a:cubicBezTo>
                        <a:cubicBezTo>
                          <a:pt x="396" y="1201"/>
                          <a:pt x="518" y="1201"/>
                          <a:pt x="639" y="1171"/>
                        </a:cubicBezTo>
                        <a:cubicBezTo>
                          <a:pt x="700" y="1110"/>
                          <a:pt x="730" y="1110"/>
                          <a:pt x="791" y="1110"/>
                        </a:cubicBezTo>
                        <a:lnTo>
                          <a:pt x="1581" y="1110"/>
                        </a:lnTo>
                        <a:cubicBezTo>
                          <a:pt x="2007" y="1110"/>
                          <a:pt x="2159" y="958"/>
                          <a:pt x="2220" y="806"/>
                        </a:cubicBezTo>
                        <a:cubicBezTo>
                          <a:pt x="2281" y="654"/>
                          <a:pt x="2281" y="502"/>
                          <a:pt x="2159" y="350"/>
                        </a:cubicBezTo>
                        <a:cubicBezTo>
                          <a:pt x="2068" y="289"/>
                          <a:pt x="2007" y="198"/>
                          <a:pt x="1855" y="137"/>
                        </a:cubicBezTo>
                        <a:cubicBezTo>
                          <a:pt x="1657" y="46"/>
                          <a:pt x="1445" y="0"/>
                          <a:pt x="123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45"/>
                  <p:cNvSpPr/>
                  <p:nvPr/>
                </p:nvSpPr>
                <p:spPr>
                  <a:xfrm>
                    <a:off x="2540575" y="4815875"/>
                    <a:ext cx="57800" cy="3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2" h="1210" extrusionOk="0">
                        <a:moveTo>
                          <a:pt x="1065" y="328"/>
                        </a:moveTo>
                        <a:cubicBezTo>
                          <a:pt x="1217" y="328"/>
                          <a:pt x="1369" y="359"/>
                          <a:pt x="1521" y="450"/>
                        </a:cubicBezTo>
                        <a:cubicBezTo>
                          <a:pt x="1703" y="541"/>
                          <a:pt x="1977" y="754"/>
                          <a:pt x="1977" y="845"/>
                        </a:cubicBezTo>
                        <a:cubicBezTo>
                          <a:pt x="1946" y="845"/>
                          <a:pt x="1825" y="815"/>
                          <a:pt x="1764" y="815"/>
                        </a:cubicBezTo>
                        <a:cubicBezTo>
                          <a:pt x="1673" y="815"/>
                          <a:pt x="1612" y="784"/>
                          <a:pt x="1521" y="784"/>
                        </a:cubicBezTo>
                        <a:lnTo>
                          <a:pt x="700" y="784"/>
                        </a:lnTo>
                        <a:cubicBezTo>
                          <a:pt x="548" y="754"/>
                          <a:pt x="427" y="754"/>
                          <a:pt x="396" y="663"/>
                        </a:cubicBezTo>
                        <a:cubicBezTo>
                          <a:pt x="396" y="663"/>
                          <a:pt x="396" y="602"/>
                          <a:pt x="427" y="541"/>
                        </a:cubicBezTo>
                        <a:cubicBezTo>
                          <a:pt x="457" y="511"/>
                          <a:pt x="548" y="480"/>
                          <a:pt x="609" y="450"/>
                        </a:cubicBezTo>
                        <a:cubicBezTo>
                          <a:pt x="730" y="389"/>
                          <a:pt x="882" y="359"/>
                          <a:pt x="1065" y="328"/>
                        </a:cubicBezTo>
                        <a:close/>
                        <a:moveTo>
                          <a:pt x="1015" y="0"/>
                        </a:moveTo>
                        <a:cubicBezTo>
                          <a:pt x="826" y="0"/>
                          <a:pt x="635" y="33"/>
                          <a:pt x="457" y="115"/>
                        </a:cubicBezTo>
                        <a:cubicBezTo>
                          <a:pt x="335" y="176"/>
                          <a:pt x="214" y="237"/>
                          <a:pt x="153" y="359"/>
                        </a:cubicBezTo>
                        <a:cubicBezTo>
                          <a:pt x="31" y="511"/>
                          <a:pt x="1" y="663"/>
                          <a:pt x="92" y="815"/>
                        </a:cubicBezTo>
                        <a:cubicBezTo>
                          <a:pt x="153" y="967"/>
                          <a:pt x="305" y="1119"/>
                          <a:pt x="730" y="1119"/>
                        </a:cubicBezTo>
                        <a:lnTo>
                          <a:pt x="1521" y="1119"/>
                        </a:lnTo>
                        <a:cubicBezTo>
                          <a:pt x="1551" y="1119"/>
                          <a:pt x="1612" y="1149"/>
                          <a:pt x="1673" y="1149"/>
                        </a:cubicBezTo>
                        <a:cubicBezTo>
                          <a:pt x="1794" y="1210"/>
                          <a:pt x="1855" y="1210"/>
                          <a:pt x="1977" y="1210"/>
                        </a:cubicBezTo>
                        <a:cubicBezTo>
                          <a:pt x="2037" y="1210"/>
                          <a:pt x="2129" y="1149"/>
                          <a:pt x="2189" y="1119"/>
                        </a:cubicBezTo>
                        <a:cubicBezTo>
                          <a:pt x="2281" y="1088"/>
                          <a:pt x="2311" y="967"/>
                          <a:pt x="2311" y="815"/>
                        </a:cubicBezTo>
                        <a:cubicBezTo>
                          <a:pt x="2281" y="450"/>
                          <a:pt x="1703" y="115"/>
                          <a:pt x="1673" y="115"/>
                        </a:cubicBezTo>
                        <a:cubicBezTo>
                          <a:pt x="1473" y="49"/>
                          <a:pt x="1245" y="0"/>
                          <a:pt x="101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1" name="Google Shape;521;p45"/>
                  <p:cNvSpPr/>
                  <p:nvPr/>
                </p:nvSpPr>
                <p:spPr>
                  <a:xfrm>
                    <a:off x="2419000" y="3302875"/>
                    <a:ext cx="311575" cy="126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63" h="50509" extrusionOk="0">
                        <a:moveTo>
                          <a:pt x="1" y="331"/>
                        </a:moveTo>
                        <a:cubicBezTo>
                          <a:pt x="1" y="331"/>
                          <a:pt x="1" y="331"/>
                          <a:pt x="2" y="331"/>
                        </a:cubicBezTo>
                        <a:lnTo>
                          <a:pt x="2" y="331"/>
                        </a:lnTo>
                        <a:cubicBezTo>
                          <a:pt x="1" y="331"/>
                          <a:pt x="1" y="331"/>
                          <a:pt x="1" y="331"/>
                        </a:cubicBezTo>
                        <a:close/>
                        <a:moveTo>
                          <a:pt x="9784" y="1"/>
                        </a:moveTo>
                        <a:cubicBezTo>
                          <a:pt x="9313" y="1"/>
                          <a:pt x="8851" y="36"/>
                          <a:pt x="8390" y="57"/>
                        </a:cubicBezTo>
                        <a:cubicBezTo>
                          <a:pt x="5954" y="110"/>
                          <a:pt x="3494" y="348"/>
                          <a:pt x="1072" y="348"/>
                        </a:cubicBezTo>
                        <a:cubicBezTo>
                          <a:pt x="714" y="348"/>
                          <a:pt x="358" y="342"/>
                          <a:pt x="2" y="331"/>
                        </a:cubicBezTo>
                        <a:lnTo>
                          <a:pt x="2" y="331"/>
                        </a:lnTo>
                        <a:cubicBezTo>
                          <a:pt x="337" y="353"/>
                          <a:pt x="1186" y="11456"/>
                          <a:pt x="1308" y="12428"/>
                        </a:cubicBezTo>
                        <a:cubicBezTo>
                          <a:pt x="1703" y="15559"/>
                          <a:pt x="2068" y="18659"/>
                          <a:pt x="2372" y="21820"/>
                        </a:cubicBezTo>
                        <a:cubicBezTo>
                          <a:pt x="2675" y="25377"/>
                          <a:pt x="2675" y="28933"/>
                          <a:pt x="3071" y="32459"/>
                        </a:cubicBezTo>
                        <a:cubicBezTo>
                          <a:pt x="3527" y="36410"/>
                          <a:pt x="3527" y="40453"/>
                          <a:pt x="3131" y="44374"/>
                        </a:cubicBezTo>
                        <a:cubicBezTo>
                          <a:pt x="2979" y="45802"/>
                          <a:pt x="2250" y="48842"/>
                          <a:pt x="3466" y="49845"/>
                        </a:cubicBezTo>
                        <a:cubicBezTo>
                          <a:pt x="4029" y="50326"/>
                          <a:pt x="4871" y="50508"/>
                          <a:pt x="5751" y="50508"/>
                        </a:cubicBezTo>
                        <a:cubicBezTo>
                          <a:pt x="6819" y="50508"/>
                          <a:pt x="7944" y="50239"/>
                          <a:pt x="8694" y="49906"/>
                        </a:cubicBezTo>
                        <a:cubicBezTo>
                          <a:pt x="9727" y="49450"/>
                          <a:pt x="9515" y="49085"/>
                          <a:pt x="9545" y="48113"/>
                        </a:cubicBezTo>
                        <a:cubicBezTo>
                          <a:pt x="9606" y="46623"/>
                          <a:pt x="9970" y="45134"/>
                          <a:pt x="10122" y="43705"/>
                        </a:cubicBezTo>
                        <a:cubicBezTo>
                          <a:pt x="10578" y="39815"/>
                          <a:pt x="10913" y="35863"/>
                          <a:pt x="10670" y="31972"/>
                        </a:cubicBezTo>
                        <a:cubicBezTo>
                          <a:pt x="10609" y="30179"/>
                          <a:pt x="9970" y="28234"/>
                          <a:pt x="10153" y="26562"/>
                        </a:cubicBezTo>
                        <a:lnTo>
                          <a:pt x="10153" y="26471"/>
                        </a:lnTo>
                        <a:cubicBezTo>
                          <a:pt x="10335" y="24860"/>
                          <a:pt x="11065" y="23310"/>
                          <a:pt x="11369" y="21760"/>
                        </a:cubicBezTo>
                        <a:cubicBezTo>
                          <a:pt x="11703" y="19997"/>
                          <a:pt x="11977" y="18264"/>
                          <a:pt x="12129" y="16501"/>
                        </a:cubicBezTo>
                        <a:cubicBezTo>
                          <a:pt x="12463" y="13036"/>
                          <a:pt x="12463" y="9601"/>
                          <a:pt x="12159" y="6136"/>
                        </a:cubicBezTo>
                        <a:cubicBezTo>
                          <a:pt x="12007" y="4373"/>
                          <a:pt x="11733" y="2671"/>
                          <a:pt x="11429" y="969"/>
                        </a:cubicBezTo>
                        <a:cubicBezTo>
                          <a:pt x="11277" y="27"/>
                          <a:pt x="11338" y="57"/>
                          <a:pt x="10426" y="27"/>
                        </a:cubicBezTo>
                        <a:cubicBezTo>
                          <a:pt x="10210" y="8"/>
                          <a:pt x="9996" y="1"/>
                          <a:pt x="97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2" name="Google Shape;522;p45"/>
                  <p:cNvSpPr/>
                  <p:nvPr/>
                </p:nvSpPr>
                <p:spPr>
                  <a:xfrm>
                    <a:off x="2207750" y="4508275"/>
                    <a:ext cx="145925" cy="3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7" h="13592" extrusionOk="0">
                        <a:moveTo>
                          <a:pt x="1323" y="0"/>
                        </a:moveTo>
                        <a:cubicBezTo>
                          <a:pt x="1064" y="0"/>
                          <a:pt x="831" y="33"/>
                          <a:pt x="700" y="140"/>
                        </a:cubicBezTo>
                        <a:cubicBezTo>
                          <a:pt x="1" y="596"/>
                          <a:pt x="183" y="2298"/>
                          <a:pt x="244" y="2936"/>
                        </a:cubicBezTo>
                        <a:cubicBezTo>
                          <a:pt x="365" y="3970"/>
                          <a:pt x="700" y="4942"/>
                          <a:pt x="973" y="5945"/>
                        </a:cubicBezTo>
                        <a:cubicBezTo>
                          <a:pt x="1490" y="7982"/>
                          <a:pt x="1764" y="10109"/>
                          <a:pt x="1703" y="12237"/>
                        </a:cubicBezTo>
                        <a:cubicBezTo>
                          <a:pt x="1703" y="12602"/>
                          <a:pt x="1642" y="12936"/>
                          <a:pt x="1855" y="13240"/>
                        </a:cubicBezTo>
                        <a:cubicBezTo>
                          <a:pt x="2036" y="13487"/>
                          <a:pt x="2825" y="13592"/>
                          <a:pt x="3505" y="13592"/>
                        </a:cubicBezTo>
                        <a:cubicBezTo>
                          <a:pt x="4078" y="13592"/>
                          <a:pt x="4574" y="13517"/>
                          <a:pt x="4560" y="13392"/>
                        </a:cubicBezTo>
                        <a:cubicBezTo>
                          <a:pt x="4560" y="13392"/>
                          <a:pt x="5837" y="656"/>
                          <a:pt x="5624" y="474"/>
                        </a:cubicBezTo>
                        <a:cubicBezTo>
                          <a:pt x="5411" y="261"/>
                          <a:pt x="4773" y="322"/>
                          <a:pt x="4499" y="261"/>
                        </a:cubicBezTo>
                        <a:cubicBezTo>
                          <a:pt x="3800" y="200"/>
                          <a:pt x="3131" y="140"/>
                          <a:pt x="2432" y="79"/>
                        </a:cubicBezTo>
                        <a:cubicBezTo>
                          <a:pt x="2192" y="79"/>
                          <a:pt x="1726" y="0"/>
                          <a:pt x="1323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45"/>
                  <p:cNvSpPr/>
                  <p:nvPr/>
                </p:nvSpPr>
                <p:spPr>
                  <a:xfrm>
                    <a:off x="2322500" y="4878775"/>
                    <a:ext cx="31175" cy="6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" h="2433" extrusionOk="0">
                        <a:moveTo>
                          <a:pt x="669" y="1"/>
                        </a:moveTo>
                        <a:cubicBezTo>
                          <a:pt x="669" y="122"/>
                          <a:pt x="152" y="517"/>
                          <a:pt x="61" y="700"/>
                        </a:cubicBezTo>
                        <a:cubicBezTo>
                          <a:pt x="0" y="913"/>
                          <a:pt x="456" y="2432"/>
                          <a:pt x="456" y="2432"/>
                        </a:cubicBezTo>
                        <a:cubicBezTo>
                          <a:pt x="791" y="2280"/>
                          <a:pt x="1095" y="1824"/>
                          <a:pt x="1155" y="1581"/>
                        </a:cubicBezTo>
                        <a:cubicBezTo>
                          <a:pt x="1247" y="1308"/>
                          <a:pt x="669" y="1"/>
                          <a:pt x="66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45"/>
                  <p:cNvSpPr/>
                  <p:nvPr/>
                </p:nvSpPr>
                <p:spPr>
                  <a:xfrm>
                    <a:off x="2180400" y="4933500"/>
                    <a:ext cx="165675" cy="7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7" h="2848" extrusionOk="0">
                        <a:moveTo>
                          <a:pt x="912" y="0"/>
                        </a:moveTo>
                        <a:cubicBezTo>
                          <a:pt x="700" y="31"/>
                          <a:pt x="213" y="699"/>
                          <a:pt x="92" y="1307"/>
                        </a:cubicBezTo>
                        <a:cubicBezTo>
                          <a:pt x="0" y="1824"/>
                          <a:pt x="274" y="2310"/>
                          <a:pt x="760" y="2462"/>
                        </a:cubicBezTo>
                        <a:cubicBezTo>
                          <a:pt x="1125" y="2584"/>
                          <a:pt x="1490" y="2584"/>
                          <a:pt x="1824" y="2584"/>
                        </a:cubicBezTo>
                        <a:cubicBezTo>
                          <a:pt x="2219" y="2584"/>
                          <a:pt x="2584" y="2614"/>
                          <a:pt x="2979" y="2645"/>
                        </a:cubicBezTo>
                        <a:cubicBezTo>
                          <a:pt x="3344" y="2675"/>
                          <a:pt x="3739" y="2645"/>
                          <a:pt x="4165" y="2736"/>
                        </a:cubicBezTo>
                        <a:cubicBezTo>
                          <a:pt x="4468" y="2782"/>
                          <a:pt x="4771" y="2847"/>
                          <a:pt x="5088" y="2847"/>
                        </a:cubicBezTo>
                        <a:cubicBezTo>
                          <a:pt x="5184" y="2847"/>
                          <a:pt x="5282" y="2841"/>
                          <a:pt x="5380" y="2827"/>
                        </a:cubicBezTo>
                        <a:cubicBezTo>
                          <a:pt x="5988" y="2766"/>
                          <a:pt x="6627" y="2462"/>
                          <a:pt x="6627" y="1763"/>
                        </a:cubicBezTo>
                        <a:cubicBezTo>
                          <a:pt x="6627" y="1581"/>
                          <a:pt x="6444" y="1307"/>
                          <a:pt x="6444" y="1125"/>
                        </a:cubicBezTo>
                        <a:cubicBezTo>
                          <a:pt x="6475" y="942"/>
                          <a:pt x="6353" y="760"/>
                          <a:pt x="6201" y="699"/>
                        </a:cubicBezTo>
                        <a:cubicBezTo>
                          <a:pt x="6201" y="699"/>
                          <a:pt x="1155" y="0"/>
                          <a:pt x="91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45"/>
                  <p:cNvSpPr/>
                  <p:nvPr/>
                </p:nvSpPr>
                <p:spPr>
                  <a:xfrm>
                    <a:off x="2214600" y="4799625"/>
                    <a:ext cx="105650" cy="122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6" h="4900" extrusionOk="0">
                        <a:moveTo>
                          <a:pt x="2487" y="0"/>
                        </a:moveTo>
                        <a:cubicBezTo>
                          <a:pt x="1979" y="0"/>
                          <a:pt x="1310" y="427"/>
                          <a:pt x="882" y="826"/>
                        </a:cubicBezTo>
                        <a:cubicBezTo>
                          <a:pt x="1186" y="2042"/>
                          <a:pt x="1003" y="3380"/>
                          <a:pt x="304" y="4383"/>
                        </a:cubicBezTo>
                        <a:cubicBezTo>
                          <a:pt x="243" y="4504"/>
                          <a:pt x="0" y="4899"/>
                          <a:pt x="304" y="4899"/>
                        </a:cubicBezTo>
                        <a:cubicBezTo>
                          <a:pt x="426" y="4899"/>
                          <a:pt x="547" y="4808"/>
                          <a:pt x="669" y="4778"/>
                        </a:cubicBezTo>
                        <a:cubicBezTo>
                          <a:pt x="821" y="4747"/>
                          <a:pt x="912" y="4687"/>
                          <a:pt x="1064" y="4656"/>
                        </a:cubicBezTo>
                        <a:cubicBezTo>
                          <a:pt x="1642" y="4504"/>
                          <a:pt x="2219" y="4443"/>
                          <a:pt x="2797" y="4352"/>
                        </a:cubicBezTo>
                        <a:cubicBezTo>
                          <a:pt x="3009" y="4322"/>
                          <a:pt x="3253" y="4322"/>
                          <a:pt x="3405" y="4139"/>
                        </a:cubicBezTo>
                        <a:cubicBezTo>
                          <a:pt x="3496" y="3987"/>
                          <a:pt x="3496" y="3775"/>
                          <a:pt x="3557" y="3623"/>
                        </a:cubicBezTo>
                        <a:cubicBezTo>
                          <a:pt x="3617" y="3288"/>
                          <a:pt x="3921" y="3015"/>
                          <a:pt x="4073" y="2711"/>
                        </a:cubicBezTo>
                        <a:cubicBezTo>
                          <a:pt x="4225" y="2376"/>
                          <a:pt x="4195" y="2012"/>
                          <a:pt x="4104" y="1647"/>
                        </a:cubicBezTo>
                        <a:cubicBezTo>
                          <a:pt x="4043" y="1221"/>
                          <a:pt x="3921" y="826"/>
                          <a:pt x="3739" y="431"/>
                        </a:cubicBezTo>
                        <a:cubicBezTo>
                          <a:pt x="3435" y="249"/>
                          <a:pt x="3040" y="97"/>
                          <a:pt x="2584" y="6"/>
                        </a:cubicBezTo>
                        <a:cubicBezTo>
                          <a:pt x="2552" y="2"/>
                          <a:pt x="2520" y="0"/>
                          <a:pt x="248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526;p45"/>
                  <p:cNvSpPr/>
                  <p:nvPr/>
                </p:nvSpPr>
                <p:spPr>
                  <a:xfrm>
                    <a:off x="2197875" y="4811900"/>
                    <a:ext cx="142125" cy="171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5" h="6840" extrusionOk="0">
                        <a:moveTo>
                          <a:pt x="4408" y="1"/>
                        </a:moveTo>
                        <a:cubicBezTo>
                          <a:pt x="4560" y="366"/>
                          <a:pt x="4712" y="791"/>
                          <a:pt x="4773" y="1217"/>
                        </a:cubicBezTo>
                        <a:cubicBezTo>
                          <a:pt x="4864" y="1551"/>
                          <a:pt x="4894" y="1916"/>
                          <a:pt x="4742" y="2281"/>
                        </a:cubicBezTo>
                        <a:cubicBezTo>
                          <a:pt x="4590" y="2585"/>
                          <a:pt x="4317" y="2828"/>
                          <a:pt x="4195" y="3192"/>
                        </a:cubicBezTo>
                        <a:cubicBezTo>
                          <a:pt x="4165" y="3314"/>
                          <a:pt x="4165" y="3527"/>
                          <a:pt x="4043" y="3679"/>
                        </a:cubicBezTo>
                        <a:cubicBezTo>
                          <a:pt x="3891" y="3861"/>
                          <a:pt x="3678" y="3861"/>
                          <a:pt x="3435" y="3892"/>
                        </a:cubicBezTo>
                        <a:cubicBezTo>
                          <a:pt x="2888" y="3952"/>
                          <a:pt x="2311" y="4044"/>
                          <a:pt x="1733" y="4196"/>
                        </a:cubicBezTo>
                        <a:cubicBezTo>
                          <a:pt x="1581" y="4256"/>
                          <a:pt x="1429" y="4287"/>
                          <a:pt x="1338" y="4317"/>
                        </a:cubicBezTo>
                        <a:cubicBezTo>
                          <a:pt x="1216" y="4347"/>
                          <a:pt x="1095" y="4439"/>
                          <a:pt x="973" y="4439"/>
                        </a:cubicBezTo>
                        <a:cubicBezTo>
                          <a:pt x="730" y="4439"/>
                          <a:pt x="912" y="4044"/>
                          <a:pt x="973" y="3952"/>
                        </a:cubicBezTo>
                        <a:cubicBezTo>
                          <a:pt x="1672" y="2919"/>
                          <a:pt x="1855" y="1581"/>
                          <a:pt x="1551" y="396"/>
                        </a:cubicBezTo>
                        <a:lnTo>
                          <a:pt x="1551" y="396"/>
                        </a:lnTo>
                        <a:cubicBezTo>
                          <a:pt x="1338" y="639"/>
                          <a:pt x="1156" y="822"/>
                          <a:pt x="1156" y="913"/>
                        </a:cubicBezTo>
                        <a:cubicBezTo>
                          <a:pt x="1216" y="1156"/>
                          <a:pt x="1429" y="2037"/>
                          <a:pt x="1338" y="2189"/>
                        </a:cubicBezTo>
                        <a:cubicBezTo>
                          <a:pt x="1216" y="2372"/>
                          <a:pt x="1" y="5016"/>
                          <a:pt x="122" y="5655"/>
                        </a:cubicBezTo>
                        <a:cubicBezTo>
                          <a:pt x="202" y="6186"/>
                          <a:pt x="723" y="6462"/>
                          <a:pt x="1381" y="6462"/>
                        </a:cubicBezTo>
                        <a:cubicBezTo>
                          <a:pt x="1476" y="6462"/>
                          <a:pt x="1573" y="6456"/>
                          <a:pt x="1672" y="6445"/>
                        </a:cubicBezTo>
                        <a:cubicBezTo>
                          <a:pt x="1722" y="6441"/>
                          <a:pt x="1773" y="6439"/>
                          <a:pt x="1826" y="6439"/>
                        </a:cubicBezTo>
                        <a:cubicBezTo>
                          <a:pt x="2623" y="6439"/>
                          <a:pt x="3800" y="6840"/>
                          <a:pt x="4256" y="6840"/>
                        </a:cubicBezTo>
                        <a:cubicBezTo>
                          <a:pt x="4742" y="6840"/>
                          <a:pt x="5593" y="6536"/>
                          <a:pt x="5472" y="5715"/>
                        </a:cubicBezTo>
                        <a:cubicBezTo>
                          <a:pt x="5350" y="4925"/>
                          <a:pt x="5077" y="3952"/>
                          <a:pt x="5137" y="3527"/>
                        </a:cubicBezTo>
                        <a:cubicBezTo>
                          <a:pt x="5198" y="3101"/>
                          <a:pt x="5593" y="3253"/>
                          <a:pt x="5654" y="2615"/>
                        </a:cubicBezTo>
                        <a:cubicBezTo>
                          <a:pt x="5685" y="2068"/>
                          <a:pt x="5533" y="700"/>
                          <a:pt x="44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" name="Google Shape;527;p45"/>
                  <p:cNvSpPr/>
                  <p:nvPr/>
                </p:nvSpPr>
                <p:spPr>
                  <a:xfrm>
                    <a:off x="2218400" y="4889425"/>
                    <a:ext cx="94250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30" extrusionOk="0">
                        <a:moveTo>
                          <a:pt x="2552" y="0"/>
                        </a:moveTo>
                        <a:cubicBezTo>
                          <a:pt x="1289" y="0"/>
                          <a:pt x="224" y="348"/>
                          <a:pt x="152" y="395"/>
                        </a:cubicBezTo>
                        <a:cubicBezTo>
                          <a:pt x="61" y="426"/>
                          <a:pt x="0" y="547"/>
                          <a:pt x="61" y="608"/>
                        </a:cubicBezTo>
                        <a:cubicBezTo>
                          <a:pt x="61" y="699"/>
                          <a:pt x="122" y="730"/>
                          <a:pt x="213" y="730"/>
                        </a:cubicBezTo>
                        <a:lnTo>
                          <a:pt x="304" y="730"/>
                        </a:lnTo>
                        <a:cubicBezTo>
                          <a:pt x="304" y="730"/>
                          <a:pt x="1374" y="341"/>
                          <a:pt x="2627" y="341"/>
                        </a:cubicBezTo>
                        <a:cubicBezTo>
                          <a:pt x="2940" y="341"/>
                          <a:pt x="3265" y="365"/>
                          <a:pt x="3587" y="426"/>
                        </a:cubicBezTo>
                        <a:cubicBezTo>
                          <a:pt x="3648" y="426"/>
                          <a:pt x="3769" y="335"/>
                          <a:pt x="3769" y="274"/>
                        </a:cubicBezTo>
                        <a:cubicBezTo>
                          <a:pt x="3769" y="183"/>
                          <a:pt x="3708" y="91"/>
                          <a:pt x="3617" y="91"/>
                        </a:cubicBezTo>
                        <a:cubicBezTo>
                          <a:pt x="3258" y="26"/>
                          <a:pt x="2898" y="0"/>
                          <a:pt x="255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45"/>
                  <p:cNvSpPr/>
                  <p:nvPr/>
                </p:nvSpPr>
                <p:spPr>
                  <a:xfrm>
                    <a:off x="2225225" y="4872775"/>
                    <a:ext cx="94250" cy="1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58" extrusionOk="0">
                        <a:moveTo>
                          <a:pt x="2589" y="1"/>
                        </a:moveTo>
                        <a:cubicBezTo>
                          <a:pt x="1310" y="1"/>
                          <a:pt x="225" y="369"/>
                          <a:pt x="153" y="393"/>
                        </a:cubicBezTo>
                        <a:cubicBezTo>
                          <a:pt x="31" y="454"/>
                          <a:pt x="1" y="545"/>
                          <a:pt x="31" y="636"/>
                        </a:cubicBezTo>
                        <a:cubicBezTo>
                          <a:pt x="31" y="697"/>
                          <a:pt x="122" y="757"/>
                          <a:pt x="183" y="757"/>
                        </a:cubicBezTo>
                        <a:lnTo>
                          <a:pt x="305" y="727"/>
                        </a:lnTo>
                        <a:cubicBezTo>
                          <a:pt x="305" y="727"/>
                          <a:pt x="1375" y="338"/>
                          <a:pt x="2627" y="338"/>
                        </a:cubicBezTo>
                        <a:cubicBezTo>
                          <a:pt x="2941" y="338"/>
                          <a:pt x="3265" y="362"/>
                          <a:pt x="3587" y="423"/>
                        </a:cubicBezTo>
                        <a:cubicBezTo>
                          <a:pt x="3648" y="423"/>
                          <a:pt x="3770" y="362"/>
                          <a:pt x="3770" y="271"/>
                        </a:cubicBezTo>
                        <a:cubicBezTo>
                          <a:pt x="3770" y="210"/>
                          <a:pt x="3679" y="89"/>
                          <a:pt x="3618" y="89"/>
                        </a:cubicBezTo>
                        <a:cubicBezTo>
                          <a:pt x="3271" y="26"/>
                          <a:pt x="2924" y="1"/>
                          <a:pt x="258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529;p45"/>
                  <p:cNvSpPr/>
                  <p:nvPr/>
                </p:nvSpPr>
                <p:spPr>
                  <a:xfrm>
                    <a:off x="2229025" y="48568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2589" y="0"/>
                        </a:moveTo>
                        <a:cubicBezTo>
                          <a:pt x="1310" y="0"/>
                          <a:pt x="225" y="368"/>
                          <a:pt x="153" y="392"/>
                        </a:cubicBezTo>
                        <a:cubicBezTo>
                          <a:pt x="31" y="423"/>
                          <a:pt x="1" y="544"/>
                          <a:pt x="31" y="636"/>
                        </a:cubicBezTo>
                        <a:cubicBezTo>
                          <a:pt x="31" y="696"/>
                          <a:pt x="122" y="727"/>
                          <a:pt x="183" y="727"/>
                        </a:cubicBezTo>
                        <a:lnTo>
                          <a:pt x="305" y="727"/>
                        </a:lnTo>
                        <a:cubicBezTo>
                          <a:pt x="305" y="727"/>
                          <a:pt x="1375" y="338"/>
                          <a:pt x="2627" y="338"/>
                        </a:cubicBezTo>
                        <a:cubicBezTo>
                          <a:pt x="2941" y="338"/>
                          <a:pt x="3265" y="362"/>
                          <a:pt x="3587" y="423"/>
                        </a:cubicBezTo>
                        <a:cubicBezTo>
                          <a:pt x="3648" y="423"/>
                          <a:pt x="3770" y="362"/>
                          <a:pt x="3770" y="271"/>
                        </a:cubicBezTo>
                        <a:cubicBezTo>
                          <a:pt x="3770" y="210"/>
                          <a:pt x="3679" y="88"/>
                          <a:pt x="3618" y="88"/>
                        </a:cubicBezTo>
                        <a:cubicBezTo>
                          <a:pt x="3271" y="25"/>
                          <a:pt x="2924" y="0"/>
                          <a:pt x="258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530;p45"/>
                  <p:cNvSpPr/>
                  <p:nvPr/>
                </p:nvSpPr>
                <p:spPr>
                  <a:xfrm>
                    <a:off x="2232825" y="48416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2589" y="0"/>
                        </a:moveTo>
                        <a:cubicBezTo>
                          <a:pt x="1310" y="0"/>
                          <a:pt x="225" y="368"/>
                          <a:pt x="153" y="392"/>
                        </a:cubicBezTo>
                        <a:cubicBezTo>
                          <a:pt x="31" y="423"/>
                          <a:pt x="1" y="544"/>
                          <a:pt x="31" y="636"/>
                        </a:cubicBezTo>
                        <a:cubicBezTo>
                          <a:pt x="31" y="696"/>
                          <a:pt x="122" y="727"/>
                          <a:pt x="183" y="727"/>
                        </a:cubicBezTo>
                        <a:lnTo>
                          <a:pt x="305" y="727"/>
                        </a:lnTo>
                        <a:cubicBezTo>
                          <a:pt x="305" y="727"/>
                          <a:pt x="1375" y="338"/>
                          <a:pt x="2627" y="338"/>
                        </a:cubicBezTo>
                        <a:cubicBezTo>
                          <a:pt x="2941" y="338"/>
                          <a:pt x="3265" y="362"/>
                          <a:pt x="3587" y="423"/>
                        </a:cubicBezTo>
                        <a:cubicBezTo>
                          <a:pt x="3648" y="423"/>
                          <a:pt x="3770" y="362"/>
                          <a:pt x="3770" y="271"/>
                        </a:cubicBezTo>
                        <a:cubicBezTo>
                          <a:pt x="3770" y="210"/>
                          <a:pt x="3679" y="89"/>
                          <a:pt x="3618" y="89"/>
                        </a:cubicBezTo>
                        <a:cubicBezTo>
                          <a:pt x="3271" y="26"/>
                          <a:pt x="2924" y="0"/>
                          <a:pt x="258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" name="Google Shape;531;p45"/>
                  <p:cNvSpPr/>
                  <p:nvPr/>
                </p:nvSpPr>
                <p:spPr>
                  <a:xfrm>
                    <a:off x="2216875" y="4815875"/>
                    <a:ext cx="57775" cy="3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" h="1210" extrusionOk="0">
                        <a:moveTo>
                          <a:pt x="1095" y="336"/>
                        </a:moveTo>
                        <a:cubicBezTo>
                          <a:pt x="1254" y="336"/>
                          <a:pt x="1414" y="374"/>
                          <a:pt x="1551" y="450"/>
                        </a:cubicBezTo>
                        <a:cubicBezTo>
                          <a:pt x="1733" y="541"/>
                          <a:pt x="2007" y="754"/>
                          <a:pt x="2007" y="845"/>
                        </a:cubicBezTo>
                        <a:cubicBezTo>
                          <a:pt x="1976" y="845"/>
                          <a:pt x="1855" y="815"/>
                          <a:pt x="1794" y="815"/>
                        </a:cubicBezTo>
                        <a:cubicBezTo>
                          <a:pt x="1703" y="815"/>
                          <a:pt x="1642" y="784"/>
                          <a:pt x="1551" y="784"/>
                        </a:cubicBezTo>
                        <a:lnTo>
                          <a:pt x="730" y="784"/>
                        </a:lnTo>
                        <a:cubicBezTo>
                          <a:pt x="578" y="784"/>
                          <a:pt x="456" y="754"/>
                          <a:pt x="426" y="663"/>
                        </a:cubicBezTo>
                        <a:cubicBezTo>
                          <a:pt x="426" y="663"/>
                          <a:pt x="426" y="602"/>
                          <a:pt x="456" y="541"/>
                        </a:cubicBezTo>
                        <a:cubicBezTo>
                          <a:pt x="487" y="511"/>
                          <a:pt x="578" y="480"/>
                          <a:pt x="639" y="450"/>
                        </a:cubicBezTo>
                        <a:cubicBezTo>
                          <a:pt x="776" y="374"/>
                          <a:pt x="935" y="336"/>
                          <a:pt x="1095" y="336"/>
                        </a:cubicBezTo>
                        <a:close/>
                        <a:moveTo>
                          <a:pt x="992" y="0"/>
                        </a:moveTo>
                        <a:cubicBezTo>
                          <a:pt x="804" y="0"/>
                          <a:pt x="621" y="33"/>
                          <a:pt x="456" y="115"/>
                        </a:cubicBezTo>
                        <a:cubicBezTo>
                          <a:pt x="335" y="176"/>
                          <a:pt x="213" y="237"/>
                          <a:pt x="152" y="359"/>
                        </a:cubicBezTo>
                        <a:cubicBezTo>
                          <a:pt x="31" y="511"/>
                          <a:pt x="0" y="663"/>
                          <a:pt x="61" y="815"/>
                        </a:cubicBezTo>
                        <a:cubicBezTo>
                          <a:pt x="152" y="967"/>
                          <a:pt x="304" y="1119"/>
                          <a:pt x="700" y="1119"/>
                        </a:cubicBezTo>
                        <a:lnTo>
                          <a:pt x="1520" y="1119"/>
                        </a:lnTo>
                        <a:cubicBezTo>
                          <a:pt x="1551" y="1119"/>
                          <a:pt x="1581" y="1149"/>
                          <a:pt x="1672" y="1149"/>
                        </a:cubicBezTo>
                        <a:cubicBezTo>
                          <a:pt x="1733" y="1149"/>
                          <a:pt x="1855" y="1210"/>
                          <a:pt x="1976" y="1210"/>
                        </a:cubicBezTo>
                        <a:cubicBezTo>
                          <a:pt x="2037" y="1210"/>
                          <a:pt x="2159" y="1210"/>
                          <a:pt x="2189" y="1119"/>
                        </a:cubicBezTo>
                        <a:cubicBezTo>
                          <a:pt x="2280" y="1088"/>
                          <a:pt x="2310" y="967"/>
                          <a:pt x="2310" y="815"/>
                        </a:cubicBezTo>
                        <a:cubicBezTo>
                          <a:pt x="2280" y="450"/>
                          <a:pt x="1703" y="115"/>
                          <a:pt x="1672" y="115"/>
                        </a:cubicBezTo>
                        <a:cubicBezTo>
                          <a:pt x="1455" y="49"/>
                          <a:pt x="1220" y="0"/>
                          <a:pt x="9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" name="Google Shape;532;p45"/>
                  <p:cNvSpPr/>
                  <p:nvPr/>
                </p:nvSpPr>
                <p:spPr>
                  <a:xfrm>
                    <a:off x="2267775" y="4815525"/>
                    <a:ext cx="57025" cy="3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" h="1224" extrusionOk="0">
                        <a:moveTo>
                          <a:pt x="1278" y="373"/>
                        </a:moveTo>
                        <a:cubicBezTo>
                          <a:pt x="1430" y="373"/>
                          <a:pt x="1612" y="403"/>
                          <a:pt x="1733" y="494"/>
                        </a:cubicBezTo>
                        <a:cubicBezTo>
                          <a:pt x="1794" y="525"/>
                          <a:pt x="1885" y="555"/>
                          <a:pt x="1916" y="585"/>
                        </a:cubicBezTo>
                        <a:cubicBezTo>
                          <a:pt x="1946" y="646"/>
                          <a:pt x="1946" y="677"/>
                          <a:pt x="1946" y="707"/>
                        </a:cubicBezTo>
                        <a:cubicBezTo>
                          <a:pt x="1946" y="798"/>
                          <a:pt x="1794" y="829"/>
                          <a:pt x="1642" y="829"/>
                        </a:cubicBezTo>
                        <a:lnTo>
                          <a:pt x="822" y="829"/>
                        </a:lnTo>
                        <a:cubicBezTo>
                          <a:pt x="730" y="829"/>
                          <a:pt x="670" y="829"/>
                          <a:pt x="578" y="859"/>
                        </a:cubicBezTo>
                        <a:cubicBezTo>
                          <a:pt x="518" y="859"/>
                          <a:pt x="426" y="920"/>
                          <a:pt x="366" y="920"/>
                        </a:cubicBezTo>
                        <a:cubicBezTo>
                          <a:pt x="366" y="798"/>
                          <a:pt x="578" y="616"/>
                          <a:pt x="822" y="494"/>
                        </a:cubicBezTo>
                        <a:cubicBezTo>
                          <a:pt x="913" y="403"/>
                          <a:pt x="1126" y="373"/>
                          <a:pt x="1278" y="373"/>
                        </a:cubicBezTo>
                        <a:close/>
                        <a:moveTo>
                          <a:pt x="1259" y="0"/>
                        </a:moveTo>
                        <a:cubicBezTo>
                          <a:pt x="1050" y="0"/>
                          <a:pt x="837" y="53"/>
                          <a:pt x="639" y="160"/>
                        </a:cubicBezTo>
                        <a:cubicBezTo>
                          <a:pt x="639" y="160"/>
                          <a:pt x="62" y="464"/>
                          <a:pt x="1" y="829"/>
                        </a:cubicBezTo>
                        <a:cubicBezTo>
                          <a:pt x="1" y="981"/>
                          <a:pt x="92" y="1102"/>
                          <a:pt x="123" y="1133"/>
                        </a:cubicBezTo>
                        <a:cubicBezTo>
                          <a:pt x="214" y="1224"/>
                          <a:pt x="274" y="1224"/>
                          <a:pt x="366" y="1224"/>
                        </a:cubicBezTo>
                        <a:cubicBezTo>
                          <a:pt x="426" y="1224"/>
                          <a:pt x="548" y="1224"/>
                          <a:pt x="639" y="1163"/>
                        </a:cubicBezTo>
                        <a:cubicBezTo>
                          <a:pt x="730" y="1133"/>
                          <a:pt x="761" y="1133"/>
                          <a:pt x="791" y="1133"/>
                        </a:cubicBezTo>
                        <a:lnTo>
                          <a:pt x="1612" y="1133"/>
                        </a:lnTo>
                        <a:cubicBezTo>
                          <a:pt x="2007" y="1133"/>
                          <a:pt x="2159" y="981"/>
                          <a:pt x="2250" y="829"/>
                        </a:cubicBezTo>
                        <a:cubicBezTo>
                          <a:pt x="2281" y="677"/>
                          <a:pt x="2281" y="525"/>
                          <a:pt x="2159" y="373"/>
                        </a:cubicBezTo>
                        <a:cubicBezTo>
                          <a:pt x="2098" y="312"/>
                          <a:pt x="2007" y="221"/>
                          <a:pt x="1855" y="160"/>
                        </a:cubicBezTo>
                        <a:cubicBezTo>
                          <a:pt x="1673" y="53"/>
                          <a:pt x="1468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" name="Google Shape;533;p45"/>
                  <p:cNvSpPr/>
                  <p:nvPr/>
                </p:nvSpPr>
                <p:spPr>
                  <a:xfrm>
                    <a:off x="2349100" y="3407625"/>
                    <a:ext cx="152000" cy="14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80" h="5929" extrusionOk="0">
                        <a:moveTo>
                          <a:pt x="0" y="1"/>
                        </a:moveTo>
                        <a:lnTo>
                          <a:pt x="0" y="5928"/>
                        </a:lnTo>
                        <a:lnTo>
                          <a:pt x="6079" y="5928"/>
                        </a:lnTo>
                        <a:lnTo>
                          <a:pt x="607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534;p45"/>
                  <p:cNvSpPr/>
                  <p:nvPr/>
                </p:nvSpPr>
                <p:spPr>
                  <a:xfrm>
                    <a:off x="2130250" y="3290475"/>
                    <a:ext cx="317650" cy="1269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6" h="50796" extrusionOk="0">
                        <a:moveTo>
                          <a:pt x="2212" y="1"/>
                        </a:moveTo>
                        <a:cubicBezTo>
                          <a:pt x="1935" y="1"/>
                          <a:pt x="1689" y="34"/>
                          <a:pt x="1520" y="128"/>
                        </a:cubicBezTo>
                        <a:cubicBezTo>
                          <a:pt x="335" y="766"/>
                          <a:pt x="395" y="5325"/>
                          <a:pt x="274" y="6632"/>
                        </a:cubicBezTo>
                        <a:cubicBezTo>
                          <a:pt x="31" y="8942"/>
                          <a:pt x="0" y="11313"/>
                          <a:pt x="61" y="13623"/>
                        </a:cubicBezTo>
                        <a:cubicBezTo>
                          <a:pt x="183" y="17605"/>
                          <a:pt x="1247" y="21404"/>
                          <a:pt x="1763" y="25356"/>
                        </a:cubicBezTo>
                        <a:cubicBezTo>
                          <a:pt x="1946" y="26936"/>
                          <a:pt x="2341" y="28578"/>
                          <a:pt x="2402" y="30219"/>
                        </a:cubicBezTo>
                        <a:cubicBezTo>
                          <a:pt x="2462" y="32225"/>
                          <a:pt x="2158" y="34262"/>
                          <a:pt x="2037" y="36238"/>
                        </a:cubicBezTo>
                        <a:cubicBezTo>
                          <a:pt x="1824" y="39490"/>
                          <a:pt x="2189" y="42773"/>
                          <a:pt x="2432" y="45994"/>
                        </a:cubicBezTo>
                        <a:cubicBezTo>
                          <a:pt x="2493" y="47210"/>
                          <a:pt x="2462" y="49794"/>
                          <a:pt x="3861" y="50280"/>
                        </a:cubicBezTo>
                        <a:cubicBezTo>
                          <a:pt x="4781" y="50603"/>
                          <a:pt x="5698" y="50795"/>
                          <a:pt x="6525" y="50795"/>
                        </a:cubicBezTo>
                        <a:cubicBezTo>
                          <a:pt x="8346" y="50795"/>
                          <a:pt x="9727" y="49862"/>
                          <a:pt x="9727" y="47332"/>
                        </a:cubicBezTo>
                        <a:cubicBezTo>
                          <a:pt x="9757" y="46785"/>
                          <a:pt x="9757" y="46298"/>
                          <a:pt x="9757" y="45812"/>
                        </a:cubicBezTo>
                        <a:lnTo>
                          <a:pt x="9757" y="36268"/>
                        </a:lnTo>
                        <a:cubicBezTo>
                          <a:pt x="9757" y="32833"/>
                          <a:pt x="9514" y="29277"/>
                          <a:pt x="9849" y="25842"/>
                        </a:cubicBezTo>
                        <a:cubicBezTo>
                          <a:pt x="10061" y="23502"/>
                          <a:pt x="10365" y="21131"/>
                          <a:pt x="10639" y="18790"/>
                        </a:cubicBezTo>
                        <a:cubicBezTo>
                          <a:pt x="11338" y="12833"/>
                          <a:pt x="12007" y="6815"/>
                          <a:pt x="12706" y="857"/>
                        </a:cubicBezTo>
                        <a:lnTo>
                          <a:pt x="12706" y="766"/>
                        </a:lnTo>
                        <a:cubicBezTo>
                          <a:pt x="12417" y="780"/>
                          <a:pt x="12129" y="786"/>
                          <a:pt x="11841" y="786"/>
                        </a:cubicBezTo>
                        <a:cubicBezTo>
                          <a:pt x="10222" y="786"/>
                          <a:pt x="8622" y="591"/>
                          <a:pt x="7022" y="462"/>
                        </a:cubicBezTo>
                        <a:cubicBezTo>
                          <a:pt x="6019" y="401"/>
                          <a:pt x="5016" y="280"/>
                          <a:pt x="3982" y="188"/>
                        </a:cubicBezTo>
                        <a:cubicBezTo>
                          <a:pt x="3604" y="167"/>
                          <a:pt x="2832" y="1"/>
                          <a:pt x="221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45"/>
                  <p:cNvSpPr/>
                  <p:nvPr/>
                </p:nvSpPr>
                <p:spPr>
                  <a:xfrm>
                    <a:off x="2134050" y="2328275"/>
                    <a:ext cx="591225" cy="106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49" h="42578" extrusionOk="0">
                        <a:moveTo>
                          <a:pt x="13550" y="1"/>
                        </a:moveTo>
                        <a:cubicBezTo>
                          <a:pt x="11006" y="1"/>
                          <a:pt x="8458" y="941"/>
                          <a:pt x="6262" y="2293"/>
                        </a:cubicBezTo>
                        <a:cubicBezTo>
                          <a:pt x="4286" y="3509"/>
                          <a:pt x="2675" y="5758"/>
                          <a:pt x="2827" y="8159"/>
                        </a:cubicBezTo>
                        <a:cubicBezTo>
                          <a:pt x="3040" y="11503"/>
                          <a:pt x="3009" y="14725"/>
                          <a:pt x="2219" y="17977"/>
                        </a:cubicBezTo>
                        <a:cubicBezTo>
                          <a:pt x="1976" y="18950"/>
                          <a:pt x="1702" y="19922"/>
                          <a:pt x="2006" y="20865"/>
                        </a:cubicBezTo>
                        <a:cubicBezTo>
                          <a:pt x="2280" y="21746"/>
                          <a:pt x="3009" y="22354"/>
                          <a:pt x="3526" y="23083"/>
                        </a:cubicBezTo>
                        <a:cubicBezTo>
                          <a:pt x="4438" y="24299"/>
                          <a:pt x="3952" y="24938"/>
                          <a:pt x="3617" y="26153"/>
                        </a:cubicBezTo>
                        <a:cubicBezTo>
                          <a:pt x="3283" y="27460"/>
                          <a:pt x="3465" y="28828"/>
                          <a:pt x="3040" y="30105"/>
                        </a:cubicBezTo>
                        <a:cubicBezTo>
                          <a:pt x="2766" y="30956"/>
                          <a:pt x="2158" y="31625"/>
                          <a:pt x="1854" y="32476"/>
                        </a:cubicBezTo>
                        <a:cubicBezTo>
                          <a:pt x="912" y="34968"/>
                          <a:pt x="152" y="37704"/>
                          <a:pt x="31" y="40409"/>
                        </a:cubicBezTo>
                        <a:cubicBezTo>
                          <a:pt x="0" y="41078"/>
                          <a:pt x="0" y="41777"/>
                          <a:pt x="122" y="42567"/>
                        </a:cubicBezTo>
                        <a:cubicBezTo>
                          <a:pt x="185" y="42574"/>
                          <a:pt x="245" y="42577"/>
                          <a:pt x="300" y="42577"/>
                        </a:cubicBezTo>
                        <a:cubicBezTo>
                          <a:pt x="1201" y="42577"/>
                          <a:pt x="1099" y="41691"/>
                          <a:pt x="1672" y="41290"/>
                        </a:cubicBezTo>
                        <a:cubicBezTo>
                          <a:pt x="2948" y="40266"/>
                          <a:pt x="4902" y="40002"/>
                          <a:pt x="6856" y="40002"/>
                        </a:cubicBezTo>
                        <a:cubicBezTo>
                          <a:pt x="8439" y="40002"/>
                          <a:pt x="10022" y="40175"/>
                          <a:pt x="11247" y="40257"/>
                        </a:cubicBezTo>
                        <a:cubicBezTo>
                          <a:pt x="15198" y="40561"/>
                          <a:pt x="18694" y="40014"/>
                          <a:pt x="22523" y="41199"/>
                        </a:cubicBezTo>
                        <a:cubicBezTo>
                          <a:pt x="23648" y="39527"/>
                          <a:pt x="23101" y="37673"/>
                          <a:pt x="22888" y="35850"/>
                        </a:cubicBezTo>
                        <a:cubicBezTo>
                          <a:pt x="22615" y="33843"/>
                          <a:pt x="21764" y="31929"/>
                          <a:pt x="21216" y="29983"/>
                        </a:cubicBezTo>
                        <a:cubicBezTo>
                          <a:pt x="20639" y="28038"/>
                          <a:pt x="20487" y="26123"/>
                          <a:pt x="20396" y="24117"/>
                        </a:cubicBezTo>
                        <a:cubicBezTo>
                          <a:pt x="20335" y="22476"/>
                          <a:pt x="21460" y="21989"/>
                          <a:pt x="22037" y="20530"/>
                        </a:cubicBezTo>
                        <a:cubicBezTo>
                          <a:pt x="22919" y="18433"/>
                          <a:pt x="22311" y="15971"/>
                          <a:pt x="22128" y="13813"/>
                        </a:cubicBezTo>
                        <a:cubicBezTo>
                          <a:pt x="21885" y="11260"/>
                          <a:pt x="21672" y="8706"/>
                          <a:pt x="21277" y="6214"/>
                        </a:cubicBezTo>
                        <a:cubicBezTo>
                          <a:pt x="20913" y="3600"/>
                          <a:pt x="19332" y="1533"/>
                          <a:pt x="16870" y="591"/>
                        </a:cubicBezTo>
                        <a:cubicBezTo>
                          <a:pt x="15784" y="182"/>
                          <a:pt x="14667" y="1"/>
                          <a:pt x="1355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45"/>
                  <p:cNvSpPr/>
                  <p:nvPr/>
                </p:nvSpPr>
                <p:spPr>
                  <a:xfrm>
                    <a:off x="2585425" y="2043800"/>
                    <a:ext cx="519775" cy="47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91" h="19144" extrusionOk="0">
                        <a:moveTo>
                          <a:pt x="17260" y="0"/>
                        </a:moveTo>
                        <a:cubicBezTo>
                          <a:pt x="16540" y="0"/>
                          <a:pt x="15819" y="240"/>
                          <a:pt x="15229" y="723"/>
                        </a:cubicBezTo>
                        <a:cubicBezTo>
                          <a:pt x="13374" y="2395"/>
                          <a:pt x="11763" y="3672"/>
                          <a:pt x="10669" y="4553"/>
                        </a:cubicBezTo>
                        <a:cubicBezTo>
                          <a:pt x="7447" y="7076"/>
                          <a:pt x="5836" y="8322"/>
                          <a:pt x="4742" y="8900"/>
                        </a:cubicBezTo>
                        <a:cubicBezTo>
                          <a:pt x="3526" y="9538"/>
                          <a:pt x="2158" y="10176"/>
                          <a:pt x="973" y="11727"/>
                        </a:cubicBezTo>
                        <a:cubicBezTo>
                          <a:pt x="456" y="12456"/>
                          <a:pt x="152" y="13094"/>
                          <a:pt x="0" y="13611"/>
                        </a:cubicBezTo>
                        <a:cubicBezTo>
                          <a:pt x="1277" y="15465"/>
                          <a:pt x="2614" y="17319"/>
                          <a:pt x="3952" y="19143"/>
                        </a:cubicBezTo>
                        <a:cubicBezTo>
                          <a:pt x="4590" y="18778"/>
                          <a:pt x="14742" y="9690"/>
                          <a:pt x="19362" y="5556"/>
                        </a:cubicBezTo>
                        <a:cubicBezTo>
                          <a:pt x="20669" y="4401"/>
                          <a:pt x="20791" y="2456"/>
                          <a:pt x="19727" y="1149"/>
                        </a:cubicBezTo>
                        <a:cubicBezTo>
                          <a:pt x="19082" y="385"/>
                          <a:pt x="18171" y="0"/>
                          <a:pt x="17260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537;p45"/>
                  <p:cNvSpPr/>
                  <p:nvPr/>
                </p:nvSpPr>
                <p:spPr>
                  <a:xfrm>
                    <a:off x="2651525" y="1715350"/>
                    <a:ext cx="453675" cy="48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47" h="19378" extrusionOk="0">
                        <a:moveTo>
                          <a:pt x="3132" y="1"/>
                        </a:moveTo>
                        <a:lnTo>
                          <a:pt x="1" y="2068"/>
                        </a:lnTo>
                        <a:cubicBezTo>
                          <a:pt x="426" y="2676"/>
                          <a:pt x="7995" y="13831"/>
                          <a:pt x="12250" y="18390"/>
                        </a:cubicBezTo>
                        <a:cubicBezTo>
                          <a:pt x="12878" y="19050"/>
                          <a:pt x="13709" y="19377"/>
                          <a:pt x="14547" y="19377"/>
                        </a:cubicBezTo>
                        <a:cubicBezTo>
                          <a:pt x="15292" y="19377"/>
                          <a:pt x="16042" y="19118"/>
                          <a:pt x="16658" y="18603"/>
                        </a:cubicBezTo>
                        <a:cubicBezTo>
                          <a:pt x="17995" y="17478"/>
                          <a:pt x="18147" y="15412"/>
                          <a:pt x="16962" y="14135"/>
                        </a:cubicBezTo>
                        <a:lnTo>
                          <a:pt x="3132" y="1"/>
                        </a:ln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538;p45"/>
                  <p:cNvSpPr/>
                  <p:nvPr/>
                </p:nvSpPr>
                <p:spPr>
                  <a:xfrm>
                    <a:off x="2560350" y="1638525"/>
                    <a:ext cx="193025" cy="16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1" h="6722" extrusionOk="0">
                        <a:moveTo>
                          <a:pt x="5037" y="0"/>
                        </a:moveTo>
                        <a:cubicBezTo>
                          <a:pt x="4811" y="0"/>
                          <a:pt x="4690" y="134"/>
                          <a:pt x="4468" y="217"/>
                        </a:cubicBezTo>
                        <a:cubicBezTo>
                          <a:pt x="4332" y="247"/>
                          <a:pt x="4187" y="262"/>
                          <a:pt x="4043" y="262"/>
                        </a:cubicBezTo>
                        <a:cubicBezTo>
                          <a:pt x="3899" y="262"/>
                          <a:pt x="3754" y="247"/>
                          <a:pt x="3617" y="217"/>
                        </a:cubicBezTo>
                        <a:cubicBezTo>
                          <a:pt x="3406" y="132"/>
                          <a:pt x="3179" y="18"/>
                          <a:pt x="2969" y="18"/>
                        </a:cubicBezTo>
                        <a:cubicBezTo>
                          <a:pt x="2877" y="18"/>
                          <a:pt x="2789" y="40"/>
                          <a:pt x="2705" y="95"/>
                        </a:cubicBezTo>
                        <a:cubicBezTo>
                          <a:pt x="2432" y="247"/>
                          <a:pt x="2493" y="642"/>
                          <a:pt x="2250" y="825"/>
                        </a:cubicBezTo>
                        <a:cubicBezTo>
                          <a:pt x="2139" y="926"/>
                          <a:pt x="1994" y="955"/>
                          <a:pt x="1836" y="955"/>
                        </a:cubicBezTo>
                        <a:cubicBezTo>
                          <a:pt x="1631" y="955"/>
                          <a:pt x="1403" y="907"/>
                          <a:pt x="1193" y="907"/>
                        </a:cubicBezTo>
                        <a:cubicBezTo>
                          <a:pt x="1031" y="907"/>
                          <a:pt x="880" y="936"/>
                          <a:pt x="760" y="1037"/>
                        </a:cubicBezTo>
                        <a:cubicBezTo>
                          <a:pt x="304" y="1433"/>
                          <a:pt x="608" y="1949"/>
                          <a:pt x="882" y="2344"/>
                        </a:cubicBezTo>
                        <a:cubicBezTo>
                          <a:pt x="1186" y="2800"/>
                          <a:pt x="1429" y="3287"/>
                          <a:pt x="1581" y="3834"/>
                        </a:cubicBezTo>
                        <a:cubicBezTo>
                          <a:pt x="1552" y="3841"/>
                          <a:pt x="1524" y="3844"/>
                          <a:pt x="1496" y="3844"/>
                        </a:cubicBezTo>
                        <a:cubicBezTo>
                          <a:pt x="1288" y="3844"/>
                          <a:pt x="1107" y="3657"/>
                          <a:pt x="973" y="3469"/>
                        </a:cubicBezTo>
                        <a:cubicBezTo>
                          <a:pt x="836" y="3304"/>
                          <a:pt x="698" y="3065"/>
                          <a:pt x="472" y="3065"/>
                        </a:cubicBezTo>
                        <a:cubicBezTo>
                          <a:pt x="447" y="3065"/>
                          <a:pt x="422" y="3068"/>
                          <a:pt x="395" y="3074"/>
                        </a:cubicBezTo>
                        <a:cubicBezTo>
                          <a:pt x="122" y="3104"/>
                          <a:pt x="0" y="3408"/>
                          <a:pt x="61" y="3682"/>
                        </a:cubicBezTo>
                        <a:cubicBezTo>
                          <a:pt x="91" y="3895"/>
                          <a:pt x="213" y="4107"/>
                          <a:pt x="304" y="4320"/>
                        </a:cubicBezTo>
                        <a:cubicBezTo>
                          <a:pt x="517" y="4685"/>
                          <a:pt x="730" y="5080"/>
                          <a:pt x="1034" y="5384"/>
                        </a:cubicBezTo>
                        <a:cubicBezTo>
                          <a:pt x="1520" y="5870"/>
                          <a:pt x="2189" y="5992"/>
                          <a:pt x="2797" y="6265"/>
                        </a:cubicBezTo>
                        <a:cubicBezTo>
                          <a:pt x="3040" y="6357"/>
                          <a:pt x="3283" y="6417"/>
                          <a:pt x="3587" y="6448"/>
                        </a:cubicBezTo>
                        <a:cubicBezTo>
                          <a:pt x="3619" y="6451"/>
                          <a:pt x="3655" y="6453"/>
                          <a:pt x="3692" y="6453"/>
                        </a:cubicBezTo>
                        <a:cubicBezTo>
                          <a:pt x="3861" y="6453"/>
                          <a:pt x="4074" y="6423"/>
                          <a:pt x="4258" y="6423"/>
                        </a:cubicBezTo>
                        <a:cubicBezTo>
                          <a:pt x="4378" y="6423"/>
                          <a:pt x="4485" y="6436"/>
                          <a:pt x="4560" y="6478"/>
                        </a:cubicBezTo>
                        <a:lnTo>
                          <a:pt x="5016" y="6721"/>
                        </a:lnTo>
                        <a:lnTo>
                          <a:pt x="5259" y="6478"/>
                        </a:lnTo>
                        <a:lnTo>
                          <a:pt x="5532" y="6478"/>
                        </a:lnTo>
                        <a:cubicBezTo>
                          <a:pt x="5532" y="6478"/>
                          <a:pt x="5441" y="6387"/>
                          <a:pt x="5411" y="6326"/>
                        </a:cubicBezTo>
                        <a:lnTo>
                          <a:pt x="7690" y="4047"/>
                        </a:lnTo>
                        <a:cubicBezTo>
                          <a:pt x="7721" y="4016"/>
                          <a:pt x="6505" y="1615"/>
                          <a:pt x="6383" y="1402"/>
                        </a:cubicBezTo>
                        <a:cubicBezTo>
                          <a:pt x="6140" y="885"/>
                          <a:pt x="5715" y="65"/>
                          <a:pt x="5107" y="4"/>
                        </a:cubicBezTo>
                        <a:cubicBezTo>
                          <a:pt x="5083" y="1"/>
                          <a:pt x="5059" y="0"/>
                          <a:pt x="5037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" name="Google Shape;539;p45"/>
                  <p:cNvSpPr/>
                  <p:nvPr/>
                </p:nvSpPr>
                <p:spPr>
                  <a:xfrm>
                    <a:off x="2507350" y="2229625"/>
                    <a:ext cx="350900" cy="30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36" h="12197" extrusionOk="0">
                        <a:moveTo>
                          <a:pt x="9438" y="0"/>
                        </a:moveTo>
                        <a:cubicBezTo>
                          <a:pt x="9385" y="0"/>
                          <a:pt x="9324" y="8"/>
                          <a:pt x="9263" y="8"/>
                        </a:cubicBezTo>
                        <a:cubicBezTo>
                          <a:pt x="8047" y="403"/>
                          <a:pt x="4977" y="2774"/>
                          <a:pt x="1725" y="4567"/>
                        </a:cubicBezTo>
                        <a:cubicBezTo>
                          <a:pt x="0" y="5505"/>
                          <a:pt x="5566" y="12197"/>
                          <a:pt x="6725" y="12197"/>
                        </a:cubicBezTo>
                        <a:cubicBezTo>
                          <a:pt x="6730" y="12197"/>
                          <a:pt x="6735" y="12197"/>
                          <a:pt x="6740" y="12196"/>
                        </a:cubicBezTo>
                        <a:cubicBezTo>
                          <a:pt x="6740" y="12196"/>
                          <a:pt x="14035" y="6512"/>
                          <a:pt x="13792" y="5935"/>
                        </a:cubicBezTo>
                        <a:cubicBezTo>
                          <a:pt x="13579" y="5357"/>
                          <a:pt x="12698" y="2683"/>
                          <a:pt x="9567" y="38"/>
                        </a:cubicBezTo>
                        <a:cubicBezTo>
                          <a:pt x="9537" y="8"/>
                          <a:pt x="9491" y="0"/>
                          <a:pt x="94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" name="Google Shape;540;p45"/>
                  <p:cNvSpPr/>
                  <p:nvPr/>
                </p:nvSpPr>
                <p:spPr>
                  <a:xfrm>
                    <a:off x="2453200" y="2248500"/>
                    <a:ext cx="44850" cy="1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4" h="784" extrusionOk="0">
                        <a:moveTo>
                          <a:pt x="201" y="1"/>
                        </a:moveTo>
                        <a:cubicBezTo>
                          <a:pt x="136" y="1"/>
                          <a:pt x="75" y="29"/>
                          <a:pt x="31" y="73"/>
                        </a:cubicBezTo>
                        <a:cubicBezTo>
                          <a:pt x="0" y="165"/>
                          <a:pt x="0" y="286"/>
                          <a:pt x="92" y="347"/>
                        </a:cubicBezTo>
                        <a:cubicBezTo>
                          <a:pt x="122" y="438"/>
                          <a:pt x="183" y="499"/>
                          <a:pt x="274" y="529"/>
                        </a:cubicBezTo>
                        <a:cubicBezTo>
                          <a:pt x="488" y="672"/>
                          <a:pt x="786" y="783"/>
                          <a:pt x="1069" y="783"/>
                        </a:cubicBezTo>
                        <a:cubicBezTo>
                          <a:pt x="1269" y="783"/>
                          <a:pt x="1461" y="728"/>
                          <a:pt x="1611" y="590"/>
                        </a:cubicBezTo>
                        <a:cubicBezTo>
                          <a:pt x="1642" y="560"/>
                          <a:pt x="1703" y="469"/>
                          <a:pt x="1763" y="408"/>
                        </a:cubicBezTo>
                        <a:cubicBezTo>
                          <a:pt x="1794" y="286"/>
                          <a:pt x="1794" y="165"/>
                          <a:pt x="1703" y="73"/>
                        </a:cubicBezTo>
                        <a:cubicBezTo>
                          <a:pt x="1672" y="43"/>
                          <a:pt x="1619" y="28"/>
                          <a:pt x="1562" y="28"/>
                        </a:cubicBezTo>
                        <a:cubicBezTo>
                          <a:pt x="1505" y="28"/>
                          <a:pt x="1444" y="43"/>
                          <a:pt x="1399" y="73"/>
                        </a:cubicBezTo>
                        <a:cubicBezTo>
                          <a:pt x="1338" y="165"/>
                          <a:pt x="1368" y="317"/>
                          <a:pt x="1338" y="408"/>
                        </a:cubicBezTo>
                        <a:cubicBezTo>
                          <a:pt x="1307" y="469"/>
                          <a:pt x="1186" y="499"/>
                          <a:pt x="1095" y="560"/>
                        </a:cubicBezTo>
                        <a:cubicBezTo>
                          <a:pt x="1034" y="560"/>
                          <a:pt x="912" y="560"/>
                          <a:pt x="852" y="499"/>
                        </a:cubicBezTo>
                        <a:cubicBezTo>
                          <a:pt x="700" y="469"/>
                          <a:pt x="578" y="438"/>
                          <a:pt x="456" y="317"/>
                        </a:cubicBezTo>
                        <a:cubicBezTo>
                          <a:pt x="396" y="195"/>
                          <a:pt x="396" y="104"/>
                          <a:pt x="274" y="13"/>
                        </a:cubicBezTo>
                        <a:cubicBezTo>
                          <a:pt x="250" y="5"/>
                          <a:pt x="225" y="1"/>
                          <a:pt x="20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" name="Google Shape;541;p45"/>
                  <p:cNvSpPr/>
                  <p:nvPr/>
                </p:nvSpPr>
                <p:spPr>
                  <a:xfrm>
                    <a:off x="2590750" y="2096825"/>
                    <a:ext cx="36500" cy="6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0" h="2433" fill="none" extrusionOk="0">
                        <a:moveTo>
                          <a:pt x="0" y="2280"/>
                        </a:moveTo>
                        <a:cubicBezTo>
                          <a:pt x="0" y="2311"/>
                          <a:pt x="61" y="2341"/>
                          <a:pt x="91" y="2402"/>
                        </a:cubicBezTo>
                        <a:cubicBezTo>
                          <a:pt x="152" y="2432"/>
                          <a:pt x="243" y="2371"/>
                          <a:pt x="243" y="2280"/>
                        </a:cubicBezTo>
                        <a:cubicBezTo>
                          <a:pt x="274" y="2128"/>
                          <a:pt x="274" y="1976"/>
                          <a:pt x="395" y="1855"/>
                        </a:cubicBezTo>
                        <a:cubicBezTo>
                          <a:pt x="456" y="1794"/>
                          <a:pt x="608" y="1703"/>
                          <a:pt x="578" y="1642"/>
                        </a:cubicBezTo>
                        <a:cubicBezTo>
                          <a:pt x="578" y="1551"/>
                          <a:pt x="517" y="1490"/>
                          <a:pt x="456" y="1460"/>
                        </a:cubicBezTo>
                        <a:cubicBezTo>
                          <a:pt x="395" y="1338"/>
                          <a:pt x="426" y="1156"/>
                          <a:pt x="486" y="1004"/>
                        </a:cubicBezTo>
                        <a:cubicBezTo>
                          <a:pt x="699" y="608"/>
                          <a:pt x="882" y="1"/>
                          <a:pt x="1459" y="244"/>
                        </a:cubicBezTo>
                      </a:path>
                    </a:pathLst>
                  </a:custGeom>
                  <a:noFill/>
                  <a:ln w="4550" cap="rnd" cmpd="sng">
                    <a:solidFill>
                      <a:srgbClr val="1619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45"/>
                  <p:cNvSpPr/>
                  <p:nvPr/>
                </p:nvSpPr>
                <p:spPr>
                  <a:xfrm>
                    <a:off x="2304250" y="2096825"/>
                    <a:ext cx="47150" cy="67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" h="2705" extrusionOk="0">
                        <a:moveTo>
                          <a:pt x="718" y="1"/>
                        </a:moveTo>
                        <a:cubicBezTo>
                          <a:pt x="507" y="1"/>
                          <a:pt x="294" y="77"/>
                          <a:pt x="183" y="244"/>
                        </a:cubicBezTo>
                        <a:cubicBezTo>
                          <a:pt x="1" y="548"/>
                          <a:pt x="123" y="1004"/>
                          <a:pt x="305" y="1247"/>
                        </a:cubicBezTo>
                        <a:cubicBezTo>
                          <a:pt x="426" y="1460"/>
                          <a:pt x="578" y="1611"/>
                          <a:pt x="670" y="1794"/>
                        </a:cubicBezTo>
                        <a:cubicBezTo>
                          <a:pt x="791" y="2067"/>
                          <a:pt x="791" y="2371"/>
                          <a:pt x="974" y="2554"/>
                        </a:cubicBezTo>
                        <a:cubicBezTo>
                          <a:pt x="1077" y="2658"/>
                          <a:pt x="1224" y="2705"/>
                          <a:pt x="1364" y="2705"/>
                        </a:cubicBezTo>
                        <a:cubicBezTo>
                          <a:pt x="1430" y="2705"/>
                          <a:pt x="1493" y="2695"/>
                          <a:pt x="1551" y="2675"/>
                        </a:cubicBezTo>
                        <a:cubicBezTo>
                          <a:pt x="1733" y="2584"/>
                          <a:pt x="1885" y="2402"/>
                          <a:pt x="1885" y="2219"/>
                        </a:cubicBezTo>
                        <a:lnTo>
                          <a:pt x="1095" y="92"/>
                        </a:lnTo>
                        <a:cubicBezTo>
                          <a:pt x="988" y="32"/>
                          <a:pt x="853" y="1"/>
                          <a:pt x="718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" name="Google Shape;543;p45"/>
                  <p:cNvSpPr/>
                  <p:nvPr/>
                </p:nvSpPr>
                <p:spPr>
                  <a:xfrm>
                    <a:off x="2308825" y="2093675"/>
                    <a:ext cx="41050" cy="6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2" h="2488" extrusionOk="0">
                        <a:moveTo>
                          <a:pt x="676" y="0"/>
                        </a:moveTo>
                        <a:cubicBezTo>
                          <a:pt x="437" y="0"/>
                          <a:pt x="222" y="115"/>
                          <a:pt x="31" y="279"/>
                        </a:cubicBezTo>
                        <a:lnTo>
                          <a:pt x="0" y="309"/>
                        </a:lnTo>
                        <a:cubicBezTo>
                          <a:pt x="0" y="339"/>
                          <a:pt x="23" y="355"/>
                          <a:pt x="50" y="355"/>
                        </a:cubicBezTo>
                        <a:cubicBezTo>
                          <a:pt x="76" y="355"/>
                          <a:pt x="107" y="339"/>
                          <a:pt x="122" y="309"/>
                        </a:cubicBezTo>
                        <a:cubicBezTo>
                          <a:pt x="210" y="272"/>
                          <a:pt x="290" y="255"/>
                          <a:pt x="361" y="255"/>
                        </a:cubicBezTo>
                        <a:cubicBezTo>
                          <a:pt x="755" y="255"/>
                          <a:pt x="910" y="760"/>
                          <a:pt x="1064" y="1069"/>
                        </a:cubicBezTo>
                        <a:cubicBezTo>
                          <a:pt x="1155" y="1221"/>
                          <a:pt x="1186" y="1373"/>
                          <a:pt x="1095" y="1525"/>
                        </a:cubicBezTo>
                        <a:cubicBezTo>
                          <a:pt x="1064" y="1616"/>
                          <a:pt x="1003" y="1646"/>
                          <a:pt x="1003" y="1707"/>
                        </a:cubicBezTo>
                        <a:cubicBezTo>
                          <a:pt x="1003" y="1829"/>
                          <a:pt x="1095" y="1889"/>
                          <a:pt x="1186" y="1950"/>
                        </a:cubicBezTo>
                        <a:cubicBezTo>
                          <a:pt x="1307" y="2072"/>
                          <a:pt x="1307" y="2224"/>
                          <a:pt x="1338" y="2376"/>
                        </a:cubicBezTo>
                        <a:cubicBezTo>
                          <a:pt x="1361" y="2422"/>
                          <a:pt x="1384" y="2487"/>
                          <a:pt x="1435" y="2487"/>
                        </a:cubicBezTo>
                        <a:cubicBezTo>
                          <a:pt x="1451" y="2487"/>
                          <a:pt x="1468" y="2481"/>
                          <a:pt x="1490" y="2467"/>
                        </a:cubicBezTo>
                        <a:cubicBezTo>
                          <a:pt x="1520" y="2467"/>
                          <a:pt x="1520" y="2406"/>
                          <a:pt x="1550" y="2376"/>
                        </a:cubicBezTo>
                        <a:cubicBezTo>
                          <a:pt x="1642" y="2011"/>
                          <a:pt x="1550" y="1707"/>
                          <a:pt x="1520" y="1342"/>
                        </a:cubicBezTo>
                        <a:cubicBezTo>
                          <a:pt x="1520" y="1130"/>
                          <a:pt x="1398" y="826"/>
                          <a:pt x="1307" y="552"/>
                        </a:cubicBezTo>
                        <a:cubicBezTo>
                          <a:pt x="1186" y="309"/>
                          <a:pt x="1034" y="66"/>
                          <a:pt x="760" y="5"/>
                        </a:cubicBezTo>
                        <a:cubicBezTo>
                          <a:pt x="732" y="2"/>
                          <a:pt x="704" y="0"/>
                          <a:pt x="676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" name="Google Shape;544;p45"/>
                  <p:cNvSpPr/>
                  <p:nvPr/>
                </p:nvSpPr>
                <p:spPr>
                  <a:xfrm>
                    <a:off x="2594550" y="2095975"/>
                    <a:ext cx="40300" cy="6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2" h="2778" extrusionOk="0">
                        <a:moveTo>
                          <a:pt x="963" y="0"/>
                        </a:moveTo>
                        <a:cubicBezTo>
                          <a:pt x="787" y="0"/>
                          <a:pt x="597" y="62"/>
                          <a:pt x="456" y="156"/>
                        </a:cubicBezTo>
                        <a:lnTo>
                          <a:pt x="0" y="2345"/>
                        </a:lnTo>
                        <a:cubicBezTo>
                          <a:pt x="61" y="2557"/>
                          <a:pt x="213" y="2740"/>
                          <a:pt x="395" y="2770"/>
                        </a:cubicBezTo>
                        <a:cubicBezTo>
                          <a:pt x="426" y="2775"/>
                          <a:pt x="458" y="2778"/>
                          <a:pt x="490" y="2778"/>
                        </a:cubicBezTo>
                        <a:cubicBezTo>
                          <a:pt x="654" y="2778"/>
                          <a:pt x="836" y="2714"/>
                          <a:pt x="912" y="2588"/>
                        </a:cubicBezTo>
                        <a:cubicBezTo>
                          <a:pt x="1064" y="2345"/>
                          <a:pt x="1034" y="2041"/>
                          <a:pt x="1125" y="1797"/>
                        </a:cubicBezTo>
                        <a:cubicBezTo>
                          <a:pt x="1186" y="1585"/>
                          <a:pt x="1307" y="1402"/>
                          <a:pt x="1429" y="1220"/>
                        </a:cubicBezTo>
                        <a:cubicBezTo>
                          <a:pt x="1581" y="916"/>
                          <a:pt x="1611" y="490"/>
                          <a:pt x="1368" y="187"/>
                        </a:cubicBezTo>
                        <a:cubicBezTo>
                          <a:pt x="1280" y="54"/>
                          <a:pt x="1128" y="0"/>
                          <a:pt x="963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" name="Google Shape;545;p45"/>
                  <p:cNvSpPr/>
                  <p:nvPr/>
                </p:nvSpPr>
                <p:spPr>
                  <a:xfrm>
                    <a:off x="2593775" y="2094400"/>
                    <a:ext cx="34975" cy="6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9" h="2651" extrusionOk="0">
                        <a:moveTo>
                          <a:pt x="825" y="0"/>
                        </a:moveTo>
                        <a:cubicBezTo>
                          <a:pt x="749" y="0"/>
                          <a:pt x="676" y="12"/>
                          <a:pt x="609" y="37"/>
                        </a:cubicBezTo>
                        <a:cubicBezTo>
                          <a:pt x="335" y="98"/>
                          <a:pt x="244" y="401"/>
                          <a:pt x="153" y="645"/>
                        </a:cubicBezTo>
                        <a:cubicBezTo>
                          <a:pt x="92" y="888"/>
                          <a:pt x="31" y="1192"/>
                          <a:pt x="1" y="1526"/>
                        </a:cubicBezTo>
                        <a:cubicBezTo>
                          <a:pt x="1" y="1891"/>
                          <a:pt x="1" y="2195"/>
                          <a:pt x="122" y="2529"/>
                        </a:cubicBezTo>
                        <a:cubicBezTo>
                          <a:pt x="122" y="2560"/>
                          <a:pt x="153" y="2651"/>
                          <a:pt x="183" y="2651"/>
                        </a:cubicBezTo>
                        <a:cubicBezTo>
                          <a:pt x="274" y="2651"/>
                          <a:pt x="335" y="2560"/>
                          <a:pt x="335" y="2499"/>
                        </a:cubicBezTo>
                        <a:cubicBezTo>
                          <a:pt x="396" y="2347"/>
                          <a:pt x="396" y="2164"/>
                          <a:pt x="457" y="2043"/>
                        </a:cubicBezTo>
                        <a:cubicBezTo>
                          <a:pt x="517" y="1952"/>
                          <a:pt x="639" y="1891"/>
                          <a:pt x="639" y="1769"/>
                        </a:cubicBezTo>
                        <a:cubicBezTo>
                          <a:pt x="639" y="1708"/>
                          <a:pt x="517" y="1648"/>
                          <a:pt x="487" y="1587"/>
                        </a:cubicBezTo>
                        <a:cubicBezTo>
                          <a:pt x="396" y="1435"/>
                          <a:pt x="426" y="1283"/>
                          <a:pt x="457" y="1131"/>
                        </a:cubicBezTo>
                        <a:cubicBezTo>
                          <a:pt x="564" y="782"/>
                          <a:pt x="672" y="219"/>
                          <a:pt x="1094" y="219"/>
                        </a:cubicBezTo>
                        <a:cubicBezTo>
                          <a:pt x="1149" y="219"/>
                          <a:pt x="1210" y="228"/>
                          <a:pt x="1277" y="250"/>
                        </a:cubicBezTo>
                        <a:cubicBezTo>
                          <a:pt x="1338" y="250"/>
                          <a:pt x="1399" y="250"/>
                          <a:pt x="1399" y="219"/>
                        </a:cubicBezTo>
                        <a:lnTo>
                          <a:pt x="1368" y="189"/>
                        </a:lnTo>
                        <a:cubicBezTo>
                          <a:pt x="1236" y="79"/>
                          <a:pt x="1024" y="0"/>
                          <a:pt x="825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" name="Google Shape;546;p45"/>
                  <p:cNvSpPr/>
                  <p:nvPr/>
                </p:nvSpPr>
                <p:spPr>
                  <a:xfrm>
                    <a:off x="2377200" y="2164450"/>
                    <a:ext cx="166450" cy="269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8" h="10783" extrusionOk="0">
                        <a:moveTo>
                          <a:pt x="1764" y="1"/>
                        </a:moveTo>
                        <a:cubicBezTo>
                          <a:pt x="1825" y="1186"/>
                          <a:pt x="1855" y="2402"/>
                          <a:pt x="1825" y="3618"/>
                        </a:cubicBezTo>
                        <a:cubicBezTo>
                          <a:pt x="1794" y="4438"/>
                          <a:pt x="1916" y="5654"/>
                          <a:pt x="1612" y="6414"/>
                        </a:cubicBezTo>
                        <a:cubicBezTo>
                          <a:pt x="1551" y="6505"/>
                          <a:pt x="1490" y="6566"/>
                          <a:pt x="1460" y="6657"/>
                        </a:cubicBezTo>
                        <a:cubicBezTo>
                          <a:pt x="1065" y="7144"/>
                          <a:pt x="305" y="6870"/>
                          <a:pt x="122" y="7448"/>
                        </a:cubicBezTo>
                        <a:cubicBezTo>
                          <a:pt x="1" y="7752"/>
                          <a:pt x="244" y="8056"/>
                          <a:pt x="426" y="8329"/>
                        </a:cubicBezTo>
                        <a:cubicBezTo>
                          <a:pt x="822" y="8876"/>
                          <a:pt x="1308" y="9423"/>
                          <a:pt x="1703" y="9940"/>
                        </a:cubicBezTo>
                        <a:cubicBezTo>
                          <a:pt x="1946" y="10244"/>
                          <a:pt x="2220" y="10609"/>
                          <a:pt x="2585" y="10700"/>
                        </a:cubicBezTo>
                        <a:cubicBezTo>
                          <a:pt x="2728" y="10757"/>
                          <a:pt x="2871" y="10782"/>
                          <a:pt x="3013" y="10782"/>
                        </a:cubicBezTo>
                        <a:cubicBezTo>
                          <a:pt x="3475" y="10782"/>
                          <a:pt x="3929" y="10516"/>
                          <a:pt x="4347" y="10214"/>
                        </a:cubicBezTo>
                        <a:cubicBezTo>
                          <a:pt x="4955" y="9788"/>
                          <a:pt x="5472" y="9332"/>
                          <a:pt x="6019" y="8876"/>
                        </a:cubicBezTo>
                        <a:cubicBezTo>
                          <a:pt x="6232" y="8663"/>
                          <a:pt x="6506" y="8420"/>
                          <a:pt x="6536" y="8116"/>
                        </a:cubicBezTo>
                        <a:cubicBezTo>
                          <a:pt x="6658" y="7448"/>
                          <a:pt x="5776" y="7448"/>
                          <a:pt x="5563" y="7022"/>
                        </a:cubicBezTo>
                        <a:cubicBezTo>
                          <a:pt x="5320" y="6597"/>
                          <a:pt x="5472" y="5746"/>
                          <a:pt x="5503" y="5320"/>
                        </a:cubicBezTo>
                        <a:cubicBezTo>
                          <a:pt x="5503" y="5051"/>
                          <a:pt x="5942" y="1852"/>
                          <a:pt x="6217" y="1852"/>
                        </a:cubicBezTo>
                        <a:cubicBezTo>
                          <a:pt x="6222" y="1852"/>
                          <a:pt x="6227" y="1853"/>
                          <a:pt x="6232" y="1855"/>
                        </a:cubicBezTo>
                        <a:cubicBezTo>
                          <a:pt x="6171" y="1824"/>
                          <a:pt x="1764" y="1"/>
                          <a:pt x="1764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" name="Google Shape;547;p45"/>
                  <p:cNvSpPr/>
                  <p:nvPr/>
                </p:nvSpPr>
                <p:spPr>
                  <a:xfrm>
                    <a:off x="2421275" y="2163700"/>
                    <a:ext cx="111750" cy="16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0" h="6475" extrusionOk="0">
                        <a:moveTo>
                          <a:pt x="4465" y="1852"/>
                        </a:moveTo>
                        <a:cubicBezTo>
                          <a:pt x="4467" y="1853"/>
                          <a:pt x="4468" y="1854"/>
                          <a:pt x="4469" y="1854"/>
                        </a:cubicBezTo>
                        <a:cubicBezTo>
                          <a:pt x="4468" y="1854"/>
                          <a:pt x="4466" y="1853"/>
                          <a:pt x="4465" y="1852"/>
                        </a:cubicBezTo>
                        <a:close/>
                        <a:moveTo>
                          <a:pt x="1" y="0"/>
                        </a:moveTo>
                        <a:cubicBezTo>
                          <a:pt x="62" y="1216"/>
                          <a:pt x="92" y="2432"/>
                          <a:pt x="62" y="3587"/>
                        </a:cubicBezTo>
                        <a:cubicBezTo>
                          <a:pt x="31" y="4317"/>
                          <a:pt x="92" y="5198"/>
                          <a:pt x="1" y="5927"/>
                        </a:cubicBezTo>
                        <a:cubicBezTo>
                          <a:pt x="1065" y="6231"/>
                          <a:pt x="2129" y="6414"/>
                          <a:pt x="3253" y="6475"/>
                        </a:cubicBezTo>
                        <a:lnTo>
                          <a:pt x="3679" y="6475"/>
                        </a:lnTo>
                        <a:cubicBezTo>
                          <a:pt x="3679" y="6079"/>
                          <a:pt x="3709" y="5624"/>
                          <a:pt x="3740" y="5320"/>
                        </a:cubicBezTo>
                        <a:cubicBezTo>
                          <a:pt x="3740" y="5051"/>
                          <a:pt x="4238" y="1851"/>
                          <a:pt x="4457" y="1851"/>
                        </a:cubicBezTo>
                        <a:cubicBezTo>
                          <a:pt x="4460" y="1851"/>
                          <a:pt x="4462" y="1852"/>
                          <a:pt x="4465" y="1852"/>
                        </a:cubicBezTo>
                        <a:lnTo>
                          <a:pt x="4465" y="1852"/>
                        </a:lnTo>
                        <a:cubicBezTo>
                          <a:pt x="4298" y="1778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45"/>
                  <p:cNvSpPr/>
                  <p:nvPr/>
                </p:nvSpPr>
                <p:spPr>
                  <a:xfrm>
                    <a:off x="2387100" y="2347600"/>
                    <a:ext cx="156550" cy="8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2" h="3526" fill="none" extrusionOk="0">
                        <a:moveTo>
                          <a:pt x="5562" y="0"/>
                        </a:moveTo>
                        <a:cubicBezTo>
                          <a:pt x="5866" y="152"/>
                          <a:pt x="6170" y="334"/>
                          <a:pt x="6231" y="638"/>
                        </a:cubicBezTo>
                        <a:cubicBezTo>
                          <a:pt x="6262" y="912"/>
                          <a:pt x="6079" y="1155"/>
                          <a:pt x="5866" y="1337"/>
                        </a:cubicBezTo>
                        <a:cubicBezTo>
                          <a:pt x="5167" y="2097"/>
                          <a:pt x="4316" y="2736"/>
                          <a:pt x="3374" y="3192"/>
                        </a:cubicBezTo>
                        <a:cubicBezTo>
                          <a:pt x="2979" y="3374"/>
                          <a:pt x="2584" y="3526"/>
                          <a:pt x="2189" y="3374"/>
                        </a:cubicBezTo>
                        <a:cubicBezTo>
                          <a:pt x="1976" y="3313"/>
                          <a:pt x="1763" y="3131"/>
                          <a:pt x="1611" y="2918"/>
                        </a:cubicBezTo>
                        <a:cubicBezTo>
                          <a:pt x="1064" y="2280"/>
                          <a:pt x="486" y="1611"/>
                          <a:pt x="0" y="882"/>
                        </a:cubicBezTo>
                      </a:path>
                    </a:pathLst>
                  </a:custGeom>
                  <a:noFill/>
                  <a:ln w="190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45"/>
                  <p:cNvSpPr/>
                  <p:nvPr/>
                </p:nvSpPr>
                <p:spPr>
                  <a:xfrm>
                    <a:off x="2339225" y="1969250"/>
                    <a:ext cx="265225" cy="33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9" h="13599" extrusionOk="0">
                        <a:moveTo>
                          <a:pt x="5379" y="0"/>
                        </a:moveTo>
                        <a:cubicBezTo>
                          <a:pt x="3503" y="0"/>
                          <a:pt x="1593" y="427"/>
                          <a:pt x="760" y="1334"/>
                        </a:cubicBezTo>
                        <a:cubicBezTo>
                          <a:pt x="0" y="2216"/>
                          <a:pt x="152" y="4192"/>
                          <a:pt x="122" y="5225"/>
                        </a:cubicBezTo>
                        <a:cubicBezTo>
                          <a:pt x="122" y="5924"/>
                          <a:pt x="243" y="6623"/>
                          <a:pt x="243" y="7292"/>
                        </a:cubicBezTo>
                        <a:cubicBezTo>
                          <a:pt x="243" y="8477"/>
                          <a:pt x="274" y="9632"/>
                          <a:pt x="669" y="10727"/>
                        </a:cubicBezTo>
                        <a:cubicBezTo>
                          <a:pt x="1216" y="12216"/>
                          <a:pt x="2523" y="13189"/>
                          <a:pt x="4073" y="13493"/>
                        </a:cubicBezTo>
                        <a:cubicBezTo>
                          <a:pt x="4450" y="13562"/>
                          <a:pt x="4848" y="13599"/>
                          <a:pt x="5254" y="13599"/>
                        </a:cubicBezTo>
                        <a:cubicBezTo>
                          <a:pt x="6616" y="13599"/>
                          <a:pt x="8053" y="13190"/>
                          <a:pt x="8967" y="12277"/>
                        </a:cubicBezTo>
                        <a:cubicBezTo>
                          <a:pt x="9757" y="11487"/>
                          <a:pt x="10122" y="10240"/>
                          <a:pt x="10335" y="9177"/>
                        </a:cubicBezTo>
                        <a:cubicBezTo>
                          <a:pt x="10608" y="7870"/>
                          <a:pt x="10335" y="6502"/>
                          <a:pt x="10335" y="5195"/>
                        </a:cubicBezTo>
                        <a:cubicBezTo>
                          <a:pt x="10335" y="4131"/>
                          <a:pt x="10578" y="2307"/>
                          <a:pt x="9879" y="1334"/>
                        </a:cubicBezTo>
                        <a:cubicBezTo>
                          <a:pt x="9258" y="465"/>
                          <a:pt x="7337" y="0"/>
                          <a:pt x="537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0" name="Google Shape;550;p45"/>
                  <p:cNvSpPr/>
                  <p:nvPr/>
                </p:nvSpPr>
                <p:spPr>
                  <a:xfrm>
                    <a:off x="2406075" y="2124100"/>
                    <a:ext cx="19800" cy="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2" h="789" extrusionOk="0">
                        <a:moveTo>
                          <a:pt x="333" y="0"/>
                        </a:moveTo>
                        <a:cubicBezTo>
                          <a:pt x="79" y="0"/>
                          <a:pt x="1" y="176"/>
                          <a:pt x="1" y="429"/>
                        </a:cubicBezTo>
                        <a:cubicBezTo>
                          <a:pt x="1" y="581"/>
                          <a:pt x="92" y="733"/>
                          <a:pt x="244" y="764"/>
                        </a:cubicBezTo>
                        <a:cubicBezTo>
                          <a:pt x="280" y="781"/>
                          <a:pt x="318" y="789"/>
                          <a:pt x="356" y="789"/>
                        </a:cubicBezTo>
                        <a:cubicBezTo>
                          <a:pt x="450" y="789"/>
                          <a:pt x="544" y="746"/>
                          <a:pt x="609" y="703"/>
                        </a:cubicBezTo>
                        <a:cubicBezTo>
                          <a:pt x="700" y="612"/>
                          <a:pt x="791" y="369"/>
                          <a:pt x="700" y="247"/>
                        </a:cubicBezTo>
                        <a:cubicBezTo>
                          <a:pt x="670" y="125"/>
                          <a:pt x="518" y="4"/>
                          <a:pt x="396" y="4"/>
                        </a:cubicBezTo>
                        <a:cubicBezTo>
                          <a:pt x="374" y="2"/>
                          <a:pt x="353" y="0"/>
                          <a:pt x="33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45"/>
                  <p:cNvSpPr/>
                  <p:nvPr/>
                </p:nvSpPr>
                <p:spPr>
                  <a:xfrm>
                    <a:off x="2528425" y="2122575"/>
                    <a:ext cx="19775" cy="1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1" h="776" extrusionOk="0">
                        <a:moveTo>
                          <a:pt x="362" y="1"/>
                        </a:moveTo>
                        <a:cubicBezTo>
                          <a:pt x="105" y="1"/>
                          <a:pt x="1" y="174"/>
                          <a:pt x="1" y="399"/>
                        </a:cubicBezTo>
                        <a:cubicBezTo>
                          <a:pt x="1" y="551"/>
                          <a:pt x="92" y="733"/>
                          <a:pt x="274" y="764"/>
                        </a:cubicBezTo>
                        <a:cubicBezTo>
                          <a:pt x="297" y="771"/>
                          <a:pt x="324" y="775"/>
                          <a:pt x="352" y="775"/>
                        </a:cubicBezTo>
                        <a:cubicBezTo>
                          <a:pt x="438" y="775"/>
                          <a:pt x="540" y="741"/>
                          <a:pt x="609" y="673"/>
                        </a:cubicBezTo>
                        <a:cubicBezTo>
                          <a:pt x="761" y="612"/>
                          <a:pt x="791" y="338"/>
                          <a:pt x="730" y="217"/>
                        </a:cubicBezTo>
                        <a:cubicBezTo>
                          <a:pt x="669" y="126"/>
                          <a:pt x="517" y="4"/>
                          <a:pt x="426" y="4"/>
                        </a:cubicBezTo>
                        <a:cubicBezTo>
                          <a:pt x="404" y="2"/>
                          <a:pt x="383" y="1"/>
                          <a:pt x="36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45"/>
                  <p:cNvSpPr/>
                  <p:nvPr/>
                </p:nvSpPr>
                <p:spPr>
                  <a:xfrm>
                    <a:off x="2517025" y="2091150"/>
                    <a:ext cx="39175" cy="1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7" h="714" extrusionOk="0">
                        <a:moveTo>
                          <a:pt x="857" y="1"/>
                        </a:moveTo>
                        <a:cubicBezTo>
                          <a:pt x="505" y="1"/>
                          <a:pt x="164" y="178"/>
                          <a:pt x="31" y="531"/>
                        </a:cubicBezTo>
                        <a:cubicBezTo>
                          <a:pt x="31" y="623"/>
                          <a:pt x="1" y="683"/>
                          <a:pt x="62" y="714"/>
                        </a:cubicBezTo>
                        <a:cubicBezTo>
                          <a:pt x="122" y="714"/>
                          <a:pt x="153" y="714"/>
                          <a:pt x="183" y="683"/>
                        </a:cubicBezTo>
                        <a:cubicBezTo>
                          <a:pt x="213" y="683"/>
                          <a:pt x="213" y="653"/>
                          <a:pt x="274" y="653"/>
                        </a:cubicBezTo>
                        <a:cubicBezTo>
                          <a:pt x="533" y="535"/>
                          <a:pt x="701" y="491"/>
                          <a:pt x="948" y="491"/>
                        </a:cubicBezTo>
                        <a:cubicBezTo>
                          <a:pt x="1019" y="491"/>
                          <a:pt x="1097" y="494"/>
                          <a:pt x="1186" y="501"/>
                        </a:cubicBezTo>
                        <a:cubicBezTo>
                          <a:pt x="1201" y="502"/>
                          <a:pt x="1214" y="503"/>
                          <a:pt x="1228" y="503"/>
                        </a:cubicBezTo>
                        <a:cubicBezTo>
                          <a:pt x="1525" y="503"/>
                          <a:pt x="1567" y="192"/>
                          <a:pt x="1247" y="76"/>
                        </a:cubicBezTo>
                        <a:cubicBezTo>
                          <a:pt x="1123" y="26"/>
                          <a:pt x="989" y="1"/>
                          <a:pt x="85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45"/>
                  <p:cNvSpPr/>
                  <p:nvPr/>
                </p:nvSpPr>
                <p:spPr>
                  <a:xfrm>
                    <a:off x="2391075" y="2092900"/>
                    <a:ext cx="40100" cy="1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" h="631" extrusionOk="0">
                        <a:moveTo>
                          <a:pt x="837" y="0"/>
                        </a:moveTo>
                        <a:cubicBezTo>
                          <a:pt x="641" y="0"/>
                          <a:pt x="441" y="63"/>
                          <a:pt x="267" y="188"/>
                        </a:cubicBezTo>
                        <a:cubicBezTo>
                          <a:pt x="1" y="374"/>
                          <a:pt x="60" y="630"/>
                          <a:pt x="324" y="630"/>
                        </a:cubicBezTo>
                        <a:cubicBezTo>
                          <a:pt x="362" y="630"/>
                          <a:pt x="403" y="625"/>
                          <a:pt x="449" y="613"/>
                        </a:cubicBezTo>
                        <a:cubicBezTo>
                          <a:pt x="655" y="528"/>
                          <a:pt x="802" y="490"/>
                          <a:pt x="957" y="490"/>
                        </a:cubicBezTo>
                        <a:cubicBezTo>
                          <a:pt x="1077" y="490"/>
                          <a:pt x="1202" y="513"/>
                          <a:pt x="1361" y="553"/>
                        </a:cubicBezTo>
                        <a:cubicBezTo>
                          <a:pt x="1391" y="553"/>
                          <a:pt x="1391" y="553"/>
                          <a:pt x="1422" y="583"/>
                        </a:cubicBezTo>
                        <a:cubicBezTo>
                          <a:pt x="1442" y="583"/>
                          <a:pt x="1489" y="597"/>
                          <a:pt x="1527" y="597"/>
                        </a:cubicBezTo>
                        <a:cubicBezTo>
                          <a:pt x="1547" y="597"/>
                          <a:pt x="1563" y="593"/>
                          <a:pt x="1574" y="583"/>
                        </a:cubicBezTo>
                        <a:cubicBezTo>
                          <a:pt x="1604" y="553"/>
                          <a:pt x="1604" y="461"/>
                          <a:pt x="1574" y="401"/>
                        </a:cubicBezTo>
                        <a:cubicBezTo>
                          <a:pt x="1394" y="132"/>
                          <a:pt x="1119" y="0"/>
                          <a:pt x="8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4" name="Google Shape;554;p45"/>
                  <p:cNvSpPr/>
                  <p:nvPr/>
                </p:nvSpPr>
                <p:spPr>
                  <a:xfrm>
                    <a:off x="1997712" y="1546231"/>
                    <a:ext cx="93500" cy="29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11797" extrusionOk="0">
                        <a:moveTo>
                          <a:pt x="2394" y="1"/>
                        </a:moveTo>
                        <a:cubicBezTo>
                          <a:pt x="2305" y="1"/>
                          <a:pt x="2215" y="3"/>
                          <a:pt x="2129" y="3"/>
                        </a:cubicBezTo>
                        <a:cubicBezTo>
                          <a:pt x="1794" y="3"/>
                          <a:pt x="1460" y="34"/>
                          <a:pt x="1156" y="125"/>
                        </a:cubicBezTo>
                        <a:cubicBezTo>
                          <a:pt x="791" y="186"/>
                          <a:pt x="274" y="368"/>
                          <a:pt x="122" y="733"/>
                        </a:cubicBezTo>
                        <a:cubicBezTo>
                          <a:pt x="1" y="1037"/>
                          <a:pt x="153" y="1584"/>
                          <a:pt x="183" y="1888"/>
                        </a:cubicBezTo>
                        <a:cubicBezTo>
                          <a:pt x="274" y="2739"/>
                          <a:pt x="426" y="3590"/>
                          <a:pt x="548" y="4441"/>
                        </a:cubicBezTo>
                        <a:cubicBezTo>
                          <a:pt x="852" y="6386"/>
                          <a:pt x="1156" y="8362"/>
                          <a:pt x="1642" y="10247"/>
                        </a:cubicBezTo>
                        <a:cubicBezTo>
                          <a:pt x="1794" y="10794"/>
                          <a:pt x="1916" y="11797"/>
                          <a:pt x="2615" y="11797"/>
                        </a:cubicBezTo>
                        <a:cubicBezTo>
                          <a:pt x="2828" y="11797"/>
                          <a:pt x="3010" y="11797"/>
                          <a:pt x="3192" y="11736"/>
                        </a:cubicBezTo>
                        <a:cubicBezTo>
                          <a:pt x="3739" y="11493"/>
                          <a:pt x="3618" y="10125"/>
                          <a:pt x="3618" y="9639"/>
                        </a:cubicBezTo>
                        <a:cubicBezTo>
                          <a:pt x="3648" y="8696"/>
                          <a:pt x="3648" y="7754"/>
                          <a:pt x="3648" y="6751"/>
                        </a:cubicBezTo>
                        <a:cubicBezTo>
                          <a:pt x="3648" y="5657"/>
                          <a:pt x="3648" y="4593"/>
                          <a:pt x="3588" y="3499"/>
                        </a:cubicBezTo>
                        <a:cubicBezTo>
                          <a:pt x="3527" y="2465"/>
                          <a:pt x="3496" y="1432"/>
                          <a:pt x="3223" y="459"/>
                        </a:cubicBezTo>
                        <a:cubicBezTo>
                          <a:pt x="3192" y="277"/>
                          <a:pt x="3071" y="155"/>
                          <a:pt x="3010" y="125"/>
                        </a:cubicBezTo>
                        <a:cubicBezTo>
                          <a:pt x="2836" y="16"/>
                          <a:pt x="2616" y="1"/>
                          <a:pt x="239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45"/>
                  <p:cNvSpPr/>
                  <p:nvPr/>
                </p:nvSpPr>
                <p:spPr>
                  <a:xfrm>
                    <a:off x="2047862" y="1860031"/>
                    <a:ext cx="54000" cy="72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" h="2889" extrusionOk="0">
                        <a:moveTo>
                          <a:pt x="1021" y="0"/>
                        </a:moveTo>
                        <a:cubicBezTo>
                          <a:pt x="986" y="0"/>
                          <a:pt x="950" y="2"/>
                          <a:pt x="913" y="5"/>
                        </a:cubicBezTo>
                        <a:cubicBezTo>
                          <a:pt x="1" y="126"/>
                          <a:pt x="123" y="1069"/>
                          <a:pt x="274" y="1768"/>
                        </a:cubicBezTo>
                        <a:cubicBezTo>
                          <a:pt x="366" y="2132"/>
                          <a:pt x="548" y="2528"/>
                          <a:pt x="852" y="2710"/>
                        </a:cubicBezTo>
                        <a:cubicBezTo>
                          <a:pt x="1000" y="2828"/>
                          <a:pt x="1183" y="2889"/>
                          <a:pt x="1364" y="2889"/>
                        </a:cubicBezTo>
                        <a:cubicBezTo>
                          <a:pt x="1556" y="2889"/>
                          <a:pt x="1745" y="2820"/>
                          <a:pt x="1885" y="2680"/>
                        </a:cubicBezTo>
                        <a:cubicBezTo>
                          <a:pt x="2068" y="2528"/>
                          <a:pt x="2129" y="2254"/>
                          <a:pt x="2129" y="2041"/>
                        </a:cubicBezTo>
                        <a:cubicBezTo>
                          <a:pt x="2159" y="1768"/>
                          <a:pt x="2159" y="1433"/>
                          <a:pt x="2098" y="1129"/>
                        </a:cubicBezTo>
                        <a:cubicBezTo>
                          <a:pt x="1983" y="551"/>
                          <a:pt x="1702" y="0"/>
                          <a:pt x="102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" name="Google Shape;556;p45"/>
                  <p:cNvSpPr/>
                  <p:nvPr/>
                </p:nvSpPr>
                <p:spPr>
                  <a:xfrm>
                    <a:off x="2134762" y="1253831"/>
                    <a:ext cx="87150" cy="48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6" h="19511" extrusionOk="0">
                        <a:moveTo>
                          <a:pt x="1619" y="0"/>
                        </a:moveTo>
                        <a:cubicBezTo>
                          <a:pt x="821" y="0"/>
                          <a:pt x="0" y="242"/>
                          <a:pt x="20" y="1061"/>
                        </a:cubicBezTo>
                        <a:cubicBezTo>
                          <a:pt x="112" y="4222"/>
                          <a:pt x="233" y="7353"/>
                          <a:pt x="294" y="10544"/>
                        </a:cubicBezTo>
                        <a:cubicBezTo>
                          <a:pt x="385" y="13037"/>
                          <a:pt x="446" y="15499"/>
                          <a:pt x="720" y="17961"/>
                        </a:cubicBezTo>
                        <a:cubicBezTo>
                          <a:pt x="750" y="18356"/>
                          <a:pt x="780" y="18721"/>
                          <a:pt x="1023" y="19025"/>
                        </a:cubicBezTo>
                        <a:cubicBezTo>
                          <a:pt x="1175" y="19278"/>
                          <a:pt x="1475" y="19510"/>
                          <a:pt x="1782" y="19510"/>
                        </a:cubicBezTo>
                        <a:cubicBezTo>
                          <a:pt x="1843" y="19510"/>
                          <a:pt x="1905" y="19501"/>
                          <a:pt x="1966" y="19481"/>
                        </a:cubicBezTo>
                        <a:cubicBezTo>
                          <a:pt x="2513" y="19359"/>
                          <a:pt x="2665" y="18690"/>
                          <a:pt x="2726" y="18113"/>
                        </a:cubicBezTo>
                        <a:cubicBezTo>
                          <a:pt x="2999" y="15164"/>
                          <a:pt x="3121" y="12186"/>
                          <a:pt x="3212" y="9237"/>
                        </a:cubicBezTo>
                        <a:cubicBezTo>
                          <a:pt x="3334" y="6411"/>
                          <a:pt x="3486" y="3553"/>
                          <a:pt x="3303" y="757"/>
                        </a:cubicBezTo>
                        <a:cubicBezTo>
                          <a:pt x="3303" y="605"/>
                          <a:pt x="3273" y="423"/>
                          <a:pt x="3182" y="301"/>
                        </a:cubicBezTo>
                        <a:cubicBezTo>
                          <a:pt x="3149" y="309"/>
                          <a:pt x="3123" y="313"/>
                          <a:pt x="3102" y="313"/>
                        </a:cubicBezTo>
                        <a:cubicBezTo>
                          <a:pt x="3044" y="313"/>
                          <a:pt x="3021" y="285"/>
                          <a:pt x="2999" y="240"/>
                        </a:cubicBezTo>
                        <a:cubicBezTo>
                          <a:pt x="2908" y="210"/>
                          <a:pt x="2847" y="179"/>
                          <a:pt x="2726" y="149"/>
                        </a:cubicBezTo>
                        <a:cubicBezTo>
                          <a:pt x="2445" y="66"/>
                          <a:pt x="2035" y="0"/>
                          <a:pt x="161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7" name="Google Shape;557;p45"/>
                  <p:cNvSpPr/>
                  <p:nvPr/>
                </p:nvSpPr>
                <p:spPr>
                  <a:xfrm>
                    <a:off x="2160337" y="1806181"/>
                    <a:ext cx="31175" cy="4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" h="1773" extrusionOk="0">
                        <a:moveTo>
                          <a:pt x="578" y="1"/>
                        </a:moveTo>
                        <a:cubicBezTo>
                          <a:pt x="0" y="1"/>
                          <a:pt x="31" y="609"/>
                          <a:pt x="61" y="1034"/>
                        </a:cubicBezTo>
                        <a:cubicBezTo>
                          <a:pt x="122" y="1277"/>
                          <a:pt x="183" y="1490"/>
                          <a:pt x="365" y="1642"/>
                        </a:cubicBezTo>
                        <a:cubicBezTo>
                          <a:pt x="482" y="1726"/>
                          <a:pt x="608" y="1772"/>
                          <a:pt x="733" y="1772"/>
                        </a:cubicBezTo>
                        <a:cubicBezTo>
                          <a:pt x="836" y="1772"/>
                          <a:pt x="938" y="1741"/>
                          <a:pt x="1034" y="1672"/>
                        </a:cubicBezTo>
                        <a:cubicBezTo>
                          <a:pt x="1125" y="1612"/>
                          <a:pt x="1186" y="1460"/>
                          <a:pt x="1216" y="1308"/>
                        </a:cubicBezTo>
                        <a:cubicBezTo>
                          <a:pt x="1247" y="1125"/>
                          <a:pt x="1247" y="913"/>
                          <a:pt x="1247" y="730"/>
                        </a:cubicBezTo>
                        <a:cubicBezTo>
                          <a:pt x="1216" y="365"/>
                          <a:pt x="1034" y="1"/>
                          <a:pt x="57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8" name="Google Shape;558;p45"/>
                  <p:cNvSpPr/>
                  <p:nvPr/>
                </p:nvSpPr>
                <p:spPr>
                  <a:xfrm>
                    <a:off x="1712012" y="1442956"/>
                    <a:ext cx="120075" cy="291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3" h="11669" extrusionOk="0">
                        <a:moveTo>
                          <a:pt x="1672" y="1"/>
                        </a:moveTo>
                        <a:cubicBezTo>
                          <a:pt x="1125" y="1"/>
                          <a:pt x="0" y="244"/>
                          <a:pt x="213" y="1004"/>
                        </a:cubicBezTo>
                        <a:cubicBezTo>
                          <a:pt x="821" y="2888"/>
                          <a:pt x="1429" y="4742"/>
                          <a:pt x="2006" y="6596"/>
                        </a:cubicBezTo>
                        <a:cubicBezTo>
                          <a:pt x="2462" y="8055"/>
                          <a:pt x="2948" y="9514"/>
                          <a:pt x="3526" y="10943"/>
                        </a:cubicBezTo>
                        <a:cubicBezTo>
                          <a:pt x="3587" y="11156"/>
                          <a:pt x="3708" y="11338"/>
                          <a:pt x="3860" y="11490"/>
                        </a:cubicBezTo>
                        <a:cubicBezTo>
                          <a:pt x="3963" y="11593"/>
                          <a:pt x="4122" y="11668"/>
                          <a:pt x="4280" y="11668"/>
                        </a:cubicBezTo>
                        <a:cubicBezTo>
                          <a:pt x="4355" y="11668"/>
                          <a:pt x="4430" y="11651"/>
                          <a:pt x="4499" y="11612"/>
                        </a:cubicBezTo>
                        <a:cubicBezTo>
                          <a:pt x="4803" y="11460"/>
                          <a:pt x="4772" y="11004"/>
                          <a:pt x="4711" y="10669"/>
                        </a:cubicBezTo>
                        <a:cubicBezTo>
                          <a:pt x="4347" y="8876"/>
                          <a:pt x="3891" y="7083"/>
                          <a:pt x="3435" y="5320"/>
                        </a:cubicBezTo>
                        <a:cubicBezTo>
                          <a:pt x="3040" y="3648"/>
                          <a:pt x="2644" y="1915"/>
                          <a:pt x="2037" y="305"/>
                        </a:cubicBezTo>
                        <a:cubicBezTo>
                          <a:pt x="2006" y="213"/>
                          <a:pt x="1976" y="92"/>
                          <a:pt x="1885" y="31"/>
                        </a:cubicBezTo>
                        <a:cubicBezTo>
                          <a:pt x="1885" y="31"/>
                          <a:pt x="1854" y="1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45"/>
                  <p:cNvSpPr/>
                  <p:nvPr/>
                </p:nvSpPr>
                <p:spPr>
                  <a:xfrm>
                    <a:off x="1823712" y="1772531"/>
                    <a:ext cx="22825" cy="2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" h="1058" extrusionOk="0">
                        <a:moveTo>
                          <a:pt x="500" y="1"/>
                        </a:moveTo>
                        <a:cubicBezTo>
                          <a:pt x="457" y="1"/>
                          <a:pt x="412" y="13"/>
                          <a:pt x="365" y="40"/>
                        </a:cubicBezTo>
                        <a:cubicBezTo>
                          <a:pt x="0" y="100"/>
                          <a:pt x="122" y="496"/>
                          <a:pt x="243" y="708"/>
                        </a:cubicBezTo>
                        <a:cubicBezTo>
                          <a:pt x="274" y="830"/>
                          <a:pt x="365" y="982"/>
                          <a:pt x="517" y="1012"/>
                        </a:cubicBezTo>
                        <a:cubicBezTo>
                          <a:pt x="549" y="1044"/>
                          <a:pt x="595" y="1057"/>
                          <a:pt x="645" y="1057"/>
                        </a:cubicBezTo>
                        <a:cubicBezTo>
                          <a:pt x="738" y="1057"/>
                          <a:pt x="842" y="1011"/>
                          <a:pt x="882" y="952"/>
                        </a:cubicBezTo>
                        <a:cubicBezTo>
                          <a:pt x="912" y="860"/>
                          <a:pt x="912" y="739"/>
                          <a:pt x="912" y="678"/>
                        </a:cubicBezTo>
                        <a:cubicBezTo>
                          <a:pt x="912" y="556"/>
                          <a:pt x="882" y="435"/>
                          <a:pt x="851" y="344"/>
                        </a:cubicBezTo>
                        <a:cubicBezTo>
                          <a:pt x="780" y="154"/>
                          <a:pt x="653" y="1"/>
                          <a:pt x="50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45"/>
                  <p:cNvSpPr/>
                  <p:nvPr/>
                </p:nvSpPr>
                <p:spPr>
                  <a:xfrm>
                    <a:off x="1834650" y="2467275"/>
                    <a:ext cx="550950" cy="52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38" h="20822" extrusionOk="0">
                        <a:moveTo>
                          <a:pt x="16359" y="0"/>
                        </a:moveTo>
                        <a:cubicBezTo>
                          <a:pt x="15836" y="0"/>
                          <a:pt x="15350" y="561"/>
                          <a:pt x="15016" y="867"/>
                        </a:cubicBezTo>
                        <a:cubicBezTo>
                          <a:pt x="12767" y="2842"/>
                          <a:pt x="11064" y="5365"/>
                          <a:pt x="9241" y="7706"/>
                        </a:cubicBezTo>
                        <a:cubicBezTo>
                          <a:pt x="8146" y="9134"/>
                          <a:pt x="6991" y="10502"/>
                          <a:pt x="5624" y="11657"/>
                        </a:cubicBezTo>
                        <a:cubicBezTo>
                          <a:pt x="4955" y="12235"/>
                          <a:pt x="4225" y="12782"/>
                          <a:pt x="3465" y="13238"/>
                        </a:cubicBezTo>
                        <a:cubicBezTo>
                          <a:pt x="2675" y="13724"/>
                          <a:pt x="2037" y="14362"/>
                          <a:pt x="1338" y="15001"/>
                        </a:cubicBezTo>
                        <a:cubicBezTo>
                          <a:pt x="0" y="16338"/>
                          <a:pt x="0" y="18496"/>
                          <a:pt x="1338" y="19833"/>
                        </a:cubicBezTo>
                        <a:cubicBezTo>
                          <a:pt x="2007" y="20487"/>
                          <a:pt x="2875" y="20822"/>
                          <a:pt x="3743" y="20822"/>
                        </a:cubicBezTo>
                        <a:cubicBezTo>
                          <a:pt x="4570" y="20822"/>
                          <a:pt x="5396" y="20517"/>
                          <a:pt x="6049" y="19894"/>
                        </a:cubicBezTo>
                        <a:cubicBezTo>
                          <a:pt x="10912" y="15365"/>
                          <a:pt x="21551" y="5396"/>
                          <a:pt x="22037" y="4757"/>
                        </a:cubicBezTo>
                        <a:cubicBezTo>
                          <a:pt x="20761" y="3602"/>
                          <a:pt x="19454" y="2508"/>
                          <a:pt x="18207" y="1383"/>
                        </a:cubicBezTo>
                        <a:cubicBezTo>
                          <a:pt x="17782" y="1019"/>
                          <a:pt x="17052" y="107"/>
                          <a:pt x="16505" y="16"/>
                        </a:cubicBezTo>
                        <a:cubicBezTo>
                          <a:pt x="16456" y="5"/>
                          <a:pt x="16407" y="0"/>
                          <a:pt x="1635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45"/>
                  <p:cNvSpPr/>
                  <p:nvPr/>
                </p:nvSpPr>
                <p:spPr>
                  <a:xfrm>
                    <a:off x="2072500" y="2394750"/>
                    <a:ext cx="342825" cy="36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3" h="14576" extrusionOk="0">
                        <a:moveTo>
                          <a:pt x="8471" y="0"/>
                        </a:moveTo>
                        <a:cubicBezTo>
                          <a:pt x="8309" y="0"/>
                          <a:pt x="8159" y="48"/>
                          <a:pt x="8025" y="151"/>
                        </a:cubicBezTo>
                        <a:cubicBezTo>
                          <a:pt x="2705" y="4224"/>
                          <a:pt x="851" y="7597"/>
                          <a:pt x="61" y="8357"/>
                        </a:cubicBezTo>
                        <a:cubicBezTo>
                          <a:pt x="0" y="8449"/>
                          <a:pt x="0" y="8570"/>
                          <a:pt x="31" y="8661"/>
                        </a:cubicBezTo>
                        <a:cubicBezTo>
                          <a:pt x="1976" y="12582"/>
                          <a:pt x="4560" y="14193"/>
                          <a:pt x="5076" y="14558"/>
                        </a:cubicBezTo>
                        <a:cubicBezTo>
                          <a:pt x="5091" y="14569"/>
                          <a:pt x="5111" y="14575"/>
                          <a:pt x="5136" y="14575"/>
                        </a:cubicBezTo>
                        <a:cubicBezTo>
                          <a:pt x="6035" y="14575"/>
                          <a:pt x="13405" y="7263"/>
                          <a:pt x="13405" y="7263"/>
                        </a:cubicBezTo>
                        <a:cubicBezTo>
                          <a:pt x="13712" y="6201"/>
                          <a:pt x="10319" y="0"/>
                          <a:pt x="84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45"/>
                  <p:cNvSpPr/>
                  <p:nvPr/>
                </p:nvSpPr>
                <p:spPr>
                  <a:xfrm>
                    <a:off x="1834650" y="2365075"/>
                    <a:ext cx="218875" cy="617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5" h="24708" extrusionOk="0">
                        <a:moveTo>
                          <a:pt x="4469" y="0"/>
                        </a:moveTo>
                        <a:cubicBezTo>
                          <a:pt x="4256" y="0"/>
                          <a:pt x="4499" y="5684"/>
                          <a:pt x="4408" y="6231"/>
                        </a:cubicBezTo>
                        <a:cubicBezTo>
                          <a:pt x="3861" y="11277"/>
                          <a:pt x="1034" y="15806"/>
                          <a:pt x="304" y="20821"/>
                        </a:cubicBezTo>
                        <a:cubicBezTo>
                          <a:pt x="0" y="22675"/>
                          <a:pt x="1338" y="24408"/>
                          <a:pt x="3192" y="24681"/>
                        </a:cubicBezTo>
                        <a:cubicBezTo>
                          <a:pt x="3327" y="24699"/>
                          <a:pt x="3467" y="24707"/>
                          <a:pt x="3610" y="24707"/>
                        </a:cubicBezTo>
                        <a:cubicBezTo>
                          <a:pt x="4730" y="24707"/>
                          <a:pt x="6051" y="24182"/>
                          <a:pt x="6535" y="23131"/>
                        </a:cubicBezTo>
                        <a:cubicBezTo>
                          <a:pt x="6991" y="22219"/>
                          <a:pt x="6627" y="20608"/>
                          <a:pt x="6627" y="19605"/>
                        </a:cubicBezTo>
                        <a:cubicBezTo>
                          <a:pt x="6657" y="16596"/>
                          <a:pt x="6809" y="13557"/>
                          <a:pt x="7143" y="10547"/>
                        </a:cubicBezTo>
                        <a:cubicBezTo>
                          <a:pt x="7387" y="8572"/>
                          <a:pt x="7690" y="6626"/>
                          <a:pt x="8025" y="4651"/>
                        </a:cubicBezTo>
                        <a:cubicBezTo>
                          <a:pt x="8055" y="4408"/>
                          <a:pt x="8754" y="152"/>
                          <a:pt x="8450" y="152"/>
                        </a:cubicBezTo>
                        <a:cubicBezTo>
                          <a:pt x="8420" y="152"/>
                          <a:pt x="4408" y="31"/>
                          <a:pt x="446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45"/>
                  <p:cNvSpPr/>
                  <p:nvPr/>
                </p:nvSpPr>
                <p:spPr>
                  <a:xfrm>
                    <a:off x="1905325" y="2301725"/>
                    <a:ext cx="160350" cy="19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4" h="7780" extrusionOk="0">
                        <a:moveTo>
                          <a:pt x="5061" y="0"/>
                        </a:moveTo>
                        <a:cubicBezTo>
                          <a:pt x="5014" y="0"/>
                          <a:pt x="4967" y="4"/>
                          <a:pt x="4924" y="11"/>
                        </a:cubicBezTo>
                        <a:cubicBezTo>
                          <a:pt x="4620" y="103"/>
                          <a:pt x="4347" y="346"/>
                          <a:pt x="4316" y="650"/>
                        </a:cubicBezTo>
                        <a:cubicBezTo>
                          <a:pt x="4265" y="1032"/>
                          <a:pt x="4364" y="1737"/>
                          <a:pt x="3965" y="1737"/>
                        </a:cubicBezTo>
                        <a:cubicBezTo>
                          <a:pt x="3889" y="1737"/>
                          <a:pt x="3795" y="1711"/>
                          <a:pt x="3678" y="1653"/>
                        </a:cubicBezTo>
                        <a:cubicBezTo>
                          <a:pt x="3286" y="1456"/>
                          <a:pt x="2830" y="1260"/>
                          <a:pt x="2376" y="1260"/>
                        </a:cubicBezTo>
                        <a:cubicBezTo>
                          <a:pt x="2127" y="1260"/>
                          <a:pt x="1879" y="1319"/>
                          <a:pt x="1642" y="1470"/>
                        </a:cubicBezTo>
                        <a:cubicBezTo>
                          <a:pt x="1277" y="1653"/>
                          <a:pt x="1094" y="2078"/>
                          <a:pt x="1246" y="2443"/>
                        </a:cubicBezTo>
                        <a:cubicBezTo>
                          <a:pt x="1307" y="2625"/>
                          <a:pt x="1520" y="2777"/>
                          <a:pt x="1459" y="3021"/>
                        </a:cubicBezTo>
                        <a:cubicBezTo>
                          <a:pt x="1429" y="3142"/>
                          <a:pt x="1307" y="3203"/>
                          <a:pt x="1216" y="3233"/>
                        </a:cubicBezTo>
                        <a:cubicBezTo>
                          <a:pt x="973" y="3324"/>
                          <a:pt x="790" y="3233"/>
                          <a:pt x="638" y="3476"/>
                        </a:cubicBezTo>
                        <a:cubicBezTo>
                          <a:pt x="456" y="3720"/>
                          <a:pt x="638" y="4115"/>
                          <a:pt x="760" y="4449"/>
                        </a:cubicBezTo>
                        <a:cubicBezTo>
                          <a:pt x="821" y="4692"/>
                          <a:pt x="882" y="4996"/>
                          <a:pt x="730" y="5209"/>
                        </a:cubicBezTo>
                        <a:cubicBezTo>
                          <a:pt x="608" y="5361"/>
                          <a:pt x="487" y="5483"/>
                          <a:pt x="335" y="5604"/>
                        </a:cubicBezTo>
                        <a:cubicBezTo>
                          <a:pt x="213" y="5726"/>
                          <a:pt x="61" y="5847"/>
                          <a:pt x="61" y="6060"/>
                        </a:cubicBezTo>
                        <a:cubicBezTo>
                          <a:pt x="0" y="6546"/>
                          <a:pt x="517" y="6759"/>
                          <a:pt x="882" y="6850"/>
                        </a:cubicBezTo>
                        <a:cubicBezTo>
                          <a:pt x="1338" y="6942"/>
                          <a:pt x="1672" y="7185"/>
                          <a:pt x="2097" y="7428"/>
                        </a:cubicBezTo>
                        <a:cubicBezTo>
                          <a:pt x="2310" y="7534"/>
                          <a:pt x="3309" y="7779"/>
                          <a:pt x="3580" y="7779"/>
                        </a:cubicBezTo>
                        <a:cubicBezTo>
                          <a:pt x="3620" y="7779"/>
                          <a:pt x="3644" y="7774"/>
                          <a:pt x="3648" y="7762"/>
                        </a:cubicBezTo>
                        <a:lnTo>
                          <a:pt x="4681" y="6729"/>
                        </a:lnTo>
                        <a:cubicBezTo>
                          <a:pt x="5076" y="6334"/>
                          <a:pt x="5593" y="6090"/>
                          <a:pt x="5836" y="5574"/>
                        </a:cubicBezTo>
                        <a:cubicBezTo>
                          <a:pt x="6353" y="4571"/>
                          <a:pt x="6414" y="3324"/>
                          <a:pt x="5988" y="2291"/>
                        </a:cubicBezTo>
                        <a:cubicBezTo>
                          <a:pt x="5836" y="1865"/>
                          <a:pt x="5623" y="1470"/>
                          <a:pt x="5623" y="1014"/>
                        </a:cubicBezTo>
                        <a:cubicBezTo>
                          <a:pt x="5623" y="710"/>
                          <a:pt x="5654" y="315"/>
                          <a:pt x="5471" y="133"/>
                        </a:cubicBezTo>
                        <a:cubicBezTo>
                          <a:pt x="5379" y="40"/>
                          <a:pt x="5215" y="0"/>
                          <a:pt x="5061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45"/>
                  <p:cNvSpPr/>
                  <p:nvPr/>
                </p:nvSpPr>
                <p:spPr>
                  <a:xfrm>
                    <a:off x="1598325" y="2149575"/>
                    <a:ext cx="458675" cy="44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47" h="17784" extrusionOk="0">
                        <a:moveTo>
                          <a:pt x="7482" y="1"/>
                        </a:moveTo>
                        <a:cubicBezTo>
                          <a:pt x="4620" y="1"/>
                          <a:pt x="1546" y="203"/>
                          <a:pt x="1095" y="960"/>
                        </a:cubicBezTo>
                        <a:cubicBezTo>
                          <a:pt x="0" y="2784"/>
                          <a:pt x="1064" y="7769"/>
                          <a:pt x="2918" y="8073"/>
                        </a:cubicBezTo>
                        <a:cubicBezTo>
                          <a:pt x="2999" y="8087"/>
                          <a:pt x="3099" y="8094"/>
                          <a:pt x="3218" y="8094"/>
                        </a:cubicBezTo>
                        <a:cubicBezTo>
                          <a:pt x="4891" y="8094"/>
                          <a:pt x="10177" y="6748"/>
                          <a:pt x="13952" y="5641"/>
                        </a:cubicBezTo>
                        <a:lnTo>
                          <a:pt x="13952" y="5641"/>
                        </a:lnTo>
                        <a:cubicBezTo>
                          <a:pt x="13952" y="8043"/>
                          <a:pt x="13952" y="14487"/>
                          <a:pt x="13587" y="15946"/>
                        </a:cubicBezTo>
                        <a:cubicBezTo>
                          <a:pt x="13305" y="17182"/>
                          <a:pt x="13627" y="17784"/>
                          <a:pt x="14487" y="17784"/>
                        </a:cubicBezTo>
                        <a:cubicBezTo>
                          <a:pt x="14831" y="17784"/>
                          <a:pt x="15262" y="17687"/>
                          <a:pt x="15776" y="17496"/>
                        </a:cubicBezTo>
                        <a:cubicBezTo>
                          <a:pt x="17235" y="16918"/>
                          <a:pt x="16870" y="7769"/>
                          <a:pt x="16688" y="4790"/>
                        </a:cubicBezTo>
                        <a:cubicBezTo>
                          <a:pt x="17356" y="4578"/>
                          <a:pt x="17782" y="4426"/>
                          <a:pt x="17843" y="4334"/>
                        </a:cubicBezTo>
                        <a:cubicBezTo>
                          <a:pt x="18346" y="3949"/>
                          <a:pt x="17752" y="2264"/>
                          <a:pt x="16624" y="2264"/>
                        </a:cubicBezTo>
                        <a:cubicBezTo>
                          <a:pt x="16595" y="2264"/>
                          <a:pt x="16565" y="2265"/>
                          <a:pt x="16536" y="2267"/>
                        </a:cubicBezTo>
                        <a:cubicBezTo>
                          <a:pt x="16518" y="2268"/>
                          <a:pt x="16499" y="2269"/>
                          <a:pt x="16481" y="2269"/>
                        </a:cubicBezTo>
                        <a:cubicBezTo>
                          <a:pt x="15312" y="2269"/>
                          <a:pt x="13153" y="411"/>
                          <a:pt x="12615" y="231"/>
                        </a:cubicBezTo>
                        <a:cubicBezTo>
                          <a:pt x="12386" y="160"/>
                          <a:pt x="10018" y="1"/>
                          <a:pt x="748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45"/>
                  <p:cNvSpPr/>
                  <p:nvPr/>
                </p:nvSpPr>
                <p:spPr>
                  <a:xfrm>
                    <a:off x="1626425" y="2179200"/>
                    <a:ext cx="81350" cy="15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4" h="6286" extrusionOk="0">
                        <a:moveTo>
                          <a:pt x="848" y="0"/>
                        </a:moveTo>
                        <a:cubicBezTo>
                          <a:pt x="746" y="0"/>
                          <a:pt x="645" y="24"/>
                          <a:pt x="548" y="79"/>
                        </a:cubicBezTo>
                        <a:cubicBezTo>
                          <a:pt x="214" y="292"/>
                          <a:pt x="123" y="809"/>
                          <a:pt x="92" y="1204"/>
                        </a:cubicBezTo>
                        <a:cubicBezTo>
                          <a:pt x="1" y="2572"/>
                          <a:pt x="244" y="4487"/>
                          <a:pt x="1034" y="5672"/>
                        </a:cubicBezTo>
                        <a:cubicBezTo>
                          <a:pt x="1334" y="6067"/>
                          <a:pt x="1780" y="6285"/>
                          <a:pt x="2192" y="6285"/>
                        </a:cubicBezTo>
                        <a:cubicBezTo>
                          <a:pt x="2700" y="6285"/>
                          <a:pt x="3156" y="5954"/>
                          <a:pt x="3223" y="5216"/>
                        </a:cubicBezTo>
                        <a:cubicBezTo>
                          <a:pt x="3253" y="4791"/>
                          <a:pt x="3162" y="3818"/>
                          <a:pt x="2767" y="3636"/>
                        </a:cubicBezTo>
                        <a:cubicBezTo>
                          <a:pt x="2671" y="3595"/>
                          <a:pt x="2562" y="3578"/>
                          <a:pt x="2453" y="3578"/>
                        </a:cubicBezTo>
                        <a:cubicBezTo>
                          <a:pt x="2320" y="3578"/>
                          <a:pt x="2185" y="3602"/>
                          <a:pt x="2068" y="3636"/>
                        </a:cubicBezTo>
                        <a:cubicBezTo>
                          <a:pt x="1871" y="3660"/>
                          <a:pt x="1694" y="3705"/>
                          <a:pt x="1505" y="3705"/>
                        </a:cubicBezTo>
                        <a:cubicBezTo>
                          <a:pt x="1461" y="3705"/>
                          <a:pt x="1415" y="3702"/>
                          <a:pt x="1369" y="3697"/>
                        </a:cubicBezTo>
                        <a:cubicBezTo>
                          <a:pt x="1004" y="3666"/>
                          <a:pt x="670" y="3241"/>
                          <a:pt x="700" y="2876"/>
                        </a:cubicBezTo>
                        <a:cubicBezTo>
                          <a:pt x="730" y="2481"/>
                          <a:pt x="1126" y="2146"/>
                          <a:pt x="1490" y="2146"/>
                        </a:cubicBezTo>
                        <a:cubicBezTo>
                          <a:pt x="1612" y="2146"/>
                          <a:pt x="1764" y="2177"/>
                          <a:pt x="1885" y="2177"/>
                        </a:cubicBezTo>
                        <a:cubicBezTo>
                          <a:pt x="1977" y="2177"/>
                          <a:pt x="2129" y="2116"/>
                          <a:pt x="2189" y="1994"/>
                        </a:cubicBezTo>
                        <a:cubicBezTo>
                          <a:pt x="2220" y="1873"/>
                          <a:pt x="2220" y="1812"/>
                          <a:pt x="2189" y="1690"/>
                        </a:cubicBezTo>
                        <a:cubicBezTo>
                          <a:pt x="2068" y="1265"/>
                          <a:pt x="1946" y="900"/>
                          <a:pt x="1734" y="535"/>
                        </a:cubicBezTo>
                        <a:cubicBezTo>
                          <a:pt x="1546" y="277"/>
                          <a:pt x="1194" y="0"/>
                          <a:pt x="84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45"/>
                  <p:cNvSpPr/>
                  <p:nvPr/>
                </p:nvSpPr>
                <p:spPr>
                  <a:xfrm>
                    <a:off x="1914425" y="2326100"/>
                    <a:ext cx="64625" cy="6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782" extrusionOk="0">
                        <a:moveTo>
                          <a:pt x="1190" y="0"/>
                        </a:moveTo>
                        <a:cubicBezTo>
                          <a:pt x="993" y="0"/>
                          <a:pt x="709" y="213"/>
                          <a:pt x="639" y="283"/>
                        </a:cubicBezTo>
                        <a:cubicBezTo>
                          <a:pt x="1" y="1073"/>
                          <a:pt x="791" y="2228"/>
                          <a:pt x="1521" y="2653"/>
                        </a:cubicBezTo>
                        <a:cubicBezTo>
                          <a:pt x="1652" y="2706"/>
                          <a:pt x="1828" y="2781"/>
                          <a:pt x="1992" y="2781"/>
                        </a:cubicBezTo>
                        <a:cubicBezTo>
                          <a:pt x="2017" y="2781"/>
                          <a:pt x="2043" y="2779"/>
                          <a:pt x="2068" y="2775"/>
                        </a:cubicBezTo>
                        <a:cubicBezTo>
                          <a:pt x="2189" y="2775"/>
                          <a:pt x="2250" y="2714"/>
                          <a:pt x="2341" y="2653"/>
                        </a:cubicBezTo>
                        <a:cubicBezTo>
                          <a:pt x="2433" y="2562"/>
                          <a:pt x="2524" y="2410"/>
                          <a:pt x="2554" y="2258"/>
                        </a:cubicBezTo>
                        <a:cubicBezTo>
                          <a:pt x="2585" y="2137"/>
                          <a:pt x="2585" y="2015"/>
                          <a:pt x="2524" y="1924"/>
                        </a:cubicBezTo>
                        <a:cubicBezTo>
                          <a:pt x="2402" y="1772"/>
                          <a:pt x="2189" y="1742"/>
                          <a:pt x="1977" y="1620"/>
                        </a:cubicBezTo>
                        <a:cubicBezTo>
                          <a:pt x="1764" y="1498"/>
                          <a:pt x="1582" y="1438"/>
                          <a:pt x="1430" y="1194"/>
                        </a:cubicBezTo>
                        <a:cubicBezTo>
                          <a:pt x="1308" y="1042"/>
                          <a:pt x="1278" y="860"/>
                          <a:pt x="1278" y="617"/>
                        </a:cubicBezTo>
                        <a:cubicBezTo>
                          <a:pt x="1278" y="435"/>
                          <a:pt x="1308" y="252"/>
                          <a:pt x="1338" y="70"/>
                        </a:cubicBezTo>
                        <a:cubicBezTo>
                          <a:pt x="1303" y="20"/>
                          <a:pt x="1251" y="0"/>
                          <a:pt x="1190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45"/>
                  <p:cNvSpPr/>
                  <p:nvPr/>
                </p:nvSpPr>
                <p:spPr>
                  <a:xfrm>
                    <a:off x="1909875" y="2364075"/>
                    <a:ext cx="64625" cy="6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776" extrusionOk="0">
                        <a:moveTo>
                          <a:pt x="1190" y="1"/>
                        </a:moveTo>
                        <a:cubicBezTo>
                          <a:pt x="993" y="1"/>
                          <a:pt x="709" y="213"/>
                          <a:pt x="639" y="283"/>
                        </a:cubicBezTo>
                        <a:cubicBezTo>
                          <a:pt x="1" y="1074"/>
                          <a:pt x="791" y="2229"/>
                          <a:pt x="1520" y="2654"/>
                        </a:cubicBezTo>
                        <a:cubicBezTo>
                          <a:pt x="1672" y="2715"/>
                          <a:pt x="1855" y="2776"/>
                          <a:pt x="2067" y="2776"/>
                        </a:cubicBezTo>
                        <a:cubicBezTo>
                          <a:pt x="2159" y="2776"/>
                          <a:pt x="2250" y="2715"/>
                          <a:pt x="2311" y="2654"/>
                        </a:cubicBezTo>
                        <a:cubicBezTo>
                          <a:pt x="2432" y="2563"/>
                          <a:pt x="2523" y="2411"/>
                          <a:pt x="2554" y="2259"/>
                        </a:cubicBezTo>
                        <a:cubicBezTo>
                          <a:pt x="2584" y="2137"/>
                          <a:pt x="2584" y="2016"/>
                          <a:pt x="2523" y="1925"/>
                        </a:cubicBezTo>
                        <a:cubicBezTo>
                          <a:pt x="2402" y="1773"/>
                          <a:pt x="2159" y="1742"/>
                          <a:pt x="1976" y="1621"/>
                        </a:cubicBezTo>
                        <a:cubicBezTo>
                          <a:pt x="1764" y="1499"/>
                          <a:pt x="1551" y="1438"/>
                          <a:pt x="1399" y="1195"/>
                        </a:cubicBezTo>
                        <a:cubicBezTo>
                          <a:pt x="1277" y="1043"/>
                          <a:pt x="1247" y="861"/>
                          <a:pt x="1247" y="618"/>
                        </a:cubicBezTo>
                        <a:cubicBezTo>
                          <a:pt x="1247" y="435"/>
                          <a:pt x="1277" y="253"/>
                          <a:pt x="1338" y="71"/>
                        </a:cubicBezTo>
                        <a:cubicBezTo>
                          <a:pt x="1302" y="21"/>
                          <a:pt x="1250" y="1"/>
                          <a:pt x="1190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45"/>
                  <p:cNvSpPr/>
                  <p:nvPr/>
                </p:nvSpPr>
                <p:spPr>
                  <a:xfrm>
                    <a:off x="1914425" y="2411525"/>
                    <a:ext cx="64625" cy="69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774" extrusionOk="0">
                        <a:moveTo>
                          <a:pt x="1200" y="0"/>
                        </a:moveTo>
                        <a:cubicBezTo>
                          <a:pt x="1003" y="0"/>
                          <a:pt x="710" y="206"/>
                          <a:pt x="639" y="300"/>
                        </a:cubicBezTo>
                        <a:cubicBezTo>
                          <a:pt x="1" y="1091"/>
                          <a:pt x="791" y="2215"/>
                          <a:pt x="1521" y="2641"/>
                        </a:cubicBezTo>
                        <a:cubicBezTo>
                          <a:pt x="1637" y="2734"/>
                          <a:pt x="1788" y="2773"/>
                          <a:pt x="1935" y="2773"/>
                        </a:cubicBezTo>
                        <a:cubicBezTo>
                          <a:pt x="1980" y="2773"/>
                          <a:pt x="2025" y="2769"/>
                          <a:pt x="2068" y="2762"/>
                        </a:cubicBezTo>
                        <a:cubicBezTo>
                          <a:pt x="2189" y="2762"/>
                          <a:pt x="2250" y="2732"/>
                          <a:pt x="2341" y="2641"/>
                        </a:cubicBezTo>
                        <a:cubicBezTo>
                          <a:pt x="2433" y="2580"/>
                          <a:pt x="2524" y="2428"/>
                          <a:pt x="2554" y="2276"/>
                        </a:cubicBezTo>
                        <a:cubicBezTo>
                          <a:pt x="2585" y="2154"/>
                          <a:pt x="2585" y="2002"/>
                          <a:pt x="2524" y="1911"/>
                        </a:cubicBezTo>
                        <a:cubicBezTo>
                          <a:pt x="2402" y="1759"/>
                          <a:pt x="2189" y="1729"/>
                          <a:pt x="1977" y="1607"/>
                        </a:cubicBezTo>
                        <a:cubicBezTo>
                          <a:pt x="1764" y="1516"/>
                          <a:pt x="1582" y="1425"/>
                          <a:pt x="1430" y="1212"/>
                        </a:cubicBezTo>
                        <a:cubicBezTo>
                          <a:pt x="1308" y="1060"/>
                          <a:pt x="1278" y="847"/>
                          <a:pt x="1278" y="635"/>
                        </a:cubicBezTo>
                        <a:cubicBezTo>
                          <a:pt x="1278" y="452"/>
                          <a:pt x="1308" y="239"/>
                          <a:pt x="1338" y="57"/>
                        </a:cubicBezTo>
                        <a:cubicBezTo>
                          <a:pt x="1305" y="17"/>
                          <a:pt x="1256" y="0"/>
                          <a:pt x="1200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45"/>
                  <p:cNvSpPr/>
                  <p:nvPr/>
                </p:nvSpPr>
                <p:spPr>
                  <a:xfrm>
                    <a:off x="1924325" y="2456750"/>
                    <a:ext cx="42575" cy="4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3" h="1683" extrusionOk="0">
                        <a:moveTo>
                          <a:pt x="744" y="1"/>
                        </a:moveTo>
                        <a:cubicBezTo>
                          <a:pt x="632" y="1"/>
                          <a:pt x="449" y="124"/>
                          <a:pt x="426" y="193"/>
                        </a:cubicBezTo>
                        <a:cubicBezTo>
                          <a:pt x="0" y="680"/>
                          <a:pt x="486" y="1409"/>
                          <a:pt x="942" y="1652"/>
                        </a:cubicBezTo>
                        <a:cubicBezTo>
                          <a:pt x="1034" y="1652"/>
                          <a:pt x="1125" y="1683"/>
                          <a:pt x="1246" y="1683"/>
                        </a:cubicBezTo>
                        <a:cubicBezTo>
                          <a:pt x="1337" y="1683"/>
                          <a:pt x="1368" y="1652"/>
                          <a:pt x="1429" y="1592"/>
                        </a:cubicBezTo>
                        <a:cubicBezTo>
                          <a:pt x="1702" y="1409"/>
                          <a:pt x="1641" y="1105"/>
                          <a:pt x="1398" y="923"/>
                        </a:cubicBezTo>
                        <a:cubicBezTo>
                          <a:pt x="1246" y="801"/>
                          <a:pt x="1094" y="741"/>
                          <a:pt x="942" y="619"/>
                        </a:cubicBezTo>
                        <a:cubicBezTo>
                          <a:pt x="882" y="528"/>
                          <a:pt x="790" y="467"/>
                          <a:pt x="790" y="345"/>
                        </a:cubicBezTo>
                        <a:cubicBezTo>
                          <a:pt x="790" y="285"/>
                          <a:pt x="821" y="72"/>
                          <a:pt x="821" y="41"/>
                        </a:cubicBezTo>
                        <a:cubicBezTo>
                          <a:pt x="806" y="13"/>
                          <a:pt x="778" y="1"/>
                          <a:pt x="744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45"/>
                  <p:cNvSpPr/>
                  <p:nvPr/>
                </p:nvSpPr>
                <p:spPr>
                  <a:xfrm>
                    <a:off x="2282225" y="1910500"/>
                    <a:ext cx="240150" cy="423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6" h="16937" extrusionOk="0">
                        <a:moveTo>
                          <a:pt x="7076" y="1"/>
                        </a:moveTo>
                        <a:cubicBezTo>
                          <a:pt x="7007" y="1"/>
                          <a:pt x="6938" y="3"/>
                          <a:pt x="6870" y="7"/>
                        </a:cubicBezTo>
                        <a:cubicBezTo>
                          <a:pt x="4712" y="219"/>
                          <a:pt x="3070" y="2165"/>
                          <a:pt x="2402" y="4262"/>
                        </a:cubicBezTo>
                        <a:cubicBezTo>
                          <a:pt x="1976" y="5599"/>
                          <a:pt x="1824" y="6967"/>
                          <a:pt x="1763" y="8335"/>
                        </a:cubicBezTo>
                        <a:cubicBezTo>
                          <a:pt x="1703" y="8973"/>
                          <a:pt x="1642" y="9612"/>
                          <a:pt x="1520" y="10250"/>
                        </a:cubicBezTo>
                        <a:cubicBezTo>
                          <a:pt x="1399" y="10949"/>
                          <a:pt x="1642" y="11587"/>
                          <a:pt x="1855" y="12195"/>
                        </a:cubicBezTo>
                        <a:cubicBezTo>
                          <a:pt x="2128" y="12925"/>
                          <a:pt x="2280" y="13745"/>
                          <a:pt x="1794" y="14323"/>
                        </a:cubicBezTo>
                        <a:cubicBezTo>
                          <a:pt x="1490" y="14718"/>
                          <a:pt x="943" y="14809"/>
                          <a:pt x="578" y="15174"/>
                        </a:cubicBezTo>
                        <a:cubicBezTo>
                          <a:pt x="122" y="15630"/>
                          <a:pt x="0" y="16420"/>
                          <a:pt x="396" y="16937"/>
                        </a:cubicBezTo>
                        <a:cubicBezTo>
                          <a:pt x="304" y="16633"/>
                          <a:pt x="456" y="16299"/>
                          <a:pt x="730" y="16086"/>
                        </a:cubicBezTo>
                        <a:cubicBezTo>
                          <a:pt x="1004" y="15873"/>
                          <a:pt x="1307" y="15782"/>
                          <a:pt x="1611" y="15630"/>
                        </a:cubicBezTo>
                        <a:cubicBezTo>
                          <a:pt x="1915" y="15478"/>
                          <a:pt x="2219" y="15326"/>
                          <a:pt x="2371" y="15022"/>
                        </a:cubicBezTo>
                        <a:cubicBezTo>
                          <a:pt x="2462" y="14748"/>
                          <a:pt x="2462" y="14445"/>
                          <a:pt x="2462" y="14171"/>
                        </a:cubicBezTo>
                        <a:cubicBezTo>
                          <a:pt x="2462" y="13381"/>
                          <a:pt x="2432" y="12621"/>
                          <a:pt x="2432" y="11830"/>
                        </a:cubicBezTo>
                        <a:cubicBezTo>
                          <a:pt x="2432" y="11131"/>
                          <a:pt x="2554" y="10554"/>
                          <a:pt x="2736" y="9916"/>
                        </a:cubicBezTo>
                        <a:cubicBezTo>
                          <a:pt x="3162" y="8791"/>
                          <a:pt x="3830" y="7727"/>
                          <a:pt x="4651" y="6663"/>
                        </a:cubicBezTo>
                        <a:lnTo>
                          <a:pt x="4712" y="6572"/>
                        </a:lnTo>
                        <a:cubicBezTo>
                          <a:pt x="5016" y="6207"/>
                          <a:pt x="5168" y="5782"/>
                          <a:pt x="5563" y="5447"/>
                        </a:cubicBezTo>
                        <a:cubicBezTo>
                          <a:pt x="6080" y="5022"/>
                          <a:pt x="6718" y="4718"/>
                          <a:pt x="7295" y="4384"/>
                        </a:cubicBezTo>
                        <a:cubicBezTo>
                          <a:pt x="8207" y="3806"/>
                          <a:pt x="9605" y="2560"/>
                          <a:pt x="9302" y="1344"/>
                        </a:cubicBezTo>
                        <a:cubicBezTo>
                          <a:pt x="9103" y="407"/>
                          <a:pt x="8055" y="1"/>
                          <a:pt x="707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45"/>
                  <p:cNvSpPr/>
                  <p:nvPr/>
                </p:nvSpPr>
                <p:spPr>
                  <a:xfrm>
                    <a:off x="2488150" y="1939625"/>
                    <a:ext cx="128450" cy="19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8" h="7809" extrusionOk="0">
                        <a:moveTo>
                          <a:pt x="1106" y="0"/>
                        </a:moveTo>
                        <a:cubicBezTo>
                          <a:pt x="599" y="0"/>
                          <a:pt x="194" y="212"/>
                          <a:pt x="122" y="817"/>
                        </a:cubicBezTo>
                        <a:cubicBezTo>
                          <a:pt x="1" y="2155"/>
                          <a:pt x="1612" y="3583"/>
                          <a:pt x="2524" y="4343"/>
                        </a:cubicBezTo>
                        <a:cubicBezTo>
                          <a:pt x="3040" y="4799"/>
                          <a:pt x="3587" y="5255"/>
                          <a:pt x="3952" y="5833"/>
                        </a:cubicBezTo>
                        <a:cubicBezTo>
                          <a:pt x="4347" y="6410"/>
                          <a:pt x="4621" y="7140"/>
                          <a:pt x="4408" y="7808"/>
                        </a:cubicBezTo>
                        <a:cubicBezTo>
                          <a:pt x="4834" y="6623"/>
                          <a:pt x="5138" y="5377"/>
                          <a:pt x="4986" y="4130"/>
                        </a:cubicBezTo>
                        <a:cubicBezTo>
                          <a:pt x="4864" y="2854"/>
                          <a:pt x="4347" y="1668"/>
                          <a:pt x="3344" y="848"/>
                        </a:cubicBezTo>
                        <a:cubicBezTo>
                          <a:pt x="2937" y="514"/>
                          <a:pt x="1897" y="0"/>
                          <a:pt x="110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72" name="Google Shape;572;p45"/>
                <p:cNvSpPr/>
                <p:nvPr/>
              </p:nvSpPr>
              <p:spPr>
                <a:xfrm>
                  <a:off x="7003250" y="2479675"/>
                  <a:ext cx="108450" cy="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8" h="24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01" y="501"/>
                        <a:pt x="401" y="1235"/>
                        <a:pt x="735" y="1668"/>
                      </a:cubicBezTo>
                      <a:cubicBezTo>
                        <a:pt x="1068" y="2135"/>
                        <a:pt x="1669" y="2436"/>
                        <a:pt x="2202" y="2436"/>
                      </a:cubicBezTo>
                      <a:cubicBezTo>
                        <a:pt x="2770" y="2436"/>
                        <a:pt x="3303" y="2102"/>
                        <a:pt x="3637" y="1635"/>
                      </a:cubicBezTo>
                      <a:cubicBezTo>
                        <a:pt x="3937" y="1168"/>
                        <a:pt x="4037" y="634"/>
                        <a:pt x="4337" y="167"/>
                      </a:cubicBezTo>
                      <a:lnTo>
                        <a:pt x="4337" y="167"/>
                      </a:lnTo>
                      <a:cubicBezTo>
                        <a:pt x="3729" y="309"/>
                        <a:pt x="3103" y="378"/>
                        <a:pt x="2478" y="378"/>
                      </a:cubicBezTo>
                      <a:cubicBezTo>
                        <a:pt x="1631" y="378"/>
                        <a:pt x="788" y="25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45"/>
                <p:cNvSpPr/>
                <p:nvPr/>
              </p:nvSpPr>
              <p:spPr>
                <a:xfrm>
                  <a:off x="7052872" y="2338300"/>
                  <a:ext cx="37424" cy="10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5438" fill="none" extrusionOk="0">
                      <a:moveTo>
                        <a:pt x="434" y="1"/>
                      </a:moveTo>
                      <a:cubicBezTo>
                        <a:pt x="334" y="1168"/>
                        <a:pt x="267" y="2302"/>
                        <a:pt x="167" y="3470"/>
                      </a:cubicBezTo>
                      <a:cubicBezTo>
                        <a:pt x="734" y="3170"/>
                        <a:pt x="1368" y="2936"/>
                        <a:pt x="1968" y="2636"/>
                      </a:cubicBezTo>
                      <a:cubicBezTo>
                        <a:pt x="2035" y="3837"/>
                        <a:pt x="1168" y="5104"/>
                        <a:pt x="0" y="5438"/>
                      </a:cubicBezTo>
                    </a:path>
                  </a:pathLst>
                </a:custGeom>
                <a:noFill/>
                <a:ln w="166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4" name="Google Shape;574;p45"/>
              <p:cNvSpPr/>
              <p:nvPr/>
            </p:nvSpPr>
            <p:spPr>
              <a:xfrm rot="-7963471" flipH="1">
                <a:off x="6303626" y="2726964"/>
                <a:ext cx="58995" cy="8267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34" fill="none" extrusionOk="0">
                    <a:moveTo>
                      <a:pt x="1" y="0"/>
                    </a:moveTo>
                    <a:lnTo>
                      <a:pt x="1469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5"/>
              <p:cNvSpPr/>
              <p:nvPr/>
            </p:nvSpPr>
            <p:spPr>
              <a:xfrm rot="-8818228" flipH="1">
                <a:off x="6300570" y="2804684"/>
                <a:ext cx="53012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34" fill="none" extrusionOk="0">
                    <a:moveTo>
                      <a:pt x="1" y="0"/>
                    </a:moveTo>
                    <a:lnTo>
                      <a:pt x="1469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5"/>
              <p:cNvSpPr/>
              <p:nvPr/>
            </p:nvSpPr>
            <p:spPr>
              <a:xfrm flipH="1">
                <a:off x="6790629" y="3376806"/>
                <a:ext cx="140125" cy="542387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20627" extrusionOk="0">
                    <a:moveTo>
                      <a:pt x="2083" y="0"/>
                    </a:moveTo>
                    <a:cubicBezTo>
                      <a:pt x="2797" y="2846"/>
                      <a:pt x="5026" y="5514"/>
                      <a:pt x="4643" y="8423"/>
                    </a:cubicBezTo>
                    <a:cubicBezTo>
                      <a:pt x="4074" y="12738"/>
                      <a:pt x="0" y="16275"/>
                      <a:pt x="0" y="20627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7" name="Google Shape;577;p45"/>
              <p:cNvSpPr/>
              <p:nvPr/>
            </p:nvSpPr>
            <p:spPr>
              <a:xfrm rot="-7703683" flipH="1">
                <a:off x="7790116" y="2724181"/>
                <a:ext cx="4195" cy="465123"/>
              </a:xfrm>
              <a:custGeom>
                <a:avLst/>
                <a:gdLst/>
                <a:ahLst/>
                <a:cxnLst/>
                <a:rect l="l" t="t" r="r" b="b"/>
                <a:pathLst>
                  <a:path w="68" h="7540" fill="none" extrusionOk="0">
                    <a:moveTo>
                      <a:pt x="1" y="7540"/>
                    </a:moveTo>
                    <a:lnTo>
                      <a:pt x="67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5"/>
              <p:cNvSpPr/>
              <p:nvPr/>
            </p:nvSpPr>
            <p:spPr>
              <a:xfrm rot="-6218860">
                <a:off x="6123959" y="2386283"/>
                <a:ext cx="9533" cy="370923"/>
              </a:xfrm>
              <a:custGeom>
                <a:avLst/>
                <a:gdLst/>
                <a:ahLst/>
                <a:cxnLst/>
                <a:rect l="l" t="t" r="r" b="b"/>
                <a:pathLst>
                  <a:path w="68" h="7540" fill="none" extrusionOk="0">
                    <a:moveTo>
                      <a:pt x="1" y="7540"/>
                    </a:moveTo>
                    <a:lnTo>
                      <a:pt x="67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45"/>
            <p:cNvGrpSpPr/>
            <p:nvPr/>
          </p:nvGrpSpPr>
          <p:grpSpPr>
            <a:xfrm rot="3942761" flipH="1">
              <a:off x="7587607" y="1362423"/>
              <a:ext cx="136389" cy="66719"/>
              <a:chOff x="4190499" y="2380812"/>
              <a:chExt cx="62575" cy="27040"/>
            </a:xfrm>
          </p:grpSpPr>
          <p:sp>
            <p:nvSpPr>
              <p:cNvPr id="580" name="Google Shape;580;p45"/>
              <p:cNvSpPr/>
              <p:nvPr/>
            </p:nvSpPr>
            <p:spPr>
              <a:xfrm>
                <a:off x="4190499" y="2380812"/>
                <a:ext cx="6257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34" fill="none" extrusionOk="0">
                    <a:moveTo>
                      <a:pt x="1" y="1"/>
                    </a:moveTo>
                    <a:lnTo>
                      <a:pt x="2502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5"/>
              <p:cNvSpPr/>
              <p:nvPr/>
            </p:nvSpPr>
            <p:spPr>
              <a:xfrm>
                <a:off x="4206148" y="2404503"/>
                <a:ext cx="367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34" fill="none" extrusionOk="0">
                    <a:moveTo>
                      <a:pt x="1" y="0"/>
                    </a:moveTo>
                    <a:lnTo>
                      <a:pt x="1469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2" name="Google Shape;582;p45"/>
            <p:cNvSpPr/>
            <p:nvPr/>
          </p:nvSpPr>
          <p:spPr>
            <a:xfrm rot="3942761" flipH="1">
              <a:off x="7683941" y="1361014"/>
              <a:ext cx="80046" cy="8266"/>
            </a:xfrm>
            <a:custGeom>
              <a:avLst/>
              <a:gdLst/>
              <a:ahLst/>
              <a:cxnLst/>
              <a:rect l="l" t="t" r="r" b="b"/>
              <a:pathLst>
                <a:path w="1469" h="134" fill="none" extrusionOk="0">
                  <a:moveTo>
                    <a:pt x="1" y="0"/>
                  </a:moveTo>
                  <a:lnTo>
                    <a:pt x="1469" y="13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2018A99C-D411-30A8-A59E-81CDD08D46A8}"/>
              </a:ext>
            </a:extLst>
          </p:cNvPr>
          <p:cNvSpPr txBox="1"/>
          <p:nvPr/>
        </p:nvSpPr>
        <p:spPr>
          <a:xfrm>
            <a:off x="1857511" y="394736"/>
            <a:ext cx="4322572" cy="477366"/>
          </a:xfrm>
          <a:prstGeom prst="rect">
            <a:avLst/>
          </a:prstGeom>
        </p:spPr>
        <p:txBody>
          <a:bodyPr wrap="square" lIns="0" tIns="0" rIns="0" bIns="720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 err="1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b="1" dirty="0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000775-E98D-DCD2-B071-D350450C5E27}"/>
              </a:ext>
            </a:extLst>
          </p:cNvPr>
          <p:cNvSpPr txBox="1"/>
          <p:nvPr/>
        </p:nvSpPr>
        <p:spPr>
          <a:xfrm>
            <a:off x="-167078" y="908305"/>
            <a:ext cx="7640740" cy="3659490"/>
          </a:xfrm>
          <a:prstGeom prst="roundRect">
            <a:avLst>
              <a:gd name="adj" fmla="val 13417"/>
            </a:avLst>
          </a:prstGeom>
          <a:noFill/>
          <a:ln>
            <a:solidFill>
              <a:srgbClr val="412115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1600" b="1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en-US" sz="1600" b="1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x-none" sz="1600" b="1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 smtClean="0">
                <a:solidFill>
                  <a:srgbClr val="4621CD"/>
                </a:solidFill>
              </a:rPr>
              <a:t>Em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hãy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đưa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ra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lời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khuyên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cho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các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nhân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vật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trong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mỗi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tình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huống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dưới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đây</a:t>
            </a:r>
            <a:endParaRPr lang="en-US" sz="1600" dirty="0" smtClean="0">
              <a:solidFill>
                <a:srgbClr val="4621CD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1600" dirty="0" err="1" smtClean="0">
                <a:solidFill>
                  <a:srgbClr val="4621CD"/>
                </a:solidFill>
              </a:rPr>
              <a:t>Bố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mẹ</a:t>
            </a:r>
            <a:r>
              <a:rPr lang="en-US" sz="1600" dirty="0" smtClean="0">
                <a:solidFill>
                  <a:srgbClr val="4621CD"/>
                </a:solidFill>
              </a:rPr>
              <a:t> P </a:t>
            </a:r>
            <a:r>
              <a:rPr lang="en-US" sz="1600" dirty="0" err="1" smtClean="0">
                <a:solidFill>
                  <a:srgbClr val="4621CD"/>
                </a:solidFill>
              </a:rPr>
              <a:t>nhận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thấy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mức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bồi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thường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từ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việc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thu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hồi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một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phần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diệ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tích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đất</a:t>
            </a:r>
            <a:r>
              <a:rPr lang="en-US" sz="1600" dirty="0" smtClean="0">
                <a:solidFill>
                  <a:srgbClr val="4621CD"/>
                </a:solidFill>
              </a:rPr>
              <a:t> ở </a:t>
            </a:r>
            <a:r>
              <a:rPr lang="en-US" sz="1600" dirty="0" err="1" smtClean="0">
                <a:solidFill>
                  <a:srgbClr val="4621CD"/>
                </a:solidFill>
              </a:rPr>
              <a:t>theo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quyết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định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của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ủy</a:t>
            </a:r>
            <a:r>
              <a:rPr lang="en-US" sz="1600" dirty="0" smtClean="0">
                <a:solidFill>
                  <a:srgbClr val="4621CD"/>
                </a:solidFill>
              </a:rPr>
              <a:t> ban </a:t>
            </a:r>
            <a:r>
              <a:rPr lang="en-US" sz="1600" dirty="0" err="1" smtClean="0">
                <a:solidFill>
                  <a:srgbClr val="4621CD"/>
                </a:solidFill>
              </a:rPr>
              <a:t>nhân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dân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huyện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đối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với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gia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đình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mình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để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giải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phóng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mặt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bằng</a:t>
            </a:r>
            <a:r>
              <a:rPr lang="en-US" sz="1600" dirty="0" smtClean="0">
                <a:solidFill>
                  <a:srgbClr val="4621CD"/>
                </a:solidFill>
              </a:rPr>
              <a:t>, </a:t>
            </a:r>
            <a:r>
              <a:rPr lang="en-US" sz="1600" dirty="0" err="1" smtClean="0">
                <a:solidFill>
                  <a:srgbClr val="4621CD"/>
                </a:solidFill>
              </a:rPr>
              <a:t>mở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rộng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đường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giao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thông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là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không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hợp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lí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vì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thấp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hơn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mức</a:t>
            </a:r>
            <a:r>
              <a:rPr lang="en-US" sz="1600" dirty="0" smtClean="0">
                <a:solidFill>
                  <a:srgbClr val="4621CD"/>
                </a:solidFill>
              </a:rPr>
              <a:t>    </a:t>
            </a:r>
            <a:r>
              <a:rPr lang="en-US" sz="1600" dirty="0" err="1" smtClean="0">
                <a:solidFill>
                  <a:srgbClr val="4621CD"/>
                </a:solidFill>
              </a:rPr>
              <a:t>quy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định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của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Nhà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nước</a:t>
            </a:r>
            <a:r>
              <a:rPr lang="en-US" sz="1600" dirty="0" smtClean="0">
                <a:solidFill>
                  <a:srgbClr val="4621CD"/>
                </a:solidFill>
              </a:rPr>
              <a:t>. </a:t>
            </a:r>
            <a:r>
              <a:rPr lang="en-US" sz="1600" dirty="0" err="1" smtClean="0">
                <a:solidFill>
                  <a:srgbClr val="4621CD"/>
                </a:solidFill>
              </a:rPr>
              <a:t>Cả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hai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cùng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băn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khoăn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về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việc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có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nên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gửi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đơn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khiếu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nại</a:t>
            </a:r>
            <a:r>
              <a:rPr lang="en-US" sz="1600" dirty="0" smtClean="0">
                <a:solidFill>
                  <a:srgbClr val="4621CD"/>
                </a:solidFill>
              </a:rPr>
              <a:t> hay </a:t>
            </a:r>
            <a:r>
              <a:rPr lang="en-US" sz="1600" dirty="0" err="1" smtClean="0">
                <a:solidFill>
                  <a:srgbClr val="4621CD"/>
                </a:solidFill>
              </a:rPr>
              <a:t>không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vì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diện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tích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đất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bị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thu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hồi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cũng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không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quá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lớn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và</a:t>
            </a:r>
            <a:r>
              <a:rPr lang="en-US" sz="1600" dirty="0" smtClean="0">
                <a:solidFill>
                  <a:srgbClr val="4621CD"/>
                </a:solidFill>
              </a:rPr>
              <a:t> lo </a:t>
            </a:r>
            <a:r>
              <a:rPr lang="en-US" sz="1600" dirty="0" err="1" smtClean="0">
                <a:solidFill>
                  <a:srgbClr val="4621CD"/>
                </a:solidFill>
              </a:rPr>
              <a:t>ngại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sau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khi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khiếu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nại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có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thể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gặp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một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số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rắc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rối</a:t>
            </a:r>
            <a:r>
              <a:rPr lang="en-US" sz="1600" dirty="0" smtClean="0">
                <a:solidFill>
                  <a:srgbClr val="4621CD"/>
                </a:solidFill>
              </a:rPr>
              <a:t>, </a:t>
            </a:r>
            <a:r>
              <a:rPr lang="en-US" sz="1600" dirty="0" err="1" smtClean="0">
                <a:solidFill>
                  <a:srgbClr val="4621CD"/>
                </a:solidFill>
              </a:rPr>
              <a:t>khó</a:t>
            </a:r>
            <a:r>
              <a:rPr lang="en-US" sz="1600" dirty="0" smtClean="0">
                <a:solidFill>
                  <a:srgbClr val="4621CD"/>
                </a:solidFill>
              </a:rPr>
              <a:t> khan.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4621CD"/>
                </a:solidFill>
              </a:rPr>
              <a:t>Nếu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là</a:t>
            </a:r>
            <a:r>
              <a:rPr lang="en-US" sz="1600" dirty="0" smtClean="0">
                <a:solidFill>
                  <a:srgbClr val="4621CD"/>
                </a:solidFill>
              </a:rPr>
              <a:t> P, </a:t>
            </a:r>
            <a:r>
              <a:rPr lang="en-US" sz="1600" dirty="0" err="1" smtClean="0">
                <a:solidFill>
                  <a:srgbClr val="4621CD"/>
                </a:solidFill>
              </a:rPr>
              <a:t>em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sẽ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khuyên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bố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mẹ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như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thế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nào</a:t>
            </a:r>
            <a:r>
              <a:rPr lang="en-US" sz="1600" dirty="0" smtClean="0">
                <a:solidFill>
                  <a:srgbClr val="4621CD"/>
                </a:solidFill>
              </a:rPr>
              <a:t>?</a:t>
            </a:r>
            <a:endParaRPr lang="x-none" sz="1600" dirty="0">
              <a:solidFill>
                <a:srgbClr val="4621C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45"/>
          <p:cNvGrpSpPr/>
          <p:nvPr/>
        </p:nvGrpSpPr>
        <p:grpSpPr>
          <a:xfrm>
            <a:off x="6431667" y="553769"/>
            <a:ext cx="2891568" cy="7197607"/>
            <a:chOff x="5666896" y="566100"/>
            <a:chExt cx="2891568" cy="7197607"/>
          </a:xfrm>
        </p:grpSpPr>
        <p:grpSp>
          <p:nvGrpSpPr>
            <p:cNvPr id="505" name="Google Shape;505;p45"/>
            <p:cNvGrpSpPr/>
            <p:nvPr/>
          </p:nvGrpSpPr>
          <p:grpSpPr>
            <a:xfrm>
              <a:off x="5666896" y="566100"/>
              <a:ext cx="2891568" cy="7197607"/>
              <a:chOff x="5666896" y="566100"/>
              <a:chExt cx="2891568" cy="7197607"/>
            </a:xfrm>
          </p:grpSpPr>
          <p:grpSp>
            <p:nvGrpSpPr>
              <p:cNvPr id="506" name="Google Shape;506;p45"/>
              <p:cNvGrpSpPr/>
              <p:nvPr/>
            </p:nvGrpSpPr>
            <p:grpSpPr>
              <a:xfrm>
                <a:off x="5666896" y="566100"/>
                <a:ext cx="2891568" cy="7197607"/>
                <a:chOff x="5539312" y="807834"/>
                <a:chExt cx="2610661" cy="6498381"/>
              </a:xfrm>
            </p:grpSpPr>
            <p:grpSp>
              <p:nvGrpSpPr>
                <p:cNvPr id="507" name="Google Shape;507;p45"/>
                <p:cNvGrpSpPr/>
                <p:nvPr/>
              </p:nvGrpSpPr>
              <p:grpSpPr>
                <a:xfrm>
                  <a:off x="5539312" y="807834"/>
                  <a:ext cx="2610661" cy="6498381"/>
                  <a:chOff x="1598325" y="1253831"/>
                  <a:chExt cx="1506875" cy="3750869"/>
                </a:xfrm>
              </p:grpSpPr>
              <p:sp>
                <p:nvSpPr>
                  <p:cNvPr id="508" name="Google Shape;508;p45"/>
                  <p:cNvSpPr/>
                  <p:nvPr/>
                </p:nvSpPr>
                <p:spPr>
                  <a:xfrm>
                    <a:off x="2409875" y="1802300"/>
                    <a:ext cx="452175" cy="107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7" h="42927" extrusionOk="0">
                        <a:moveTo>
                          <a:pt x="2550" y="1"/>
                        </a:moveTo>
                        <a:cubicBezTo>
                          <a:pt x="2410" y="1"/>
                          <a:pt x="2269" y="16"/>
                          <a:pt x="2129" y="49"/>
                        </a:cubicBezTo>
                        <a:cubicBezTo>
                          <a:pt x="761" y="353"/>
                          <a:pt x="1" y="1933"/>
                          <a:pt x="92" y="3362"/>
                        </a:cubicBezTo>
                        <a:cubicBezTo>
                          <a:pt x="214" y="4760"/>
                          <a:pt x="943" y="6006"/>
                          <a:pt x="1521" y="7313"/>
                        </a:cubicBezTo>
                        <a:cubicBezTo>
                          <a:pt x="2645" y="9775"/>
                          <a:pt x="2585" y="12511"/>
                          <a:pt x="3527" y="14943"/>
                        </a:cubicBezTo>
                        <a:cubicBezTo>
                          <a:pt x="4287" y="16918"/>
                          <a:pt x="6262" y="18165"/>
                          <a:pt x="6901" y="20292"/>
                        </a:cubicBezTo>
                        <a:cubicBezTo>
                          <a:pt x="7387" y="21934"/>
                          <a:pt x="7053" y="23636"/>
                          <a:pt x="7174" y="25338"/>
                        </a:cubicBezTo>
                        <a:cubicBezTo>
                          <a:pt x="7357" y="28438"/>
                          <a:pt x="8876" y="31995"/>
                          <a:pt x="11278" y="34001"/>
                        </a:cubicBezTo>
                        <a:cubicBezTo>
                          <a:pt x="12250" y="34852"/>
                          <a:pt x="13375" y="35733"/>
                          <a:pt x="13770" y="36979"/>
                        </a:cubicBezTo>
                        <a:cubicBezTo>
                          <a:pt x="14165" y="38074"/>
                          <a:pt x="13922" y="39320"/>
                          <a:pt x="14226" y="40445"/>
                        </a:cubicBezTo>
                        <a:cubicBezTo>
                          <a:pt x="14704" y="41907"/>
                          <a:pt x="16197" y="42927"/>
                          <a:pt x="17718" y="42927"/>
                        </a:cubicBezTo>
                        <a:cubicBezTo>
                          <a:pt x="17840" y="42927"/>
                          <a:pt x="17964" y="42920"/>
                          <a:pt x="18086" y="42907"/>
                        </a:cubicBezTo>
                        <a:cubicBezTo>
                          <a:pt x="16627" y="42724"/>
                          <a:pt x="15594" y="41508"/>
                          <a:pt x="15199" y="40171"/>
                        </a:cubicBezTo>
                        <a:cubicBezTo>
                          <a:pt x="14773" y="38864"/>
                          <a:pt x="14804" y="37466"/>
                          <a:pt x="14652" y="36098"/>
                        </a:cubicBezTo>
                        <a:cubicBezTo>
                          <a:pt x="14469" y="34274"/>
                          <a:pt x="13740" y="33332"/>
                          <a:pt x="12615" y="31995"/>
                        </a:cubicBezTo>
                        <a:cubicBezTo>
                          <a:pt x="11490" y="30718"/>
                          <a:pt x="10275" y="29107"/>
                          <a:pt x="9910" y="27405"/>
                        </a:cubicBezTo>
                        <a:cubicBezTo>
                          <a:pt x="9302" y="24882"/>
                          <a:pt x="10518" y="22359"/>
                          <a:pt x="10700" y="19806"/>
                        </a:cubicBezTo>
                        <a:cubicBezTo>
                          <a:pt x="11095" y="15551"/>
                          <a:pt x="8724" y="11599"/>
                          <a:pt x="6475" y="7952"/>
                        </a:cubicBezTo>
                        <a:lnTo>
                          <a:pt x="5989" y="6797"/>
                        </a:lnTo>
                        <a:cubicBezTo>
                          <a:pt x="5351" y="6310"/>
                          <a:pt x="5107" y="5429"/>
                          <a:pt x="5107" y="4639"/>
                        </a:cubicBezTo>
                        <a:cubicBezTo>
                          <a:pt x="5107" y="3848"/>
                          <a:pt x="5229" y="2997"/>
                          <a:pt x="5077" y="2237"/>
                        </a:cubicBezTo>
                        <a:cubicBezTo>
                          <a:pt x="4833" y="1071"/>
                          <a:pt x="3717" y="1"/>
                          <a:pt x="25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45"/>
                  <p:cNvSpPr/>
                  <p:nvPr/>
                </p:nvSpPr>
                <p:spPr>
                  <a:xfrm>
                    <a:off x="2301225" y="1894775"/>
                    <a:ext cx="333625" cy="343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45" h="13737" extrusionOk="0">
                        <a:moveTo>
                          <a:pt x="7042" y="0"/>
                        </a:moveTo>
                        <a:cubicBezTo>
                          <a:pt x="6865" y="0"/>
                          <a:pt x="6686" y="9"/>
                          <a:pt x="6505" y="28"/>
                        </a:cubicBezTo>
                        <a:cubicBezTo>
                          <a:pt x="2706" y="453"/>
                          <a:pt x="0" y="4709"/>
                          <a:pt x="183" y="7262"/>
                        </a:cubicBezTo>
                        <a:cubicBezTo>
                          <a:pt x="395" y="9785"/>
                          <a:pt x="2979" y="13523"/>
                          <a:pt x="3070" y="13736"/>
                        </a:cubicBezTo>
                        <a:lnTo>
                          <a:pt x="11186" y="11852"/>
                        </a:lnTo>
                        <a:cubicBezTo>
                          <a:pt x="12311" y="10970"/>
                          <a:pt x="13344" y="5985"/>
                          <a:pt x="13222" y="5195"/>
                        </a:cubicBezTo>
                        <a:cubicBezTo>
                          <a:pt x="12963" y="3118"/>
                          <a:pt x="10348" y="0"/>
                          <a:pt x="704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45"/>
                  <p:cNvSpPr/>
                  <p:nvPr/>
                </p:nvSpPr>
                <p:spPr>
                  <a:xfrm>
                    <a:off x="2513225" y="4508275"/>
                    <a:ext cx="145175" cy="3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07" h="13592" extrusionOk="0">
                        <a:moveTo>
                          <a:pt x="4499" y="0"/>
                        </a:moveTo>
                        <a:cubicBezTo>
                          <a:pt x="4095" y="0"/>
                          <a:pt x="3634" y="79"/>
                          <a:pt x="3375" y="79"/>
                        </a:cubicBezTo>
                        <a:cubicBezTo>
                          <a:pt x="2706" y="140"/>
                          <a:pt x="2007" y="200"/>
                          <a:pt x="1338" y="261"/>
                        </a:cubicBezTo>
                        <a:cubicBezTo>
                          <a:pt x="1065" y="322"/>
                          <a:pt x="426" y="261"/>
                          <a:pt x="183" y="474"/>
                        </a:cubicBezTo>
                        <a:cubicBezTo>
                          <a:pt x="1" y="656"/>
                          <a:pt x="1247" y="13392"/>
                          <a:pt x="1247" y="13392"/>
                        </a:cubicBezTo>
                        <a:cubicBezTo>
                          <a:pt x="1247" y="13517"/>
                          <a:pt x="1750" y="13592"/>
                          <a:pt x="2328" y="13592"/>
                        </a:cubicBezTo>
                        <a:cubicBezTo>
                          <a:pt x="3012" y="13592"/>
                          <a:pt x="3801" y="13487"/>
                          <a:pt x="3983" y="13240"/>
                        </a:cubicBezTo>
                        <a:cubicBezTo>
                          <a:pt x="4165" y="12936"/>
                          <a:pt x="4135" y="12602"/>
                          <a:pt x="4135" y="12237"/>
                        </a:cubicBezTo>
                        <a:cubicBezTo>
                          <a:pt x="4074" y="10109"/>
                          <a:pt x="4317" y="7982"/>
                          <a:pt x="4864" y="5945"/>
                        </a:cubicBezTo>
                        <a:cubicBezTo>
                          <a:pt x="5138" y="4942"/>
                          <a:pt x="5472" y="3970"/>
                          <a:pt x="5594" y="2936"/>
                        </a:cubicBezTo>
                        <a:cubicBezTo>
                          <a:pt x="5654" y="2298"/>
                          <a:pt x="5806" y="596"/>
                          <a:pt x="5138" y="140"/>
                        </a:cubicBezTo>
                        <a:cubicBezTo>
                          <a:pt x="4995" y="33"/>
                          <a:pt x="4759" y="0"/>
                          <a:pt x="449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511;p45"/>
                  <p:cNvSpPr/>
                  <p:nvPr/>
                </p:nvSpPr>
                <p:spPr>
                  <a:xfrm>
                    <a:off x="2513225" y="4878775"/>
                    <a:ext cx="31175" cy="6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" h="2433" extrusionOk="0">
                        <a:moveTo>
                          <a:pt x="578" y="1"/>
                        </a:moveTo>
                        <a:cubicBezTo>
                          <a:pt x="578" y="1"/>
                          <a:pt x="1" y="1308"/>
                          <a:pt x="62" y="1581"/>
                        </a:cubicBezTo>
                        <a:cubicBezTo>
                          <a:pt x="153" y="1824"/>
                          <a:pt x="457" y="2280"/>
                          <a:pt x="791" y="2432"/>
                        </a:cubicBezTo>
                        <a:cubicBezTo>
                          <a:pt x="791" y="2432"/>
                          <a:pt x="1247" y="913"/>
                          <a:pt x="1186" y="700"/>
                        </a:cubicBezTo>
                        <a:cubicBezTo>
                          <a:pt x="1095" y="517"/>
                          <a:pt x="578" y="122"/>
                          <a:pt x="57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512;p45"/>
                  <p:cNvSpPr/>
                  <p:nvPr/>
                </p:nvSpPr>
                <p:spPr>
                  <a:xfrm>
                    <a:off x="2520825" y="4933500"/>
                    <a:ext cx="164925" cy="7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7" h="2848" extrusionOk="0">
                        <a:moveTo>
                          <a:pt x="5685" y="0"/>
                        </a:moveTo>
                        <a:cubicBezTo>
                          <a:pt x="5442" y="0"/>
                          <a:pt x="426" y="699"/>
                          <a:pt x="426" y="699"/>
                        </a:cubicBezTo>
                        <a:cubicBezTo>
                          <a:pt x="274" y="760"/>
                          <a:pt x="153" y="942"/>
                          <a:pt x="183" y="1125"/>
                        </a:cubicBezTo>
                        <a:cubicBezTo>
                          <a:pt x="183" y="1307"/>
                          <a:pt x="1" y="1581"/>
                          <a:pt x="1" y="1763"/>
                        </a:cubicBezTo>
                        <a:cubicBezTo>
                          <a:pt x="1" y="2462"/>
                          <a:pt x="639" y="2766"/>
                          <a:pt x="1247" y="2827"/>
                        </a:cubicBezTo>
                        <a:cubicBezTo>
                          <a:pt x="1346" y="2841"/>
                          <a:pt x="1441" y="2847"/>
                          <a:pt x="1535" y="2847"/>
                        </a:cubicBezTo>
                        <a:cubicBezTo>
                          <a:pt x="1845" y="2847"/>
                          <a:pt x="2136" y="2782"/>
                          <a:pt x="2463" y="2736"/>
                        </a:cubicBezTo>
                        <a:cubicBezTo>
                          <a:pt x="2888" y="2645"/>
                          <a:pt x="3253" y="2675"/>
                          <a:pt x="3648" y="2645"/>
                        </a:cubicBezTo>
                        <a:cubicBezTo>
                          <a:pt x="4013" y="2614"/>
                          <a:pt x="4408" y="2584"/>
                          <a:pt x="4773" y="2584"/>
                        </a:cubicBezTo>
                        <a:cubicBezTo>
                          <a:pt x="5138" y="2584"/>
                          <a:pt x="5502" y="2584"/>
                          <a:pt x="5837" y="2462"/>
                        </a:cubicBezTo>
                        <a:cubicBezTo>
                          <a:pt x="6353" y="2310"/>
                          <a:pt x="6597" y="1824"/>
                          <a:pt x="6536" y="1307"/>
                        </a:cubicBezTo>
                        <a:cubicBezTo>
                          <a:pt x="6414" y="699"/>
                          <a:pt x="5928" y="31"/>
                          <a:pt x="568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513;p45"/>
                  <p:cNvSpPr/>
                  <p:nvPr/>
                </p:nvSpPr>
                <p:spPr>
                  <a:xfrm>
                    <a:off x="2546675" y="4799625"/>
                    <a:ext cx="104875" cy="122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5" h="4900" extrusionOk="0">
                        <a:moveTo>
                          <a:pt x="1713" y="0"/>
                        </a:moveTo>
                        <a:cubicBezTo>
                          <a:pt x="1678" y="0"/>
                          <a:pt x="1644" y="2"/>
                          <a:pt x="1611" y="6"/>
                        </a:cubicBezTo>
                        <a:cubicBezTo>
                          <a:pt x="1155" y="97"/>
                          <a:pt x="790" y="249"/>
                          <a:pt x="486" y="431"/>
                        </a:cubicBezTo>
                        <a:cubicBezTo>
                          <a:pt x="304" y="826"/>
                          <a:pt x="183" y="1221"/>
                          <a:pt x="91" y="1647"/>
                        </a:cubicBezTo>
                        <a:cubicBezTo>
                          <a:pt x="31" y="2012"/>
                          <a:pt x="0" y="2376"/>
                          <a:pt x="152" y="2711"/>
                        </a:cubicBezTo>
                        <a:cubicBezTo>
                          <a:pt x="304" y="3015"/>
                          <a:pt x="608" y="3288"/>
                          <a:pt x="669" y="3623"/>
                        </a:cubicBezTo>
                        <a:cubicBezTo>
                          <a:pt x="699" y="3775"/>
                          <a:pt x="699" y="3987"/>
                          <a:pt x="821" y="4139"/>
                        </a:cubicBezTo>
                        <a:cubicBezTo>
                          <a:pt x="973" y="4322"/>
                          <a:pt x="1216" y="4322"/>
                          <a:pt x="1429" y="4352"/>
                        </a:cubicBezTo>
                        <a:cubicBezTo>
                          <a:pt x="2006" y="4443"/>
                          <a:pt x="2584" y="4504"/>
                          <a:pt x="3131" y="4656"/>
                        </a:cubicBezTo>
                        <a:cubicBezTo>
                          <a:pt x="3283" y="4687"/>
                          <a:pt x="3404" y="4747"/>
                          <a:pt x="3556" y="4778"/>
                        </a:cubicBezTo>
                        <a:cubicBezTo>
                          <a:pt x="3678" y="4808"/>
                          <a:pt x="3800" y="4899"/>
                          <a:pt x="3891" y="4899"/>
                        </a:cubicBezTo>
                        <a:cubicBezTo>
                          <a:pt x="4195" y="4899"/>
                          <a:pt x="3982" y="4504"/>
                          <a:pt x="3891" y="4383"/>
                        </a:cubicBezTo>
                        <a:cubicBezTo>
                          <a:pt x="3222" y="3380"/>
                          <a:pt x="3040" y="2042"/>
                          <a:pt x="3344" y="826"/>
                        </a:cubicBezTo>
                        <a:cubicBezTo>
                          <a:pt x="2915" y="427"/>
                          <a:pt x="2246" y="0"/>
                          <a:pt x="171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45"/>
                  <p:cNvSpPr/>
                  <p:nvPr/>
                </p:nvSpPr>
                <p:spPr>
                  <a:xfrm>
                    <a:off x="2526150" y="4811900"/>
                    <a:ext cx="142875" cy="171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5" h="6840" extrusionOk="0">
                        <a:moveTo>
                          <a:pt x="1307" y="1"/>
                        </a:moveTo>
                        <a:lnTo>
                          <a:pt x="1307" y="1"/>
                        </a:lnTo>
                        <a:cubicBezTo>
                          <a:pt x="152" y="700"/>
                          <a:pt x="0" y="2068"/>
                          <a:pt x="61" y="2615"/>
                        </a:cubicBezTo>
                        <a:cubicBezTo>
                          <a:pt x="92" y="3253"/>
                          <a:pt x="517" y="3101"/>
                          <a:pt x="578" y="3527"/>
                        </a:cubicBezTo>
                        <a:cubicBezTo>
                          <a:pt x="608" y="3952"/>
                          <a:pt x="365" y="4925"/>
                          <a:pt x="244" y="5715"/>
                        </a:cubicBezTo>
                        <a:cubicBezTo>
                          <a:pt x="122" y="6536"/>
                          <a:pt x="943" y="6840"/>
                          <a:pt x="1459" y="6840"/>
                        </a:cubicBezTo>
                        <a:cubicBezTo>
                          <a:pt x="1915" y="6840"/>
                          <a:pt x="3093" y="6439"/>
                          <a:pt x="3889" y="6439"/>
                        </a:cubicBezTo>
                        <a:cubicBezTo>
                          <a:pt x="3942" y="6439"/>
                          <a:pt x="3994" y="6441"/>
                          <a:pt x="4043" y="6445"/>
                        </a:cubicBezTo>
                        <a:cubicBezTo>
                          <a:pt x="4142" y="6456"/>
                          <a:pt x="4239" y="6462"/>
                          <a:pt x="4333" y="6462"/>
                        </a:cubicBezTo>
                        <a:cubicBezTo>
                          <a:pt x="4986" y="6462"/>
                          <a:pt x="5487" y="6186"/>
                          <a:pt x="5593" y="5655"/>
                        </a:cubicBezTo>
                        <a:cubicBezTo>
                          <a:pt x="5715" y="5016"/>
                          <a:pt x="4499" y="2372"/>
                          <a:pt x="4377" y="2189"/>
                        </a:cubicBezTo>
                        <a:cubicBezTo>
                          <a:pt x="4256" y="2037"/>
                          <a:pt x="4499" y="1156"/>
                          <a:pt x="4529" y="913"/>
                        </a:cubicBezTo>
                        <a:cubicBezTo>
                          <a:pt x="4529" y="822"/>
                          <a:pt x="4377" y="639"/>
                          <a:pt x="4165" y="396"/>
                        </a:cubicBezTo>
                        <a:lnTo>
                          <a:pt x="4165" y="396"/>
                        </a:lnTo>
                        <a:cubicBezTo>
                          <a:pt x="3861" y="1581"/>
                          <a:pt x="4043" y="2919"/>
                          <a:pt x="4712" y="3952"/>
                        </a:cubicBezTo>
                        <a:cubicBezTo>
                          <a:pt x="4803" y="4044"/>
                          <a:pt x="4985" y="4439"/>
                          <a:pt x="4712" y="4439"/>
                        </a:cubicBezTo>
                        <a:cubicBezTo>
                          <a:pt x="4621" y="4439"/>
                          <a:pt x="4499" y="4347"/>
                          <a:pt x="4377" y="4317"/>
                        </a:cubicBezTo>
                        <a:cubicBezTo>
                          <a:pt x="4256" y="4287"/>
                          <a:pt x="4104" y="4256"/>
                          <a:pt x="3952" y="4196"/>
                        </a:cubicBezTo>
                        <a:cubicBezTo>
                          <a:pt x="3405" y="4044"/>
                          <a:pt x="2827" y="3952"/>
                          <a:pt x="2250" y="3892"/>
                        </a:cubicBezTo>
                        <a:cubicBezTo>
                          <a:pt x="2037" y="3861"/>
                          <a:pt x="1794" y="3861"/>
                          <a:pt x="1642" y="3679"/>
                        </a:cubicBezTo>
                        <a:cubicBezTo>
                          <a:pt x="1520" y="3527"/>
                          <a:pt x="1520" y="3314"/>
                          <a:pt x="1490" y="3192"/>
                        </a:cubicBezTo>
                        <a:cubicBezTo>
                          <a:pt x="1368" y="2828"/>
                          <a:pt x="1125" y="2585"/>
                          <a:pt x="973" y="2281"/>
                        </a:cubicBezTo>
                        <a:cubicBezTo>
                          <a:pt x="821" y="1916"/>
                          <a:pt x="852" y="1551"/>
                          <a:pt x="912" y="1217"/>
                        </a:cubicBezTo>
                        <a:cubicBezTo>
                          <a:pt x="1004" y="791"/>
                          <a:pt x="1156" y="366"/>
                          <a:pt x="130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45"/>
                  <p:cNvSpPr/>
                  <p:nvPr/>
                </p:nvSpPr>
                <p:spPr>
                  <a:xfrm>
                    <a:off x="2554275" y="4889425"/>
                    <a:ext cx="93475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9" h="730" extrusionOk="0">
                        <a:moveTo>
                          <a:pt x="1217" y="0"/>
                        </a:moveTo>
                        <a:cubicBezTo>
                          <a:pt x="872" y="0"/>
                          <a:pt x="511" y="26"/>
                          <a:pt x="152" y="91"/>
                        </a:cubicBezTo>
                        <a:cubicBezTo>
                          <a:pt x="61" y="91"/>
                          <a:pt x="0" y="183"/>
                          <a:pt x="0" y="274"/>
                        </a:cubicBezTo>
                        <a:cubicBezTo>
                          <a:pt x="0" y="335"/>
                          <a:pt x="91" y="426"/>
                          <a:pt x="182" y="426"/>
                        </a:cubicBezTo>
                        <a:cubicBezTo>
                          <a:pt x="499" y="365"/>
                          <a:pt x="818" y="341"/>
                          <a:pt x="1128" y="341"/>
                        </a:cubicBezTo>
                        <a:cubicBezTo>
                          <a:pt x="2365" y="341"/>
                          <a:pt x="3435" y="730"/>
                          <a:pt x="3435" y="730"/>
                        </a:cubicBezTo>
                        <a:lnTo>
                          <a:pt x="3556" y="730"/>
                        </a:lnTo>
                        <a:cubicBezTo>
                          <a:pt x="3617" y="730"/>
                          <a:pt x="3708" y="699"/>
                          <a:pt x="3708" y="608"/>
                        </a:cubicBezTo>
                        <a:cubicBezTo>
                          <a:pt x="3739" y="547"/>
                          <a:pt x="3708" y="426"/>
                          <a:pt x="3587" y="395"/>
                        </a:cubicBezTo>
                        <a:cubicBezTo>
                          <a:pt x="3539" y="348"/>
                          <a:pt x="2479" y="0"/>
                          <a:pt x="12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45"/>
                  <p:cNvSpPr/>
                  <p:nvPr/>
                </p:nvSpPr>
                <p:spPr>
                  <a:xfrm>
                    <a:off x="2547425" y="4872775"/>
                    <a:ext cx="94250" cy="1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58" extrusionOk="0">
                        <a:moveTo>
                          <a:pt x="1181" y="1"/>
                        </a:moveTo>
                        <a:cubicBezTo>
                          <a:pt x="847" y="1"/>
                          <a:pt x="499" y="26"/>
                          <a:pt x="153" y="89"/>
                        </a:cubicBezTo>
                        <a:cubicBezTo>
                          <a:pt x="61" y="89"/>
                          <a:pt x="1" y="210"/>
                          <a:pt x="1" y="271"/>
                        </a:cubicBezTo>
                        <a:cubicBezTo>
                          <a:pt x="1" y="362"/>
                          <a:pt x="122" y="423"/>
                          <a:pt x="183" y="423"/>
                        </a:cubicBezTo>
                        <a:cubicBezTo>
                          <a:pt x="505" y="362"/>
                          <a:pt x="830" y="338"/>
                          <a:pt x="1143" y="338"/>
                        </a:cubicBezTo>
                        <a:cubicBezTo>
                          <a:pt x="2396" y="338"/>
                          <a:pt x="3466" y="727"/>
                          <a:pt x="3466" y="727"/>
                        </a:cubicBezTo>
                        <a:lnTo>
                          <a:pt x="3557" y="757"/>
                        </a:lnTo>
                        <a:cubicBezTo>
                          <a:pt x="3648" y="757"/>
                          <a:pt x="3709" y="697"/>
                          <a:pt x="3709" y="636"/>
                        </a:cubicBezTo>
                        <a:cubicBezTo>
                          <a:pt x="3770" y="545"/>
                          <a:pt x="3709" y="454"/>
                          <a:pt x="3618" y="393"/>
                        </a:cubicBezTo>
                        <a:cubicBezTo>
                          <a:pt x="3545" y="369"/>
                          <a:pt x="2461" y="1"/>
                          <a:pt x="118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45"/>
                  <p:cNvSpPr/>
                  <p:nvPr/>
                </p:nvSpPr>
                <p:spPr>
                  <a:xfrm>
                    <a:off x="2543625" y="48568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1181" y="0"/>
                        </a:moveTo>
                        <a:cubicBezTo>
                          <a:pt x="847" y="0"/>
                          <a:pt x="499" y="25"/>
                          <a:pt x="153" y="88"/>
                        </a:cubicBezTo>
                        <a:cubicBezTo>
                          <a:pt x="61" y="88"/>
                          <a:pt x="1" y="210"/>
                          <a:pt x="1" y="271"/>
                        </a:cubicBezTo>
                        <a:cubicBezTo>
                          <a:pt x="1" y="362"/>
                          <a:pt x="122" y="423"/>
                          <a:pt x="183" y="423"/>
                        </a:cubicBezTo>
                        <a:cubicBezTo>
                          <a:pt x="499" y="362"/>
                          <a:pt x="820" y="338"/>
                          <a:pt x="1131" y="338"/>
                        </a:cubicBezTo>
                        <a:cubicBezTo>
                          <a:pt x="2376" y="338"/>
                          <a:pt x="3466" y="727"/>
                          <a:pt x="3466" y="727"/>
                        </a:cubicBezTo>
                        <a:lnTo>
                          <a:pt x="3557" y="727"/>
                        </a:lnTo>
                        <a:cubicBezTo>
                          <a:pt x="3648" y="727"/>
                          <a:pt x="3709" y="696"/>
                          <a:pt x="3709" y="636"/>
                        </a:cubicBezTo>
                        <a:cubicBezTo>
                          <a:pt x="3770" y="544"/>
                          <a:pt x="3709" y="423"/>
                          <a:pt x="3618" y="392"/>
                        </a:cubicBezTo>
                        <a:cubicBezTo>
                          <a:pt x="3545" y="368"/>
                          <a:pt x="2461" y="0"/>
                          <a:pt x="118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45"/>
                  <p:cNvSpPr/>
                  <p:nvPr/>
                </p:nvSpPr>
                <p:spPr>
                  <a:xfrm>
                    <a:off x="2539825" y="48416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1181" y="0"/>
                        </a:moveTo>
                        <a:cubicBezTo>
                          <a:pt x="847" y="0"/>
                          <a:pt x="499" y="26"/>
                          <a:pt x="153" y="89"/>
                        </a:cubicBezTo>
                        <a:cubicBezTo>
                          <a:pt x="61" y="89"/>
                          <a:pt x="1" y="210"/>
                          <a:pt x="1" y="271"/>
                        </a:cubicBezTo>
                        <a:cubicBezTo>
                          <a:pt x="1" y="362"/>
                          <a:pt x="122" y="423"/>
                          <a:pt x="183" y="423"/>
                        </a:cubicBezTo>
                        <a:cubicBezTo>
                          <a:pt x="499" y="362"/>
                          <a:pt x="819" y="338"/>
                          <a:pt x="1128" y="338"/>
                        </a:cubicBezTo>
                        <a:cubicBezTo>
                          <a:pt x="2365" y="338"/>
                          <a:pt x="3435" y="727"/>
                          <a:pt x="3435" y="727"/>
                        </a:cubicBezTo>
                        <a:lnTo>
                          <a:pt x="3557" y="727"/>
                        </a:lnTo>
                        <a:cubicBezTo>
                          <a:pt x="3648" y="727"/>
                          <a:pt x="3709" y="696"/>
                          <a:pt x="3709" y="636"/>
                        </a:cubicBezTo>
                        <a:cubicBezTo>
                          <a:pt x="3770" y="544"/>
                          <a:pt x="3709" y="423"/>
                          <a:pt x="3618" y="392"/>
                        </a:cubicBezTo>
                        <a:cubicBezTo>
                          <a:pt x="3545" y="368"/>
                          <a:pt x="2461" y="0"/>
                          <a:pt x="118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45"/>
                  <p:cNvSpPr/>
                  <p:nvPr/>
                </p:nvSpPr>
                <p:spPr>
                  <a:xfrm>
                    <a:off x="2592250" y="4816850"/>
                    <a:ext cx="57025" cy="30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" h="1202" extrusionOk="0">
                        <a:moveTo>
                          <a:pt x="1236" y="320"/>
                        </a:moveTo>
                        <a:cubicBezTo>
                          <a:pt x="1391" y="320"/>
                          <a:pt x="1551" y="350"/>
                          <a:pt x="1703" y="411"/>
                        </a:cubicBezTo>
                        <a:cubicBezTo>
                          <a:pt x="1764" y="441"/>
                          <a:pt x="1855" y="472"/>
                          <a:pt x="1885" y="502"/>
                        </a:cubicBezTo>
                        <a:cubicBezTo>
                          <a:pt x="1916" y="563"/>
                          <a:pt x="1916" y="593"/>
                          <a:pt x="1916" y="624"/>
                        </a:cubicBezTo>
                        <a:cubicBezTo>
                          <a:pt x="1916" y="715"/>
                          <a:pt x="1764" y="745"/>
                          <a:pt x="1612" y="745"/>
                        </a:cubicBezTo>
                        <a:lnTo>
                          <a:pt x="791" y="745"/>
                        </a:lnTo>
                        <a:cubicBezTo>
                          <a:pt x="700" y="745"/>
                          <a:pt x="639" y="745"/>
                          <a:pt x="548" y="776"/>
                        </a:cubicBezTo>
                        <a:cubicBezTo>
                          <a:pt x="487" y="776"/>
                          <a:pt x="396" y="806"/>
                          <a:pt x="335" y="806"/>
                        </a:cubicBezTo>
                        <a:cubicBezTo>
                          <a:pt x="335" y="715"/>
                          <a:pt x="548" y="502"/>
                          <a:pt x="791" y="411"/>
                        </a:cubicBezTo>
                        <a:cubicBezTo>
                          <a:pt x="928" y="350"/>
                          <a:pt x="1080" y="320"/>
                          <a:pt x="1236" y="320"/>
                        </a:cubicBezTo>
                        <a:close/>
                        <a:moveTo>
                          <a:pt x="1236" y="0"/>
                        </a:moveTo>
                        <a:cubicBezTo>
                          <a:pt x="1027" y="0"/>
                          <a:pt x="822" y="46"/>
                          <a:pt x="639" y="137"/>
                        </a:cubicBezTo>
                        <a:cubicBezTo>
                          <a:pt x="639" y="137"/>
                          <a:pt x="31" y="441"/>
                          <a:pt x="1" y="806"/>
                        </a:cubicBezTo>
                        <a:cubicBezTo>
                          <a:pt x="1" y="958"/>
                          <a:pt x="62" y="1080"/>
                          <a:pt x="92" y="1110"/>
                        </a:cubicBezTo>
                        <a:cubicBezTo>
                          <a:pt x="153" y="1171"/>
                          <a:pt x="214" y="1171"/>
                          <a:pt x="335" y="1201"/>
                        </a:cubicBezTo>
                        <a:cubicBezTo>
                          <a:pt x="396" y="1201"/>
                          <a:pt x="518" y="1201"/>
                          <a:pt x="639" y="1171"/>
                        </a:cubicBezTo>
                        <a:cubicBezTo>
                          <a:pt x="700" y="1110"/>
                          <a:pt x="730" y="1110"/>
                          <a:pt x="791" y="1110"/>
                        </a:cubicBezTo>
                        <a:lnTo>
                          <a:pt x="1581" y="1110"/>
                        </a:lnTo>
                        <a:cubicBezTo>
                          <a:pt x="2007" y="1110"/>
                          <a:pt x="2159" y="958"/>
                          <a:pt x="2220" y="806"/>
                        </a:cubicBezTo>
                        <a:cubicBezTo>
                          <a:pt x="2281" y="654"/>
                          <a:pt x="2281" y="502"/>
                          <a:pt x="2159" y="350"/>
                        </a:cubicBezTo>
                        <a:cubicBezTo>
                          <a:pt x="2068" y="289"/>
                          <a:pt x="2007" y="198"/>
                          <a:pt x="1855" y="137"/>
                        </a:cubicBezTo>
                        <a:cubicBezTo>
                          <a:pt x="1657" y="46"/>
                          <a:pt x="1445" y="0"/>
                          <a:pt x="123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45"/>
                  <p:cNvSpPr/>
                  <p:nvPr/>
                </p:nvSpPr>
                <p:spPr>
                  <a:xfrm>
                    <a:off x="2540575" y="4815875"/>
                    <a:ext cx="57800" cy="3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2" h="1210" extrusionOk="0">
                        <a:moveTo>
                          <a:pt x="1065" y="328"/>
                        </a:moveTo>
                        <a:cubicBezTo>
                          <a:pt x="1217" y="328"/>
                          <a:pt x="1369" y="359"/>
                          <a:pt x="1521" y="450"/>
                        </a:cubicBezTo>
                        <a:cubicBezTo>
                          <a:pt x="1703" y="541"/>
                          <a:pt x="1977" y="754"/>
                          <a:pt x="1977" y="845"/>
                        </a:cubicBezTo>
                        <a:cubicBezTo>
                          <a:pt x="1946" y="845"/>
                          <a:pt x="1825" y="815"/>
                          <a:pt x="1764" y="815"/>
                        </a:cubicBezTo>
                        <a:cubicBezTo>
                          <a:pt x="1673" y="815"/>
                          <a:pt x="1612" y="784"/>
                          <a:pt x="1521" y="784"/>
                        </a:cubicBezTo>
                        <a:lnTo>
                          <a:pt x="700" y="784"/>
                        </a:lnTo>
                        <a:cubicBezTo>
                          <a:pt x="548" y="754"/>
                          <a:pt x="427" y="754"/>
                          <a:pt x="396" y="663"/>
                        </a:cubicBezTo>
                        <a:cubicBezTo>
                          <a:pt x="396" y="663"/>
                          <a:pt x="396" y="602"/>
                          <a:pt x="427" y="541"/>
                        </a:cubicBezTo>
                        <a:cubicBezTo>
                          <a:pt x="457" y="511"/>
                          <a:pt x="548" y="480"/>
                          <a:pt x="609" y="450"/>
                        </a:cubicBezTo>
                        <a:cubicBezTo>
                          <a:pt x="730" y="389"/>
                          <a:pt x="882" y="359"/>
                          <a:pt x="1065" y="328"/>
                        </a:cubicBezTo>
                        <a:close/>
                        <a:moveTo>
                          <a:pt x="1015" y="0"/>
                        </a:moveTo>
                        <a:cubicBezTo>
                          <a:pt x="826" y="0"/>
                          <a:pt x="635" y="33"/>
                          <a:pt x="457" y="115"/>
                        </a:cubicBezTo>
                        <a:cubicBezTo>
                          <a:pt x="335" y="176"/>
                          <a:pt x="214" y="237"/>
                          <a:pt x="153" y="359"/>
                        </a:cubicBezTo>
                        <a:cubicBezTo>
                          <a:pt x="31" y="511"/>
                          <a:pt x="1" y="663"/>
                          <a:pt x="92" y="815"/>
                        </a:cubicBezTo>
                        <a:cubicBezTo>
                          <a:pt x="153" y="967"/>
                          <a:pt x="305" y="1119"/>
                          <a:pt x="730" y="1119"/>
                        </a:cubicBezTo>
                        <a:lnTo>
                          <a:pt x="1521" y="1119"/>
                        </a:lnTo>
                        <a:cubicBezTo>
                          <a:pt x="1551" y="1119"/>
                          <a:pt x="1612" y="1149"/>
                          <a:pt x="1673" y="1149"/>
                        </a:cubicBezTo>
                        <a:cubicBezTo>
                          <a:pt x="1794" y="1210"/>
                          <a:pt x="1855" y="1210"/>
                          <a:pt x="1977" y="1210"/>
                        </a:cubicBezTo>
                        <a:cubicBezTo>
                          <a:pt x="2037" y="1210"/>
                          <a:pt x="2129" y="1149"/>
                          <a:pt x="2189" y="1119"/>
                        </a:cubicBezTo>
                        <a:cubicBezTo>
                          <a:pt x="2281" y="1088"/>
                          <a:pt x="2311" y="967"/>
                          <a:pt x="2311" y="815"/>
                        </a:cubicBezTo>
                        <a:cubicBezTo>
                          <a:pt x="2281" y="450"/>
                          <a:pt x="1703" y="115"/>
                          <a:pt x="1673" y="115"/>
                        </a:cubicBezTo>
                        <a:cubicBezTo>
                          <a:pt x="1473" y="49"/>
                          <a:pt x="1245" y="0"/>
                          <a:pt x="101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1" name="Google Shape;521;p45"/>
                  <p:cNvSpPr/>
                  <p:nvPr/>
                </p:nvSpPr>
                <p:spPr>
                  <a:xfrm>
                    <a:off x="2419000" y="3302875"/>
                    <a:ext cx="311575" cy="126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63" h="50509" extrusionOk="0">
                        <a:moveTo>
                          <a:pt x="1" y="331"/>
                        </a:moveTo>
                        <a:cubicBezTo>
                          <a:pt x="1" y="331"/>
                          <a:pt x="1" y="331"/>
                          <a:pt x="2" y="331"/>
                        </a:cubicBezTo>
                        <a:lnTo>
                          <a:pt x="2" y="331"/>
                        </a:lnTo>
                        <a:cubicBezTo>
                          <a:pt x="1" y="331"/>
                          <a:pt x="1" y="331"/>
                          <a:pt x="1" y="331"/>
                        </a:cubicBezTo>
                        <a:close/>
                        <a:moveTo>
                          <a:pt x="9784" y="1"/>
                        </a:moveTo>
                        <a:cubicBezTo>
                          <a:pt x="9313" y="1"/>
                          <a:pt x="8851" y="36"/>
                          <a:pt x="8390" y="57"/>
                        </a:cubicBezTo>
                        <a:cubicBezTo>
                          <a:pt x="5954" y="110"/>
                          <a:pt x="3494" y="348"/>
                          <a:pt x="1072" y="348"/>
                        </a:cubicBezTo>
                        <a:cubicBezTo>
                          <a:pt x="714" y="348"/>
                          <a:pt x="358" y="342"/>
                          <a:pt x="2" y="331"/>
                        </a:cubicBezTo>
                        <a:lnTo>
                          <a:pt x="2" y="331"/>
                        </a:lnTo>
                        <a:cubicBezTo>
                          <a:pt x="337" y="353"/>
                          <a:pt x="1186" y="11456"/>
                          <a:pt x="1308" y="12428"/>
                        </a:cubicBezTo>
                        <a:cubicBezTo>
                          <a:pt x="1703" y="15559"/>
                          <a:pt x="2068" y="18659"/>
                          <a:pt x="2372" y="21820"/>
                        </a:cubicBezTo>
                        <a:cubicBezTo>
                          <a:pt x="2675" y="25377"/>
                          <a:pt x="2675" y="28933"/>
                          <a:pt x="3071" y="32459"/>
                        </a:cubicBezTo>
                        <a:cubicBezTo>
                          <a:pt x="3527" y="36410"/>
                          <a:pt x="3527" y="40453"/>
                          <a:pt x="3131" y="44374"/>
                        </a:cubicBezTo>
                        <a:cubicBezTo>
                          <a:pt x="2979" y="45802"/>
                          <a:pt x="2250" y="48842"/>
                          <a:pt x="3466" y="49845"/>
                        </a:cubicBezTo>
                        <a:cubicBezTo>
                          <a:pt x="4029" y="50326"/>
                          <a:pt x="4871" y="50508"/>
                          <a:pt x="5751" y="50508"/>
                        </a:cubicBezTo>
                        <a:cubicBezTo>
                          <a:pt x="6819" y="50508"/>
                          <a:pt x="7944" y="50239"/>
                          <a:pt x="8694" y="49906"/>
                        </a:cubicBezTo>
                        <a:cubicBezTo>
                          <a:pt x="9727" y="49450"/>
                          <a:pt x="9515" y="49085"/>
                          <a:pt x="9545" y="48113"/>
                        </a:cubicBezTo>
                        <a:cubicBezTo>
                          <a:pt x="9606" y="46623"/>
                          <a:pt x="9970" y="45134"/>
                          <a:pt x="10122" y="43705"/>
                        </a:cubicBezTo>
                        <a:cubicBezTo>
                          <a:pt x="10578" y="39815"/>
                          <a:pt x="10913" y="35863"/>
                          <a:pt x="10670" y="31972"/>
                        </a:cubicBezTo>
                        <a:cubicBezTo>
                          <a:pt x="10609" y="30179"/>
                          <a:pt x="9970" y="28234"/>
                          <a:pt x="10153" y="26562"/>
                        </a:cubicBezTo>
                        <a:lnTo>
                          <a:pt x="10153" y="26471"/>
                        </a:lnTo>
                        <a:cubicBezTo>
                          <a:pt x="10335" y="24860"/>
                          <a:pt x="11065" y="23310"/>
                          <a:pt x="11369" y="21760"/>
                        </a:cubicBezTo>
                        <a:cubicBezTo>
                          <a:pt x="11703" y="19997"/>
                          <a:pt x="11977" y="18264"/>
                          <a:pt x="12129" y="16501"/>
                        </a:cubicBezTo>
                        <a:cubicBezTo>
                          <a:pt x="12463" y="13036"/>
                          <a:pt x="12463" y="9601"/>
                          <a:pt x="12159" y="6136"/>
                        </a:cubicBezTo>
                        <a:cubicBezTo>
                          <a:pt x="12007" y="4373"/>
                          <a:pt x="11733" y="2671"/>
                          <a:pt x="11429" y="969"/>
                        </a:cubicBezTo>
                        <a:cubicBezTo>
                          <a:pt x="11277" y="27"/>
                          <a:pt x="11338" y="57"/>
                          <a:pt x="10426" y="27"/>
                        </a:cubicBezTo>
                        <a:cubicBezTo>
                          <a:pt x="10210" y="8"/>
                          <a:pt x="9996" y="1"/>
                          <a:pt x="97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2" name="Google Shape;522;p45"/>
                  <p:cNvSpPr/>
                  <p:nvPr/>
                </p:nvSpPr>
                <p:spPr>
                  <a:xfrm>
                    <a:off x="2207750" y="4508275"/>
                    <a:ext cx="145925" cy="3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7" h="13592" extrusionOk="0">
                        <a:moveTo>
                          <a:pt x="1323" y="0"/>
                        </a:moveTo>
                        <a:cubicBezTo>
                          <a:pt x="1064" y="0"/>
                          <a:pt x="831" y="33"/>
                          <a:pt x="700" y="140"/>
                        </a:cubicBezTo>
                        <a:cubicBezTo>
                          <a:pt x="1" y="596"/>
                          <a:pt x="183" y="2298"/>
                          <a:pt x="244" y="2936"/>
                        </a:cubicBezTo>
                        <a:cubicBezTo>
                          <a:pt x="365" y="3970"/>
                          <a:pt x="700" y="4942"/>
                          <a:pt x="973" y="5945"/>
                        </a:cubicBezTo>
                        <a:cubicBezTo>
                          <a:pt x="1490" y="7982"/>
                          <a:pt x="1764" y="10109"/>
                          <a:pt x="1703" y="12237"/>
                        </a:cubicBezTo>
                        <a:cubicBezTo>
                          <a:pt x="1703" y="12602"/>
                          <a:pt x="1642" y="12936"/>
                          <a:pt x="1855" y="13240"/>
                        </a:cubicBezTo>
                        <a:cubicBezTo>
                          <a:pt x="2036" y="13487"/>
                          <a:pt x="2825" y="13592"/>
                          <a:pt x="3505" y="13592"/>
                        </a:cubicBezTo>
                        <a:cubicBezTo>
                          <a:pt x="4078" y="13592"/>
                          <a:pt x="4574" y="13517"/>
                          <a:pt x="4560" y="13392"/>
                        </a:cubicBezTo>
                        <a:cubicBezTo>
                          <a:pt x="4560" y="13392"/>
                          <a:pt x="5837" y="656"/>
                          <a:pt x="5624" y="474"/>
                        </a:cubicBezTo>
                        <a:cubicBezTo>
                          <a:pt x="5411" y="261"/>
                          <a:pt x="4773" y="322"/>
                          <a:pt x="4499" y="261"/>
                        </a:cubicBezTo>
                        <a:cubicBezTo>
                          <a:pt x="3800" y="200"/>
                          <a:pt x="3131" y="140"/>
                          <a:pt x="2432" y="79"/>
                        </a:cubicBezTo>
                        <a:cubicBezTo>
                          <a:pt x="2192" y="79"/>
                          <a:pt x="1726" y="0"/>
                          <a:pt x="1323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45"/>
                  <p:cNvSpPr/>
                  <p:nvPr/>
                </p:nvSpPr>
                <p:spPr>
                  <a:xfrm>
                    <a:off x="2322500" y="4878775"/>
                    <a:ext cx="31175" cy="6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" h="2433" extrusionOk="0">
                        <a:moveTo>
                          <a:pt x="669" y="1"/>
                        </a:moveTo>
                        <a:cubicBezTo>
                          <a:pt x="669" y="122"/>
                          <a:pt x="152" y="517"/>
                          <a:pt x="61" y="700"/>
                        </a:cubicBezTo>
                        <a:cubicBezTo>
                          <a:pt x="0" y="913"/>
                          <a:pt x="456" y="2432"/>
                          <a:pt x="456" y="2432"/>
                        </a:cubicBezTo>
                        <a:cubicBezTo>
                          <a:pt x="791" y="2280"/>
                          <a:pt x="1095" y="1824"/>
                          <a:pt x="1155" y="1581"/>
                        </a:cubicBezTo>
                        <a:cubicBezTo>
                          <a:pt x="1247" y="1308"/>
                          <a:pt x="669" y="1"/>
                          <a:pt x="66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45"/>
                  <p:cNvSpPr/>
                  <p:nvPr/>
                </p:nvSpPr>
                <p:spPr>
                  <a:xfrm>
                    <a:off x="2180400" y="4933500"/>
                    <a:ext cx="165675" cy="7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7" h="2848" extrusionOk="0">
                        <a:moveTo>
                          <a:pt x="912" y="0"/>
                        </a:moveTo>
                        <a:cubicBezTo>
                          <a:pt x="700" y="31"/>
                          <a:pt x="213" y="699"/>
                          <a:pt x="92" y="1307"/>
                        </a:cubicBezTo>
                        <a:cubicBezTo>
                          <a:pt x="0" y="1824"/>
                          <a:pt x="274" y="2310"/>
                          <a:pt x="760" y="2462"/>
                        </a:cubicBezTo>
                        <a:cubicBezTo>
                          <a:pt x="1125" y="2584"/>
                          <a:pt x="1490" y="2584"/>
                          <a:pt x="1824" y="2584"/>
                        </a:cubicBezTo>
                        <a:cubicBezTo>
                          <a:pt x="2219" y="2584"/>
                          <a:pt x="2584" y="2614"/>
                          <a:pt x="2979" y="2645"/>
                        </a:cubicBezTo>
                        <a:cubicBezTo>
                          <a:pt x="3344" y="2675"/>
                          <a:pt x="3739" y="2645"/>
                          <a:pt x="4165" y="2736"/>
                        </a:cubicBezTo>
                        <a:cubicBezTo>
                          <a:pt x="4468" y="2782"/>
                          <a:pt x="4771" y="2847"/>
                          <a:pt x="5088" y="2847"/>
                        </a:cubicBezTo>
                        <a:cubicBezTo>
                          <a:pt x="5184" y="2847"/>
                          <a:pt x="5282" y="2841"/>
                          <a:pt x="5380" y="2827"/>
                        </a:cubicBezTo>
                        <a:cubicBezTo>
                          <a:pt x="5988" y="2766"/>
                          <a:pt x="6627" y="2462"/>
                          <a:pt x="6627" y="1763"/>
                        </a:cubicBezTo>
                        <a:cubicBezTo>
                          <a:pt x="6627" y="1581"/>
                          <a:pt x="6444" y="1307"/>
                          <a:pt x="6444" y="1125"/>
                        </a:cubicBezTo>
                        <a:cubicBezTo>
                          <a:pt x="6475" y="942"/>
                          <a:pt x="6353" y="760"/>
                          <a:pt x="6201" y="699"/>
                        </a:cubicBezTo>
                        <a:cubicBezTo>
                          <a:pt x="6201" y="699"/>
                          <a:pt x="1155" y="0"/>
                          <a:pt x="91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45"/>
                  <p:cNvSpPr/>
                  <p:nvPr/>
                </p:nvSpPr>
                <p:spPr>
                  <a:xfrm>
                    <a:off x="2214600" y="4799625"/>
                    <a:ext cx="105650" cy="122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6" h="4900" extrusionOk="0">
                        <a:moveTo>
                          <a:pt x="2487" y="0"/>
                        </a:moveTo>
                        <a:cubicBezTo>
                          <a:pt x="1979" y="0"/>
                          <a:pt x="1310" y="427"/>
                          <a:pt x="882" y="826"/>
                        </a:cubicBezTo>
                        <a:cubicBezTo>
                          <a:pt x="1186" y="2042"/>
                          <a:pt x="1003" y="3380"/>
                          <a:pt x="304" y="4383"/>
                        </a:cubicBezTo>
                        <a:cubicBezTo>
                          <a:pt x="243" y="4504"/>
                          <a:pt x="0" y="4899"/>
                          <a:pt x="304" y="4899"/>
                        </a:cubicBezTo>
                        <a:cubicBezTo>
                          <a:pt x="426" y="4899"/>
                          <a:pt x="547" y="4808"/>
                          <a:pt x="669" y="4778"/>
                        </a:cubicBezTo>
                        <a:cubicBezTo>
                          <a:pt x="821" y="4747"/>
                          <a:pt x="912" y="4687"/>
                          <a:pt x="1064" y="4656"/>
                        </a:cubicBezTo>
                        <a:cubicBezTo>
                          <a:pt x="1642" y="4504"/>
                          <a:pt x="2219" y="4443"/>
                          <a:pt x="2797" y="4352"/>
                        </a:cubicBezTo>
                        <a:cubicBezTo>
                          <a:pt x="3009" y="4322"/>
                          <a:pt x="3253" y="4322"/>
                          <a:pt x="3405" y="4139"/>
                        </a:cubicBezTo>
                        <a:cubicBezTo>
                          <a:pt x="3496" y="3987"/>
                          <a:pt x="3496" y="3775"/>
                          <a:pt x="3557" y="3623"/>
                        </a:cubicBezTo>
                        <a:cubicBezTo>
                          <a:pt x="3617" y="3288"/>
                          <a:pt x="3921" y="3015"/>
                          <a:pt x="4073" y="2711"/>
                        </a:cubicBezTo>
                        <a:cubicBezTo>
                          <a:pt x="4225" y="2376"/>
                          <a:pt x="4195" y="2012"/>
                          <a:pt x="4104" y="1647"/>
                        </a:cubicBezTo>
                        <a:cubicBezTo>
                          <a:pt x="4043" y="1221"/>
                          <a:pt x="3921" y="826"/>
                          <a:pt x="3739" y="431"/>
                        </a:cubicBezTo>
                        <a:cubicBezTo>
                          <a:pt x="3435" y="249"/>
                          <a:pt x="3040" y="97"/>
                          <a:pt x="2584" y="6"/>
                        </a:cubicBezTo>
                        <a:cubicBezTo>
                          <a:pt x="2552" y="2"/>
                          <a:pt x="2520" y="0"/>
                          <a:pt x="248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526;p45"/>
                  <p:cNvSpPr/>
                  <p:nvPr/>
                </p:nvSpPr>
                <p:spPr>
                  <a:xfrm>
                    <a:off x="2197875" y="4811900"/>
                    <a:ext cx="142125" cy="171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5" h="6840" extrusionOk="0">
                        <a:moveTo>
                          <a:pt x="4408" y="1"/>
                        </a:moveTo>
                        <a:cubicBezTo>
                          <a:pt x="4560" y="366"/>
                          <a:pt x="4712" y="791"/>
                          <a:pt x="4773" y="1217"/>
                        </a:cubicBezTo>
                        <a:cubicBezTo>
                          <a:pt x="4864" y="1551"/>
                          <a:pt x="4894" y="1916"/>
                          <a:pt x="4742" y="2281"/>
                        </a:cubicBezTo>
                        <a:cubicBezTo>
                          <a:pt x="4590" y="2585"/>
                          <a:pt x="4317" y="2828"/>
                          <a:pt x="4195" y="3192"/>
                        </a:cubicBezTo>
                        <a:cubicBezTo>
                          <a:pt x="4165" y="3314"/>
                          <a:pt x="4165" y="3527"/>
                          <a:pt x="4043" y="3679"/>
                        </a:cubicBezTo>
                        <a:cubicBezTo>
                          <a:pt x="3891" y="3861"/>
                          <a:pt x="3678" y="3861"/>
                          <a:pt x="3435" y="3892"/>
                        </a:cubicBezTo>
                        <a:cubicBezTo>
                          <a:pt x="2888" y="3952"/>
                          <a:pt x="2311" y="4044"/>
                          <a:pt x="1733" y="4196"/>
                        </a:cubicBezTo>
                        <a:cubicBezTo>
                          <a:pt x="1581" y="4256"/>
                          <a:pt x="1429" y="4287"/>
                          <a:pt x="1338" y="4317"/>
                        </a:cubicBezTo>
                        <a:cubicBezTo>
                          <a:pt x="1216" y="4347"/>
                          <a:pt x="1095" y="4439"/>
                          <a:pt x="973" y="4439"/>
                        </a:cubicBezTo>
                        <a:cubicBezTo>
                          <a:pt x="730" y="4439"/>
                          <a:pt x="912" y="4044"/>
                          <a:pt x="973" y="3952"/>
                        </a:cubicBezTo>
                        <a:cubicBezTo>
                          <a:pt x="1672" y="2919"/>
                          <a:pt x="1855" y="1581"/>
                          <a:pt x="1551" y="396"/>
                        </a:cubicBezTo>
                        <a:lnTo>
                          <a:pt x="1551" y="396"/>
                        </a:lnTo>
                        <a:cubicBezTo>
                          <a:pt x="1338" y="639"/>
                          <a:pt x="1156" y="822"/>
                          <a:pt x="1156" y="913"/>
                        </a:cubicBezTo>
                        <a:cubicBezTo>
                          <a:pt x="1216" y="1156"/>
                          <a:pt x="1429" y="2037"/>
                          <a:pt x="1338" y="2189"/>
                        </a:cubicBezTo>
                        <a:cubicBezTo>
                          <a:pt x="1216" y="2372"/>
                          <a:pt x="1" y="5016"/>
                          <a:pt x="122" y="5655"/>
                        </a:cubicBezTo>
                        <a:cubicBezTo>
                          <a:pt x="202" y="6186"/>
                          <a:pt x="723" y="6462"/>
                          <a:pt x="1381" y="6462"/>
                        </a:cubicBezTo>
                        <a:cubicBezTo>
                          <a:pt x="1476" y="6462"/>
                          <a:pt x="1573" y="6456"/>
                          <a:pt x="1672" y="6445"/>
                        </a:cubicBezTo>
                        <a:cubicBezTo>
                          <a:pt x="1722" y="6441"/>
                          <a:pt x="1773" y="6439"/>
                          <a:pt x="1826" y="6439"/>
                        </a:cubicBezTo>
                        <a:cubicBezTo>
                          <a:pt x="2623" y="6439"/>
                          <a:pt x="3800" y="6840"/>
                          <a:pt x="4256" y="6840"/>
                        </a:cubicBezTo>
                        <a:cubicBezTo>
                          <a:pt x="4742" y="6840"/>
                          <a:pt x="5593" y="6536"/>
                          <a:pt x="5472" y="5715"/>
                        </a:cubicBezTo>
                        <a:cubicBezTo>
                          <a:pt x="5350" y="4925"/>
                          <a:pt x="5077" y="3952"/>
                          <a:pt x="5137" y="3527"/>
                        </a:cubicBezTo>
                        <a:cubicBezTo>
                          <a:pt x="5198" y="3101"/>
                          <a:pt x="5593" y="3253"/>
                          <a:pt x="5654" y="2615"/>
                        </a:cubicBezTo>
                        <a:cubicBezTo>
                          <a:pt x="5685" y="2068"/>
                          <a:pt x="5533" y="700"/>
                          <a:pt x="44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" name="Google Shape;527;p45"/>
                  <p:cNvSpPr/>
                  <p:nvPr/>
                </p:nvSpPr>
                <p:spPr>
                  <a:xfrm>
                    <a:off x="2218400" y="4889425"/>
                    <a:ext cx="94250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30" extrusionOk="0">
                        <a:moveTo>
                          <a:pt x="2552" y="0"/>
                        </a:moveTo>
                        <a:cubicBezTo>
                          <a:pt x="1289" y="0"/>
                          <a:pt x="224" y="348"/>
                          <a:pt x="152" y="395"/>
                        </a:cubicBezTo>
                        <a:cubicBezTo>
                          <a:pt x="61" y="426"/>
                          <a:pt x="0" y="547"/>
                          <a:pt x="61" y="608"/>
                        </a:cubicBezTo>
                        <a:cubicBezTo>
                          <a:pt x="61" y="699"/>
                          <a:pt x="122" y="730"/>
                          <a:pt x="213" y="730"/>
                        </a:cubicBezTo>
                        <a:lnTo>
                          <a:pt x="304" y="730"/>
                        </a:lnTo>
                        <a:cubicBezTo>
                          <a:pt x="304" y="730"/>
                          <a:pt x="1374" y="341"/>
                          <a:pt x="2627" y="341"/>
                        </a:cubicBezTo>
                        <a:cubicBezTo>
                          <a:pt x="2940" y="341"/>
                          <a:pt x="3265" y="365"/>
                          <a:pt x="3587" y="426"/>
                        </a:cubicBezTo>
                        <a:cubicBezTo>
                          <a:pt x="3648" y="426"/>
                          <a:pt x="3769" y="335"/>
                          <a:pt x="3769" y="274"/>
                        </a:cubicBezTo>
                        <a:cubicBezTo>
                          <a:pt x="3769" y="183"/>
                          <a:pt x="3708" y="91"/>
                          <a:pt x="3617" y="91"/>
                        </a:cubicBezTo>
                        <a:cubicBezTo>
                          <a:pt x="3258" y="26"/>
                          <a:pt x="2898" y="0"/>
                          <a:pt x="255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45"/>
                  <p:cNvSpPr/>
                  <p:nvPr/>
                </p:nvSpPr>
                <p:spPr>
                  <a:xfrm>
                    <a:off x="2225225" y="4872775"/>
                    <a:ext cx="94250" cy="1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58" extrusionOk="0">
                        <a:moveTo>
                          <a:pt x="2589" y="1"/>
                        </a:moveTo>
                        <a:cubicBezTo>
                          <a:pt x="1310" y="1"/>
                          <a:pt x="225" y="369"/>
                          <a:pt x="153" y="393"/>
                        </a:cubicBezTo>
                        <a:cubicBezTo>
                          <a:pt x="31" y="454"/>
                          <a:pt x="1" y="545"/>
                          <a:pt x="31" y="636"/>
                        </a:cubicBezTo>
                        <a:cubicBezTo>
                          <a:pt x="31" y="697"/>
                          <a:pt x="122" y="757"/>
                          <a:pt x="183" y="757"/>
                        </a:cubicBezTo>
                        <a:lnTo>
                          <a:pt x="305" y="727"/>
                        </a:lnTo>
                        <a:cubicBezTo>
                          <a:pt x="305" y="727"/>
                          <a:pt x="1375" y="338"/>
                          <a:pt x="2627" y="338"/>
                        </a:cubicBezTo>
                        <a:cubicBezTo>
                          <a:pt x="2941" y="338"/>
                          <a:pt x="3265" y="362"/>
                          <a:pt x="3587" y="423"/>
                        </a:cubicBezTo>
                        <a:cubicBezTo>
                          <a:pt x="3648" y="423"/>
                          <a:pt x="3770" y="362"/>
                          <a:pt x="3770" y="271"/>
                        </a:cubicBezTo>
                        <a:cubicBezTo>
                          <a:pt x="3770" y="210"/>
                          <a:pt x="3679" y="89"/>
                          <a:pt x="3618" y="89"/>
                        </a:cubicBezTo>
                        <a:cubicBezTo>
                          <a:pt x="3271" y="26"/>
                          <a:pt x="2924" y="1"/>
                          <a:pt x="258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529;p45"/>
                  <p:cNvSpPr/>
                  <p:nvPr/>
                </p:nvSpPr>
                <p:spPr>
                  <a:xfrm>
                    <a:off x="2229025" y="48568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2589" y="0"/>
                        </a:moveTo>
                        <a:cubicBezTo>
                          <a:pt x="1310" y="0"/>
                          <a:pt x="225" y="368"/>
                          <a:pt x="153" y="392"/>
                        </a:cubicBezTo>
                        <a:cubicBezTo>
                          <a:pt x="31" y="423"/>
                          <a:pt x="1" y="544"/>
                          <a:pt x="31" y="636"/>
                        </a:cubicBezTo>
                        <a:cubicBezTo>
                          <a:pt x="31" y="696"/>
                          <a:pt x="122" y="727"/>
                          <a:pt x="183" y="727"/>
                        </a:cubicBezTo>
                        <a:lnTo>
                          <a:pt x="305" y="727"/>
                        </a:lnTo>
                        <a:cubicBezTo>
                          <a:pt x="305" y="727"/>
                          <a:pt x="1375" y="338"/>
                          <a:pt x="2627" y="338"/>
                        </a:cubicBezTo>
                        <a:cubicBezTo>
                          <a:pt x="2941" y="338"/>
                          <a:pt x="3265" y="362"/>
                          <a:pt x="3587" y="423"/>
                        </a:cubicBezTo>
                        <a:cubicBezTo>
                          <a:pt x="3648" y="423"/>
                          <a:pt x="3770" y="362"/>
                          <a:pt x="3770" y="271"/>
                        </a:cubicBezTo>
                        <a:cubicBezTo>
                          <a:pt x="3770" y="210"/>
                          <a:pt x="3679" y="88"/>
                          <a:pt x="3618" y="88"/>
                        </a:cubicBezTo>
                        <a:cubicBezTo>
                          <a:pt x="3271" y="25"/>
                          <a:pt x="2924" y="0"/>
                          <a:pt x="258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530;p45"/>
                  <p:cNvSpPr/>
                  <p:nvPr/>
                </p:nvSpPr>
                <p:spPr>
                  <a:xfrm>
                    <a:off x="2232825" y="48416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2589" y="0"/>
                        </a:moveTo>
                        <a:cubicBezTo>
                          <a:pt x="1310" y="0"/>
                          <a:pt x="225" y="368"/>
                          <a:pt x="153" y="392"/>
                        </a:cubicBezTo>
                        <a:cubicBezTo>
                          <a:pt x="31" y="423"/>
                          <a:pt x="1" y="544"/>
                          <a:pt x="31" y="636"/>
                        </a:cubicBezTo>
                        <a:cubicBezTo>
                          <a:pt x="31" y="696"/>
                          <a:pt x="122" y="727"/>
                          <a:pt x="183" y="727"/>
                        </a:cubicBezTo>
                        <a:lnTo>
                          <a:pt x="305" y="727"/>
                        </a:lnTo>
                        <a:cubicBezTo>
                          <a:pt x="305" y="727"/>
                          <a:pt x="1375" y="338"/>
                          <a:pt x="2627" y="338"/>
                        </a:cubicBezTo>
                        <a:cubicBezTo>
                          <a:pt x="2941" y="338"/>
                          <a:pt x="3265" y="362"/>
                          <a:pt x="3587" y="423"/>
                        </a:cubicBezTo>
                        <a:cubicBezTo>
                          <a:pt x="3648" y="423"/>
                          <a:pt x="3770" y="362"/>
                          <a:pt x="3770" y="271"/>
                        </a:cubicBezTo>
                        <a:cubicBezTo>
                          <a:pt x="3770" y="210"/>
                          <a:pt x="3679" y="89"/>
                          <a:pt x="3618" y="89"/>
                        </a:cubicBezTo>
                        <a:cubicBezTo>
                          <a:pt x="3271" y="26"/>
                          <a:pt x="2924" y="0"/>
                          <a:pt x="258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" name="Google Shape;531;p45"/>
                  <p:cNvSpPr/>
                  <p:nvPr/>
                </p:nvSpPr>
                <p:spPr>
                  <a:xfrm>
                    <a:off x="2216875" y="4815875"/>
                    <a:ext cx="57775" cy="3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" h="1210" extrusionOk="0">
                        <a:moveTo>
                          <a:pt x="1095" y="336"/>
                        </a:moveTo>
                        <a:cubicBezTo>
                          <a:pt x="1254" y="336"/>
                          <a:pt x="1414" y="374"/>
                          <a:pt x="1551" y="450"/>
                        </a:cubicBezTo>
                        <a:cubicBezTo>
                          <a:pt x="1733" y="541"/>
                          <a:pt x="2007" y="754"/>
                          <a:pt x="2007" y="845"/>
                        </a:cubicBezTo>
                        <a:cubicBezTo>
                          <a:pt x="1976" y="845"/>
                          <a:pt x="1855" y="815"/>
                          <a:pt x="1794" y="815"/>
                        </a:cubicBezTo>
                        <a:cubicBezTo>
                          <a:pt x="1703" y="815"/>
                          <a:pt x="1642" y="784"/>
                          <a:pt x="1551" y="784"/>
                        </a:cubicBezTo>
                        <a:lnTo>
                          <a:pt x="730" y="784"/>
                        </a:lnTo>
                        <a:cubicBezTo>
                          <a:pt x="578" y="784"/>
                          <a:pt x="456" y="754"/>
                          <a:pt x="426" y="663"/>
                        </a:cubicBezTo>
                        <a:cubicBezTo>
                          <a:pt x="426" y="663"/>
                          <a:pt x="426" y="602"/>
                          <a:pt x="456" y="541"/>
                        </a:cubicBezTo>
                        <a:cubicBezTo>
                          <a:pt x="487" y="511"/>
                          <a:pt x="578" y="480"/>
                          <a:pt x="639" y="450"/>
                        </a:cubicBezTo>
                        <a:cubicBezTo>
                          <a:pt x="776" y="374"/>
                          <a:pt x="935" y="336"/>
                          <a:pt x="1095" y="336"/>
                        </a:cubicBezTo>
                        <a:close/>
                        <a:moveTo>
                          <a:pt x="992" y="0"/>
                        </a:moveTo>
                        <a:cubicBezTo>
                          <a:pt x="804" y="0"/>
                          <a:pt x="621" y="33"/>
                          <a:pt x="456" y="115"/>
                        </a:cubicBezTo>
                        <a:cubicBezTo>
                          <a:pt x="335" y="176"/>
                          <a:pt x="213" y="237"/>
                          <a:pt x="152" y="359"/>
                        </a:cubicBezTo>
                        <a:cubicBezTo>
                          <a:pt x="31" y="511"/>
                          <a:pt x="0" y="663"/>
                          <a:pt x="61" y="815"/>
                        </a:cubicBezTo>
                        <a:cubicBezTo>
                          <a:pt x="152" y="967"/>
                          <a:pt x="304" y="1119"/>
                          <a:pt x="700" y="1119"/>
                        </a:cubicBezTo>
                        <a:lnTo>
                          <a:pt x="1520" y="1119"/>
                        </a:lnTo>
                        <a:cubicBezTo>
                          <a:pt x="1551" y="1119"/>
                          <a:pt x="1581" y="1149"/>
                          <a:pt x="1672" y="1149"/>
                        </a:cubicBezTo>
                        <a:cubicBezTo>
                          <a:pt x="1733" y="1149"/>
                          <a:pt x="1855" y="1210"/>
                          <a:pt x="1976" y="1210"/>
                        </a:cubicBezTo>
                        <a:cubicBezTo>
                          <a:pt x="2037" y="1210"/>
                          <a:pt x="2159" y="1210"/>
                          <a:pt x="2189" y="1119"/>
                        </a:cubicBezTo>
                        <a:cubicBezTo>
                          <a:pt x="2280" y="1088"/>
                          <a:pt x="2310" y="967"/>
                          <a:pt x="2310" y="815"/>
                        </a:cubicBezTo>
                        <a:cubicBezTo>
                          <a:pt x="2280" y="450"/>
                          <a:pt x="1703" y="115"/>
                          <a:pt x="1672" y="115"/>
                        </a:cubicBezTo>
                        <a:cubicBezTo>
                          <a:pt x="1455" y="49"/>
                          <a:pt x="1220" y="0"/>
                          <a:pt x="9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" name="Google Shape;532;p45"/>
                  <p:cNvSpPr/>
                  <p:nvPr/>
                </p:nvSpPr>
                <p:spPr>
                  <a:xfrm>
                    <a:off x="2267775" y="4815525"/>
                    <a:ext cx="57025" cy="3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" h="1224" extrusionOk="0">
                        <a:moveTo>
                          <a:pt x="1278" y="373"/>
                        </a:moveTo>
                        <a:cubicBezTo>
                          <a:pt x="1430" y="373"/>
                          <a:pt x="1612" y="403"/>
                          <a:pt x="1733" y="494"/>
                        </a:cubicBezTo>
                        <a:cubicBezTo>
                          <a:pt x="1794" y="525"/>
                          <a:pt x="1885" y="555"/>
                          <a:pt x="1916" y="585"/>
                        </a:cubicBezTo>
                        <a:cubicBezTo>
                          <a:pt x="1946" y="646"/>
                          <a:pt x="1946" y="677"/>
                          <a:pt x="1946" y="707"/>
                        </a:cubicBezTo>
                        <a:cubicBezTo>
                          <a:pt x="1946" y="798"/>
                          <a:pt x="1794" y="829"/>
                          <a:pt x="1642" y="829"/>
                        </a:cubicBezTo>
                        <a:lnTo>
                          <a:pt x="822" y="829"/>
                        </a:lnTo>
                        <a:cubicBezTo>
                          <a:pt x="730" y="829"/>
                          <a:pt x="670" y="829"/>
                          <a:pt x="578" y="859"/>
                        </a:cubicBezTo>
                        <a:cubicBezTo>
                          <a:pt x="518" y="859"/>
                          <a:pt x="426" y="920"/>
                          <a:pt x="366" y="920"/>
                        </a:cubicBezTo>
                        <a:cubicBezTo>
                          <a:pt x="366" y="798"/>
                          <a:pt x="578" y="616"/>
                          <a:pt x="822" y="494"/>
                        </a:cubicBezTo>
                        <a:cubicBezTo>
                          <a:pt x="913" y="403"/>
                          <a:pt x="1126" y="373"/>
                          <a:pt x="1278" y="373"/>
                        </a:cubicBezTo>
                        <a:close/>
                        <a:moveTo>
                          <a:pt x="1259" y="0"/>
                        </a:moveTo>
                        <a:cubicBezTo>
                          <a:pt x="1050" y="0"/>
                          <a:pt x="837" y="53"/>
                          <a:pt x="639" y="160"/>
                        </a:cubicBezTo>
                        <a:cubicBezTo>
                          <a:pt x="639" y="160"/>
                          <a:pt x="62" y="464"/>
                          <a:pt x="1" y="829"/>
                        </a:cubicBezTo>
                        <a:cubicBezTo>
                          <a:pt x="1" y="981"/>
                          <a:pt x="92" y="1102"/>
                          <a:pt x="123" y="1133"/>
                        </a:cubicBezTo>
                        <a:cubicBezTo>
                          <a:pt x="214" y="1224"/>
                          <a:pt x="274" y="1224"/>
                          <a:pt x="366" y="1224"/>
                        </a:cubicBezTo>
                        <a:cubicBezTo>
                          <a:pt x="426" y="1224"/>
                          <a:pt x="548" y="1224"/>
                          <a:pt x="639" y="1163"/>
                        </a:cubicBezTo>
                        <a:cubicBezTo>
                          <a:pt x="730" y="1133"/>
                          <a:pt x="761" y="1133"/>
                          <a:pt x="791" y="1133"/>
                        </a:cubicBezTo>
                        <a:lnTo>
                          <a:pt x="1612" y="1133"/>
                        </a:lnTo>
                        <a:cubicBezTo>
                          <a:pt x="2007" y="1133"/>
                          <a:pt x="2159" y="981"/>
                          <a:pt x="2250" y="829"/>
                        </a:cubicBezTo>
                        <a:cubicBezTo>
                          <a:pt x="2281" y="677"/>
                          <a:pt x="2281" y="525"/>
                          <a:pt x="2159" y="373"/>
                        </a:cubicBezTo>
                        <a:cubicBezTo>
                          <a:pt x="2098" y="312"/>
                          <a:pt x="2007" y="221"/>
                          <a:pt x="1855" y="160"/>
                        </a:cubicBezTo>
                        <a:cubicBezTo>
                          <a:pt x="1673" y="53"/>
                          <a:pt x="1468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" name="Google Shape;533;p45"/>
                  <p:cNvSpPr/>
                  <p:nvPr/>
                </p:nvSpPr>
                <p:spPr>
                  <a:xfrm>
                    <a:off x="2349100" y="3407625"/>
                    <a:ext cx="152000" cy="14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80" h="5929" extrusionOk="0">
                        <a:moveTo>
                          <a:pt x="0" y="1"/>
                        </a:moveTo>
                        <a:lnTo>
                          <a:pt x="0" y="5928"/>
                        </a:lnTo>
                        <a:lnTo>
                          <a:pt x="6079" y="5928"/>
                        </a:lnTo>
                        <a:lnTo>
                          <a:pt x="607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534;p45"/>
                  <p:cNvSpPr/>
                  <p:nvPr/>
                </p:nvSpPr>
                <p:spPr>
                  <a:xfrm>
                    <a:off x="2130250" y="3290475"/>
                    <a:ext cx="317650" cy="1269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6" h="50796" extrusionOk="0">
                        <a:moveTo>
                          <a:pt x="2212" y="1"/>
                        </a:moveTo>
                        <a:cubicBezTo>
                          <a:pt x="1935" y="1"/>
                          <a:pt x="1689" y="34"/>
                          <a:pt x="1520" y="128"/>
                        </a:cubicBezTo>
                        <a:cubicBezTo>
                          <a:pt x="335" y="766"/>
                          <a:pt x="395" y="5325"/>
                          <a:pt x="274" y="6632"/>
                        </a:cubicBezTo>
                        <a:cubicBezTo>
                          <a:pt x="31" y="8942"/>
                          <a:pt x="0" y="11313"/>
                          <a:pt x="61" y="13623"/>
                        </a:cubicBezTo>
                        <a:cubicBezTo>
                          <a:pt x="183" y="17605"/>
                          <a:pt x="1247" y="21404"/>
                          <a:pt x="1763" y="25356"/>
                        </a:cubicBezTo>
                        <a:cubicBezTo>
                          <a:pt x="1946" y="26936"/>
                          <a:pt x="2341" y="28578"/>
                          <a:pt x="2402" y="30219"/>
                        </a:cubicBezTo>
                        <a:cubicBezTo>
                          <a:pt x="2462" y="32225"/>
                          <a:pt x="2158" y="34262"/>
                          <a:pt x="2037" y="36238"/>
                        </a:cubicBezTo>
                        <a:cubicBezTo>
                          <a:pt x="1824" y="39490"/>
                          <a:pt x="2189" y="42773"/>
                          <a:pt x="2432" y="45994"/>
                        </a:cubicBezTo>
                        <a:cubicBezTo>
                          <a:pt x="2493" y="47210"/>
                          <a:pt x="2462" y="49794"/>
                          <a:pt x="3861" y="50280"/>
                        </a:cubicBezTo>
                        <a:cubicBezTo>
                          <a:pt x="4781" y="50603"/>
                          <a:pt x="5698" y="50795"/>
                          <a:pt x="6525" y="50795"/>
                        </a:cubicBezTo>
                        <a:cubicBezTo>
                          <a:pt x="8346" y="50795"/>
                          <a:pt x="9727" y="49862"/>
                          <a:pt x="9727" y="47332"/>
                        </a:cubicBezTo>
                        <a:cubicBezTo>
                          <a:pt x="9757" y="46785"/>
                          <a:pt x="9757" y="46298"/>
                          <a:pt x="9757" y="45812"/>
                        </a:cubicBezTo>
                        <a:lnTo>
                          <a:pt x="9757" y="36268"/>
                        </a:lnTo>
                        <a:cubicBezTo>
                          <a:pt x="9757" y="32833"/>
                          <a:pt x="9514" y="29277"/>
                          <a:pt x="9849" y="25842"/>
                        </a:cubicBezTo>
                        <a:cubicBezTo>
                          <a:pt x="10061" y="23502"/>
                          <a:pt x="10365" y="21131"/>
                          <a:pt x="10639" y="18790"/>
                        </a:cubicBezTo>
                        <a:cubicBezTo>
                          <a:pt x="11338" y="12833"/>
                          <a:pt x="12007" y="6815"/>
                          <a:pt x="12706" y="857"/>
                        </a:cubicBezTo>
                        <a:lnTo>
                          <a:pt x="12706" y="766"/>
                        </a:lnTo>
                        <a:cubicBezTo>
                          <a:pt x="12417" y="780"/>
                          <a:pt x="12129" y="786"/>
                          <a:pt x="11841" y="786"/>
                        </a:cubicBezTo>
                        <a:cubicBezTo>
                          <a:pt x="10222" y="786"/>
                          <a:pt x="8622" y="591"/>
                          <a:pt x="7022" y="462"/>
                        </a:cubicBezTo>
                        <a:cubicBezTo>
                          <a:pt x="6019" y="401"/>
                          <a:pt x="5016" y="280"/>
                          <a:pt x="3982" y="188"/>
                        </a:cubicBezTo>
                        <a:cubicBezTo>
                          <a:pt x="3604" y="167"/>
                          <a:pt x="2832" y="1"/>
                          <a:pt x="221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45"/>
                  <p:cNvSpPr/>
                  <p:nvPr/>
                </p:nvSpPr>
                <p:spPr>
                  <a:xfrm>
                    <a:off x="2134050" y="2328275"/>
                    <a:ext cx="591225" cy="106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49" h="42578" extrusionOk="0">
                        <a:moveTo>
                          <a:pt x="13550" y="1"/>
                        </a:moveTo>
                        <a:cubicBezTo>
                          <a:pt x="11006" y="1"/>
                          <a:pt x="8458" y="941"/>
                          <a:pt x="6262" y="2293"/>
                        </a:cubicBezTo>
                        <a:cubicBezTo>
                          <a:pt x="4286" y="3509"/>
                          <a:pt x="2675" y="5758"/>
                          <a:pt x="2827" y="8159"/>
                        </a:cubicBezTo>
                        <a:cubicBezTo>
                          <a:pt x="3040" y="11503"/>
                          <a:pt x="3009" y="14725"/>
                          <a:pt x="2219" y="17977"/>
                        </a:cubicBezTo>
                        <a:cubicBezTo>
                          <a:pt x="1976" y="18950"/>
                          <a:pt x="1702" y="19922"/>
                          <a:pt x="2006" y="20865"/>
                        </a:cubicBezTo>
                        <a:cubicBezTo>
                          <a:pt x="2280" y="21746"/>
                          <a:pt x="3009" y="22354"/>
                          <a:pt x="3526" y="23083"/>
                        </a:cubicBezTo>
                        <a:cubicBezTo>
                          <a:pt x="4438" y="24299"/>
                          <a:pt x="3952" y="24938"/>
                          <a:pt x="3617" y="26153"/>
                        </a:cubicBezTo>
                        <a:cubicBezTo>
                          <a:pt x="3283" y="27460"/>
                          <a:pt x="3465" y="28828"/>
                          <a:pt x="3040" y="30105"/>
                        </a:cubicBezTo>
                        <a:cubicBezTo>
                          <a:pt x="2766" y="30956"/>
                          <a:pt x="2158" y="31625"/>
                          <a:pt x="1854" y="32476"/>
                        </a:cubicBezTo>
                        <a:cubicBezTo>
                          <a:pt x="912" y="34968"/>
                          <a:pt x="152" y="37704"/>
                          <a:pt x="31" y="40409"/>
                        </a:cubicBezTo>
                        <a:cubicBezTo>
                          <a:pt x="0" y="41078"/>
                          <a:pt x="0" y="41777"/>
                          <a:pt x="122" y="42567"/>
                        </a:cubicBezTo>
                        <a:cubicBezTo>
                          <a:pt x="185" y="42574"/>
                          <a:pt x="245" y="42577"/>
                          <a:pt x="300" y="42577"/>
                        </a:cubicBezTo>
                        <a:cubicBezTo>
                          <a:pt x="1201" y="42577"/>
                          <a:pt x="1099" y="41691"/>
                          <a:pt x="1672" y="41290"/>
                        </a:cubicBezTo>
                        <a:cubicBezTo>
                          <a:pt x="2948" y="40266"/>
                          <a:pt x="4902" y="40002"/>
                          <a:pt x="6856" y="40002"/>
                        </a:cubicBezTo>
                        <a:cubicBezTo>
                          <a:pt x="8439" y="40002"/>
                          <a:pt x="10022" y="40175"/>
                          <a:pt x="11247" y="40257"/>
                        </a:cubicBezTo>
                        <a:cubicBezTo>
                          <a:pt x="15198" y="40561"/>
                          <a:pt x="18694" y="40014"/>
                          <a:pt x="22523" y="41199"/>
                        </a:cubicBezTo>
                        <a:cubicBezTo>
                          <a:pt x="23648" y="39527"/>
                          <a:pt x="23101" y="37673"/>
                          <a:pt x="22888" y="35850"/>
                        </a:cubicBezTo>
                        <a:cubicBezTo>
                          <a:pt x="22615" y="33843"/>
                          <a:pt x="21764" y="31929"/>
                          <a:pt x="21216" y="29983"/>
                        </a:cubicBezTo>
                        <a:cubicBezTo>
                          <a:pt x="20639" y="28038"/>
                          <a:pt x="20487" y="26123"/>
                          <a:pt x="20396" y="24117"/>
                        </a:cubicBezTo>
                        <a:cubicBezTo>
                          <a:pt x="20335" y="22476"/>
                          <a:pt x="21460" y="21989"/>
                          <a:pt x="22037" y="20530"/>
                        </a:cubicBezTo>
                        <a:cubicBezTo>
                          <a:pt x="22919" y="18433"/>
                          <a:pt x="22311" y="15971"/>
                          <a:pt x="22128" y="13813"/>
                        </a:cubicBezTo>
                        <a:cubicBezTo>
                          <a:pt x="21885" y="11260"/>
                          <a:pt x="21672" y="8706"/>
                          <a:pt x="21277" y="6214"/>
                        </a:cubicBezTo>
                        <a:cubicBezTo>
                          <a:pt x="20913" y="3600"/>
                          <a:pt x="19332" y="1533"/>
                          <a:pt x="16870" y="591"/>
                        </a:cubicBezTo>
                        <a:cubicBezTo>
                          <a:pt x="15784" y="182"/>
                          <a:pt x="14667" y="1"/>
                          <a:pt x="1355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45"/>
                  <p:cNvSpPr/>
                  <p:nvPr/>
                </p:nvSpPr>
                <p:spPr>
                  <a:xfrm>
                    <a:off x="2585425" y="2043800"/>
                    <a:ext cx="519775" cy="47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91" h="19144" extrusionOk="0">
                        <a:moveTo>
                          <a:pt x="17260" y="0"/>
                        </a:moveTo>
                        <a:cubicBezTo>
                          <a:pt x="16540" y="0"/>
                          <a:pt x="15819" y="240"/>
                          <a:pt x="15229" y="723"/>
                        </a:cubicBezTo>
                        <a:cubicBezTo>
                          <a:pt x="13374" y="2395"/>
                          <a:pt x="11763" y="3672"/>
                          <a:pt x="10669" y="4553"/>
                        </a:cubicBezTo>
                        <a:cubicBezTo>
                          <a:pt x="7447" y="7076"/>
                          <a:pt x="5836" y="8322"/>
                          <a:pt x="4742" y="8900"/>
                        </a:cubicBezTo>
                        <a:cubicBezTo>
                          <a:pt x="3526" y="9538"/>
                          <a:pt x="2158" y="10176"/>
                          <a:pt x="973" y="11727"/>
                        </a:cubicBezTo>
                        <a:cubicBezTo>
                          <a:pt x="456" y="12456"/>
                          <a:pt x="152" y="13094"/>
                          <a:pt x="0" y="13611"/>
                        </a:cubicBezTo>
                        <a:cubicBezTo>
                          <a:pt x="1277" y="15465"/>
                          <a:pt x="2614" y="17319"/>
                          <a:pt x="3952" y="19143"/>
                        </a:cubicBezTo>
                        <a:cubicBezTo>
                          <a:pt x="4590" y="18778"/>
                          <a:pt x="14742" y="9690"/>
                          <a:pt x="19362" y="5556"/>
                        </a:cubicBezTo>
                        <a:cubicBezTo>
                          <a:pt x="20669" y="4401"/>
                          <a:pt x="20791" y="2456"/>
                          <a:pt x="19727" y="1149"/>
                        </a:cubicBezTo>
                        <a:cubicBezTo>
                          <a:pt x="19082" y="385"/>
                          <a:pt x="18171" y="0"/>
                          <a:pt x="17260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537;p45"/>
                  <p:cNvSpPr/>
                  <p:nvPr/>
                </p:nvSpPr>
                <p:spPr>
                  <a:xfrm>
                    <a:off x="2651525" y="1715350"/>
                    <a:ext cx="453675" cy="48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47" h="19378" extrusionOk="0">
                        <a:moveTo>
                          <a:pt x="3132" y="1"/>
                        </a:moveTo>
                        <a:lnTo>
                          <a:pt x="1" y="2068"/>
                        </a:lnTo>
                        <a:cubicBezTo>
                          <a:pt x="426" y="2676"/>
                          <a:pt x="7995" y="13831"/>
                          <a:pt x="12250" y="18390"/>
                        </a:cubicBezTo>
                        <a:cubicBezTo>
                          <a:pt x="12878" y="19050"/>
                          <a:pt x="13709" y="19377"/>
                          <a:pt x="14547" y="19377"/>
                        </a:cubicBezTo>
                        <a:cubicBezTo>
                          <a:pt x="15292" y="19377"/>
                          <a:pt x="16042" y="19118"/>
                          <a:pt x="16658" y="18603"/>
                        </a:cubicBezTo>
                        <a:cubicBezTo>
                          <a:pt x="17995" y="17478"/>
                          <a:pt x="18147" y="15412"/>
                          <a:pt x="16962" y="14135"/>
                        </a:cubicBezTo>
                        <a:lnTo>
                          <a:pt x="3132" y="1"/>
                        </a:ln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538;p45"/>
                  <p:cNvSpPr/>
                  <p:nvPr/>
                </p:nvSpPr>
                <p:spPr>
                  <a:xfrm>
                    <a:off x="2560350" y="1638525"/>
                    <a:ext cx="193025" cy="16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1" h="6722" extrusionOk="0">
                        <a:moveTo>
                          <a:pt x="5037" y="0"/>
                        </a:moveTo>
                        <a:cubicBezTo>
                          <a:pt x="4811" y="0"/>
                          <a:pt x="4690" y="134"/>
                          <a:pt x="4468" y="217"/>
                        </a:cubicBezTo>
                        <a:cubicBezTo>
                          <a:pt x="4332" y="247"/>
                          <a:pt x="4187" y="262"/>
                          <a:pt x="4043" y="262"/>
                        </a:cubicBezTo>
                        <a:cubicBezTo>
                          <a:pt x="3899" y="262"/>
                          <a:pt x="3754" y="247"/>
                          <a:pt x="3617" y="217"/>
                        </a:cubicBezTo>
                        <a:cubicBezTo>
                          <a:pt x="3406" y="132"/>
                          <a:pt x="3179" y="18"/>
                          <a:pt x="2969" y="18"/>
                        </a:cubicBezTo>
                        <a:cubicBezTo>
                          <a:pt x="2877" y="18"/>
                          <a:pt x="2789" y="40"/>
                          <a:pt x="2705" y="95"/>
                        </a:cubicBezTo>
                        <a:cubicBezTo>
                          <a:pt x="2432" y="247"/>
                          <a:pt x="2493" y="642"/>
                          <a:pt x="2250" y="825"/>
                        </a:cubicBezTo>
                        <a:cubicBezTo>
                          <a:pt x="2139" y="926"/>
                          <a:pt x="1994" y="955"/>
                          <a:pt x="1836" y="955"/>
                        </a:cubicBezTo>
                        <a:cubicBezTo>
                          <a:pt x="1631" y="955"/>
                          <a:pt x="1403" y="907"/>
                          <a:pt x="1193" y="907"/>
                        </a:cubicBezTo>
                        <a:cubicBezTo>
                          <a:pt x="1031" y="907"/>
                          <a:pt x="880" y="936"/>
                          <a:pt x="760" y="1037"/>
                        </a:cubicBezTo>
                        <a:cubicBezTo>
                          <a:pt x="304" y="1433"/>
                          <a:pt x="608" y="1949"/>
                          <a:pt x="882" y="2344"/>
                        </a:cubicBezTo>
                        <a:cubicBezTo>
                          <a:pt x="1186" y="2800"/>
                          <a:pt x="1429" y="3287"/>
                          <a:pt x="1581" y="3834"/>
                        </a:cubicBezTo>
                        <a:cubicBezTo>
                          <a:pt x="1552" y="3841"/>
                          <a:pt x="1524" y="3844"/>
                          <a:pt x="1496" y="3844"/>
                        </a:cubicBezTo>
                        <a:cubicBezTo>
                          <a:pt x="1288" y="3844"/>
                          <a:pt x="1107" y="3657"/>
                          <a:pt x="973" y="3469"/>
                        </a:cubicBezTo>
                        <a:cubicBezTo>
                          <a:pt x="836" y="3304"/>
                          <a:pt x="698" y="3065"/>
                          <a:pt x="472" y="3065"/>
                        </a:cubicBezTo>
                        <a:cubicBezTo>
                          <a:pt x="447" y="3065"/>
                          <a:pt x="422" y="3068"/>
                          <a:pt x="395" y="3074"/>
                        </a:cubicBezTo>
                        <a:cubicBezTo>
                          <a:pt x="122" y="3104"/>
                          <a:pt x="0" y="3408"/>
                          <a:pt x="61" y="3682"/>
                        </a:cubicBezTo>
                        <a:cubicBezTo>
                          <a:pt x="91" y="3895"/>
                          <a:pt x="213" y="4107"/>
                          <a:pt x="304" y="4320"/>
                        </a:cubicBezTo>
                        <a:cubicBezTo>
                          <a:pt x="517" y="4685"/>
                          <a:pt x="730" y="5080"/>
                          <a:pt x="1034" y="5384"/>
                        </a:cubicBezTo>
                        <a:cubicBezTo>
                          <a:pt x="1520" y="5870"/>
                          <a:pt x="2189" y="5992"/>
                          <a:pt x="2797" y="6265"/>
                        </a:cubicBezTo>
                        <a:cubicBezTo>
                          <a:pt x="3040" y="6357"/>
                          <a:pt x="3283" y="6417"/>
                          <a:pt x="3587" y="6448"/>
                        </a:cubicBezTo>
                        <a:cubicBezTo>
                          <a:pt x="3619" y="6451"/>
                          <a:pt x="3655" y="6453"/>
                          <a:pt x="3692" y="6453"/>
                        </a:cubicBezTo>
                        <a:cubicBezTo>
                          <a:pt x="3861" y="6453"/>
                          <a:pt x="4074" y="6423"/>
                          <a:pt x="4258" y="6423"/>
                        </a:cubicBezTo>
                        <a:cubicBezTo>
                          <a:pt x="4378" y="6423"/>
                          <a:pt x="4485" y="6436"/>
                          <a:pt x="4560" y="6478"/>
                        </a:cubicBezTo>
                        <a:lnTo>
                          <a:pt x="5016" y="6721"/>
                        </a:lnTo>
                        <a:lnTo>
                          <a:pt x="5259" y="6478"/>
                        </a:lnTo>
                        <a:lnTo>
                          <a:pt x="5532" y="6478"/>
                        </a:lnTo>
                        <a:cubicBezTo>
                          <a:pt x="5532" y="6478"/>
                          <a:pt x="5441" y="6387"/>
                          <a:pt x="5411" y="6326"/>
                        </a:cubicBezTo>
                        <a:lnTo>
                          <a:pt x="7690" y="4047"/>
                        </a:lnTo>
                        <a:cubicBezTo>
                          <a:pt x="7721" y="4016"/>
                          <a:pt x="6505" y="1615"/>
                          <a:pt x="6383" y="1402"/>
                        </a:cubicBezTo>
                        <a:cubicBezTo>
                          <a:pt x="6140" y="885"/>
                          <a:pt x="5715" y="65"/>
                          <a:pt x="5107" y="4"/>
                        </a:cubicBezTo>
                        <a:cubicBezTo>
                          <a:pt x="5083" y="1"/>
                          <a:pt x="5059" y="0"/>
                          <a:pt x="5037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" name="Google Shape;539;p45"/>
                  <p:cNvSpPr/>
                  <p:nvPr/>
                </p:nvSpPr>
                <p:spPr>
                  <a:xfrm>
                    <a:off x="2507350" y="2229625"/>
                    <a:ext cx="350900" cy="30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36" h="12197" extrusionOk="0">
                        <a:moveTo>
                          <a:pt x="9438" y="0"/>
                        </a:moveTo>
                        <a:cubicBezTo>
                          <a:pt x="9385" y="0"/>
                          <a:pt x="9324" y="8"/>
                          <a:pt x="9263" y="8"/>
                        </a:cubicBezTo>
                        <a:cubicBezTo>
                          <a:pt x="8047" y="403"/>
                          <a:pt x="4977" y="2774"/>
                          <a:pt x="1725" y="4567"/>
                        </a:cubicBezTo>
                        <a:cubicBezTo>
                          <a:pt x="0" y="5505"/>
                          <a:pt x="5566" y="12197"/>
                          <a:pt x="6725" y="12197"/>
                        </a:cubicBezTo>
                        <a:cubicBezTo>
                          <a:pt x="6730" y="12197"/>
                          <a:pt x="6735" y="12197"/>
                          <a:pt x="6740" y="12196"/>
                        </a:cubicBezTo>
                        <a:cubicBezTo>
                          <a:pt x="6740" y="12196"/>
                          <a:pt x="14035" y="6512"/>
                          <a:pt x="13792" y="5935"/>
                        </a:cubicBezTo>
                        <a:cubicBezTo>
                          <a:pt x="13579" y="5357"/>
                          <a:pt x="12698" y="2683"/>
                          <a:pt x="9567" y="38"/>
                        </a:cubicBezTo>
                        <a:cubicBezTo>
                          <a:pt x="9537" y="8"/>
                          <a:pt x="9491" y="0"/>
                          <a:pt x="94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" name="Google Shape;540;p45"/>
                  <p:cNvSpPr/>
                  <p:nvPr/>
                </p:nvSpPr>
                <p:spPr>
                  <a:xfrm>
                    <a:off x="2453200" y="2248500"/>
                    <a:ext cx="44850" cy="1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4" h="784" extrusionOk="0">
                        <a:moveTo>
                          <a:pt x="201" y="1"/>
                        </a:moveTo>
                        <a:cubicBezTo>
                          <a:pt x="136" y="1"/>
                          <a:pt x="75" y="29"/>
                          <a:pt x="31" y="73"/>
                        </a:cubicBezTo>
                        <a:cubicBezTo>
                          <a:pt x="0" y="165"/>
                          <a:pt x="0" y="286"/>
                          <a:pt x="92" y="347"/>
                        </a:cubicBezTo>
                        <a:cubicBezTo>
                          <a:pt x="122" y="438"/>
                          <a:pt x="183" y="499"/>
                          <a:pt x="274" y="529"/>
                        </a:cubicBezTo>
                        <a:cubicBezTo>
                          <a:pt x="488" y="672"/>
                          <a:pt x="786" y="783"/>
                          <a:pt x="1069" y="783"/>
                        </a:cubicBezTo>
                        <a:cubicBezTo>
                          <a:pt x="1269" y="783"/>
                          <a:pt x="1461" y="728"/>
                          <a:pt x="1611" y="590"/>
                        </a:cubicBezTo>
                        <a:cubicBezTo>
                          <a:pt x="1642" y="560"/>
                          <a:pt x="1703" y="469"/>
                          <a:pt x="1763" y="408"/>
                        </a:cubicBezTo>
                        <a:cubicBezTo>
                          <a:pt x="1794" y="286"/>
                          <a:pt x="1794" y="165"/>
                          <a:pt x="1703" y="73"/>
                        </a:cubicBezTo>
                        <a:cubicBezTo>
                          <a:pt x="1672" y="43"/>
                          <a:pt x="1619" y="28"/>
                          <a:pt x="1562" y="28"/>
                        </a:cubicBezTo>
                        <a:cubicBezTo>
                          <a:pt x="1505" y="28"/>
                          <a:pt x="1444" y="43"/>
                          <a:pt x="1399" y="73"/>
                        </a:cubicBezTo>
                        <a:cubicBezTo>
                          <a:pt x="1338" y="165"/>
                          <a:pt x="1368" y="317"/>
                          <a:pt x="1338" y="408"/>
                        </a:cubicBezTo>
                        <a:cubicBezTo>
                          <a:pt x="1307" y="469"/>
                          <a:pt x="1186" y="499"/>
                          <a:pt x="1095" y="560"/>
                        </a:cubicBezTo>
                        <a:cubicBezTo>
                          <a:pt x="1034" y="560"/>
                          <a:pt x="912" y="560"/>
                          <a:pt x="852" y="499"/>
                        </a:cubicBezTo>
                        <a:cubicBezTo>
                          <a:pt x="700" y="469"/>
                          <a:pt x="578" y="438"/>
                          <a:pt x="456" y="317"/>
                        </a:cubicBezTo>
                        <a:cubicBezTo>
                          <a:pt x="396" y="195"/>
                          <a:pt x="396" y="104"/>
                          <a:pt x="274" y="13"/>
                        </a:cubicBezTo>
                        <a:cubicBezTo>
                          <a:pt x="250" y="5"/>
                          <a:pt x="225" y="1"/>
                          <a:pt x="20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" name="Google Shape;541;p45"/>
                  <p:cNvSpPr/>
                  <p:nvPr/>
                </p:nvSpPr>
                <p:spPr>
                  <a:xfrm>
                    <a:off x="2590750" y="2096825"/>
                    <a:ext cx="36500" cy="6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0" h="2433" fill="none" extrusionOk="0">
                        <a:moveTo>
                          <a:pt x="0" y="2280"/>
                        </a:moveTo>
                        <a:cubicBezTo>
                          <a:pt x="0" y="2311"/>
                          <a:pt x="61" y="2341"/>
                          <a:pt x="91" y="2402"/>
                        </a:cubicBezTo>
                        <a:cubicBezTo>
                          <a:pt x="152" y="2432"/>
                          <a:pt x="243" y="2371"/>
                          <a:pt x="243" y="2280"/>
                        </a:cubicBezTo>
                        <a:cubicBezTo>
                          <a:pt x="274" y="2128"/>
                          <a:pt x="274" y="1976"/>
                          <a:pt x="395" y="1855"/>
                        </a:cubicBezTo>
                        <a:cubicBezTo>
                          <a:pt x="456" y="1794"/>
                          <a:pt x="608" y="1703"/>
                          <a:pt x="578" y="1642"/>
                        </a:cubicBezTo>
                        <a:cubicBezTo>
                          <a:pt x="578" y="1551"/>
                          <a:pt x="517" y="1490"/>
                          <a:pt x="456" y="1460"/>
                        </a:cubicBezTo>
                        <a:cubicBezTo>
                          <a:pt x="395" y="1338"/>
                          <a:pt x="426" y="1156"/>
                          <a:pt x="486" y="1004"/>
                        </a:cubicBezTo>
                        <a:cubicBezTo>
                          <a:pt x="699" y="608"/>
                          <a:pt x="882" y="1"/>
                          <a:pt x="1459" y="244"/>
                        </a:cubicBezTo>
                      </a:path>
                    </a:pathLst>
                  </a:custGeom>
                  <a:noFill/>
                  <a:ln w="4550" cap="rnd" cmpd="sng">
                    <a:solidFill>
                      <a:srgbClr val="1619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45"/>
                  <p:cNvSpPr/>
                  <p:nvPr/>
                </p:nvSpPr>
                <p:spPr>
                  <a:xfrm>
                    <a:off x="2304250" y="2096825"/>
                    <a:ext cx="47150" cy="67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" h="2705" extrusionOk="0">
                        <a:moveTo>
                          <a:pt x="718" y="1"/>
                        </a:moveTo>
                        <a:cubicBezTo>
                          <a:pt x="507" y="1"/>
                          <a:pt x="294" y="77"/>
                          <a:pt x="183" y="244"/>
                        </a:cubicBezTo>
                        <a:cubicBezTo>
                          <a:pt x="1" y="548"/>
                          <a:pt x="123" y="1004"/>
                          <a:pt x="305" y="1247"/>
                        </a:cubicBezTo>
                        <a:cubicBezTo>
                          <a:pt x="426" y="1460"/>
                          <a:pt x="578" y="1611"/>
                          <a:pt x="670" y="1794"/>
                        </a:cubicBezTo>
                        <a:cubicBezTo>
                          <a:pt x="791" y="2067"/>
                          <a:pt x="791" y="2371"/>
                          <a:pt x="974" y="2554"/>
                        </a:cubicBezTo>
                        <a:cubicBezTo>
                          <a:pt x="1077" y="2658"/>
                          <a:pt x="1224" y="2705"/>
                          <a:pt x="1364" y="2705"/>
                        </a:cubicBezTo>
                        <a:cubicBezTo>
                          <a:pt x="1430" y="2705"/>
                          <a:pt x="1493" y="2695"/>
                          <a:pt x="1551" y="2675"/>
                        </a:cubicBezTo>
                        <a:cubicBezTo>
                          <a:pt x="1733" y="2584"/>
                          <a:pt x="1885" y="2402"/>
                          <a:pt x="1885" y="2219"/>
                        </a:cubicBezTo>
                        <a:lnTo>
                          <a:pt x="1095" y="92"/>
                        </a:lnTo>
                        <a:cubicBezTo>
                          <a:pt x="988" y="32"/>
                          <a:pt x="853" y="1"/>
                          <a:pt x="718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" name="Google Shape;543;p45"/>
                  <p:cNvSpPr/>
                  <p:nvPr/>
                </p:nvSpPr>
                <p:spPr>
                  <a:xfrm>
                    <a:off x="2308825" y="2093675"/>
                    <a:ext cx="41050" cy="6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2" h="2488" extrusionOk="0">
                        <a:moveTo>
                          <a:pt x="676" y="0"/>
                        </a:moveTo>
                        <a:cubicBezTo>
                          <a:pt x="437" y="0"/>
                          <a:pt x="222" y="115"/>
                          <a:pt x="31" y="279"/>
                        </a:cubicBezTo>
                        <a:lnTo>
                          <a:pt x="0" y="309"/>
                        </a:lnTo>
                        <a:cubicBezTo>
                          <a:pt x="0" y="339"/>
                          <a:pt x="23" y="355"/>
                          <a:pt x="50" y="355"/>
                        </a:cubicBezTo>
                        <a:cubicBezTo>
                          <a:pt x="76" y="355"/>
                          <a:pt x="107" y="339"/>
                          <a:pt x="122" y="309"/>
                        </a:cubicBezTo>
                        <a:cubicBezTo>
                          <a:pt x="210" y="272"/>
                          <a:pt x="290" y="255"/>
                          <a:pt x="361" y="255"/>
                        </a:cubicBezTo>
                        <a:cubicBezTo>
                          <a:pt x="755" y="255"/>
                          <a:pt x="910" y="760"/>
                          <a:pt x="1064" y="1069"/>
                        </a:cubicBezTo>
                        <a:cubicBezTo>
                          <a:pt x="1155" y="1221"/>
                          <a:pt x="1186" y="1373"/>
                          <a:pt x="1095" y="1525"/>
                        </a:cubicBezTo>
                        <a:cubicBezTo>
                          <a:pt x="1064" y="1616"/>
                          <a:pt x="1003" y="1646"/>
                          <a:pt x="1003" y="1707"/>
                        </a:cubicBezTo>
                        <a:cubicBezTo>
                          <a:pt x="1003" y="1829"/>
                          <a:pt x="1095" y="1889"/>
                          <a:pt x="1186" y="1950"/>
                        </a:cubicBezTo>
                        <a:cubicBezTo>
                          <a:pt x="1307" y="2072"/>
                          <a:pt x="1307" y="2224"/>
                          <a:pt x="1338" y="2376"/>
                        </a:cubicBezTo>
                        <a:cubicBezTo>
                          <a:pt x="1361" y="2422"/>
                          <a:pt x="1384" y="2487"/>
                          <a:pt x="1435" y="2487"/>
                        </a:cubicBezTo>
                        <a:cubicBezTo>
                          <a:pt x="1451" y="2487"/>
                          <a:pt x="1468" y="2481"/>
                          <a:pt x="1490" y="2467"/>
                        </a:cubicBezTo>
                        <a:cubicBezTo>
                          <a:pt x="1520" y="2467"/>
                          <a:pt x="1520" y="2406"/>
                          <a:pt x="1550" y="2376"/>
                        </a:cubicBezTo>
                        <a:cubicBezTo>
                          <a:pt x="1642" y="2011"/>
                          <a:pt x="1550" y="1707"/>
                          <a:pt x="1520" y="1342"/>
                        </a:cubicBezTo>
                        <a:cubicBezTo>
                          <a:pt x="1520" y="1130"/>
                          <a:pt x="1398" y="826"/>
                          <a:pt x="1307" y="552"/>
                        </a:cubicBezTo>
                        <a:cubicBezTo>
                          <a:pt x="1186" y="309"/>
                          <a:pt x="1034" y="66"/>
                          <a:pt x="760" y="5"/>
                        </a:cubicBezTo>
                        <a:cubicBezTo>
                          <a:pt x="732" y="2"/>
                          <a:pt x="704" y="0"/>
                          <a:pt x="676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" name="Google Shape;544;p45"/>
                  <p:cNvSpPr/>
                  <p:nvPr/>
                </p:nvSpPr>
                <p:spPr>
                  <a:xfrm>
                    <a:off x="2594550" y="2095975"/>
                    <a:ext cx="40300" cy="6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2" h="2778" extrusionOk="0">
                        <a:moveTo>
                          <a:pt x="963" y="0"/>
                        </a:moveTo>
                        <a:cubicBezTo>
                          <a:pt x="787" y="0"/>
                          <a:pt x="597" y="62"/>
                          <a:pt x="456" y="156"/>
                        </a:cubicBezTo>
                        <a:lnTo>
                          <a:pt x="0" y="2345"/>
                        </a:lnTo>
                        <a:cubicBezTo>
                          <a:pt x="61" y="2557"/>
                          <a:pt x="213" y="2740"/>
                          <a:pt x="395" y="2770"/>
                        </a:cubicBezTo>
                        <a:cubicBezTo>
                          <a:pt x="426" y="2775"/>
                          <a:pt x="458" y="2778"/>
                          <a:pt x="490" y="2778"/>
                        </a:cubicBezTo>
                        <a:cubicBezTo>
                          <a:pt x="654" y="2778"/>
                          <a:pt x="836" y="2714"/>
                          <a:pt x="912" y="2588"/>
                        </a:cubicBezTo>
                        <a:cubicBezTo>
                          <a:pt x="1064" y="2345"/>
                          <a:pt x="1034" y="2041"/>
                          <a:pt x="1125" y="1797"/>
                        </a:cubicBezTo>
                        <a:cubicBezTo>
                          <a:pt x="1186" y="1585"/>
                          <a:pt x="1307" y="1402"/>
                          <a:pt x="1429" y="1220"/>
                        </a:cubicBezTo>
                        <a:cubicBezTo>
                          <a:pt x="1581" y="916"/>
                          <a:pt x="1611" y="490"/>
                          <a:pt x="1368" y="187"/>
                        </a:cubicBezTo>
                        <a:cubicBezTo>
                          <a:pt x="1280" y="54"/>
                          <a:pt x="1128" y="0"/>
                          <a:pt x="963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" name="Google Shape;545;p45"/>
                  <p:cNvSpPr/>
                  <p:nvPr/>
                </p:nvSpPr>
                <p:spPr>
                  <a:xfrm>
                    <a:off x="2593775" y="2094400"/>
                    <a:ext cx="34975" cy="6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9" h="2651" extrusionOk="0">
                        <a:moveTo>
                          <a:pt x="825" y="0"/>
                        </a:moveTo>
                        <a:cubicBezTo>
                          <a:pt x="749" y="0"/>
                          <a:pt x="676" y="12"/>
                          <a:pt x="609" y="37"/>
                        </a:cubicBezTo>
                        <a:cubicBezTo>
                          <a:pt x="335" y="98"/>
                          <a:pt x="244" y="401"/>
                          <a:pt x="153" y="645"/>
                        </a:cubicBezTo>
                        <a:cubicBezTo>
                          <a:pt x="92" y="888"/>
                          <a:pt x="31" y="1192"/>
                          <a:pt x="1" y="1526"/>
                        </a:cubicBezTo>
                        <a:cubicBezTo>
                          <a:pt x="1" y="1891"/>
                          <a:pt x="1" y="2195"/>
                          <a:pt x="122" y="2529"/>
                        </a:cubicBezTo>
                        <a:cubicBezTo>
                          <a:pt x="122" y="2560"/>
                          <a:pt x="153" y="2651"/>
                          <a:pt x="183" y="2651"/>
                        </a:cubicBezTo>
                        <a:cubicBezTo>
                          <a:pt x="274" y="2651"/>
                          <a:pt x="335" y="2560"/>
                          <a:pt x="335" y="2499"/>
                        </a:cubicBezTo>
                        <a:cubicBezTo>
                          <a:pt x="396" y="2347"/>
                          <a:pt x="396" y="2164"/>
                          <a:pt x="457" y="2043"/>
                        </a:cubicBezTo>
                        <a:cubicBezTo>
                          <a:pt x="517" y="1952"/>
                          <a:pt x="639" y="1891"/>
                          <a:pt x="639" y="1769"/>
                        </a:cubicBezTo>
                        <a:cubicBezTo>
                          <a:pt x="639" y="1708"/>
                          <a:pt x="517" y="1648"/>
                          <a:pt x="487" y="1587"/>
                        </a:cubicBezTo>
                        <a:cubicBezTo>
                          <a:pt x="396" y="1435"/>
                          <a:pt x="426" y="1283"/>
                          <a:pt x="457" y="1131"/>
                        </a:cubicBezTo>
                        <a:cubicBezTo>
                          <a:pt x="564" y="782"/>
                          <a:pt x="672" y="219"/>
                          <a:pt x="1094" y="219"/>
                        </a:cubicBezTo>
                        <a:cubicBezTo>
                          <a:pt x="1149" y="219"/>
                          <a:pt x="1210" y="228"/>
                          <a:pt x="1277" y="250"/>
                        </a:cubicBezTo>
                        <a:cubicBezTo>
                          <a:pt x="1338" y="250"/>
                          <a:pt x="1399" y="250"/>
                          <a:pt x="1399" y="219"/>
                        </a:cubicBezTo>
                        <a:lnTo>
                          <a:pt x="1368" y="189"/>
                        </a:lnTo>
                        <a:cubicBezTo>
                          <a:pt x="1236" y="79"/>
                          <a:pt x="1024" y="0"/>
                          <a:pt x="825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" name="Google Shape;546;p45"/>
                  <p:cNvSpPr/>
                  <p:nvPr/>
                </p:nvSpPr>
                <p:spPr>
                  <a:xfrm>
                    <a:off x="2377200" y="2164450"/>
                    <a:ext cx="166450" cy="269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8" h="10783" extrusionOk="0">
                        <a:moveTo>
                          <a:pt x="1764" y="1"/>
                        </a:moveTo>
                        <a:cubicBezTo>
                          <a:pt x="1825" y="1186"/>
                          <a:pt x="1855" y="2402"/>
                          <a:pt x="1825" y="3618"/>
                        </a:cubicBezTo>
                        <a:cubicBezTo>
                          <a:pt x="1794" y="4438"/>
                          <a:pt x="1916" y="5654"/>
                          <a:pt x="1612" y="6414"/>
                        </a:cubicBezTo>
                        <a:cubicBezTo>
                          <a:pt x="1551" y="6505"/>
                          <a:pt x="1490" y="6566"/>
                          <a:pt x="1460" y="6657"/>
                        </a:cubicBezTo>
                        <a:cubicBezTo>
                          <a:pt x="1065" y="7144"/>
                          <a:pt x="305" y="6870"/>
                          <a:pt x="122" y="7448"/>
                        </a:cubicBezTo>
                        <a:cubicBezTo>
                          <a:pt x="1" y="7752"/>
                          <a:pt x="244" y="8056"/>
                          <a:pt x="426" y="8329"/>
                        </a:cubicBezTo>
                        <a:cubicBezTo>
                          <a:pt x="822" y="8876"/>
                          <a:pt x="1308" y="9423"/>
                          <a:pt x="1703" y="9940"/>
                        </a:cubicBezTo>
                        <a:cubicBezTo>
                          <a:pt x="1946" y="10244"/>
                          <a:pt x="2220" y="10609"/>
                          <a:pt x="2585" y="10700"/>
                        </a:cubicBezTo>
                        <a:cubicBezTo>
                          <a:pt x="2728" y="10757"/>
                          <a:pt x="2871" y="10782"/>
                          <a:pt x="3013" y="10782"/>
                        </a:cubicBezTo>
                        <a:cubicBezTo>
                          <a:pt x="3475" y="10782"/>
                          <a:pt x="3929" y="10516"/>
                          <a:pt x="4347" y="10214"/>
                        </a:cubicBezTo>
                        <a:cubicBezTo>
                          <a:pt x="4955" y="9788"/>
                          <a:pt x="5472" y="9332"/>
                          <a:pt x="6019" y="8876"/>
                        </a:cubicBezTo>
                        <a:cubicBezTo>
                          <a:pt x="6232" y="8663"/>
                          <a:pt x="6506" y="8420"/>
                          <a:pt x="6536" y="8116"/>
                        </a:cubicBezTo>
                        <a:cubicBezTo>
                          <a:pt x="6658" y="7448"/>
                          <a:pt x="5776" y="7448"/>
                          <a:pt x="5563" y="7022"/>
                        </a:cubicBezTo>
                        <a:cubicBezTo>
                          <a:pt x="5320" y="6597"/>
                          <a:pt x="5472" y="5746"/>
                          <a:pt x="5503" y="5320"/>
                        </a:cubicBezTo>
                        <a:cubicBezTo>
                          <a:pt x="5503" y="5051"/>
                          <a:pt x="5942" y="1852"/>
                          <a:pt x="6217" y="1852"/>
                        </a:cubicBezTo>
                        <a:cubicBezTo>
                          <a:pt x="6222" y="1852"/>
                          <a:pt x="6227" y="1853"/>
                          <a:pt x="6232" y="1855"/>
                        </a:cubicBezTo>
                        <a:cubicBezTo>
                          <a:pt x="6171" y="1824"/>
                          <a:pt x="1764" y="1"/>
                          <a:pt x="1764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" name="Google Shape;547;p45"/>
                  <p:cNvSpPr/>
                  <p:nvPr/>
                </p:nvSpPr>
                <p:spPr>
                  <a:xfrm>
                    <a:off x="2421275" y="2163700"/>
                    <a:ext cx="111750" cy="16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0" h="6475" extrusionOk="0">
                        <a:moveTo>
                          <a:pt x="4465" y="1852"/>
                        </a:moveTo>
                        <a:cubicBezTo>
                          <a:pt x="4467" y="1853"/>
                          <a:pt x="4468" y="1854"/>
                          <a:pt x="4469" y="1854"/>
                        </a:cubicBezTo>
                        <a:cubicBezTo>
                          <a:pt x="4468" y="1854"/>
                          <a:pt x="4466" y="1853"/>
                          <a:pt x="4465" y="1852"/>
                        </a:cubicBezTo>
                        <a:close/>
                        <a:moveTo>
                          <a:pt x="1" y="0"/>
                        </a:moveTo>
                        <a:cubicBezTo>
                          <a:pt x="62" y="1216"/>
                          <a:pt x="92" y="2432"/>
                          <a:pt x="62" y="3587"/>
                        </a:cubicBezTo>
                        <a:cubicBezTo>
                          <a:pt x="31" y="4317"/>
                          <a:pt x="92" y="5198"/>
                          <a:pt x="1" y="5927"/>
                        </a:cubicBezTo>
                        <a:cubicBezTo>
                          <a:pt x="1065" y="6231"/>
                          <a:pt x="2129" y="6414"/>
                          <a:pt x="3253" y="6475"/>
                        </a:cubicBezTo>
                        <a:lnTo>
                          <a:pt x="3679" y="6475"/>
                        </a:lnTo>
                        <a:cubicBezTo>
                          <a:pt x="3679" y="6079"/>
                          <a:pt x="3709" y="5624"/>
                          <a:pt x="3740" y="5320"/>
                        </a:cubicBezTo>
                        <a:cubicBezTo>
                          <a:pt x="3740" y="5051"/>
                          <a:pt x="4238" y="1851"/>
                          <a:pt x="4457" y="1851"/>
                        </a:cubicBezTo>
                        <a:cubicBezTo>
                          <a:pt x="4460" y="1851"/>
                          <a:pt x="4462" y="1852"/>
                          <a:pt x="4465" y="1852"/>
                        </a:cubicBezTo>
                        <a:lnTo>
                          <a:pt x="4465" y="1852"/>
                        </a:lnTo>
                        <a:cubicBezTo>
                          <a:pt x="4298" y="1778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45"/>
                  <p:cNvSpPr/>
                  <p:nvPr/>
                </p:nvSpPr>
                <p:spPr>
                  <a:xfrm>
                    <a:off x="2387100" y="2347600"/>
                    <a:ext cx="156550" cy="8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2" h="3526" fill="none" extrusionOk="0">
                        <a:moveTo>
                          <a:pt x="5562" y="0"/>
                        </a:moveTo>
                        <a:cubicBezTo>
                          <a:pt x="5866" y="152"/>
                          <a:pt x="6170" y="334"/>
                          <a:pt x="6231" y="638"/>
                        </a:cubicBezTo>
                        <a:cubicBezTo>
                          <a:pt x="6262" y="912"/>
                          <a:pt x="6079" y="1155"/>
                          <a:pt x="5866" y="1337"/>
                        </a:cubicBezTo>
                        <a:cubicBezTo>
                          <a:pt x="5167" y="2097"/>
                          <a:pt x="4316" y="2736"/>
                          <a:pt x="3374" y="3192"/>
                        </a:cubicBezTo>
                        <a:cubicBezTo>
                          <a:pt x="2979" y="3374"/>
                          <a:pt x="2584" y="3526"/>
                          <a:pt x="2189" y="3374"/>
                        </a:cubicBezTo>
                        <a:cubicBezTo>
                          <a:pt x="1976" y="3313"/>
                          <a:pt x="1763" y="3131"/>
                          <a:pt x="1611" y="2918"/>
                        </a:cubicBezTo>
                        <a:cubicBezTo>
                          <a:pt x="1064" y="2280"/>
                          <a:pt x="486" y="1611"/>
                          <a:pt x="0" y="882"/>
                        </a:cubicBezTo>
                      </a:path>
                    </a:pathLst>
                  </a:custGeom>
                  <a:noFill/>
                  <a:ln w="190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45"/>
                  <p:cNvSpPr/>
                  <p:nvPr/>
                </p:nvSpPr>
                <p:spPr>
                  <a:xfrm>
                    <a:off x="2339225" y="1969250"/>
                    <a:ext cx="265225" cy="33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9" h="13599" extrusionOk="0">
                        <a:moveTo>
                          <a:pt x="5379" y="0"/>
                        </a:moveTo>
                        <a:cubicBezTo>
                          <a:pt x="3503" y="0"/>
                          <a:pt x="1593" y="427"/>
                          <a:pt x="760" y="1334"/>
                        </a:cubicBezTo>
                        <a:cubicBezTo>
                          <a:pt x="0" y="2216"/>
                          <a:pt x="152" y="4192"/>
                          <a:pt x="122" y="5225"/>
                        </a:cubicBezTo>
                        <a:cubicBezTo>
                          <a:pt x="122" y="5924"/>
                          <a:pt x="243" y="6623"/>
                          <a:pt x="243" y="7292"/>
                        </a:cubicBezTo>
                        <a:cubicBezTo>
                          <a:pt x="243" y="8477"/>
                          <a:pt x="274" y="9632"/>
                          <a:pt x="669" y="10727"/>
                        </a:cubicBezTo>
                        <a:cubicBezTo>
                          <a:pt x="1216" y="12216"/>
                          <a:pt x="2523" y="13189"/>
                          <a:pt x="4073" y="13493"/>
                        </a:cubicBezTo>
                        <a:cubicBezTo>
                          <a:pt x="4450" y="13562"/>
                          <a:pt x="4848" y="13599"/>
                          <a:pt x="5254" y="13599"/>
                        </a:cubicBezTo>
                        <a:cubicBezTo>
                          <a:pt x="6616" y="13599"/>
                          <a:pt x="8053" y="13190"/>
                          <a:pt x="8967" y="12277"/>
                        </a:cubicBezTo>
                        <a:cubicBezTo>
                          <a:pt x="9757" y="11487"/>
                          <a:pt x="10122" y="10240"/>
                          <a:pt x="10335" y="9177"/>
                        </a:cubicBezTo>
                        <a:cubicBezTo>
                          <a:pt x="10608" y="7870"/>
                          <a:pt x="10335" y="6502"/>
                          <a:pt x="10335" y="5195"/>
                        </a:cubicBezTo>
                        <a:cubicBezTo>
                          <a:pt x="10335" y="4131"/>
                          <a:pt x="10578" y="2307"/>
                          <a:pt x="9879" y="1334"/>
                        </a:cubicBezTo>
                        <a:cubicBezTo>
                          <a:pt x="9258" y="465"/>
                          <a:pt x="7337" y="0"/>
                          <a:pt x="537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0" name="Google Shape;550;p45"/>
                  <p:cNvSpPr/>
                  <p:nvPr/>
                </p:nvSpPr>
                <p:spPr>
                  <a:xfrm>
                    <a:off x="2406075" y="2124100"/>
                    <a:ext cx="19800" cy="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2" h="789" extrusionOk="0">
                        <a:moveTo>
                          <a:pt x="333" y="0"/>
                        </a:moveTo>
                        <a:cubicBezTo>
                          <a:pt x="79" y="0"/>
                          <a:pt x="1" y="176"/>
                          <a:pt x="1" y="429"/>
                        </a:cubicBezTo>
                        <a:cubicBezTo>
                          <a:pt x="1" y="581"/>
                          <a:pt x="92" y="733"/>
                          <a:pt x="244" y="764"/>
                        </a:cubicBezTo>
                        <a:cubicBezTo>
                          <a:pt x="280" y="781"/>
                          <a:pt x="318" y="789"/>
                          <a:pt x="356" y="789"/>
                        </a:cubicBezTo>
                        <a:cubicBezTo>
                          <a:pt x="450" y="789"/>
                          <a:pt x="544" y="746"/>
                          <a:pt x="609" y="703"/>
                        </a:cubicBezTo>
                        <a:cubicBezTo>
                          <a:pt x="700" y="612"/>
                          <a:pt x="791" y="369"/>
                          <a:pt x="700" y="247"/>
                        </a:cubicBezTo>
                        <a:cubicBezTo>
                          <a:pt x="670" y="125"/>
                          <a:pt x="518" y="4"/>
                          <a:pt x="396" y="4"/>
                        </a:cubicBezTo>
                        <a:cubicBezTo>
                          <a:pt x="374" y="2"/>
                          <a:pt x="353" y="0"/>
                          <a:pt x="33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45"/>
                  <p:cNvSpPr/>
                  <p:nvPr/>
                </p:nvSpPr>
                <p:spPr>
                  <a:xfrm>
                    <a:off x="2528425" y="2122575"/>
                    <a:ext cx="19775" cy="1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1" h="776" extrusionOk="0">
                        <a:moveTo>
                          <a:pt x="362" y="1"/>
                        </a:moveTo>
                        <a:cubicBezTo>
                          <a:pt x="105" y="1"/>
                          <a:pt x="1" y="174"/>
                          <a:pt x="1" y="399"/>
                        </a:cubicBezTo>
                        <a:cubicBezTo>
                          <a:pt x="1" y="551"/>
                          <a:pt x="92" y="733"/>
                          <a:pt x="274" y="764"/>
                        </a:cubicBezTo>
                        <a:cubicBezTo>
                          <a:pt x="297" y="771"/>
                          <a:pt x="324" y="775"/>
                          <a:pt x="352" y="775"/>
                        </a:cubicBezTo>
                        <a:cubicBezTo>
                          <a:pt x="438" y="775"/>
                          <a:pt x="540" y="741"/>
                          <a:pt x="609" y="673"/>
                        </a:cubicBezTo>
                        <a:cubicBezTo>
                          <a:pt x="761" y="612"/>
                          <a:pt x="791" y="338"/>
                          <a:pt x="730" y="217"/>
                        </a:cubicBezTo>
                        <a:cubicBezTo>
                          <a:pt x="669" y="126"/>
                          <a:pt x="517" y="4"/>
                          <a:pt x="426" y="4"/>
                        </a:cubicBezTo>
                        <a:cubicBezTo>
                          <a:pt x="404" y="2"/>
                          <a:pt x="383" y="1"/>
                          <a:pt x="36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45"/>
                  <p:cNvSpPr/>
                  <p:nvPr/>
                </p:nvSpPr>
                <p:spPr>
                  <a:xfrm>
                    <a:off x="2517025" y="2091150"/>
                    <a:ext cx="39175" cy="1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7" h="714" extrusionOk="0">
                        <a:moveTo>
                          <a:pt x="857" y="1"/>
                        </a:moveTo>
                        <a:cubicBezTo>
                          <a:pt x="505" y="1"/>
                          <a:pt x="164" y="178"/>
                          <a:pt x="31" y="531"/>
                        </a:cubicBezTo>
                        <a:cubicBezTo>
                          <a:pt x="31" y="623"/>
                          <a:pt x="1" y="683"/>
                          <a:pt x="62" y="714"/>
                        </a:cubicBezTo>
                        <a:cubicBezTo>
                          <a:pt x="122" y="714"/>
                          <a:pt x="153" y="714"/>
                          <a:pt x="183" y="683"/>
                        </a:cubicBezTo>
                        <a:cubicBezTo>
                          <a:pt x="213" y="683"/>
                          <a:pt x="213" y="653"/>
                          <a:pt x="274" y="653"/>
                        </a:cubicBezTo>
                        <a:cubicBezTo>
                          <a:pt x="533" y="535"/>
                          <a:pt x="701" y="491"/>
                          <a:pt x="948" y="491"/>
                        </a:cubicBezTo>
                        <a:cubicBezTo>
                          <a:pt x="1019" y="491"/>
                          <a:pt x="1097" y="494"/>
                          <a:pt x="1186" y="501"/>
                        </a:cubicBezTo>
                        <a:cubicBezTo>
                          <a:pt x="1201" y="502"/>
                          <a:pt x="1214" y="503"/>
                          <a:pt x="1228" y="503"/>
                        </a:cubicBezTo>
                        <a:cubicBezTo>
                          <a:pt x="1525" y="503"/>
                          <a:pt x="1567" y="192"/>
                          <a:pt x="1247" y="76"/>
                        </a:cubicBezTo>
                        <a:cubicBezTo>
                          <a:pt x="1123" y="26"/>
                          <a:pt x="989" y="1"/>
                          <a:pt x="85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45"/>
                  <p:cNvSpPr/>
                  <p:nvPr/>
                </p:nvSpPr>
                <p:spPr>
                  <a:xfrm>
                    <a:off x="2391075" y="2092900"/>
                    <a:ext cx="40100" cy="1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" h="631" extrusionOk="0">
                        <a:moveTo>
                          <a:pt x="837" y="0"/>
                        </a:moveTo>
                        <a:cubicBezTo>
                          <a:pt x="641" y="0"/>
                          <a:pt x="441" y="63"/>
                          <a:pt x="267" y="188"/>
                        </a:cubicBezTo>
                        <a:cubicBezTo>
                          <a:pt x="1" y="374"/>
                          <a:pt x="60" y="630"/>
                          <a:pt x="324" y="630"/>
                        </a:cubicBezTo>
                        <a:cubicBezTo>
                          <a:pt x="362" y="630"/>
                          <a:pt x="403" y="625"/>
                          <a:pt x="449" y="613"/>
                        </a:cubicBezTo>
                        <a:cubicBezTo>
                          <a:pt x="655" y="528"/>
                          <a:pt x="802" y="490"/>
                          <a:pt x="957" y="490"/>
                        </a:cubicBezTo>
                        <a:cubicBezTo>
                          <a:pt x="1077" y="490"/>
                          <a:pt x="1202" y="513"/>
                          <a:pt x="1361" y="553"/>
                        </a:cubicBezTo>
                        <a:cubicBezTo>
                          <a:pt x="1391" y="553"/>
                          <a:pt x="1391" y="553"/>
                          <a:pt x="1422" y="583"/>
                        </a:cubicBezTo>
                        <a:cubicBezTo>
                          <a:pt x="1442" y="583"/>
                          <a:pt x="1489" y="597"/>
                          <a:pt x="1527" y="597"/>
                        </a:cubicBezTo>
                        <a:cubicBezTo>
                          <a:pt x="1547" y="597"/>
                          <a:pt x="1563" y="593"/>
                          <a:pt x="1574" y="583"/>
                        </a:cubicBezTo>
                        <a:cubicBezTo>
                          <a:pt x="1604" y="553"/>
                          <a:pt x="1604" y="461"/>
                          <a:pt x="1574" y="401"/>
                        </a:cubicBezTo>
                        <a:cubicBezTo>
                          <a:pt x="1394" y="132"/>
                          <a:pt x="1119" y="0"/>
                          <a:pt x="8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4" name="Google Shape;554;p45"/>
                  <p:cNvSpPr/>
                  <p:nvPr/>
                </p:nvSpPr>
                <p:spPr>
                  <a:xfrm>
                    <a:off x="1997712" y="1546231"/>
                    <a:ext cx="93500" cy="29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11797" extrusionOk="0">
                        <a:moveTo>
                          <a:pt x="2394" y="1"/>
                        </a:moveTo>
                        <a:cubicBezTo>
                          <a:pt x="2305" y="1"/>
                          <a:pt x="2215" y="3"/>
                          <a:pt x="2129" y="3"/>
                        </a:cubicBezTo>
                        <a:cubicBezTo>
                          <a:pt x="1794" y="3"/>
                          <a:pt x="1460" y="34"/>
                          <a:pt x="1156" y="125"/>
                        </a:cubicBezTo>
                        <a:cubicBezTo>
                          <a:pt x="791" y="186"/>
                          <a:pt x="274" y="368"/>
                          <a:pt x="122" y="733"/>
                        </a:cubicBezTo>
                        <a:cubicBezTo>
                          <a:pt x="1" y="1037"/>
                          <a:pt x="153" y="1584"/>
                          <a:pt x="183" y="1888"/>
                        </a:cubicBezTo>
                        <a:cubicBezTo>
                          <a:pt x="274" y="2739"/>
                          <a:pt x="426" y="3590"/>
                          <a:pt x="548" y="4441"/>
                        </a:cubicBezTo>
                        <a:cubicBezTo>
                          <a:pt x="852" y="6386"/>
                          <a:pt x="1156" y="8362"/>
                          <a:pt x="1642" y="10247"/>
                        </a:cubicBezTo>
                        <a:cubicBezTo>
                          <a:pt x="1794" y="10794"/>
                          <a:pt x="1916" y="11797"/>
                          <a:pt x="2615" y="11797"/>
                        </a:cubicBezTo>
                        <a:cubicBezTo>
                          <a:pt x="2828" y="11797"/>
                          <a:pt x="3010" y="11797"/>
                          <a:pt x="3192" y="11736"/>
                        </a:cubicBezTo>
                        <a:cubicBezTo>
                          <a:pt x="3739" y="11493"/>
                          <a:pt x="3618" y="10125"/>
                          <a:pt x="3618" y="9639"/>
                        </a:cubicBezTo>
                        <a:cubicBezTo>
                          <a:pt x="3648" y="8696"/>
                          <a:pt x="3648" y="7754"/>
                          <a:pt x="3648" y="6751"/>
                        </a:cubicBezTo>
                        <a:cubicBezTo>
                          <a:pt x="3648" y="5657"/>
                          <a:pt x="3648" y="4593"/>
                          <a:pt x="3588" y="3499"/>
                        </a:cubicBezTo>
                        <a:cubicBezTo>
                          <a:pt x="3527" y="2465"/>
                          <a:pt x="3496" y="1432"/>
                          <a:pt x="3223" y="459"/>
                        </a:cubicBezTo>
                        <a:cubicBezTo>
                          <a:pt x="3192" y="277"/>
                          <a:pt x="3071" y="155"/>
                          <a:pt x="3010" y="125"/>
                        </a:cubicBezTo>
                        <a:cubicBezTo>
                          <a:pt x="2836" y="16"/>
                          <a:pt x="2616" y="1"/>
                          <a:pt x="239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45"/>
                  <p:cNvSpPr/>
                  <p:nvPr/>
                </p:nvSpPr>
                <p:spPr>
                  <a:xfrm>
                    <a:off x="2047862" y="1860031"/>
                    <a:ext cx="54000" cy="72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" h="2889" extrusionOk="0">
                        <a:moveTo>
                          <a:pt x="1021" y="0"/>
                        </a:moveTo>
                        <a:cubicBezTo>
                          <a:pt x="986" y="0"/>
                          <a:pt x="950" y="2"/>
                          <a:pt x="913" y="5"/>
                        </a:cubicBezTo>
                        <a:cubicBezTo>
                          <a:pt x="1" y="126"/>
                          <a:pt x="123" y="1069"/>
                          <a:pt x="274" y="1768"/>
                        </a:cubicBezTo>
                        <a:cubicBezTo>
                          <a:pt x="366" y="2132"/>
                          <a:pt x="548" y="2528"/>
                          <a:pt x="852" y="2710"/>
                        </a:cubicBezTo>
                        <a:cubicBezTo>
                          <a:pt x="1000" y="2828"/>
                          <a:pt x="1183" y="2889"/>
                          <a:pt x="1364" y="2889"/>
                        </a:cubicBezTo>
                        <a:cubicBezTo>
                          <a:pt x="1556" y="2889"/>
                          <a:pt x="1745" y="2820"/>
                          <a:pt x="1885" y="2680"/>
                        </a:cubicBezTo>
                        <a:cubicBezTo>
                          <a:pt x="2068" y="2528"/>
                          <a:pt x="2129" y="2254"/>
                          <a:pt x="2129" y="2041"/>
                        </a:cubicBezTo>
                        <a:cubicBezTo>
                          <a:pt x="2159" y="1768"/>
                          <a:pt x="2159" y="1433"/>
                          <a:pt x="2098" y="1129"/>
                        </a:cubicBezTo>
                        <a:cubicBezTo>
                          <a:pt x="1983" y="551"/>
                          <a:pt x="1702" y="0"/>
                          <a:pt x="102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" name="Google Shape;556;p45"/>
                  <p:cNvSpPr/>
                  <p:nvPr/>
                </p:nvSpPr>
                <p:spPr>
                  <a:xfrm>
                    <a:off x="2134762" y="1253831"/>
                    <a:ext cx="87150" cy="48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6" h="19511" extrusionOk="0">
                        <a:moveTo>
                          <a:pt x="1619" y="0"/>
                        </a:moveTo>
                        <a:cubicBezTo>
                          <a:pt x="821" y="0"/>
                          <a:pt x="0" y="242"/>
                          <a:pt x="20" y="1061"/>
                        </a:cubicBezTo>
                        <a:cubicBezTo>
                          <a:pt x="112" y="4222"/>
                          <a:pt x="233" y="7353"/>
                          <a:pt x="294" y="10544"/>
                        </a:cubicBezTo>
                        <a:cubicBezTo>
                          <a:pt x="385" y="13037"/>
                          <a:pt x="446" y="15499"/>
                          <a:pt x="720" y="17961"/>
                        </a:cubicBezTo>
                        <a:cubicBezTo>
                          <a:pt x="750" y="18356"/>
                          <a:pt x="780" y="18721"/>
                          <a:pt x="1023" y="19025"/>
                        </a:cubicBezTo>
                        <a:cubicBezTo>
                          <a:pt x="1175" y="19278"/>
                          <a:pt x="1475" y="19510"/>
                          <a:pt x="1782" y="19510"/>
                        </a:cubicBezTo>
                        <a:cubicBezTo>
                          <a:pt x="1843" y="19510"/>
                          <a:pt x="1905" y="19501"/>
                          <a:pt x="1966" y="19481"/>
                        </a:cubicBezTo>
                        <a:cubicBezTo>
                          <a:pt x="2513" y="19359"/>
                          <a:pt x="2665" y="18690"/>
                          <a:pt x="2726" y="18113"/>
                        </a:cubicBezTo>
                        <a:cubicBezTo>
                          <a:pt x="2999" y="15164"/>
                          <a:pt x="3121" y="12186"/>
                          <a:pt x="3212" y="9237"/>
                        </a:cubicBezTo>
                        <a:cubicBezTo>
                          <a:pt x="3334" y="6411"/>
                          <a:pt x="3486" y="3553"/>
                          <a:pt x="3303" y="757"/>
                        </a:cubicBezTo>
                        <a:cubicBezTo>
                          <a:pt x="3303" y="605"/>
                          <a:pt x="3273" y="423"/>
                          <a:pt x="3182" y="301"/>
                        </a:cubicBezTo>
                        <a:cubicBezTo>
                          <a:pt x="3149" y="309"/>
                          <a:pt x="3123" y="313"/>
                          <a:pt x="3102" y="313"/>
                        </a:cubicBezTo>
                        <a:cubicBezTo>
                          <a:pt x="3044" y="313"/>
                          <a:pt x="3021" y="285"/>
                          <a:pt x="2999" y="240"/>
                        </a:cubicBezTo>
                        <a:cubicBezTo>
                          <a:pt x="2908" y="210"/>
                          <a:pt x="2847" y="179"/>
                          <a:pt x="2726" y="149"/>
                        </a:cubicBezTo>
                        <a:cubicBezTo>
                          <a:pt x="2445" y="66"/>
                          <a:pt x="2035" y="0"/>
                          <a:pt x="161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7" name="Google Shape;557;p45"/>
                  <p:cNvSpPr/>
                  <p:nvPr/>
                </p:nvSpPr>
                <p:spPr>
                  <a:xfrm>
                    <a:off x="2160337" y="1806181"/>
                    <a:ext cx="31175" cy="4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" h="1773" extrusionOk="0">
                        <a:moveTo>
                          <a:pt x="578" y="1"/>
                        </a:moveTo>
                        <a:cubicBezTo>
                          <a:pt x="0" y="1"/>
                          <a:pt x="31" y="609"/>
                          <a:pt x="61" y="1034"/>
                        </a:cubicBezTo>
                        <a:cubicBezTo>
                          <a:pt x="122" y="1277"/>
                          <a:pt x="183" y="1490"/>
                          <a:pt x="365" y="1642"/>
                        </a:cubicBezTo>
                        <a:cubicBezTo>
                          <a:pt x="482" y="1726"/>
                          <a:pt x="608" y="1772"/>
                          <a:pt x="733" y="1772"/>
                        </a:cubicBezTo>
                        <a:cubicBezTo>
                          <a:pt x="836" y="1772"/>
                          <a:pt x="938" y="1741"/>
                          <a:pt x="1034" y="1672"/>
                        </a:cubicBezTo>
                        <a:cubicBezTo>
                          <a:pt x="1125" y="1612"/>
                          <a:pt x="1186" y="1460"/>
                          <a:pt x="1216" y="1308"/>
                        </a:cubicBezTo>
                        <a:cubicBezTo>
                          <a:pt x="1247" y="1125"/>
                          <a:pt x="1247" y="913"/>
                          <a:pt x="1247" y="730"/>
                        </a:cubicBezTo>
                        <a:cubicBezTo>
                          <a:pt x="1216" y="365"/>
                          <a:pt x="1034" y="1"/>
                          <a:pt x="57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8" name="Google Shape;558;p45"/>
                  <p:cNvSpPr/>
                  <p:nvPr/>
                </p:nvSpPr>
                <p:spPr>
                  <a:xfrm>
                    <a:off x="1712012" y="1442956"/>
                    <a:ext cx="120075" cy="291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3" h="11669" extrusionOk="0">
                        <a:moveTo>
                          <a:pt x="1672" y="1"/>
                        </a:moveTo>
                        <a:cubicBezTo>
                          <a:pt x="1125" y="1"/>
                          <a:pt x="0" y="244"/>
                          <a:pt x="213" y="1004"/>
                        </a:cubicBezTo>
                        <a:cubicBezTo>
                          <a:pt x="821" y="2888"/>
                          <a:pt x="1429" y="4742"/>
                          <a:pt x="2006" y="6596"/>
                        </a:cubicBezTo>
                        <a:cubicBezTo>
                          <a:pt x="2462" y="8055"/>
                          <a:pt x="2948" y="9514"/>
                          <a:pt x="3526" y="10943"/>
                        </a:cubicBezTo>
                        <a:cubicBezTo>
                          <a:pt x="3587" y="11156"/>
                          <a:pt x="3708" y="11338"/>
                          <a:pt x="3860" y="11490"/>
                        </a:cubicBezTo>
                        <a:cubicBezTo>
                          <a:pt x="3963" y="11593"/>
                          <a:pt x="4122" y="11668"/>
                          <a:pt x="4280" y="11668"/>
                        </a:cubicBezTo>
                        <a:cubicBezTo>
                          <a:pt x="4355" y="11668"/>
                          <a:pt x="4430" y="11651"/>
                          <a:pt x="4499" y="11612"/>
                        </a:cubicBezTo>
                        <a:cubicBezTo>
                          <a:pt x="4803" y="11460"/>
                          <a:pt x="4772" y="11004"/>
                          <a:pt x="4711" y="10669"/>
                        </a:cubicBezTo>
                        <a:cubicBezTo>
                          <a:pt x="4347" y="8876"/>
                          <a:pt x="3891" y="7083"/>
                          <a:pt x="3435" y="5320"/>
                        </a:cubicBezTo>
                        <a:cubicBezTo>
                          <a:pt x="3040" y="3648"/>
                          <a:pt x="2644" y="1915"/>
                          <a:pt x="2037" y="305"/>
                        </a:cubicBezTo>
                        <a:cubicBezTo>
                          <a:pt x="2006" y="213"/>
                          <a:pt x="1976" y="92"/>
                          <a:pt x="1885" y="31"/>
                        </a:cubicBezTo>
                        <a:cubicBezTo>
                          <a:pt x="1885" y="31"/>
                          <a:pt x="1854" y="1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45"/>
                  <p:cNvSpPr/>
                  <p:nvPr/>
                </p:nvSpPr>
                <p:spPr>
                  <a:xfrm>
                    <a:off x="1823712" y="1772531"/>
                    <a:ext cx="22825" cy="2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" h="1058" extrusionOk="0">
                        <a:moveTo>
                          <a:pt x="500" y="1"/>
                        </a:moveTo>
                        <a:cubicBezTo>
                          <a:pt x="457" y="1"/>
                          <a:pt x="412" y="13"/>
                          <a:pt x="365" y="40"/>
                        </a:cubicBezTo>
                        <a:cubicBezTo>
                          <a:pt x="0" y="100"/>
                          <a:pt x="122" y="496"/>
                          <a:pt x="243" y="708"/>
                        </a:cubicBezTo>
                        <a:cubicBezTo>
                          <a:pt x="274" y="830"/>
                          <a:pt x="365" y="982"/>
                          <a:pt x="517" y="1012"/>
                        </a:cubicBezTo>
                        <a:cubicBezTo>
                          <a:pt x="549" y="1044"/>
                          <a:pt x="595" y="1057"/>
                          <a:pt x="645" y="1057"/>
                        </a:cubicBezTo>
                        <a:cubicBezTo>
                          <a:pt x="738" y="1057"/>
                          <a:pt x="842" y="1011"/>
                          <a:pt x="882" y="952"/>
                        </a:cubicBezTo>
                        <a:cubicBezTo>
                          <a:pt x="912" y="860"/>
                          <a:pt x="912" y="739"/>
                          <a:pt x="912" y="678"/>
                        </a:cubicBezTo>
                        <a:cubicBezTo>
                          <a:pt x="912" y="556"/>
                          <a:pt x="882" y="435"/>
                          <a:pt x="851" y="344"/>
                        </a:cubicBezTo>
                        <a:cubicBezTo>
                          <a:pt x="780" y="154"/>
                          <a:pt x="653" y="1"/>
                          <a:pt x="50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45"/>
                  <p:cNvSpPr/>
                  <p:nvPr/>
                </p:nvSpPr>
                <p:spPr>
                  <a:xfrm>
                    <a:off x="1834650" y="2467275"/>
                    <a:ext cx="550950" cy="52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38" h="20822" extrusionOk="0">
                        <a:moveTo>
                          <a:pt x="16359" y="0"/>
                        </a:moveTo>
                        <a:cubicBezTo>
                          <a:pt x="15836" y="0"/>
                          <a:pt x="15350" y="561"/>
                          <a:pt x="15016" y="867"/>
                        </a:cubicBezTo>
                        <a:cubicBezTo>
                          <a:pt x="12767" y="2842"/>
                          <a:pt x="11064" y="5365"/>
                          <a:pt x="9241" y="7706"/>
                        </a:cubicBezTo>
                        <a:cubicBezTo>
                          <a:pt x="8146" y="9134"/>
                          <a:pt x="6991" y="10502"/>
                          <a:pt x="5624" y="11657"/>
                        </a:cubicBezTo>
                        <a:cubicBezTo>
                          <a:pt x="4955" y="12235"/>
                          <a:pt x="4225" y="12782"/>
                          <a:pt x="3465" y="13238"/>
                        </a:cubicBezTo>
                        <a:cubicBezTo>
                          <a:pt x="2675" y="13724"/>
                          <a:pt x="2037" y="14362"/>
                          <a:pt x="1338" y="15001"/>
                        </a:cubicBezTo>
                        <a:cubicBezTo>
                          <a:pt x="0" y="16338"/>
                          <a:pt x="0" y="18496"/>
                          <a:pt x="1338" y="19833"/>
                        </a:cubicBezTo>
                        <a:cubicBezTo>
                          <a:pt x="2007" y="20487"/>
                          <a:pt x="2875" y="20822"/>
                          <a:pt x="3743" y="20822"/>
                        </a:cubicBezTo>
                        <a:cubicBezTo>
                          <a:pt x="4570" y="20822"/>
                          <a:pt x="5396" y="20517"/>
                          <a:pt x="6049" y="19894"/>
                        </a:cubicBezTo>
                        <a:cubicBezTo>
                          <a:pt x="10912" y="15365"/>
                          <a:pt x="21551" y="5396"/>
                          <a:pt x="22037" y="4757"/>
                        </a:cubicBezTo>
                        <a:cubicBezTo>
                          <a:pt x="20761" y="3602"/>
                          <a:pt x="19454" y="2508"/>
                          <a:pt x="18207" y="1383"/>
                        </a:cubicBezTo>
                        <a:cubicBezTo>
                          <a:pt x="17782" y="1019"/>
                          <a:pt x="17052" y="107"/>
                          <a:pt x="16505" y="16"/>
                        </a:cubicBezTo>
                        <a:cubicBezTo>
                          <a:pt x="16456" y="5"/>
                          <a:pt x="16407" y="0"/>
                          <a:pt x="1635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45"/>
                  <p:cNvSpPr/>
                  <p:nvPr/>
                </p:nvSpPr>
                <p:spPr>
                  <a:xfrm>
                    <a:off x="2072500" y="2394750"/>
                    <a:ext cx="342825" cy="36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3" h="14576" extrusionOk="0">
                        <a:moveTo>
                          <a:pt x="8471" y="0"/>
                        </a:moveTo>
                        <a:cubicBezTo>
                          <a:pt x="8309" y="0"/>
                          <a:pt x="8159" y="48"/>
                          <a:pt x="8025" y="151"/>
                        </a:cubicBezTo>
                        <a:cubicBezTo>
                          <a:pt x="2705" y="4224"/>
                          <a:pt x="851" y="7597"/>
                          <a:pt x="61" y="8357"/>
                        </a:cubicBezTo>
                        <a:cubicBezTo>
                          <a:pt x="0" y="8449"/>
                          <a:pt x="0" y="8570"/>
                          <a:pt x="31" y="8661"/>
                        </a:cubicBezTo>
                        <a:cubicBezTo>
                          <a:pt x="1976" y="12582"/>
                          <a:pt x="4560" y="14193"/>
                          <a:pt x="5076" y="14558"/>
                        </a:cubicBezTo>
                        <a:cubicBezTo>
                          <a:pt x="5091" y="14569"/>
                          <a:pt x="5111" y="14575"/>
                          <a:pt x="5136" y="14575"/>
                        </a:cubicBezTo>
                        <a:cubicBezTo>
                          <a:pt x="6035" y="14575"/>
                          <a:pt x="13405" y="7263"/>
                          <a:pt x="13405" y="7263"/>
                        </a:cubicBezTo>
                        <a:cubicBezTo>
                          <a:pt x="13712" y="6201"/>
                          <a:pt x="10319" y="0"/>
                          <a:pt x="84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45"/>
                  <p:cNvSpPr/>
                  <p:nvPr/>
                </p:nvSpPr>
                <p:spPr>
                  <a:xfrm>
                    <a:off x="1834650" y="2365075"/>
                    <a:ext cx="218875" cy="617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5" h="24708" extrusionOk="0">
                        <a:moveTo>
                          <a:pt x="4469" y="0"/>
                        </a:moveTo>
                        <a:cubicBezTo>
                          <a:pt x="4256" y="0"/>
                          <a:pt x="4499" y="5684"/>
                          <a:pt x="4408" y="6231"/>
                        </a:cubicBezTo>
                        <a:cubicBezTo>
                          <a:pt x="3861" y="11277"/>
                          <a:pt x="1034" y="15806"/>
                          <a:pt x="304" y="20821"/>
                        </a:cubicBezTo>
                        <a:cubicBezTo>
                          <a:pt x="0" y="22675"/>
                          <a:pt x="1338" y="24408"/>
                          <a:pt x="3192" y="24681"/>
                        </a:cubicBezTo>
                        <a:cubicBezTo>
                          <a:pt x="3327" y="24699"/>
                          <a:pt x="3467" y="24707"/>
                          <a:pt x="3610" y="24707"/>
                        </a:cubicBezTo>
                        <a:cubicBezTo>
                          <a:pt x="4730" y="24707"/>
                          <a:pt x="6051" y="24182"/>
                          <a:pt x="6535" y="23131"/>
                        </a:cubicBezTo>
                        <a:cubicBezTo>
                          <a:pt x="6991" y="22219"/>
                          <a:pt x="6627" y="20608"/>
                          <a:pt x="6627" y="19605"/>
                        </a:cubicBezTo>
                        <a:cubicBezTo>
                          <a:pt x="6657" y="16596"/>
                          <a:pt x="6809" y="13557"/>
                          <a:pt x="7143" y="10547"/>
                        </a:cubicBezTo>
                        <a:cubicBezTo>
                          <a:pt x="7387" y="8572"/>
                          <a:pt x="7690" y="6626"/>
                          <a:pt x="8025" y="4651"/>
                        </a:cubicBezTo>
                        <a:cubicBezTo>
                          <a:pt x="8055" y="4408"/>
                          <a:pt x="8754" y="152"/>
                          <a:pt x="8450" y="152"/>
                        </a:cubicBezTo>
                        <a:cubicBezTo>
                          <a:pt x="8420" y="152"/>
                          <a:pt x="4408" y="31"/>
                          <a:pt x="446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45"/>
                  <p:cNvSpPr/>
                  <p:nvPr/>
                </p:nvSpPr>
                <p:spPr>
                  <a:xfrm>
                    <a:off x="1905325" y="2301725"/>
                    <a:ext cx="160350" cy="19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4" h="7780" extrusionOk="0">
                        <a:moveTo>
                          <a:pt x="5061" y="0"/>
                        </a:moveTo>
                        <a:cubicBezTo>
                          <a:pt x="5014" y="0"/>
                          <a:pt x="4967" y="4"/>
                          <a:pt x="4924" y="11"/>
                        </a:cubicBezTo>
                        <a:cubicBezTo>
                          <a:pt x="4620" y="103"/>
                          <a:pt x="4347" y="346"/>
                          <a:pt x="4316" y="650"/>
                        </a:cubicBezTo>
                        <a:cubicBezTo>
                          <a:pt x="4265" y="1032"/>
                          <a:pt x="4364" y="1737"/>
                          <a:pt x="3965" y="1737"/>
                        </a:cubicBezTo>
                        <a:cubicBezTo>
                          <a:pt x="3889" y="1737"/>
                          <a:pt x="3795" y="1711"/>
                          <a:pt x="3678" y="1653"/>
                        </a:cubicBezTo>
                        <a:cubicBezTo>
                          <a:pt x="3286" y="1456"/>
                          <a:pt x="2830" y="1260"/>
                          <a:pt x="2376" y="1260"/>
                        </a:cubicBezTo>
                        <a:cubicBezTo>
                          <a:pt x="2127" y="1260"/>
                          <a:pt x="1879" y="1319"/>
                          <a:pt x="1642" y="1470"/>
                        </a:cubicBezTo>
                        <a:cubicBezTo>
                          <a:pt x="1277" y="1653"/>
                          <a:pt x="1094" y="2078"/>
                          <a:pt x="1246" y="2443"/>
                        </a:cubicBezTo>
                        <a:cubicBezTo>
                          <a:pt x="1307" y="2625"/>
                          <a:pt x="1520" y="2777"/>
                          <a:pt x="1459" y="3021"/>
                        </a:cubicBezTo>
                        <a:cubicBezTo>
                          <a:pt x="1429" y="3142"/>
                          <a:pt x="1307" y="3203"/>
                          <a:pt x="1216" y="3233"/>
                        </a:cubicBezTo>
                        <a:cubicBezTo>
                          <a:pt x="973" y="3324"/>
                          <a:pt x="790" y="3233"/>
                          <a:pt x="638" y="3476"/>
                        </a:cubicBezTo>
                        <a:cubicBezTo>
                          <a:pt x="456" y="3720"/>
                          <a:pt x="638" y="4115"/>
                          <a:pt x="760" y="4449"/>
                        </a:cubicBezTo>
                        <a:cubicBezTo>
                          <a:pt x="821" y="4692"/>
                          <a:pt x="882" y="4996"/>
                          <a:pt x="730" y="5209"/>
                        </a:cubicBezTo>
                        <a:cubicBezTo>
                          <a:pt x="608" y="5361"/>
                          <a:pt x="487" y="5483"/>
                          <a:pt x="335" y="5604"/>
                        </a:cubicBezTo>
                        <a:cubicBezTo>
                          <a:pt x="213" y="5726"/>
                          <a:pt x="61" y="5847"/>
                          <a:pt x="61" y="6060"/>
                        </a:cubicBezTo>
                        <a:cubicBezTo>
                          <a:pt x="0" y="6546"/>
                          <a:pt x="517" y="6759"/>
                          <a:pt x="882" y="6850"/>
                        </a:cubicBezTo>
                        <a:cubicBezTo>
                          <a:pt x="1338" y="6942"/>
                          <a:pt x="1672" y="7185"/>
                          <a:pt x="2097" y="7428"/>
                        </a:cubicBezTo>
                        <a:cubicBezTo>
                          <a:pt x="2310" y="7534"/>
                          <a:pt x="3309" y="7779"/>
                          <a:pt x="3580" y="7779"/>
                        </a:cubicBezTo>
                        <a:cubicBezTo>
                          <a:pt x="3620" y="7779"/>
                          <a:pt x="3644" y="7774"/>
                          <a:pt x="3648" y="7762"/>
                        </a:cubicBezTo>
                        <a:lnTo>
                          <a:pt x="4681" y="6729"/>
                        </a:lnTo>
                        <a:cubicBezTo>
                          <a:pt x="5076" y="6334"/>
                          <a:pt x="5593" y="6090"/>
                          <a:pt x="5836" y="5574"/>
                        </a:cubicBezTo>
                        <a:cubicBezTo>
                          <a:pt x="6353" y="4571"/>
                          <a:pt x="6414" y="3324"/>
                          <a:pt x="5988" y="2291"/>
                        </a:cubicBezTo>
                        <a:cubicBezTo>
                          <a:pt x="5836" y="1865"/>
                          <a:pt x="5623" y="1470"/>
                          <a:pt x="5623" y="1014"/>
                        </a:cubicBezTo>
                        <a:cubicBezTo>
                          <a:pt x="5623" y="710"/>
                          <a:pt x="5654" y="315"/>
                          <a:pt x="5471" y="133"/>
                        </a:cubicBezTo>
                        <a:cubicBezTo>
                          <a:pt x="5379" y="40"/>
                          <a:pt x="5215" y="0"/>
                          <a:pt x="5061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45"/>
                  <p:cNvSpPr/>
                  <p:nvPr/>
                </p:nvSpPr>
                <p:spPr>
                  <a:xfrm>
                    <a:off x="1598325" y="2149575"/>
                    <a:ext cx="458675" cy="44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47" h="17784" extrusionOk="0">
                        <a:moveTo>
                          <a:pt x="7482" y="1"/>
                        </a:moveTo>
                        <a:cubicBezTo>
                          <a:pt x="4620" y="1"/>
                          <a:pt x="1546" y="203"/>
                          <a:pt x="1095" y="960"/>
                        </a:cubicBezTo>
                        <a:cubicBezTo>
                          <a:pt x="0" y="2784"/>
                          <a:pt x="1064" y="7769"/>
                          <a:pt x="2918" y="8073"/>
                        </a:cubicBezTo>
                        <a:cubicBezTo>
                          <a:pt x="2999" y="8087"/>
                          <a:pt x="3099" y="8094"/>
                          <a:pt x="3218" y="8094"/>
                        </a:cubicBezTo>
                        <a:cubicBezTo>
                          <a:pt x="4891" y="8094"/>
                          <a:pt x="10177" y="6748"/>
                          <a:pt x="13952" y="5641"/>
                        </a:cubicBezTo>
                        <a:lnTo>
                          <a:pt x="13952" y="5641"/>
                        </a:lnTo>
                        <a:cubicBezTo>
                          <a:pt x="13952" y="8043"/>
                          <a:pt x="13952" y="14487"/>
                          <a:pt x="13587" y="15946"/>
                        </a:cubicBezTo>
                        <a:cubicBezTo>
                          <a:pt x="13305" y="17182"/>
                          <a:pt x="13627" y="17784"/>
                          <a:pt x="14487" y="17784"/>
                        </a:cubicBezTo>
                        <a:cubicBezTo>
                          <a:pt x="14831" y="17784"/>
                          <a:pt x="15262" y="17687"/>
                          <a:pt x="15776" y="17496"/>
                        </a:cubicBezTo>
                        <a:cubicBezTo>
                          <a:pt x="17235" y="16918"/>
                          <a:pt x="16870" y="7769"/>
                          <a:pt x="16688" y="4790"/>
                        </a:cubicBezTo>
                        <a:cubicBezTo>
                          <a:pt x="17356" y="4578"/>
                          <a:pt x="17782" y="4426"/>
                          <a:pt x="17843" y="4334"/>
                        </a:cubicBezTo>
                        <a:cubicBezTo>
                          <a:pt x="18346" y="3949"/>
                          <a:pt x="17752" y="2264"/>
                          <a:pt x="16624" y="2264"/>
                        </a:cubicBezTo>
                        <a:cubicBezTo>
                          <a:pt x="16595" y="2264"/>
                          <a:pt x="16565" y="2265"/>
                          <a:pt x="16536" y="2267"/>
                        </a:cubicBezTo>
                        <a:cubicBezTo>
                          <a:pt x="16518" y="2268"/>
                          <a:pt x="16499" y="2269"/>
                          <a:pt x="16481" y="2269"/>
                        </a:cubicBezTo>
                        <a:cubicBezTo>
                          <a:pt x="15312" y="2269"/>
                          <a:pt x="13153" y="411"/>
                          <a:pt x="12615" y="231"/>
                        </a:cubicBezTo>
                        <a:cubicBezTo>
                          <a:pt x="12386" y="160"/>
                          <a:pt x="10018" y="1"/>
                          <a:pt x="748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45"/>
                  <p:cNvSpPr/>
                  <p:nvPr/>
                </p:nvSpPr>
                <p:spPr>
                  <a:xfrm>
                    <a:off x="1626425" y="2179200"/>
                    <a:ext cx="81350" cy="15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4" h="6286" extrusionOk="0">
                        <a:moveTo>
                          <a:pt x="848" y="0"/>
                        </a:moveTo>
                        <a:cubicBezTo>
                          <a:pt x="746" y="0"/>
                          <a:pt x="645" y="24"/>
                          <a:pt x="548" y="79"/>
                        </a:cubicBezTo>
                        <a:cubicBezTo>
                          <a:pt x="214" y="292"/>
                          <a:pt x="123" y="809"/>
                          <a:pt x="92" y="1204"/>
                        </a:cubicBezTo>
                        <a:cubicBezTo>
                          <a:pt x="1" y="2572"/>
                          <a:pt x="244" y="4487"/>
                          <a:pt x="1034" y="5672"/>
                        </a:cubicBezTo>
                        <a:cubicBezTo>
                          <a:pt x="1334" y="6067"/>
                          <a:pt x="1780" y="6285"/>
                          <a:pt x="2192" y="6285"/>
                        </a:cubicBezTo>
                        <a:cubicBezTo>
                          <a:pt x="2700" y="6285"/>
                          <a:pt x="3156" y="5954"/>
                          <a:pt x="3223" y="5216"/>
                        </a:cubicBezTo>
                        <a:cubicBezTo>
                          <a:pt x="3253" y="4791"/>
                          <a:pt x="3162" y="3818"/>
                          <a:pt x="2767" y="3636"/>
                        </a:cubicBezTo>
                        <a:cubicBezTo>
                          <a:pt x="2671" y="3595"/>
                          <a:pt x="2562" y="3578"/>
                          <a:pt x="2453" y="3578"/>
                        </a:cubicBezTo>
                        <a:cubicBezTo>
                          <a:pt x="2320" y="3578"/>
                          <a:pt x="2185" y="3602"/>
                          <a:pt x="2068" y="3636"/>
                        </a:cubicBezTo>
                        <a:cubicBezTo>
                          <a:pt x="1871" y="3660"/>
                          <a:pt x="1694" y="3705"/>
                          <a:pt x="1505" y="3705"/>
                        </a:cubicBezTo>
                        <a:cubicBezTo>
                          <a:pt x="1461" y="3705"/>
                          <a:pt x="1415" y="3702"/>
                          <a:pt x="1369" y="3697"/>
                        </a:cubicBezTo>
                        <a:cubicBezTo>
                          <a:pt x="1004" y="3666"/>
                          <a:pt x="670" y="3241"/>
                          <a:pt x="700" y="2876"/>
                        </a:cubicBezTo>
                        <a:cubicBezTo>
                          <a:pt x="730" y="2481"/>
                          <a:pt x="1126" y="2146"/>
                          <a:pt x="1490" y="2146"/>
                        </a:cubicBezTo>
                        <a:cubicBezTo>
                          <a:pt x="1612" y="2146"/>
                          <a:pt x="1764" y="2177"/>
                          <a:pt x="1885" y="2177"/>
                        </a:cubicBezTo>
                        <a:cubicBezTo>
                          <a:pt x="1977" y="2177"/>
                          <a:pt x="2129" y="2116"/>
                          <a:pt x="2189" y="1994"/>
                        </a:cubicBezTo>
                        <a:cubicBezTo>
                          <a:pt x="2220" y="1873"/>
                          <a:pt x="2220" y="1812"/>
                          <a:pt x="2189" y="1690"/>
                        </a:cubicBezTo>
                        <a:cubicBezTo>
                          <a:pt x="2068" y="1265"/>
                          <a:pt x="1946" y="900"/>
                          <a:pt x="1734" y="535"/>
                        </a:cubicBezTo>
                        <a:cubicBezTo>
                          <a:pt x="1546" y="277"/>
                          <a:pt x="1194" y="0"/>
                          <a:pt x="84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45"/>
                  <p:cNvSpPr/>
                  <p:nvPr/>
                </p:nvSpPr>
                <p:spPr>
                  <a:xfrm>
                    <a:off x="1914425" y="2326100"/>
                    <a:ext cx="64625" cy="6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782" extrusionOk="0">
                        <a:moveTo>
                          <a:pt x="1190" y="0"/>
                        </a:moveTo>
                        <a:cubicBezTo>
                          <a:pt x="993" y="0"/>
                          <a:pt x="709" y="213"/>
                          <a:pt x="639" y="283"/>
                        </a:cubicBezTo>
                        <a:cubicBezTo>
                          <a:pt x="1" y="1073"/>
                          <a:pt x="791" y="2228"/>
                          <a:pt x="1521" y="2653"/>
                        </a:cubicBezTo>
                        <a:cubicBezTo>
                          <a:pt x="1652" y="2706"/>
                          <a:pt x="1828" y="2781"/>
                          <a:pt x="1992" y="2781"/>
                        </a:cubicBezTo>
                        <a:cubicBezTo>
                          <a:pt x="2017" y="2781"/>
                          <a:pt x="2043" y="2779"/>
                          <a:pt x="2068" y="2775"/>
                        </a:cubicBezTo>
                        <a:cubicBezTo>
                          <a:pt x="2189" y="2775"/>
                          <a:pt x="2250" y="2714"/>
                          <a:pt x="2341" y="2653"/>
                        </a:cubicBezTo>
                        <a:cubicBezTo>
                          <a:pt x="2433" y="2562"/>
                          <a:pt x="2524" y="2410"/>
                          <a:pt x="2554" y="2258"/>
                        </a:cubicBezTo>
                        <a:cubicBezTo>
                          <a:pt x="2585" y="2137"/>
                          <a:pt x="2585" y="2015"/>
                          <a:pt x="2524" y="1924"/>
                        </a:cubicBezTo>
                        <a:cubicBezTo>
                          <a:pt x="2402" y="1772"/>
                          <a:pt x="2189" y="1742"/>
                          <a:pt x="1977" y="1620"/>
                        </a:cubicBezTo>
                        <a:cubicBezTo>
                          <a:pt x="1764" y="1498"/>
                          <a:pt x="1582" y="1438"/>
                          <a:pt x="1430" y="1194"/>
                        </a:cubicBezTo>
                        <a:cubicBezTo>
                          <a:pt x="1308" y="1042"/>
                          <a:pt x="1278" y="860"/>
                          <a:pt x="1278" y="617"/>
                        </a:cubicBezTo>
                        <a:cubicBezTo>
                          <a:pt x="1278" y="435"/>
                          <a:pt x="1308" y="252"/>
                          <a:pt x="1338" y="70"/>
                        </a:cubicBezTo>
                        <a:cubicBezTo>
                          <a:pt x="1303" y="20"/>
                          <a:pt x="1251" y="0"/>
                          <a:pt x="1190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45"/>
                  <p:cNvSpPr/>
                  <p:nvPr/>
                </p:nvSpPr>
                <p:spPr>
                  <a:xfrm>
                    <a:off x="1909875" y="2364075"/>
                    <a:ext cx="64625" cy="6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776" extrusionOk="0">
                        <a:moveTo>
                          <a:pt x="1190" y="1"/>
                        </a:moveTo>
                        <a:cubicBezTo>
                          <a:pt x="993" y="1"/>
                          <a:pt x="709" y="213"/>
                          <a:pt x="639" y="283"/>
                        </a:cubicBezTo>
                        <a:cubicBezTo>
                          <a:pt x="1" y="1074"/>
                          <a:pt x="791" y="2229"/>
                          <a:pt x="1520" y="2654"/>
                        </a:cubicBezTo>
                        <a:cubicBezTo>
                          <a:pt x="1672" y="2715"/>
                          <a:pt x="1855" y="2776"/>
                          <a:pt x="2067" y="2776"/>
                        </a:cubicBezTo>
                        <a:cubicBezTo>
                          <a:pt x="2159" y="2776"/>
                          <a:pt x="2250" y="2715"/>
                          <a:pt x="2311" y="2654"/>
                        </a:cubicBezTo>
                        <a:cubicBezTo>
                          <a:pt x="2432" y="2563"/>
                          <a:pt x="2523" y="2411"/>
                          <a:pt x="2554" y="2259"/>
                        </a:cubicBezTo>
                        <a:cubicBezTo>
                          <a:pt x="2584" y="2137"/>
                          <a:pt x="2584" y="2016"/>
                          <a:pt x="2523" y="1925"/>
                        </a:cubicBezTo>
                        <a:cubicBezTo>
                          <a:pt x="2402" y="1773"/>
                          <a:pt x="2159" y="1742"/>
                          <a:pt x="1976" y="1621"/>
                        </a:cubicBezTo>
                        <a:cubicBezTo>
                          <a:pt x="1764" y="1499"/>
                          <a:pt x="1551" y="1438"/>
                          <a:pt x="1399" y="1195"/>
                        </a:cubicBezTo>
                        <a:cubicBezTo>
                          <a:pt x="1277" y="1043"/>
                          <a:pt x="1247" y="861"/>
                          <a:pt x="1247" y="618"/>
                        </a:cubicBezTo>
                        <a:cubicBezTo>
                          <a:pt x="1247" y="435"/>
                          <a:pt x="1277" y="253"/>
                          <a:pt x="1338" y="71"/>
                        </a:cubicBezTo>
                        <a:cubicBezTo>
                          <a:pt x="1302" y="21"/>
                          <a:pt x="1250" y="1"/>
                          <a:pt x="1190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45"/>
                  <p:cNvSpPr/>
                  <p:nvPr/>
                </p:nvSpPr>
                <p:spPr>
                  <a:xfrm>
                    <a:off x="1914425" y="2411525"/>
                    <a:ext cx="64625" cy="69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774" extrusionOk="0">
                        <a:moveTo>
                          <a:pt x="1200" y="0"/>
                        </a:moveTo>
                        <a:cubicBezTo>
                          <a:pt x="1003" y="0"/>
                          <a:pt x="710" y="206"/>
                          <a:pt x="639" y="300"/>
                        </a:cubicBezTo>
                        <a:cubicBezTo>
                          <a:pt x="1" y="1091"/>
                          <a:pt x="791" y="2215"/>
                          <a:pt x="1521" y="2641"/>
                        </a:cubicBezTo>
                        <a:cubicBezTo>
                          <a:pt x="1637" y="2734"/>
                          <a:pt x="1788" y="2773"/>
                          <a:pt x="1935" y="2773"/>
                        </a:cubicBezTo>
                        <a:cubicBezTo>
                          <a:pt x="1980" y="2773"/>
                          <a:pt x="2025" y="2769"/>
                          <a:pt x="2068" y="2762"/>
                        </a:cubicBezTo>
                        <a:cubicBezTo>
                          <a:pt x="2189" y="2762"/>
                          <a:pt x="2250" y="2732"/>
                          <a:pt x="2341" y="2641"/>
                        </a:cubicBezTo>
                        <a:cubicBezTo>
                          <a:pt x="2433" y="2580"/>
                          <a:pt x="2524" y="2428"/>
                          <a:pt x="2554" y="2276"/>
                        </a:cubicBezTo>
                        <a:cubicBezTo>
                          <a:pt x="2585" y="2154"/>
                          <a:pt x="2585" y="2002"/>
                          <a:pt x="2524" y="1911"/>
                        </a:cubicBezTo>
                        <a:cubicBezTo>
                          <a:pt x="2402" y="1759"/>
                          <a:pt x="2189" y="1729"/>
                          <a:pt x="1977" y="1607"/>
                        </a:cubicBezTo>
                        <a:cubicBezTo>
                          <a:pt x="1764" y="1516"/>
                          <a:pt x="1582" y="1425"/>
                          <a:pt x="1430" y="1212"/>
                        </a:cubicBezTo>
                        <a:cubicBezTo>
                          <a:pt x="1308" y="1060"/>
                          <a:pt x="1278" y="847"/>
                          <a:pt x="1278" y="635"/>
                        </a:cubicBezTo>
                        <a:cubicBezTo>
                          <a:pt x="1278" y="452"/>
                          <a:pt x="1308" y="239"/>
                          <a:pt x="1338" y="57"/>
                        </a:cubicBezTo>
                        <a:cubicBezTo>
                          <a:pt x="1305" y="17"/>
                          <a:pt x="1256" y="0"/>
                          <a:pt x="1200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45"/>
                  <p:cNvSpPr/>
                  <p:nvPr/>
                </p:nvSpPr>
                <p:spPr>
                  <a:xfrm>
                    <a:off x="1924325" y="2456750"/>
                    <a:ext cx="42575" cy="4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3" h="1683" extrusionOk="0">
                        <a:moveTo>
                          <a:pt x="744" y="1"/>
                        </a:moveTo>
                        <a:cubicBezTo>
                          <a:pt x="632" y="1"/>
                          <a:pt x="449" y="124"/>
                          <a:pt x="426" y="193"/>
                        </a:cubicBezTo>
                        <a:cubicBezTo>
                          <a:pt x="0" y="680"/>
                          <a:pt x="486" y="1409"/>
                          <a:pt x="942" y="1652"/>
                        </a:cubicBezTo>
                        <a:cubicBezTo>
                          <a:pt x="1034" y="1652"/>
                          <a:pt x="1125" y="1683"/>
                          <a:pt x="1246" y="1683"/>
                        </a:cubicBezTo>
                        <a:cubicBezTo>
                          <a:pt x="1337" y="1683"/>
                          <a:pt x="1368" y="1652"/>
                          <a:pt x="1429" y="1592"/>
                        </a:cubicBezTo>
                        <a:cubicBezTo>
                          <a:pt x="1702" y="1409"/>
                          <a:pt x="1641" y="1105"/>
                          <a:pt x="1398" y="923"/>
                        </a:cubicBezTo>
                        <a:cubicBezTo>
                          <a:pt x="1246" y="801"/>
                          <a:pt x="1094" y="741"/>
                          <a:pt x="942" y="619"/>
                        </a:cubicBezTo>
                        <a:cubicBezTo>
                          <a:pt x="882" y="528"/>
                          <a:pt x="790" y="467"/>
                          <a:pt x="790" y="345"/>
                        </a:cubicBezTo>
                        <a:cubicBezTo>
                          <a:pt x="790" y="285"/>
                          <a:pt x="821" y="72"/>
                          <a:pt x="821" y="41"/>
                        </a:cubicBezTo>
                        <a:cubicBezTo>
                          <a:pt x="806" y="13"/>
                          <a:pt x="778" y="1"/>
                          <a:pt x="744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45"/>
                  <p:cNvSpPr/>
                  <p:nvPr/>
                </p:nvSpPr>
                <p:spPr>
                  <a:xfrm>
                    <a:off x="2282225" y="1910500"/>
                    <a:ext cx="240150" cy="423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6" h="16937" extrusionOk="0">
                        <a:moveTo>
                          <a:pt x="7076" y="1"/>
                        </a:moveTo>
                        <a:cubicBezTo>
                          <a:pt x="7007" y="1"/>
                          <a:pt x="6938" y="3"/>
                          <a:pt x="6870" y="7"/>
                        </a:cubicBezTo>
                        <a:cubicBezTo>
                          <a:pt x="4712" y="219"/>
                          <a:pt x="3070" y="2165"/>
                          <a:pt x="2402" y="4262"/>
                        </a:cubicBezTo>
                        <a:cubicBezTo>
                          <a:pt x="1976" y="5599"/>
                          <a:pt x="1824" y="6967"/>
                          <a:pt x="1763" y="8335"/>
                        </a:cubicBezTo>
                        <a:cubicBezTo>
                          <a:pt x="1703" y="8973"/>
                          <a:pt x="1642" y="9612"/>
                          <a:pt x="1520" y="10250"/>
                        </a:cubicBezTo>
                        <a:cubicBezTo>
                          <a:pt x="1399" y="10949"/>
                          <a:pt x="1642" y="11587"/>
                          <a:pt x="1855" y="12195"/>
                        </a:cubicBezTo>
                        <a:cubicBezTo>
                          <a:pt x="2128" y="12925"/>
                          <a:pt x="2280" y="13745"/>
                          <a:pt x="1794" y="14323"/>
                        </a:cubicBezTo>
                        <a:cubicBezTo>
                          <a:pt x="1490" y="14718"/>
                          <a:pt x="943" y="14809"/>
                          <a:pt x="578" y="15174"/>
                        </a:cubicBezTo>
                        <a:cubicBezTo>
                          <a:pt x="122" y="15630"/>
                          <a:pt x="0" y="16420"/>
                          <a:pt x="396" y="16937"/>
                        </a:cubicBezTo>
                        <a:cubicBezTo>
                          <a:pt x="304" y="16633"/>
                          <a:pt x="456" y="16299"/>
                          <a:pt x="730" y="16086"/>
                        </a:cubicBezTo>
                        <a:cubicBezTo>
                          <a:pt x="1004" y="15873"/>
                          <a:pt x="1307" y="15782"/>
                          <a:pt x="1611" y="15630"/>
                        </a:cubicBezTo>
                        <a:cubicBezTo>
                          <a:pt x="1915" y="15478"/>
                          <a:pt x="2219" y="15326"/>
                          <a:pt x="2371" y="15022"/>
                        </a:cubicBezTo>
                        <a:cubicBezTo>
                          <a:pt x="2462" y="14748"/>
                          <a:pt x="2462" y="14445"/>
                          <a:pt x="2462" y="14171"/>
                        </a:cubicBezTo>
                        <a:cubicBezTo>
                          <a:pt x="2462" y="13381"/>
                          <a:pt x="2432" y="12621"/>
                          <a:pt x="2432" y="11830"/>
                        </a:cubicBezTo>
                        <a:cubicBezTo>
                          <a:pt x="2432" y="11131"/>
                          <a:pt x="2554" y="10554"/>
                          <a:pt x="2736" y="9916"/>
                        </a:cubicBezTo>
                        <a:cubicBezTo>
                          <a:pt x="3162" y="8791"/>
                          <a:pt x="3830" y="7727"/>
                          <a:pt x="4651" y="6663"/>
                        </a:cubicBezTo>
                        <a:lnTo>
                          <a:pt x="4712" y="6572"/>
                        </a:lnTo>
                        <a:cubicBezTo>
                          <a:pt x="5016" y="6207"/>
                          <a:pt x="5168" y="5782"/>
                          <a:pt x="5563" y="5447"/>
                        </a:cubicBezTo>
                        <a:cubicBezTo>
                          <a:pt x="6080" y="5022"/>
                          <a:pt x="6718" y="4718"/>
                          <a:pt x="7295" y="4384"/>
                        </a:cubicBezTo>
                        <a:cubicBezTo>
                          <a:pt x="8207" y="3806"/>
                          <a:pt x="9605" y="2560"/>
                          <a:pt x="9302" y="1344"/>
                        </a:cubicBezTo>
                        <a:cubicBezTo>
                          <a:pt x="9103" y="407"/>
                          <a:pt x="8055" y="1"/>
                          <a:pt x="707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45"/>
                  <p:cNvSpPr/>
                  <p:nvPr/>
                </p:nvSpPr>
                <p:spPr>
                  <a:xfrm>
                    <a:off x="2488150" y="1939625"/>
                    <a:ext cx="128450" cy="19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8" h="7809" extrusionOk="0">
                        <a:moveTo>
                          <a:pt x="1106" y="0"/>
                        </a:moveTo>
                        <a:cubicBezTo>
                          <a:pt x="599" y="0"/>
                          <a:pt x="194" y="212"/>
                          <a:pt x="122" y="817"/>
                        </a:cubicBezTo>
                        <a:cubicBezTo>
                          <a:pt x="1" y="2155"/>
                          <a:pt x="1612" y="3583"/>
                          <a:pt x="2524" y="4343"/>
                        </a:cubicBezTo>
                        <a:cubicBezTo>
                          <a:pt x="3040" y="4799"/>
                          <a:pt x="3587" y="5255"/>
                          <a:pt x="3952" y="5833"/>
                        </a:cubicBezTo>
                        <a:cubicBezTo>
                          <a:pt x="4347" y="6410"/>
                          <a:pt x="4621" y="7140"/>
                          <a:pt x="4408" y="7808"/>
                        </a:cubicBezTo>
                        <a:cubicBezTo>
                          <a:pt x="4834" y="6623"/>
                          <a:pt x="5138" y="5377"/>
                          <a:pt x="4986" y="4130"/>
                        </a:cubicBezTo>
                        <a:cubicBezTo>
                          <a:pt x="4864" y="2854"/>
                          <a:pt x="4347" y="1668"/>
                          <a:pt x="3344" y="848"/>
                        </a:cubicBezTo>
                        <a:cubicBezTo>
                          <a:pt x="2937" y="514"/>
                          <a:pt x="1897" y="0"/>
                          <a:pt x="110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72" name="Google Shape;572;p45"/>
                <p:cNvSpPr/>
                <p:nvPr/>
              </p:nvSpPr>
              <p:spPr>
                <a:xfrm>
                  <a:off x="7003250" y="2479675"/>
                  <a:ext cx="108450" cy="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8" h="24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01" y="501"/>
                        <a:pt x="401" y="1235"/>
                        <a:pt x="735" y="1668"/>
                      </a:cubicBezTo>
                      <a:cubicBezTo>
                        <a:pt x="1068" y="2135"/>
                        <a:pt x="1669" y="2436"/>
                        <a:pt x="2202" y="2436"/>
                      </a:cubicBezTo>
                      <a:cubicBezTo>
                        <a:pt x="2770" y="2436"/>
                        <a:pt x="3303" y="2102"/>
                        <a:pt x="3637" y="1635"/>
                      </a:cubicBezTo>
                      <a:cubicBezTo>
                        <a:pt x="3937" y="1168"/>
                        <a:pt x="4037" y="634"/>
                        <a:pt x="4337" y="167"/>
                      </a:cubicBezTo>
                      <a:lnTo>
                        <a:pt x="4337" y="167"/>
                      </a:lnTo>
                      <a:cubicBezTo>
                        <a:pt x="3729" y="309"/>
                        <a:pt x="3103" y="378"/>
                        <a:pt x="2478" y="378"/>
                      </a:cubicBezTo>
                      <a:cubicBezTo>
                        <a:pt x="1631" y="378"/>
                        <a:pt x="788" y="25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45"/>
                <p:cNvSpPr/>
                <p:nvPr/>
              </p:nvSpPr>
              <p:spPr>
                <a:xfrm>
                  <a:off x="7052872" y="2338300"/>
                  <a:ext cx="37424" cy="10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5438" fill="none" extrusionOk="0">
                      <a:moveTo>
                        <a:pt x="434" y="1"/>
                      </a:moveTo>
                      <a:cubicBezTo>
                        <a:pt x="334" y="1168"/>
                        <a:pt x="267" y="2302"/>
                        <a:pt x="167" y="3470"/>
                      </a:cubicBezTo>
                      <a:cubicBezTo>
                        <a:pt x="734" y="3170"/>
                        <a:pt x="1368" y="2936"/>
                        <a:pt x="1968" y="2636"/>
                      </a:cubicBezTo>
                      <a:cubicBezTo>
                        <a:pt x="2035" y="3837"/>
                        <a:pt x="1168" y="5104"/>
                        <a:pt x="0" y="5438"/>
                      </a:cubicBezTo>
                    </a:path>
                  </a:pathLst>
                </a:custGeom>
                <a:noFill/>
                <a:ln w="166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4" name="Google Shape;574;p45"/>
              <p:cNvSpPr/>
              <p:nvPr/>
            </p:nvSpPr>
            <p:spPr>
              <a:xfrm rot="-7963471" flipH="1">
                <a:off x="6303626" y="2726964"/>
                <a:ext cx="58995" cy="8267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34" fill="none" extrusionOk="0">
                    <a:moveTo>
                      <a:pt x="1" y="0"/>
                    </a:moveTo>
                    <a:lnTo>
                      <a:pt x="1469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5"/>
              <p:cNvSpPr/>
              <p:nvPr/>
            </p:nvSpPr>
            <p:spPr>
              <a:xfrm rot="-8818228" flipH="1">
                <a:off x="6300570" y="2804684"/>
                <a:ext cx="53012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34" fill="none" extrusionOk="0">
                    <a:moveTo>
                      <a:pt x="1" y="0"/>
                    </a:moveTo>
                    <a:lnTo>
                      <a:pt x="1469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5"/>
              <p:cNvSpPr/>
              <p:nvPr/>
            </p:nvSpPr>
            <p:spPr>
              <a:xfrm flipH="1">
                <a:off x="6790629" y="3376806"/>
                <a:ext cx="140125" cy="542387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20627" extrusionOk="0">
                    <a:moveTo>
                      <a:pt x="2083" y="0"/>
                    </a:moveTo>
                    <a:cubicBezTo>
                      <a:pt x="2797" y="2846"/>
                      <a:pt x="5026" y="5514"/>
                      <a:pt x="4643" y="8423"/>
                    </a:cubicBezTo>
                    <a:cubicBezTo>
                      <a:pt x="4074" y="12738"/>
                      <a:pt x="0" y="16275"/>
                      <a:pt x="0" y="20627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7" name="Google Shape;577;p45"/>
              <p:cNvSpPr/>
              <p:nvPr/>
            </p:nvSpPr>
            <p:spPr>
              <a:xfrm rot="-7703683" flipH="1">
                <a:off x="7790116" y="2724181"/>
                <a:ext cx="4195" cy="465123"/>
              </a:xfrm>
              <a:custGeom>
                <a:avLst/>
                <a:gdLst/>
                <a:ahLst/>
                <a:cxnLst/>
                <a:rect l="l" t="t" r="r" b="b"/>
                <a:pathLst>
                  <a:path w="68" h="7540" fill="none" extrusionOk="0">
                    <a:moveTo>
                      <a:pt x="1" y="7540"/>
                    </a:moveTo>
                    <a:lnTo>
                      <a:pt x="67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5"/>
              <p:cNvSpPr/>
              <p:nvPr/>
            </p:nvSpPr>
            <p:spPr>
              <a:xfrm rot="-6218860">
                <a:off x="6123959" y="2386283"/>
                <a:ext cx="9533" cy="370923"/>
              </a:xfrm>
              <a:custGeom>
                <a:avLst/>
                <a:gdLst/>
                <a:ahLst/>
                <a:cxnLst/>
                <a:rect l="l" t="t" r="r" b="b"/>
                <a:pathLst>
                  <a:path w="68" h="7540" fill="none" extrusionOk="0">
                    <a:moveTo>
                      <a:pt x="1" y="7540"/>
                    </a:moveTo>
                    <a:lnTo>
                      <a:pt x="67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45"/>
            <p:cNvGrpSpPr/>
            <p:nvPr/>
          </p:nvGrpSpPr>
          <p:grpSpPr>
            <a:xfrm rot="3942761" flipH="1">
              <a:off x="7587607" y="1362423"/>
              <a:ext cx="136389" cy="66719"/>
              <a:chOff x="4190499" y="2380812"/>
              <a:chExt cx="62575" cy="27040"/>
            </a:xfrm>
          </p:grpSpPr>
          <p:sp>
            <p:nvSpPr>
              <p:cNvPr id="580" name="Google Shape;580;p45"/>
              <p:cNvSpPr/>
              <p:nvPr/>
            </p:nvSpPr>
            <p:spPr>
              <a:xfrm>
                <a:off x="4190499" y="2380812"/>
                <a:ext cx="6257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34" fill="none" extrusionOk="0">
                    <a:moveTo>
                      <a:pt x="1" y="1"/>
                    </a:moveTo>
                    <a:lnTo>
                      <a:pt x="2502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5"/>
              <p:cNvSpPr/>
              <p:nvPr/>
            </p:nvSpPr>
            <p:spPr>
              <a:xfrm>
                <a:off x="4206148" y="2404503"/>
                <a:ext cx="367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34" fill="none" extrusionOk="0">
                    <a:moveTo>
                      <a:pt x="1" y="0"/>
                    </a:moveTo>
                    <a:lnTo>
                      <a:pt x="1469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2" name="Google Shape;582;p45"/>
            <p:cNvSpPr/>
            <p:nvPr/>
          </p:nvSpPr>
          <p:spPr>
            <a:xfrm rot="3942761" flipH="1">
              <a:off x="7683941" y="1361014"/>
              <a:ext cx="80046" cy="8266"/>
            </a:xfrm>
            <a:custGeom>
              <a:avLst/>
              <a:gdLst/>
              <a:ahLst/>
              <a:cxnLst/>
              <a:rect l="l" t="t" r="r" b="b"/>
              <a:pathLst>
                <a:path w="1469" h="134" fill="none" extrusionOk="0">
                  <a:moveTo>
                    <a:pt x="1" y="0"/>
                  </a:moveTo>
                  <a:lnTo>
                    <a:pt x="1469" y="13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2018A99C-D411-30A8-A59E-81CDD08D46A8}"/>
              </a:ext>
            </a:extLst>
          </p:cNvPr>
          <p:cNvSpPr txBox="1"/>
          <p:nvPr/>
        </p:nvSpPr>
        <p:spPr>
          <a:xfrm>
            <a:off x="1857511" y="394736"/>
            <a:ext cx="4322572" cy="477366"/>
          </a:xfrm>
          <a:prstGeom prst="rect">
            <a:avLst/>
          </a:prstGeom>
        </p:spPr>
        <p:txBody>
          <a:bodyPr wrap="square" lIns="0" tIns="0" rIns="0" bIns="720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 err="1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b="1" dirty="0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000775-E98D-DCD2-B071-D350450C5E27}"/>
              </a:ext>
            </a:extLst>
          </p:cNvPr>
          <p:cNvSpPr txBox="1"/>
          <p:nvPr/>
        </p:nvSpPr>
        <p:spPr>
          <a:xfrm>
            <a:off x="220716" y="908305"/>
            <a:ext cx="6181015" cy="2863676"/>
          </a:xfrm>
          <a:prstGeom prst="roundRect">
            <a:avLst>
              <a:gd name="adj" fmla="val 13417"/>
            </a:avLst>
          </a:prstGeom>
          <a:noFill/>
          <a:ln>
            <a:solidFill>
              <a:srgbClr val="412115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1600" b="1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en-US" sz="1600" b="1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x-none" sz="1600" b="1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 smtClean="0">
                <a:solidFill>
                  <a:srgbClr val="4621CD"/>
                </a:solidFill>
              </a:rPr>
              <a:t>Em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hãy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đưa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ra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lời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khuyên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cho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các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nhân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vật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trong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mỗi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tình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huống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dưới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đây</a:t>
            </a:r>
            <a:endParaRPr lang="en-US" sz="1600" dirty="0" smtClean="0">
              <a:solidFill>
                <a:srgbClr val="4621CD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4621CD"/>
                </a:solidFill>
              </a:rPr>
              <a:t>b) Y </a:t>
            </a:r>
            <a:r>
              <a:rPr lang="en-US" sz="1600" dirty="0" err="1" smtClean="0">
                <a:solidFill>
                  <a:srgbClr val="4621CD"/>
                </a:solidFill>
              </a:rPr>
              <a:t>phát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hiện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chủ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tiệm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tạp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hóa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gần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nhà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nhiều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lần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bán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pháo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nổ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và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đồ</a:t>
            </a:r>
            <a:r>
              <a:rPr lang="en-US" sz="1600" dirty="0" smtClean="0">
                <a:solidFill>
                  <a:srgbClr val="4621CD"/>
                </a:solidFill>
              </a:rPr>
              <a:t> dung </a:t>
            </a:r>
            <a:r>
              <a:rPr lang="en-US" sz="1600" dirty="0" err="1" smtClean="0">
                <a:solidFill>
                  <a:srgbClr val="4621CD"/>
                </a:solidFill>
              </a:rPr>
              <a:t>tự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quấn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phảo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nổ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cho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trẻ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em</a:t>
            </a:r>
            <a:r>
              <a:rPr lang="en-US" sz="1600" dirty="0" smtClean="0">
                <a:solidFill>
                  <a:srgbClr val="4621CD"/>
                </a:solidFill>
              </a:rPr>
              <a:t>. Y chia </a:t>
            </a:r>
            <a:r>
              <a:rPr lang="en-US" sz="1600" dirty="0" err="1" smtClean="0">
                <a:solidFill>
                  <a:srgbClr val="4621CD"/>
                </a:solidFill>
              </a:rPr>
              <a:t>sẻ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sự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việc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với</a:t>
            </a:r>
            <a:r>
              <a:rPr lang="en-US" sz="1600" dirty="0" smtClean="0">
                <a:solidFill>
                  <a:srgbClr val="4621CD"/>
                </a:solidFill>
              </a:rPr>
              <a:t> O </a:t>
            </a:r>
            <a:r>
              <a:rPr lang="en-US" sz="1600" dirty="0" err="1" smtClean="0">
                <a:solidFill>
                  <a:srgbClr val="4621CD"/>
                </a:solidFill>
              </a:rPr>
              <a:t>và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muốn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tố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cáo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hành</a:t>
            </a:r>
            <a:r>
              <a:rPr lang="en-US" sz="1600" dirty="0" smtClean="0">
                <a:solidFill>
                  <a:srgbClr val="4621CD"/>
                </a:solidFill>
              </a:rPr>
              <a:t> vi </a:t>
            </a:r>
            <a:r>
              <a:rPr lang="en-US" sz="1600" dirty="0" err="1" smtClean="0">
                <a:solidFill>
                  <a:srgbClr val="4621CD"/>
                </a:solidFill>
              </a:rPr>
              <a:t>của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chủ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tiệm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tạp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hóa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đó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với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cơ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quan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công</a:t>
            </a:r>
            <a:r>
              <a:rPr lang="en-US" sz="1600" dirty="0" smtClean="0">
                <a:solidFill>
                  <a:srgbClr val="4621CD"/>
                </a:solidFill>
              </a:rPr>
              <a:t> an </a:t>
            </a:r>
            <a:r>
              <a:rPr lang="en-US" sz="1600" dirty="0" err="1" smtClean="0">
                <a:solidFill>
                  <a:srgbClr val="4621CD"/>
                </a:solidFill>
              </a:rPr>
              <a:t>nhưng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lại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sợ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bị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trả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thù</a:t>
            </a:r>
            <a:r>
              <a:rPr lang="en-US" sz="1600" dirty="0" smtClean="0">
                <a:solidFill>
                  <a:srgbClr val="4621CD"/>
                </a:solidFill>
              </a:rPr>
              <a:t>, </a:t>
            </a:r>
            <a:r>
              <a:rPr lang="en-US" sz="1600" dirty="0" err="1" smtClean="0">
                <a:solidFill>
                  <a:srgbClr val="4621CD"/>
                </a:solidFill>
              </a:rPr>
              <a:t>sợ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người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thân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gặp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nguy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hiểm</a:t>
            </a:r>
            <a:r>
              <a:rPr lang="en-US" sz="1600" dirty="0" smtClean="0">
                <a:solidFill>
                  <a:srgbClr val="4621CD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4621CD"/>
                </a:solidFill>
              </a:rPr>
              <a:t>Nếu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là</a:t>
            </a:r>
            <a:r>
              <a:rPr lang="en-US" sz="1600" dirty="0" smtClean="0">
                <a:solidFill>
                  <a:srgbClr val="4621CD"/>
                </a:solidFill>
              </a:rPr>
              <a:t> O, </a:t>
            </a:r>
            <a:r>
              <a:rPr lang="en-US" sz="1600" dirty="0" err="1" smtClean="0">
                <a:solidFill>
                  <a:srgbClr val="4621CD"/>
                </a:solidFill>
              </a:rPr>
              <a:t>em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sẽ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khuyên</a:t>
            </a:r>
            <a:r>
              <a:rPr lang="en-US" sz="1600" dirty="0" smtClean="0">
                <a:solidFill>
                  <a:srgbClr val="4621CD"/>
                </a:solidFill>
              </a:rPr>
              <a:t> Y </a:t>
            </a:r>
            <a:r>
              <a:rPr lang="en-US" sz="1600" dirty="0" err="1" smtClean="0">
                <a:solidFill>
                  <a:srgbClr val="4621CD"/>
                </a:solidFill>
              </a:rPr>
              <a:t>như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thế</a:t>
            </a:r>
            <a:r>
              <a:rPr lang="en-US" sz="1600" dirty="0" smtClean="0">
                <a:solidFill>
                  <a:srgbClr val="4621CD"/>
                </a:solidFill>
              </a:rPr>
              <a:t> </a:t>
            </a:r>
            <a:r>
              <a:rPr lang="en-US" sz="1600" dirty="0" err="1" smtClean="0">
                <a:solidFill>
                  <a:srgbClr val="4621CD"/>
                </a:solidFill>
              </a:rPr>
              <a:t>nào</a:t>
            </a:r>
            <a:r>
              <a:rPr lang="en-US" sz="1600" dirty="0" smtClean="0">
                <a:solidFill>
                  <a:srgbClr val="4621CD"/>
                </a:solidFill>
              </a:rPr>
              <a:t>?</a:t>
            </a:r>
            <a:endParaRPr lang="x-none" sz="1600" dirty="0">
              <a:solidFill>
                <a:srgbClr val="462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803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E094F2-0D24-8055-23CB-433C929CB880}"/>
              </a:ext>
            </a:extLst>
          </p:cNvPr>
          <p:cNvSpPr txBox="1"/>
          <p:nvPr/>
        </p:nvSpPr>
        <p:spPr>
          <a:xfrm>
            <a:off x="6384993" y="912376"/>
            <a:ext cx="1278620" cy="514230"/>
          </a:xfrm>
          <a:prstGeom prst="roundRect">
            <a:avLst>
              <a:gd name="adj" fmla="val 13417"/>
            </a:avLst>
          </a:prstGeom>
          <a:noFill/>
          <a:ln>
            <a:solidFill>
              <a:srgbClr val="412115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000" dirty="0">
                <a:solidFill>
                  <a:srgbClr val="F13F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tập 4</a:t>
            </a: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oogle Shape;2039;p76">
            <a:extLst>
              <a:ext uri="{FF2B5EF4-FFF2-40B4-BE49-F238E27FC236}">
                <a16:creationId xmlns="" xmlns:a16="http://schemas.microsoft.com/office/drawing/2014/main" id="{669B2A49-174A-2318-2E01-6F0E14F64826}"/>
              </a:ext>
            </a:extLst>
          </p:cNvPr>
          <p:cNvGrpSpPr/>
          <p:nvPr/>
        </p:nvGrpSpPr>
        <p:grpSpPr>
          <a:xfrm flipH="1">
            <a:off x="784637" y="570562"/>
            <a:ext cx="2672881" cy="6350571"/>
            <a:chOff x="1624275" y="3303700"/>
            <a:chExt cx="774350" cy="1839800"/>
          </a:xfrm>
        </p:grpSpPr>
        <p:sp>
          <p:nvSpPr>
            <p:cNvPr id="4" name="Google Shape;2040;p76">
              <a:extLst>
                <a:ext uri="{FF2B5EF4-FFF2-40B4-BE49-F238E27FC236}">
                  <a16:creationId xmlns="" xmlns:a16="http://schemas.microsoft.com/office/drawing/2014/main" id="{E875B704-27FB-58A0-BEEE-337FA1A05A13}"/>
                </a:ext>
              </a:extLst>
            </p:cNvPr>
            <p:cNvSpPr/>
            <p:nvPr/>
          </p:nvSpPr>
          <p:spPr>
            <a:xfrm>
              <a:off x="2064250" y="3475900"/>
              <a:ext cx="102625" cy="109300"/>
            </a:xfrm>
            <a:custGeom>
              <a:avLst/>
              <a:gdLst/>
              <a:ahLst/>
              <a:cxnLst/>
              <a:rect l="l" t="t" r="r" b="b"/>
              <a:pathLst>
                <a:path w="4105" h="4372" extrusionOk="0">
                  <a:moveTo>
                    <a:pt x="1252" y="0"/>
                  </a:moveTo>
                  <a:cubicBezTo>
                    <a:pt x="952" y="0"/>
                    <a:pt x="636" y="144"/>
                    <a:pt x="426" y="377"/>
                  </a:cubicBezTo>
                  <a:cubicBezTo>
                    <a:pt x="122" y="711"/>
                    <a:pt x="1" y="1167"/>
                    <a:pt x="244" y="1592"/>
                  </a:cubicBezTo>
                  <a:cubicBezTo>
                    <a:pt x="335" y="1866"/>
                    <a:pt x="609" y="2048"/>
                    <a:pt x="882" y="2170"/>
                  </a:cubicBezTo>
                  <a:cubicBezTo>
                    <a:pt x="457" y="2352"/>
                    <a:pt x="335" y="2839"/>
                    <a:pt x="426" y="3264"/>
                  </a:cubicBezTo>
                  <a:cubicBezTo>
                    <a:pt x="457" y="3720"/>
                    <a:pt x="943" y="4024"/>
                    <a:pt x="1338" y="4176"/>
                  </a:cubicBezTo>
                  <a:cubicBezTo>
                    <a:pt x="1691" y="4306"/>
                    <a:pt x="2068" y="4371"/>
                    <a:pt x="2442" y="4371"/>
                  </a:cubicBezTo>
                  <a:cubicBezTo>
                    <a:pt x="3033" y="4371"/>
                    <a:pt x="3620" y="4207"/>
                    <a:pt x="4104" y="3872"/>
                  </a:cubicBezTo>
                  <a:lnTo>
                    <a:pt x="4104" y="3872"/>
                  </a:lnTo>
                  <a:cubicBezTo>
                    <a:pt x="4036" y="3893"/>
                    <a:pt x="3967" y="3902"/>
                    <a:pt x="3900" y="3902"/>
                  </a:cubicBezTo>
                  <a:cubicBezTo>
                    <a:pt x="3669" y="3902"/>
                    <a:pt x="3455" y="3787"/>
                    <a:pt x="3314" y="3599"/>
                  </a:cubicBezTo>
                  <a:cubicBezTo>
                    <a:pt x="3131" y="3386"/>
                    <a:pt x="2979" y="3112"/>
                    <a:pt x="2827" y="2899"/>
                  </a:cubicBezTo>
                  <a:cubicBezTo>
                    <a:pt x="2675" y="2626"/>
                    <a:pt x="2432" y="2383"/>
                    <a:pt x="2128" y="2352"/>
                  </a:cubicBezTo>
                  <a:cubicBezTo>
                    <a:pt x="2074" y="2342"/>
                    <a:pt x="2017" y="2339"/>
                    <a:pt x="1958" y="2339"/>
                  </a:cubicBezTo>
                  <a:cubicBezTo>
                    <a:pt x="1826" y="2339"/>
                    <a:pt x="1687" y="2356"/>
                    <a:pt x="1554" y="2356"/>
                  </a:cubicBezTo>
                  <a:cubicBezTo>
                    <a:pt x="1384" y="2356"/>
                    <a:pt x="1223" y="2328"/>
                    <a:pt x="1095" y="2200"/>
                  </a:cubicBezTo>
                  <a:cubicBezTo>
                    <a:pt x="1612" y="1896"/>
                    <a:pt x="2098" y="1684"/>
                    <a:pt x="2159" y="1015"/>
                  </a:cubicBezTo>
                  <a:cubicBezTo>
                    <a:pt x="2250" y="529"/>
                    <a:pt x="1976" y="164"/>
                    <a:pt x="1520" y="42"/>
                  </a:cubicBezTo>
                  <a:cubicBezTo>
                    <a:pt x="1435" y="14"/>
                    <a:pt x="1344" y="0"/>
                    <a:pt x="1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41;p76">
              <a:extLst>
                <a:ext uri="{FF2B5EF4-FFF2-40B4-BE49-F238E27FC236}">
                  <a16:creationId xmlns="" xmlns:a16="http://schemas.microsoft.com/office/drawing/2014/main" id="{4A5BD0C7-E4FD-0C04-3C73-27D36A1168B9}"/>
                </a:ext>
              </a:extLst>
            </p:cNvPr>
            <p:cNvSpPr/>
            <p:nvPr/>
          </p:nvSpPr>
          <p:spPr>
            <a:xfrm>
              <a:off x="1787650" y="3456700"/>
              <a:ext cx="123900" cy="95625"/>
            </a:xfrm>
            <a:custGeom>
              <a:avLst/>
              <a:gdLst/>
              <a:ahLst/>
              <a:cxnLst/>
              <a:rect l="l" t="t" r="r" b="b"/>
              <a:pathLst>
                <a:path w="4956" h="3825" extrusionOk="0">
                  <a:moveTo>
                    <a:pt x="3726" y="1"/>
                  </a:moveTo>
                  <a:cubicBezTo>
                    <a:pt x="3345" y="1"/>
                    <a:pt x="3075" y="236"/>
                    <a:pt x="2919" y="628"/>
                  </a:cubicBezTo>
                  <a:cubicBezTo>
                    <a:pt x="2736" y="1236"/>
                    <a:pt x="3101" y="1631"/>
                    <a:pt x="3435" y="2148"/>
                  </a:cubicBezTo>
                  <a:cubicBezTo>
                    <a:pt x="3396" y="2158"/>
                    <a:pt x="3356" y="2163"/>
                    <a:pt x="3317" y="2163"/>
                  </a:cubicBezTo>
                  <a:cubicBezTo>
                    <a:pt x="3028" y="2163"/>
                    <a:pt x="2754" y="1897"/>
                    <a:pt x="2432" y="1844"/>
                  </a:cubicBezTo>
                  <a:cubicBezTo>
                    <a:pt x="2360" y="1822"/>
                    <a:pt x="2291" y="1812"/>
                    <a:pt x="2224" y="1812"/>
                  </a:cubicBezTo>
                  <a:cubicBezTo>
                    <a:pt x="2010" y="1812"/>
                    <a:pt x="1820" y="1910"/>
                    <a:pt x="1612" y="2026"/>
                  </a:cubicBezTo>
                  <a:cubicBezTo>
                    <a:pt x="1338" y="2178"/>
                    <a:pt x="1125" y="2360"/>
                    <a:pt x="852" y="2421"/>
                  </a:cubicBezTo>
                  <a:cubicBezTo>
                    <a:pt x="729" y="2476"/>
                    <a:pt x="593" y="2506"/>
                    <a:pt x="460" y="2506"/>
                  </a:cubicBezTo>
                  <a:cubicBezTo>
                    <a:pt x="296" y="2506"/>
                    <a:pt x="134" y="2461"/>
                    <a:pt x="1" y="2360"/>
                  </a:cubicBezTo>
                  <a:lnTo>
                    <a:pt x="1" y="2360"/>
                  </a:lnTo>
                  <a:cubicBezTo>
                    <a:pt x="517" y="3181"/>
                    <a:pt x="1429" y="3728"/>
                    <a:pt x="2371" y="3819"/>
                  </a:cubicBezTo>
                  <a:cubicBezTo>
                    <a:pt x="2421" y="3823"/>
                    <a:pt x="2472" y="3825"/>
                    <a:pt x="2524" y="3825"/>
                  </a:cubicBezTo>
                  <a:cubicBezTo>
                    <a:pt x="2920" y="3825"/>
                    <a:pt x="3372" y="3716"/>
                    <a:pt x="3587" y="3394"/>
                  </a:cubicBezTo>
                  <a:cubicBezTo>
                    <a:pt x="3800" y="3060"/>
                    <a:pt x="3922" y="2543"/>
                    <a:pt x="3618" y="2208"/>
                  </a:cubicBezTo>
                  <a:lnTo>
                    <a:pt x="3618" y="2208"/>
                  </a:lnTo>
                  <a:cubicBezTo>
                    <a:pt x="3656" y="2212"/>
                    <a:pt x="3694" y="2214"/>
                    <a:pt x="3732" y="2214"/>
                  </a:cubicBezTo>
                  <a:cubicBezTo>
                    <a:pt x="3997" y="2214"/>
                    <a:pt x="4256" y="2121"/>
                    <a:pt x="4469" y="1935"/>
                  </a:cubicBezTo>
                  <a:cubicBezTo>
                    <a:pt x="4834" y="1631"/>
                    <a:pt x="4955" y="1236"/>
                    <a:pt x="4803" y="780"/>
                  </a:cubicBezTo>
                  <a:cubicBezTo>
                    <a:pt x="4682" y="385"/>
                    <a:pt x="4347" y="50"/>
                    <a:pt x="3922" y="20"/>
                  </a:cubicBezTo>
                  <a:cubicBezTo>
                    <a:pt x="3854" y="7"/>
                    <a:pt x="3789" y="1"/>
                    <a:pt x="3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42;p76">
              <a:extLst>
                <a:ext uri="{FF2B5EF4-FFF2-40B4-BE49-F238E27FC236}">
                  <a16:creationId xmlns="" xmlns:a16="http://schemas.microsoft.com/office/drawing/2014/main" id="{1FF40D74-CD14-5E2F-6F8D-923C3387C682}"/>
                </a:ext>
              </a:extLst>
            </p:cNvPr>
            <p:cNvSpPr/>
            <p:nvPr/>
          </p:nvSpPr>
          <p:spPr>
            <a:xfrm>
              <a:off x="1653150" y="3715925"/>
              <a:ext cx="71450" cy="64725"/>
            </a:xfrm>
            <a:custGeom>
              <a:avLst/>
              <a:gdLst/>
              <a:ahLst/>
              <a:cxnLst/>
              <a:rect l="l" t="t" r="r" b="b"/>
              <a:pathLst>
                <a:path w="2858" h="2589" extrusionOk="0">
                  <a:moveTo>
                    <a:pt x="1421" y="0"/>
                  </a:moveTo>
                  <a:cubicBezTo>
                    <a:pt x="1104" y="0"/>
                    <a:pt x="782" y="115"/>
                    <a:pt x="517" y="350"/>
                  </a:cubicBezTo>
                  <a:cubicBezTo>
                    <a:pt x="31" y="837"/>
                    <a:pt x="1" y="1657"/>
                    <a:pt x="487" y="2174"/>
                  </a:cubicBezTo>
                  <a:cubicBezTo>
                    <a:pt x="734" y="2451"/>
                    <a:pt x="1066" y="2588"/>
                    <a:pt x="1402" y="2588"/>
                  </a:cubicBezTo>
                  <a:cubicBezTo>
                    <a:pt x="1727" y="2588"/>
                    <a:pt x="2056" y="2459"/>
                    <a:pt x="2311" y="2204"/>
                  </a:cubicBezTo>
                  <a:cubicBezTo>
                    <a:pt x="2797" y="1718"/>
                    <a:pt x="2858" y="928"/>
                    <a:pt x="2341" y="381"/>
                  </a:cubicBezTo>
                  <a:cubicBezTo>
                    <a:pt x="2090" y="130"/>
                    <a:pt x="1759" y="0"/>
                    <a:pt x="1421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43;p76">
              <a:extLst>
                <a:ext uri="{FF2B5EF4-FFF2-40B4-BE49-F238E27FC236}">
                  <a16:creationId xmlns="" xmlns:a16="http://schemas.microsoft.com/office/drawing/2014/main" id="{C0979280-FEDA-610D-5D4F-F912AD294D33}"/>
                </a:ext>
              </a:extLst>
            </p:cNvPr>
            <p:cNvSpPr/>
            <p:nvPr/>
          </p:nvSpPr>
          <p:spPr>
            <a:xfrm>
              <a:off x="1855275" y="3558150"/>
              <a:ext cx="110225" cy="99700"/>
            </a:xfrm>
            <a:custGeom>
              <a:avLst/>
              <a:gdLst/>
              <a:ahLst/>
              <a:cxnLst/>
              <a:rect l="l" t="t" r="r" b="b"/>
              <a:pathLst>
                <a:path w="4409" h="3988" extrusionOk="0">
                  <a:moveTo>
                    <a:pt x="2217" y="0"/>
                  </a:moveTo>
                  <a:cubicBezTo>
                    <a:pt x="1726" y="0"/>
                    <a:pt x="1235" y="183"/>
                    <a:pt x="852" y="552"/>
                  </a:cubicBezTo>
                  <a:cubicBezTo>
                    <a:pt x="31" y="1312"/>
                    <a:pt x="1" y="2558"/>
                    <a:pt x="761" y="3348"/>
                  </a:cubicBezTo>
                  <a:cubicBezTo>
                    <a:pt x="1139" y="3774"/>
                    <a:pt x="1666" y="3987"/>
                    <a:pt x="2195" y="3987"/>
                  </a:cubicBezTo>
                  <a:cubicBezTo>
                    <a:pt x="2685" y="3987"/>
                    <a:pt x="3177" y="3805"/>
                    <a:pt x="3557" y="3439"/>
                  </a:cubicBezTo>
                  <a:cubicBezTo>
                    <a:pt x="4378" y="2679"/>
                    <a:pt x="4408" y="1403"/>
                    <a:pt x="3648" y="612"/>
                  </a:cubicBezTo>
                  <a:cubicBezTo>
                    <a:pt x="3257" y="206"/>
                    <a:pt x="2737" y="0"/>
                    <a:pt x="2217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44;p76">
              <a:extLst>
                <a:ext uri="{FF2B5EF4-FFF2-40B4-BE49-F238E27FC236}">
                  <a16:creationId xmlns="" xmlns:a16="http://schemas.microsoft.com/office/drawing/2014/main" id="{302B3CFE-31F7-C48C-24CC-DDB16A1436DE}"/>
                </a:ext>
              </a:extLst>
            </p:cNvPr>
            <p:cNvSpPr/>
            <p:nvPr/>
          </p:nvSpPr>
          <p:spPr>
            <a:xfrm>
              <a:off x="1646300" y="3551650"/>
              <a:ext cx="334400" cy="234375"/>
            </a:xfrm>
            <a:custGeom>
              <a:avLst/>
              <a:gdLst/>
              <a:ahLst/>
              <a:cxnLst/>
              <a:rect l="l" t="t" r="r" b="b"/>
              <a:pathLst>
                <a:path w="13376" h="9375" extrusionOk="0">
                  <a:moveTo>
                    <a:pt x="10579" y="0"/>
                  </a:moveTo>
                  <a:cubicBezTo>
                    <a:pt x="10125" y="0"/>
                    <a:pt x="9667" y="140"/>
                    <a:pt x="9272" y="417"/>
                  </a:cubicBezTo>
                  <a:lnTo>
                    <a:pt x="639" y="6769"/>
                  </a:lnTo>
                  <a:cubicBezTo>
                    <a:pt x="31" y="7347"/>
                    <a:pt x="1" y="8289"/>
                    <a:pt x="579" y="8897"/>
                  </a:cubicBezTo>
                  <a:cubicBezTo>
                    <a:pt x="874" y="9213"/>
                    <a:pt x="1260" y="9375"/>
                    <a:pt x="1652" y="9375"/>
                  </a:cubicBezTo>
                  <a:cubicBezTo>
                    <a:pt x="1864" y="9375"/>
                    <a:pt x="2078" y="9327"/>
                    <a:pt x="2281" y="9231"/>
                  </a:cubicBezTo>
                  <a:cubicBezTo>
                    <a:pt x="2311" y="9231"/>
                    <a:pt x="2372" y="9201"/>
                    <a:pt x="2402" y="9201"/>
                  </a:cubicBezTo>
                  <a:cubicBezTo>
                    <a:pt x="2433" y="9201"/>
                    <a:pt x="2463" y="9170"/>
                    <a:pt x="2463" y="9170"/>
                  </a:cubicBezTo>
                  <a:lnTo>
                    <a:pt x="11673" y="4277"/>
                  </a:lnTo>
                  <a:cubicBezTo>
                    <a:pt x="13375" y="3365"/>
                    <a:pt x="12889" y="1450"/>
                    <a:pt x="12190" y="721"/>
                  </a:cubicBezTo>
                  <a:cubicBezTo>
                    <a:pt x="11759" y="238"/>
                    <a:pt x="11173" y="0"/>
                    <a:pt x="10579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45;p76">
              <a:extLst>
                <a:ext uri="{FF2B5EF4-FFF2-40B4-BE49-F238E27FC236}">
                  <a16:creationId xmlns="" xmlns:a16="http://schemas.microsoft.com/office/drawing/2014/main" id="{3409A134-1CA5-8530-C932-2AB0BBA69139}"/>
                </a:ext>
              </a:extLst>
            </p:cNvPr>
            <p:cNvSpPr/>
            <p:nvPr/>
          </p:nvSpPr>
          <p:spPr>
            <a:xfrm>
              <a:off x="1650875" y="3471750"/>
              <a:ext cx="75250" cy="312600"/>
            </a:xfrm>
            <a:custGeom>
              <a:avLst/>
              <a:gdLst/>
              <a:ahLst/>
              <a:cxnLst/>
              <a:rect l="l" t="t" r="r" b="b"/>
              <a:pathLst>
                <a:path w="3010" h="12504" extrusionOk="0">
                  <a:moveTo>
                    <a:pt x="1814" y="1"/>
                  </a:moveTo>
                  <a:cubicBezTo>
                    <a:pt x="1747" y="1"/>
                    <a:pt x="1679" y="9"/>
                    <a:pt x="1611" y="26"/>
                  </a:cubicBezTo>
                  <a:cubicBezTo>
                    <a:pt x="1186" y="87"/>
                    <a:pt x="912" y="421"/>
                    <a:pt x="882" y="816"/>
                  </a:cubicBezTo>
                  <a:lnTo>
                    <a:pt x="0" y="10847"/>
                  </a:lnTo>
                  <a:lnTo>
                    <a:pt x="0" y="10907"/>
                  </a:lnTo>
                  <a:lnTo>
                    <a:pt x="0" y="10938"/>
                  </a:lnTo>
                  <a:cubicBezTo>
                    <a:pt x="0" y="11059"/>
                    <a:pt x="0" y="11211"/>
                    <a:pt x="61" y="11333"/>
                  </a:cubicBezTo>
                  <a:cubicBezTo>
                    <a:pt x="217" y="12007"/>
                    <a:pt x="814" y="12504"/>
                    <a:pt x="1477" y="12504"/>
                  </a:cubicBezTo>
                  <a:cubicBezTo>
                    <a:pt x="1591" y="12504"/>
                    <a:pt x="1708" y="12489"/>
                    <a:pt x="1824" y="12458"/>
                  </a:cubicBezTo>
                  <a:cubicBezTo>
                    <a:pt x="2554" y="12306"/>
                    <a:pt x="3010" y="11667"/>
                    <a:pt x="3010" y="10999"/>
                  </a:cubicBezTo>
                  <a:lnTo>
                    <a:pt x="2736" y="877"/>
                  </a:lnTo>
                  <a:cubicBezTo>
                    <a:pt x="2736" y="847"/>
                    <a:pt x="2736" y="786"/>
                    <a:pt x="2706" y="725"/>
                  </a:cubicBezTo>
                  <a:cubicBezTo>
                    <a:pt x="2601" y="307"/>
                    <a:pt x="2227" y="1"/>
                    <a:pt x="1814" y="1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46;p76">
              <a:extLst>
                <a:ext uri="{FF2B5EF4-FFF2-40B4-BE49-F238E27FC236}">
                  <a16:creationId xmlns="" xmlns:a16="http://schemas.microsoft.com/office/drawing/2014/main" id="{52E35A83-3D62-BCC7-69AD-66ACCF4C49B2}"/>
                </a:ext>
              </a:extLst>
            </p:cNvPr>
            <p:cNvSpPr/>
            <p:nvPr/>
          </p:nvSpPr>
          <p:spPr>
            <a:xfrm>
              <a:off x="1653150" y="3715575"/>
              <a:ext cx="71450" cy="65350"/>
            </a:xfrm>
            <a:custGeom>
              <a:avLst/>
              <a:gdLst/>
              <a:ahLst/>
              <a:cxnLst/>
              <a:rect l="l" t="t" r="r" b="b"/>
              <a:pathLst>
                <a:path w="2858" h="2614" extrusionOk="0">
                  <a:moveTo>
                    <a:pt x="1396" y="1"/>
                  </a:moveTo>
                  <a:cubicBezTo>
                    <a:pt x="1307" y="1"/>
                    <a:pt x="1216" y="10"/>
                    <a:pt x="1125" y="30"/>
                  </a:cubicBezTo>
                  <a:cubicBezTo>
                    <a:pt x="456" y="212"/>
                    <a:pt x="1" y="911"/>
                    <a:pt x="153" y="1580"/>
                  </a:cubicBezTo>
                  <a:cubicBezTo>
                    <a:pt x="284" y="2210"/>
                    <a:pt x="846" y="2614"/>
                    <a:pt x="1428" y="2614"/>
                  </a:cubicBezTo>
                  <a:cubicBezTo>
                    <a:pt x="1520" y="2614"/>
                    <a:pt x="1612" y="2604"/>
                    <a:pt x="1703" y="2583"/>
                  </a:cubicBezTo>
                  <a:cubicBezTo>
                    <a:pt x="2402" y="2370"/>
                    <a:pt x="2858" y="1702"/>
                    <a:pt x="2706" y="1003"/>
                  </a:cubicBezTo>
                  <a:cubicBezTo>
                    <a:pt x="2521" y="421"/>
                    <a:pt x="1991" y="1"/>
                    <a:pt x="1396" y="1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47;p76">
              <a:extLst>
                <a:ext uri="{FF2B5EF4-FFF2-40B4-BE49-F238E27FC236}">
                  <a16:creationId xmlns="" xmlns:a16="http://schemas.microsoft.com/office/drawing/2014/main" id="{44E3134A-1FE6-64AB-FCF7-A5D2F9278D17}"/>
                </a:ext>
              </a:extLst>
            </p:cNvPr>
            <p:cNvSpPr/>
            <p:nvPr/>
          </p:nvSpPr>
          <p:spPr>
            <a:xfrm>
              <a:off x="1676700" y="3476475"/>
              <a:ext cx="40300" cy="36675"/>
            </a:xfrm>
            <a:custGeom>
              <a:avLst/>
              <a:gdLst/>
              <a:ahLst/>
              <a:cxnLst/>
              <a:rect l="l" t="t" r="r" b="b"/>
              <a:pathLst>
                <a:path w="1612" h="1467" extrusionOk="0">
                  <a:moveTo>
                    <a:pt x="807" y="0"/>
                  </a:moveTo>
                  <a:cubicBezTo>
                    <a:pt x="751" y="0"/>
                    <a:pt x="695" y="6"/>
                    <a:pt x="639" y="19"/>
                  </a:cubicBezTo>
                  <a:cubicBezTo>
                    <a:pt x="244" y="80"/>
                    <a:pt x="1" y="506"/>
                    <a:pt x="92" y="901"/>
                  </a:cubicBezTo>
                  <a:cubicBezTo>
                    <a:pt x="170" y="1240"/>
                    <a:pt x="472" y="1467"/>
                    <a:pt x="787" y="1467"/>
                  </a:cubicBezTo>
                  <a:cubicBezTo>
                    <a:pt x="839" y="1467"/>
                    <a:pt x="891" y="1461"/>
                    <a:pt x="943" y="1448"/>
                  </a:cubicBezTo>
                  <a:cubicBezTo>
                    <a:pt x="1369" y="1387"/>
                    <a:pt x="1612" y="962"/>
                    <a:pt x="1521" y="597"/>
                  </a:cubicBezTo>
                  <a:cubicBezTo>
                    <a:pt x="1468" y="231"/>
                    <a:pt x="1147" y="0"/>
                    <a:pt x="807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8;p76">
              <a:extLst>
                <a:ext uri="{FF2B5EF4-FFF2-40B4-BE49-F238E27FC236}">
                  <a16:creationId xmlns="" xmlns:a16="http://schemas.microsoft.com/office/drawing/2014/main" id="{D544DED7-E468-A9E7-E9CB-AB58FD71A58A}"/>
                </a:ext>
              </a:extLst>
            </p:cNvPr>
            <p:cNvSpPr/>
            <p:nvPr/>
          </p:nvSpPr>
          <p:spPr>
            <a:xfrm>
              <a:off x="1624275" y="3387150"/>
              <a:ext cx="94250" cy="127850"/>
            </a:xfrm>
            <a:custGeom>
              <a:avLst/>
              <a:gdLst/>
              <a:ahLst/>
              <a:cxnLst/>
              <a:rect l="l" t="t" r="r" b="b"/>
              <a:pathLst>
                <a:path w="3770" h="5114" extrusionOk="0">
                  <a:moveTo>
                    <a:pt x="360" y="1"/>
                  </a:moveTo>
                  <a:cubicBezTo>
                    <a:pt x="1" y="1"/>
                    <a:pt x="9" y="475"/>
                    <a:pt x="152" y="705"/>
                  </a:cubicBezTo>
                  <a:cubicBezTo>
                    <a:pt x="244" y="826"/>
                    <a:pt x="578" y="1465"/>
                    <a:pt x="730" y="1465"/>
                  </a:cubicBezTo>
                  <a:cubicBezTo>
                    <a:pt x="702" y="1465"/>
                    <a:pt x="661" y="1445"/>
                    <a:pt x="610" y="1445"/>
                  </a:cubicBezTo>
                  <a:cubicBezTo>
                    <a:pt x="551" y="1445"/>
                    <a:pt x="477" y="1472"/>
                    <a:pt x="396" y="1586"/>
                  </a:cubicBezTo>
                  <a:cubicBezTo>
                    <a:pt x="304" y="1738"/>
                    <a:pt x="304" y="1799"/>
                    <a:pt x="274" y="1951"/>
                  </a:cubicBezTo>
                  <a:cubicBezTo>
                    <a:pt x="274" y="2103"/>
                    <a:pt x="517" y="2255"/>
                    <a:pt x="548" y="2255"/>
                  </a:cubicBezTo>
                  <a:cubicBezTo>
                    <a:pt x="608" y="2285"/>
                    <a:pt x="152" y="2437"/>
                    <a:pt x="213" y="2680"/>
                  </a:cubicBezTo>
                  <a:cubicBezTo>
                    <a:pt x="244" y="2893"/>
                    <a:pt x="548" y="3167"/>
                    <a:pt x="608" y="3258"/>
                  </a:cubicBezTo>
                  <a:cubicBezTo>
                    <a:pt x="700" y="3319"/>
                    <a:pt x="396" y="3501"/>
                    <a:pt x="608" y="3927"/>
                  </a:cubicBezTo>
                  <a:cubicBezTo>
                    <a:pt x="963" y="4606"/>
                    <a:pt x="1691" y="5113"/>
                    <a:pt x="2457" y="5113"/>
                  </a:cubicBezTo>
                  <a:cubicBezTo>
                    <a:pt x="2479" y="5113"/>
                    <a:pt x="2501" y="5113"/>
                    <a:pt x="2523" y="5112"/>
                  </a:cubicBezTo>
                  <a:cubicBezTo>
                    <a:pt x="3040" y="5082"/>
                    <a:pt x="3739" y="4717"/>
                    <a:pt x="3739" y="4109"/>
                  </a:cubicBezTo>
                  <a:cubicBezTo>
                    <a:pt x="3770" y="3805"/>
                    <a:pt x="3709" y="3349"/>
                    <a:pt x="3648" y="2863"/>
                  </a:cubicBezTo>
                  <a:cubicBezTo>
                    <a:pt x="3588" y="2000"/>
                    <a:pt x="3646" y="1312"/>
                    <a:pt x="3192" y="1312"/>
                  </a:cubicBezTo>
                  <a:cubicBezTo>
                    <a:pt x="3182" y="1312"/>
                    <a:pt x="3172" y="1312"/>
                    <a:pt x="3162" y="1313"/>
                  </a:cubicBezTo>
                  <a:cubicBezTo>
                    <a:pt x="2858" y="1313"/>
                    <a:pt x="2584" y="1617"/>
                    <a:pt x="2493" y="1981"/>
                  </a:cubicBezTo>
                  <a:cubicBezTo>
                    <a:pt x="2067" y="1525"/>
                    <a:pt x="1642" y="1069"/>
                    <a:pt x="1186" y="674"/>
                  </a:cubicBezTo>
                  <a:cubicBezTo>
                    <a:pt x="1034" y="522"/>
                    <a:pt x="700" y="97"/>
                    <a:pt x="426" y="6"/>
                  </a:cubicBezTo>
                  <a:cubicBezTo>
                    <a:pt x="403" y="2"/>
                    <a:pt x="381" y="1"/>
                    <a:pt x="360" y="1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9;p76">
              <a:extLst>
                <a:ext uri="{FF2B5EF4-FFF2-40B4-BE49-F238E27FC236}">
                  <a16:creationId xmlns="" xmlns:a16="http://schemas.microsoft.com/office/drawing/2014/main" id="{2D617EE1-7062-689F-F1DC-EFDFC68C9EA2}"/>
                </a:ext>
              </a:extLst>
            </p:cNvPr>
            <p:cNvSpPr/>
            <p:nvPr/>
          </p:nvSpPr>
          <p:spPr>
            <a:xfrm>
              <a:off x="1634925" y="3355950"/>
              <a:ext cx="46375" cy="157850"/>
            </a:xfrm>
            <a:custGeom>
              <a:avLst/>
              <a:gdLst/>
              <a:ahLst/>
              <a:cxnLst/>
              <a:rect l="l" t="t" r="r" b="b"/>
              <a:pathLst>
                <a:path w="1855" h="6314" extrusionOk="0">
                  <a:moveTo>
                    <a:pt x="591" y="1"/>
                  </a:moveTo>
                  <a:cubicBezTo>
                    <a:pt x="412" y="1"/>
                    <a:pt x="327" y="311"/>
                    <a:pt x="243" y="311"/>
                  </a:cubicBezTo>
                  <a:cubicBezTo>
                    <a:pt x="91" y="311"/>
                    <a:pt x="0" y="433"/>
                    <a:pt x="0" y="554"/>
                  </a:cubicBezTo>
                  <a:lnTo>
                    <a:pt x="243" y="5874"/>
                  </a:lnTo>
                  <a:cubicBezTo>
                    <a:pt x="243" y="5955"/>
                    <a:pt x="316" y="6061"/>
                    <a:pt x="440" y="6061"/>
                  </a:cubicBezTo>
                  <a:cubicBezTo>
                    <a:pt x="455" y="6061"/>
                    <a:pt x="470" y="6059"/>
                    <a:pt x="486" y="6056"/>
                  </a:cubicBezTo>
                  <a:cubicBezTo>
                    <a:pt x="491" y="6055"/>
                    <a:pt x="496" y="6054"/>
                    <a:pt x="501" y="6054"/>
                  </a:cubicBezTo>
                  <a:cubicBezTo>
                    <a:pt x="604" y="6054"/>
                    <a:pt x="707" y="6314"/>
                    <a:pt x="810" y="6314"/>
                  </a:cubicBezTo>
                  <a:cubicBezTo>
                    <a:pt x="824" y="6314"/>
                    <a:pt x="838" y="6309"/>
                    <a:pt x="851" y="6299"/>
                  </a:cubicBezTo>
                  <a:cubicBezTo>
                    <a:pt x="1307" y="6056"/>
                    <a:pt x="1854" y="5539"/>
                    <a:pt x="1854" y="5357"/>
                  </a:cubicBezTo>
                  <a:lnTo>
                    <a:pt x="1672" y="494"/>
                  </a:lnTo>
                  <a:cubicBezTo>
                    <a:pt x="1672" y="311"/>
                    <a:pt x="1094" y="129"/>
                    <a:pt x="638" y="7"/>
                  </a:cubicBezTo>
                  <a:cubicBezTo>
                    <a:pt x="622" y="3"/>
                    <a:pt x="606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0;p76">
              <a:extLst>
                <a:ext uri="{FF2B5EF4-FFF2-40B4-BE49-F238E27FC236}">
                  <a16:creationId xmlns="" xmlns:a16="http://schemas.microsoft.com/office/drawing/2014/main" id="{E8708834-566A-FE8A-1046-78B4EE4ED030}"/>
                </a:ext>
              </a:extLst>
            </p:cNvPr>
            <p:cNvSpPr/>
            <p:nvPr/>
          </p:nvSpPr>
          <p:spPr>
            <a:xfrm>
              <a:off x="1647075" y="3364475"/>
              <a:ext cx="30425" cy="135300"/>
            </a:xfrm>
            <a:custGeom>
              <a:avLst/>
              <a:gdLst/>
              <a:ahLst/>
              <a:cxnLst/>
              <a:rect l="l" t="t" r="r" b="b"/>
              <a:pathLst>
                <a:path w="1217" h="5412" extrusionOk="0">
                  <a:moveTo>
                    <a:pt x="152" y="1"/>
                  </a:moveTo>
                  <a:cubicBezTo>
                    <a:pt x="92" y="1"/>
                    <a:pt x="0" y="92"/>
                    <a:pt x="0" y="153"/>
                  </a:cubicBezTo>
                  <a:lnTo>
                    <a:pt x="244" y="5259"/>
                  </a:lnTo>
                  <a:cubicBezTo>
                    <a:pt x="244" y="5320"/>
                    <a:pt x="304" y="5411"/>
                    <a:pt x="396" y="5411"/>
                  </a:cubicBezTo>
                  <a:cubicBezTo>
                    <a:pt x="669" y="5320"/>
                    <a:pt x="1216" y="4864"/>
                    <a:pt x="1216" y="4712"/>
                  </a:cubicBezTo>
                  <a:lnTo>
                    <a:pt x="1034" y="396"/>
                  </a:lnTo>
                  <a:cubicBezTo>
                    <a:pt x="1034" y="213"/>
                    <a:pt x="426" y="61"/>
                    <a:pt x="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51;p76">
              <a:extLst>
                <a:ext uri="{FF2B5EF4-FFF2-40B4-BE49-F238E27FC236}">
                  <a16:creationId xmlns="" xmlns:a16="http://schemas.microsoft.com/office/drawing/2014/main" id="{1A7E9E2C-EC86-8BDB-EA3E-43C34767C403}"/>
                </a:ext>
              </a:extLst>
            </p:cNvPr>
            <p:cNvSpPr/>
            <p:nvPr/>
          </p:nvSpPr>
          <p:spPr>
            <a:xfrm>
              <a:off x="1627325" y="3419950"/>
              <a:ext cx="44850" cy="75875"/>
            </a:xfrm>
            <a:custGeom>
              <a:avLst/>
              <a:gdLst/>
              <a:ahLst/>
              <a:cxnLst/>
              <a:rect l="l" t="t" r="r" b="b"/>
              <a:pathLst>
                <a:path w="1794" h="3035" extrusionOk="0">
                  <a:moveTo>
                    <a:pt x="547" y="1"/>
                  </a:moveTo>
                  <a:cubicBezTo>
                    <a:pt x="589" y="70"/>
                    <a:pt x="592" y="89"/>
                    <a:pt x="587" y="89"/>
                  </a:cubicBezTo>
                  <a:cubicBezTo>
                    <a:pt x="581" y="89"/>
                    <a:pt x="561" y="61"/>
                    <a:pt x="578" y="61"/>
                  </a:cubicBezTo>
                  <a:cubicBezTo>
                    <a:pt x="541" y="61"/>
                    <a:pt x="505" y="52"/>
                    <a:pt x="464" y="52"/>
                  </a:cubicBezTo>
                  <a:cubicBezTo>
                    <a:pt x="404" y="52"/>
                    <a:pt x="334" y="74"/>
                    <a:pt x="243" y="183"/>
                  </a:cubicBezTo>
                  <a:cubicBezTo>
                    <a:pt x="152" y="335"/>
                    <a:pt x="152" y="426"/>
                    <a:pt x="122" y="578"/>
                  </a:cubicBezTo>
                  <a:cubicBezTo>
                    <a:pt x="122" y="730"/>
                    <a:pt x="334" y="882"/>
                    <a:pt x="395" y="882"/>
                  </a:cubicBezTo>
                  <a:cubicBezTo>
                    <a:pt x="456" y="912"/>
                    <a:pt x="0" y="1064"/>
                    <a:pt x="30" y="1277"/>
                  </a:cubicBezTo>
                  <a:cubicBezTo>
                    <a:pt x="91" y="1520"/>
                    <a:pt x="395" y="1794"/>
                    <a:pt x="456" y="1855"/>
                  </a:cubicBezTo>
                  <a:cubicBezTo>
                    <a:pt x="547" y="1946"/>
                    <a:pt x="243" y="2128"/>
                    <a:pt x="456" y="2554"/>
                  </a:cubicBezTo>
                  <a:cubicBezTo>
                    <a:pt x="456" y="2584"/>
                    <a:pt x="486" y="2584"/>
                    <a:pt x="486" y="2584"/>
                  </a:cubicBezTo>
                  <a:cubicBezTo>
                    <a:pt x="608" y="2645"/>
                    <a:pt x="730" y="2706"/>
                    <a:pt x="882" y="2767"/>
                  </a:cubicBezTo>
                  <a:cubicBezTo>
                    <a:pt x="1003" y="2858"/>
                    <a:pt x="1155" y="2888"/>
                    <a:pt x="1246" y="2949"/>
                  </a:cubicBezTo>
                  <a:cubicBezTo>
                    <a:pt x="1311" y="2992"/>
                    <a:pt x="1406" y="3035"/>
                    <a:pt x="1477" y="3035"/>
                  </a:cubicBezTo>
                  <a:cubicBezTo>
                    <a:pt x="1507" y="3035"/>
                    <a:pt x="1532" y="3028"/>
                    <a:pt x="1550" y="3010"/>
                  </a:cubicBezTo>
                  <a:cubicBezTo>
                    <a:pt x="1611" y="2949"/>
                    <a:pt x="1611" y="2888"/>
                    <a:pt x="1611" y="2797"/>
                  </a:cubicBezTo>
                  <a:cubicBezTo>
                    <a:pt x="1611" y="2736"/>
                    <a:pt x="1550" y="2706"/>
                    <a:pt x="1520" y="2615"/>
                  </a:cubicBezTo>
                  <a:cubicBezTo>
                    <a:pt x="1489" y="2584"/>
                    <a:pt x="1459" y="2463"/>
                    <a:pt x="1489" y="2432"/>
                  </a:cubicBezTo>
                  <a:cubicBezTo>
                    <a:pt x="1520" y="2402"/>
                    <a:pt x="1611" y="2402"/>
                    <a:pt x="1672" y="2402"/>
                  </a:cubicBezTo>
                  <a:cubicBezTo>
                    <a:pt x="1676" y="2406"/>
                    <a:pt x="1681" y="2408"/>
                    <a:pt x="1686" y="2408"/>
                  </a:cubicBezTo>
                  <a:cubicBezTo>
                    <a:pt x="1718" y="2408"/>
                    <a:pt x="1767" y="2333"/>
                    <a:pt x="1793" y="2280"/>
                  </a:cubicBezTo>
                  <a:cubicBezTo>
                    <a:pt x="1793" y="2159"/>
                    <a:pt x="1763" y="2098"/>
                    <a:pt x="1702" y="2007"/>
                  </a:cubicBezTo>
                  <a:cubicBezTo>
                    <a:pt x="1672" y="1946"/>
                    <a:pt x="1611" y="1855"/>
                    <a:pt x="1550" y="1794"/>
                  </a:cubicBezTo>
                  <a:cubicBezTo>
                    <a:pt x="1520" y="1703"/>
                    <a:pt x="1489" y="1642"/>
                    <a:pt x="1520" y="1551"/>
                  </a:cubicBezTo>
                  <a:lnTo>
                    <a:pt x="1641" y="1429"/>
                  </a:lnTo>
                  <a:cubicBezTo>
                    <a:pt x="1702" y="1368"/>
                    <a:pt x="1763" y="1277"/>
                    <a:pt x="1763" y="1216"/>
                  </a:cubicBezTo>
                  <a:cubicBezTo>
                    <a:pt x="1763" y="1034"/>
                    <a:pt x="1520" y="912"/>
                    <a:pt x="1398" y="760"/>
                  </a:cubicBezTo>
                  <a:cubicBezTo>
                    <a:pt x="1246" y="639"/>
                    <a:pt x="1094" y="487"/>
                    <a:pt x="942" y="365"/>
                  </a:cubicBezTo>
                  <a:cubicBezTo>
                    <a:pt x="851" y="305"/>
                    <a:pt x="760" y="183"/>
                    <a:pt x="638" y="122"/>
                  </a:cubicBezTo>
                  <a:lnTo>
                    <a:pt x="547" y="1"/>
                  </a:ln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2;p76">
              <a:extLst>
                <a:ext uri="{FF2B5EF4-FFF2-40B4-BE49-F238E27FC236}">
                  <a16:creationId xmlns="" xmlns:a16="http://schemas.microsoft.com/office/drawing/2014/main" id="{B7572640-A71A-93F2-506D-CB235AC8C0D2}"/>
                </a:ext>
              </a:extLst>
            </p:cNvPr>
            <p:cNvSpPr/>
            <p:nvPr/>
          </p:nvSpPr>
          <p:spPr>
            <a:xfrm>
              <a:off x="1641000" y="3420700"/>
              <a:ext cx="31175" cy="44100"/>
            </a:xfrm>
            <a:custGeom>
              <a:avLst/>
              <a:gdLst/>
              <a:ahLst/>
              <a:cxnLst/>
              <a:rect l="l" t="t" r="r" b="b"/>
              <a:pathLst>
                <a:path w="1247" h="1764" fill="none" extrusionOk="0">
                  <a:moveTo>
                    <a:pt x="0" y="1"/>
                  </a:moveTo>
                  <a:cubicBezTo>
                    <a:pt x="0" y="1"/>
                    <a:pt x="1246" y="1034"/>
                    <a:pt x="1216" y="1217"/>
                  </a:cubicBezTo>
                  <a:cubicBezTo>
                    <a:pt x="1155" y="1399"/>
                    <a:pt x="1064" y="1764"/>
                    <a:pt x="61" y="94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53;p76">
              <a:extLst>
                <a:ext uri="{FF2B5EF4-FFF2-40B4-BE49-F238E27FC236}">
                  <a16:creationId xmlns="" xmlns:a16="http://schemas.microsoft.com/office/drawing/2014/main" id="{2F858954-9DF5-AD01-5E50-262D0A3F708D}"/>
                </a:ext>
              </a:extLst>
            </p:cNvPr>
            <p:cNvSpPr/>
            <p:nvPr/>
          </p:nvSpPr>
          <p:spPr>
            <a:xfrm>
              <a:off x="1639475" y="3455675"/>
              <a:ext cx="37250" cy="31925"/>
            </a:xfrm>
            <a:custGeom>
              <a:avLst/>
              <a:gdLst/>
              <a:ahLst/>
              <a:cxnLst/>
              <a:rect l="l" t="t" r="r" b="b"/>
              <a:pathLst>
                <a:path w="1490" h="1277" fill="none" extrusionOk="0">
                  <a:moveTo>
                    <a:pt x="821" y="0"/>
                  </a:moveTo>
                  <a:cubicBezTo>
                    <a:pt x="821" y="0"/>
                    <a:pt x="1490" y="547"/>
                    <a:pt x="1338" y="882"/>
                  </a:cubicBezTo>
                  <a:cubicBezTo>
                    <a:pt x="1186" y="1277"/>
                    <a:pt x="0" y="426"/>
                    <a:pt x="0" y="42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54;p76">
              <a:extLst>
                <a:ext uri="{FF2B5EF4-FFF2-40B4-BE49-F238E27FC236}">
                  <a16:creationId xmlns="" xmlns:a16="http://schemas.microsoft.com/office/drawing/2014/main" id="{604C0AE9-0BF1-664C-50A7-8A4E1CABD385}"/>
                </a:ext>
              </a:extLst>
            </p:cNvPr>
            <p:cNvSpPr/>
            <p:nvPr/>
          </p:nvSpPr>
          <p:spPr>
            <a:xfrm>
              <a:off x="1886450" y="3303700"/>
              <a:ext cx="243175" cy="221750"/>
            </a:xfrm>
            <a:custGeom>
              <a:avLst/>
              <a:gdLst/>
              <a:ahLst/>
              <a:cxnLst/>
              <a:rect l="l" t="t" r="r" b="b"/>
              <a:pathLst>
                <a:path w="9727" h="8870" extrusionOk="0">
                  <a:moveTo>
                    <a:pt x="4255" y="0"/>
                  </a:moveTo>
                  <a:cubicBezTo>
                    <a:pt x="3040" y="0"/>
                    <a:pt x="1885" y="1064"/>
                    <a:pt x="1185" y="1976"/>
                  </a:cubicBezTo>
                  <a:cubicBezTo>
                    <a:pt x="365" y="3100"/>
                    <a:pt x="0" y="4651"/>
                    <a:pt x="243" y="5988"/>
                  </a:cubicBezTo>
                  <a:cubicBezTo>
                    <a:pt x="395" y="6839"/>
                    <a:pt x="851" y="7660"/>
                    <a:pt x="1611" y="8146"/>
                  </a:cubicBezTo>
                  <a:cubicBezTo>
                    <a:pt x="2371" y="8602"/>
                    <a:pt x="3283" y="8663"/>
                    <a:pt x="4164" y="8784"/>
                  </a:cubicBezTo>
                  <a:cubicBezTo>
                    <a:pt x="4515" y="8834"/>
                    <a:pt x="4871" y="8869"/>
                    <a:pt x="5227" y="8869"/>
                  </a:cubicBezTo>
                  <a:cubicBezTo>
                    <a:pt x="5737" y="8869"/>
                    <a:pt x="6247" y="8799"/>
                    <a:pt x="6748" y="8602"/>
                  </a:cubicBezTo>
                  <a:cubicBezTo>
                    <a:pt x="7721" y="8176"/>
                    <a:pt x="8480" y="7265"/>
                    <a:pt x="8815" y="6231"/>
                  </a:cubicBezTo>
                  <a:cubicBezTo>
                    <a:pt x="9727" y="3344"/>
                    <a:pt x="7265" y="91"/>
                    <a:pt x="4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55;p76">
              <a:extLst>
                <a:ext uri="{FF2B5EF4-FFF2-40B4-BE49-F238E27FC236}">
                  <a16:creationId xmlns="" xmlns:a16="http://schemas.microsoft.com/office/drawing/2014/main" id="{80C7C341-6311-DB3B-41F0-6C77CE18AD7D}"/>
                </a:ext>
              </a:extLst>
            </p:cNvPr>
            <p:cNvSpPr/>
            <p:nvPr/>
          </p:nvSpPr>
          <p:spPr>
            <a:xfrm>
              <a:off x="2204825" y="3824775"/>
              <a:ext cx="79050" cy="68650"/>
            </a:xfrm>
            <a:custGeom>
              <a:avLst/>
              <a:gdLst/>
              <a:ahLst/>
              <a:cxnLst/>
              <a:rect l="l" t="t" r="r" b="b"/>
              <a:pathLst>
                <a:path w="3162" h="2746" extrusionOk="0">
                  <a:moveTo>
                    <a:pt x="1584" y="0"/>
                  </a:moveTo>
                  <a:cubicBezTo>
                    <a:pt x="1353" y="0"/>
                    <a:pt x="1122" y="61"/>
                    <a:pt x="913" y="191"/>
                  </a:cubicBezTo>
                  <a:cubicBezTo>
                    <a:pt x="244" y="556"/>
                    <a:pt x="1" y="1376"/>
                    <a:pt x="396" y="2045"/>
                  </a:cubicBezTo>
                  <a:cubicBezTo>
                    <a:pt x="624" y="2480"/>
                    <a:pt x="1078" y="2746"/>
                    <a:pt x="1565" y="2746"/>
                  </a:cubicBezTo>
                  <a:cubicBezTo>
                    <a:pt x="1792" y="2746"/>
                    <a:pt x="2027" y="2688"/>
                    <a:pt x="2250" y="2562"/>
                  </a:cubicBezTo>
                  <a:cubicBezTo>
                    <a:pt x="2919" y="2197"/>
                    <a:pt x="3162" y="1346"/>
                    <a:pt x="2767" y="708"/>
                  </a:cubicBezTo>
                  <a:cubicBezTo>
                    <a:pt x="2522" y="258"/>
                    <a:pt x="2056" y="0"/>
                    <a:pt x="1584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56;p76">
              <a:extLst>
                <a:ext uri="{FF2B5EF4-FFF2-40B4-BE49-F238E27FC236}">
                  <a16:creationId xmlns="" xmlns:a16="http://schemas.microsoft.com/office/drawing/2014/main" id="{1D343B2F-571B-DC33-2A88-A7304C7BCDDB}"/>
                </a:ext>
              </a:extLst>
            </p:cNvPr>
            <p:cNvSpPr/>
            <p:nvPr/>
          </p:nvSpPr>
          <p:spPr>
            <a:xfrm>
              <a:off x="2004225" y="3589925"/>
              <a:ext cx="121600" cy="106475"/>
            </a:xfrm>
            <a:custGeom>
              <a:avLst/>
              <a:gdLst/>
              <a:ahLst/>
              <a:cxnLst/>
              <a:rect l="l" t="t" r="r" b="b"/>
              <a:pathLst>
                <a:path w="4864" h="4259" extrusionOk="0">
                  <a:moveTo>
                    <a:pt x="2419" y="0"/>
                  </a:moveTo>
                  <a:cubicBezTo>
                    <a:pt x="2072" y="0"/>
                    <a:pt x="1722" y="82"/>
                    <a:pt x="1399" y="253"/>
                  </a:cubicBezTo>
                  <a:cubicBezTo>
                    <a:pt x="396" y="831"/>
                    <a:pt x="0" y="2138"/>
                    <a:pt x="578" y="3141"/>
                  </a:cubicBezTo>
                  <a:cubicBezTo>
                    <a:pt x="974" y="3850"/>
                    <a:pt x="1700" y="4259"/>
                    <a:pt x="2450" y="4259"/>
                  </a:cubicBezTo>
                  <a:cubicBezTo>
                    <a:pt x="2793" y="4259"/>
                    <a:pt x="3141" y="4173"/>
                    <a:pt x="3465" y="3992"/>
                  </a:cubicBezTo>
                  <a:cubicBezTo>
                    <a:pt x="4499" y="3414"/>
                    <a:pt x="4864" y="2138"/>
                    <a:pt x="4317" y="1104"/>
                  </a:cubicBezTo>
                  <a:cubicBezTo>
                    <a:pt x="3920" y="395"/>
                    <a:pt x="3179" y="0"/>
                    <a:pt x="2419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57;p76">
              <a:extLst>
                <a:ext uri="{FF2B5EF4-FFF2-40B4-BE49-F238E27FC236}">
                  <a16:creationId xmlns="" xmlns:a16="http://schemas.microsoft.com/office/drawing/2014/main" id="{F342BCD1-C5AF-2648-AC1C-41AD8EB643C2}"/>
                </a:ext>
              </a:extLst>
            </p:cNvPr>
            <p:cNvSpPr/>
            <p:nvPr/>
          </p:nvSpPr>
          <p:spPr>
            <a:xfrm>
              <a:off x="1984475" y="3582500"/>
              <a:ext cx="306250" cy="317175"/>
            </a:xfrm>
            <a:custGeom>
              <a:avLst/>
              <a:gdLst/>
              <a:ahLst/>
              <a:cxnLst/>
              <a:rect l="l" t="t" r="r" b="b"/>
              <a:pathLst>
                <a:path w="12250" h="12687" extrusionOk="0">
                  <a:moveTo>
                    <a:pt x="3198" y="1"/>
                  </a:moveTo>
                  <a:cubicBezTo>
                    <a:pt x="2800" y="1"/>
                    <a:pt x="2393" y="98"/>
                    <a:pt x="2006" y="307"/>
                  </a:cubicBezTo>
                  <a:cubicBezTo>
                    <a:pt x="1064" y="794"/>
                    <a:pt x="0" y="2587"/>
                    <a:pt x="1398" y="4046"/>
                  </a:cubicBezTo>
                  <a:lnTo>
                    <a:pt x="9149" y="12101"/>
                  </a:lnTo>
                  <a:lnTo>
                    <a:pt x="9240" y="12192"/>
                  </a:lnTo>
                  <a:cubicBezTo>
                    <a:pt x="9240" y="12222"/>
                    <a:pt x="9271" y="12222"/>
                    <a:pt x="9301" y="12253"/>
                  </a:cubicBezTo>
                  <a:cubicBezTo>
                    <a:pt x="9618" y="12532"/>
                    <a:pt x="10027" y="12686"/>
                    <a:pt x="10435" y="12686"/>
                  </a:cubicBezTo>
                  <a:cubicBezTo>
                    <a:pt x="10693" y="12686"/>
                    <a:pt x="10951" y="12625"/>
                    <a:pt x="11186" y="12496"/>
                  </a:cubicBezTo>
                  <a:cubicBezTo>
                    <a:pt x="11976" y="12040"/>
                    <a:pt x="12250" y="11098"/>
                    <a:pt x="11824" y="10277"/>
                  </a:cubicBezTo>
                  <a:lnTo>
                    <a:pt x="5137" y="976"/>
                  </a:lnTo>
                  <a:cubicBezTo>
                    <a:pt x="4678" y="357"/>
                    <a:pt x="3957" y="1"/>
                    <a:pt x="3198" y="1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58;p76">
              <a:extLst>
                <a:ext uri="{FF2B5EF4-FFF2-40B4-BE49-F238E27FC236}">
                  <a16:creationId xmlns="" xmlns:a16="http://schemas.microsoft.com/office/drawing/2014/main" id="{32784CE9-73B1-32AC-A729-A49BACA6A0E4}"/>
                </a:ext>
              </a:extLst>
            </p:cNvPr>
            <p:cNvSpPr/>
            <p:nvPr/>
          </p:nvSpPr>
          <p:spPr>
            <a:xfrm>
              <a:off x="2201025" y="3572350"/>
              <a:ext cx="139850" cy="327550"/>
            </a:xfrm>
            <a:custGeom>
              <a:avLst/>
              <a:gdLst/>
              <a:ahLst/>
              <a:cxnLst/>
              <a:rect l="l" t="t" r="r" b="b"/>
              <a:pathLst>
                <a:path w="5594" h="13102" extrusionOk="0">
                  <a:moveTo>
                    <a:pt x="4506" y="1"/>
                  </a:moveTo>
                  <a:cubicBezTo>
                    <a:pt x="4162" y="1"/>
                    <a:pt x="3831" y="176"/>
                    <a:pt x="3648" y="500"/>
                  </a:cubicBezTo>
                  <a:cubicBezTo>
                    <a:pt x="3618" y="561"/>
                    <a:pt x="3618" y="622"/>
                    <a:pt x="3588" y="652"/>
                  </a:cubicBezTo>
                  <a:lnTo>
                    <a:pt x="244" y="11048"/>
                  </a:lnTo>
                  <a:cubicBezTo>
                    <a:pt x="1" y="11716"/>
                    <a:pt x="305" y="12507"/>
                    <a:pt x="1004" y="12902"/>
                  </a:cubicBezTo>
                  <a:cubicBezTo>
                    <a:pt x="1255" y="13037"/>
                    <a:pt x="1524" y="13102"/>
                    <a:pt x="1788" y="13102"/>
                  </a:cubicBezTo>
                  <a:cubicBezTo>
                    <a:pt x="2357" y="13102"/>
                    <a:pt x="2902" y="12803"/>
                    <a:pt x="3192" y="12264"/>
                  </a:cubicBezTo>
                  <a:cubicBezTo>
                    <a:pt x="3284" y="12142"/>
                    <a:pt x="3314" y="11990"/>
                    <a:pt x="3344" y="11868"/>
                  </a:cubicBezTo>
                  <a:lnTo>
                    <a:pt x="3344" y="11838"/>
                  </a:lnTo>
                  <a:lnTo>
                    <a:pt x="3344" y="11747"/>
                  </a:lnTo>
                  <a:lnTo>
                    <a:pt x="5502" y="1200"/>
                  </a:lnTo>
                  <a:cubicBezTo>
                    <a:pt x="5594" y="774"/>
                    <a:pt x="5411" y="348"/>
                    <a:pt x="5016" y="136"/>
                  </a:cubicBezTo>
                  <a:cubicBezTo>
                    <a:pt x="4854" y="44"/>
                    <a:pt x="4678" y="1"/>
                    <a:pt x="4506" y="1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9;p76">
              <a:extLst>
                <a:ext uri="{FF2B5EF4-FFF2-40B4-BE49-F238E27FC236}">
                  <a16:creationId xmlns="" xmlns:a16="http://schemas.microsoft.com/office/drawing/2014/main" id="{1789FCC1-5603-3B75-1323-2DC9043402B6}"/>
                </a:ext>
              </a:extLst>
            </p:cNvPr>
            <p:cNvSpPr/>
            <p:nvPr/>
          </p:nvSpPr>
          <p:spPr>
            <a:xfrm>
              <a:off x="2204825" y="3825275"/>
              <a:ext cx="79050" cy="68150"/>
            </a:xfrm>
            <a:custGeom>
              <a:avLst/>
              <a:gdLst/>
              <a:ahLst/>
              <a:cxnLst/>
              <a:rect l="l" t="t" r="r" b="b"/>
              <a:pathLst>
                <a:path w="3162" h="2726" extrusionOk="0">
                  <a:moveTo>
                    <a:pt x="1594" y="0"/>
                  </a:moveTo>
                  <a:cubicBezTo>
                    <a:pt x="1107" y="0"/>
                    <a:pt x="624" y="252"/>
                    <a:pt x="396" y="688"/>
                  </a:cubicBezTo>
                  <a:cubicBezTo>
                    <a:pt x="1" y="1387"/>
                    <a:pt x="274" y="2207"/>
                    <a:pt x="913" y="2542"/>
                  </a:cubicBezTo>
                  <a:cubicBezTo>
                    <a:pt x="1116" y="2668"/>
                    <a:pt x="1344" y="2726"/>
                    <a:pt x="1571" y="2726"/>
                  </a:cubicBezTo>
                  <a:cubicBezTo>
                    <a:pt x="2057" y="2726"/>
                    <a:pt x="2539" y="2460"/>
                    <a:pt x="2767" y="2025"/>
                  </a:cubicBezTo>
                  <a:cubicBezTo>
                    <a:pt x="3162" y="1326"/>
                    <a:pt x="2888" y="505"/>
                    <a:pt x="2250" y="171"/>
                  </a:cubicBezTo>
                  <a:cubicBezTo>
                    <a:pt x="2047" y="55"/>
                    <a:pt x="1820" y="0"/>
                    <a:pt x="1594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0;p76">
              <a:extLst>
                <a:ext uri="{FF2B5EF4-FFF2-40B4-BE49-F238E27FC236}">
                  <a16:creationId xmlns="" xmlns:a16="http://schemas.microsoft.com/office/drawing/2014/main" id="{CAFA602D-C0C1-A668-33F9-ECCC0A11AE54}"/>
                </a:ext>
              </a:extLst>
            </p:cNvPr>
            <p:cNvSpPr/>
            <p:nvPr/>
          </p:nvSpPr>
          <p:spPr>
            <a:xfrm>
              <a:off x="2289950" y="3576600"/>
              <a:ext cx="46375" cy="39575"/>
            </a:xfrm>
            <a:custGeom>
              <a:avLst/>
              <a:gdLst/>
              <a:ahLst/>
              <a:cxnLst/>
              <a:rect l="l" t="t" r="r" b="b"/>
              <a:pathLst>
                <a:path w="1855" h="1583" extrusionOk="0">
                  <a:moveTo>
                    <a:pt x="916" y="1"/>
                  </a:moveTo>
                  <a:cubicBezTo>
                    <a:pt x="639" y="1"/>
                    <a:pt x="366" y="156"/>
                    <a:pt x="243" y="422"/>
                  </a:cubicBezTo>
                  <a:cubicBezTo>
                    <a:pt x="0" y="786"/>
                    <a:pt x="183" y="1303"/>
                    <a:pt x="547" y="1485"/>
                  </a:cubicBezTo>
                  <a:cubicBezTo>
                    <a:pt x="671" y="1552"/>
                    <a:pt x="803" y="1583"/>
                    <a:pt x="932" y="1583"/>
                  </a:cubicBezTo>
                  <a:cubicBezTo>
                    <a:pt x="1216" y="1583"/>
                    <a:pt x="1486" y="1432"/>
                    <a:pt x="1611" y="1182"/>
                  </a:cubicBezTo>
                  <a:cubicBezTo>
                    <a:pt x="1854" y="786"/>
                    <a:pt x="1702" y="300"/>
                    <a:pt x="1307" y="118"/>
                  </a:cubicBezTo>
                  <a:cubicBezTo>
                    <a:pt x="1187" y="38"/>
                    <a:pt x="1051" y="1"/>
                    <a:pt x="916" y="1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61;p76">
              <a:extLst>
                <a:ext uri="{FF2B5EF4-FFF2-40B4-BE49-F238E27FC236}">
                  <a16:creationId xmlns="" xmlns:a16="http://schemas.microsoft.com/office/drawing/2014/main" id="{43F93476-EB7C-0707-58D5-B17B44D02F51}"/>
                </a:ext>
              </a:extLst>
            </p:cNvPr>
            <p:cNvSpPr/>
            <p:nvPr/>
          </p:nvSpPr>
          <p:spPr>
            <a:xfrm>
              <a:off x="2112125" y="4973925"/>
              <a:ext cx="120100" cy="83725"/>
            </a:xfrm>
            <a:custGeom>
              <a:avLst/>
              <a:gdLst/>
              <a:ahLst/>
              <a:cxnLst/>
              <a:rect l="l" t="t" r="r" b="b"/>
              <a:pathLst>
                <a:path w="4804" h="3349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83" y="1"/>
                    <a:pt x="1" y="578"/>
                    <a:pt x="335" y="943"/>
                  </a:cubicBezTo>
                  <a:cubicBezTo>
                    <a:pt x="669" y="1338"/>
                    <a:pt x="1125" y="1855"/>
                    <a:pt x="1399" y="2797"/>
                  </a:cubicBezTo>
                  <a:cubicBezTo>
                    <a:pt x="1492" y="3183"/>
                    <a:pt x="1915" y="3349"/>
                    <a:pt x="2422" y="3349"/>
                  </a:cubicBezTo>
                  <a:cubicBezTo>
                    <a:pt x="3232" y="3349"/>
                    <a:pt x="4256" y="2927"/>
                    <a:pt x="4499" y="2311"/>
                  </a:cubicBezTo>
                  <a:cubicBezTo>
                    <a:pt x="4803" y="1551"/>
                    <a:pt x="3101" y="213"/>
                    <a:pt x="3101" y="213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62;p76">
              <a:extLst>
                <a:ext uri="{FF2B5EF4-FFF2-40B4-BE49-F238E27FC236}">
                  <a16:creationId xmlns="" xmlns:a16="http://schemas.microsoft.com/office/drawing/2014/main" id="{27E53C5D-FE4E-11FF-5911-94B59424A73F}"/>
                </a:ext>
              </a:extLst>
            </p:cNvPr>
            <p:cNvSpPr/>
            <p:nvPr/>
          </p:nvSpPr>
          <p:spPr>
            <a:xfrm>
              <a:off x="1933550" y="4167375"/>
              <a:ext cx="192000" cy="520325"/>
            </a:xfrm>
            <a:custGeom>
              <a:avLst/>
              <a:gdLst/>
              <a:ahLst/>
              <a:cxnLst/>
              <a:rect l="l" t="t" r="r" b="b"/>
              <a:pathLst>
                <a:path w="7680" h="20813" extrusionOk="0">
                  <a:moveTo>
                    <a:pt x="4405" y="0"/>
                  </a:moveTo>
                  <a:cubicBezTo>
                    <a:pt x="4221" y="0"/>
                    <a:pt x="4039" y="19"/>
                    <a:pt x="3861" y="43"/>
                  </a:cubicBezTo>
                  <a:cubicBezTo>
                    <a:pt x="1885" y="195"/>
                    <a:pt x="548" y="1533"/>
                    <a:pt x="1" y="2171"/>
                  </a:cubicBezTo>
                  <a:cubicBezTo>
                    <a:pt x="1" y="2171"/>
                    <a:pt x="2645" y="16122"/>
                    <a:pt x="4134" y="20013"/>
                  </a:cubicBezTo>
                  <a:cubicBezTo>
                    <a:pt x="4346" y="20586"/>
                    <a:pt x="4692" y="20813"/>
                    <a:pt x="5082" y="20813"/>
                  </a:cubicBezTo>
                  <a:cubicBezTo>
                    <a:pt x="6201" y="20813"/>
                    <a:pt x="7680" y="18947"/>
                    <a:pt x="7387" y="18068"/>
                  </a:cubicBezTo>
                  <a:cubicBezTo>
                    <a:pt x="7022" y="16913"/>
                    <a:pt x="6384" y="803"/>
                    <a:pt x="5259" y="195"/>
                  </a:cubicBezTo>
                  <a:cubicBezTo>
                    <a:pt x="4981" y="47"/>
                    <a:pt x="4692" y="0"/>
                    <a:pt x="4405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63;p76">
              <a:extLst>
                <a:ext uri="{FF2B5EF4-FFF2-40B4-BE49-F238E27FC236}">
                  <a16:creationId xmlns="" xmlns:a16="http://schemas.microsoft.com/office/drawing/2014/main" id="{CFD8D926-85A9-174E-84EE-D10C8355B604}"/>
                </a:ext>
              </a:extLst>
            </p:cNvPr>
            <p:cNvSpPr/>
            <p:nvPr/>
          </p:nvSpPr>
          <p:spPr>
            <a:xfrm>
              <a:off x="2023225" y="4568550"/>
              <a:ext cx="145925" cy="405525"/>
            </a:xfrm>
            <a:custGeom>
              <a:avLst/>
              <a:gdLst/>
              <a:ahLst/>
              <a:cxnLst/>
              <a:rect l="l" t="t" r="r" b="b"/>
              <a:pathLst>
                <a:path w="5837" h="16221" extrusionOk="0">
                  <a:moveTo>
                    <a:pt x="1817" y="0"/>
                  </a:moveTo>
                  <a:cubicBezTo>
                    <a:pt x="1057" y="0"/>
                    <a:pt x="213" y="358"/>
                    <a:pt x="213" y="1048"/>
                  </a:cubicBezTo>
                  <a:cubicBezTo>
                    <a:pt x="0" y="3358"/>
                    <a:pt x="3192" y="12842"/>
                    <a:pt x="3587" y="14817"/>
                  </a:cubicBezTo>
                  <a:cubicBezTo>
                    <a:pt x="3769" y="15790"/>
                    <a:pt x="3617" y="16124"/>
                    <a:pt x="4377" y="16216"/>
                  </a:cubicBezTo>
                  <a:cubicBezTo>
                    <a:pt x="4422" y="16219"/>
                    <a:pt x="4465" y="16221"/>
                    <a:pt x="4508" y="16221"/>
                  </a:cubicBezTo>
                  <a:cubicBezTo>
                    <a:pt x="5186" y="16221"/>
                    <a:pt x="5563" y="15790"/>
                    <a:pt x="5563" y="15790"/>
                  </a:cubicBezTo>
                  <a:cubicBezTo>
                    <a:pt x="5836" y="15273"/>
                    <a:pt x="5563" y="14574"/>
                    <a:pt x="5532" y="13814"/>
                  </a:cubicBezTo>
                  <a:cubicBezTo>
                    <a:pt x="5441" y="13024"/>
                    <a:pt x="5137" y="6550"/>
                    <a:pt x="4681" y="4665"/>
                  </a:cubicBezTo>
                  <a:cubicBezTo>
                    <a:pt x="4225" y="2750"/>
                    <a:pt x="3496" y="1018"/>
                    <a:pt x="2827" y="319"/>
                  </a:cubicBezTo>
                  <a:cubicBezTo>
                    <a:pt x="2614" y="105"/>
                    <a:pt x="2228" y="0"/>
                    <a:pt x="1817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64;p76">
              <a:extLst>
                <a:ext uri="{FF2B5EF4-FFF2-40B4-BE49-F238E27FC236}">
                  <a16:creationId xmlns="" xmlns:a16="http://schemas.microsoft.com/office/drawing/2014/main" id="{21E18A14-25A0-DBFF-B286-BC69A567DFD5}"/>
                </a:ext>
              </a:extLst>
            </p:cNvPr>
            <p:cNvSpPr/>
            <p:nvPr/>
          </p:nvSpPr>
          <p:spPr>
            <a:xfrm>
              <a:off x="1931275" y="4164425"/>
              <a:ext cx="231025" cy="743500"/>
            </a:xfrm>
            <a:custGeom>
              <a:avLst/>
              <a:gdLst/>
              <a:ahLst/>
              <a:cxnLst/>
              <a:rect l="l" t="t" r="r" b="b"/>
              <a:pathLst>
                <a:path w="9241" h="29740" extrusionOk="0">
                  <a:moveTo>
                    <a:pt x="4603" y="0"/>
                  </a:moveTo>
                  <a:cubicBezTo>
                    <a:pt x="4377" y="0"/>
                    <a:pt x="4155" y="26"/>
                    <a:pt x="3952" y="40"/>
                  </a:cubicBezTo>
                  <a:cubicBezTo>
                    <a:pt x="2158" y="192"/>
                    <a:pt x="851" y="1286"/>
                    <a:pt x="31" y="2198"/>
                  </a:cubicBezTo>
                  <a:lnTo>
                    <a:pt x="0" y="2228"/>
                  </a:lnTo>
                  <a:lnTo>
                    <a:pt x="0" y="2289"/>
                  </a:lnTo>
                  <a:cubicBezTo>
                    <a:pt x="31" y="2441"/>
                    <a:pt x="2706" y="16271"/>
                    <a:pt x="4134" y="20131"/>
                  </a:cubicBezTo>
                  <a:cubicBezTo>
                    <a:pt x="4195" y="20283"/>
                    <a:pt x="4225" y="20374"/>
                    <a:pt x="4286" y="20465"/>
                  </a:cubicBezTo>
                  <a:cubicBezTo>
                    <a:pt x="4803" y="22441"/>
                    <a:pt x="5472" y="24842"/>
                    <a:pt x="6080" y="26940"/>
                  </a:cubicBezTo>
                  <a:cubicBezTo>
                    <a:pt x="6383" y="27882"/>
                    <a:pt x="6657" y="28794"/>
                    <a:pt x="6839" y="29523"/>
                  </a:cubicBezTo>
                  <a:cubicBezTo>
                    <a:pt x="6870" y="29584"/>
                    <a:pt x="6961" y="29706"/>
                    <a:pt x="7083" y="29706"/>
                  </a:cubicBezTo>
                  <a:cubicBezTo>
                    <a:pt x="7250" y="29729"/>
                    <a:pt x="7421" y="29740"/>
                    <a:pt x="7593" y="29740"/>
                  </a:cubicBezTo>
                  <a:cubicBezTo>
                    <a:pt x="8108" y="29740"/>
                    <a:pt x="8633" y="29637"/>
                    <a:pt x="9089" y="29432"/>
                  </a:cubicBezTo>
                  <a:cubicBezTo>
                    <a:pt x="9149" y="29402"/>
                    <a:pt x="9241" y="29311"/>
                    <a:pt x="9241" y="29189"/>
                  </a:cubicBezTo>
                  <a:cubicBezTo>
                    <a:pt x="9241" y="28915"/>
                    <a:pt x="9210" y="28551"/>
                    <a:pt x="9210" y="28551"/>
                  </a:cubicBezTo>
                  <a:cubicBezTo>
                    <a:pt x="9089" y="26666"/>
                    <a:pt x="8846" y="22411"/>
                    <a:pt x="8481" y="20800"/>
                  </a:cubicBezTo>
                  <a:cubicBezTo>
                    <a:pt x="8207" y="19706"/>
                    <a:pt x="7903" y="18733"/>
                    <a:pt x="7539" y="17943"/>
                  </a:cubicBezTo>
                  <a:cubicBezTo>
                    <a:pt x="7417" y="17244"/>
                    <a:pt x="7265" y="15237"/>
                    <a:pt x="7143" y="12958"/>
                  </a:cubicBezTo>
                  <a:cubicBezTo>
                    <a:pt x="6627" y="6180"/>
                    <a:pt x="6171" y="556"/>
                    <a:pt x="5441" y="192"/>
                  </a:cubicBezTo>
                  <a:cubicBezTo>
                    <a:pt x="5172" y="40"/>
                    <a:pt x="4884" y="0"/>
                    <a:pt x="4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65;p76">
              <a:extLst>
                <a:ext uri="{FF2B5EF4-FFF2-40B4-BE49-F238E27FC236}">
                  <a16:creationId xmlns="" xmlns:a16="http://schemas.microsoft.com/office/drawing/2014/main" id="{7EA11481-6201-4121-33A6-D7253B27DE68}"/>
                </a:ext>
              </a:extLst>
            </p:cNvPr>
            <p:cNvSpPr/>
            <p:nvPr/>
          </p:nvSpPr>
          <p:spPr>
            <a:xfrm>
              <a:off x="2103000" y="4925575"/>
              <a:ext cx="114025" cy="109925"/>
            </a:xfrm>
            <a:custGeom>
              <a:avLst/>
              <a:gdLst/>
              <a:ahLst/>
              <a:cxnLst/>
              <a:rect l="l" t="t" r="r" b="b"/>
              <a:pathLst>
                <a:path w="4561" h="4397" extrusionOk="0">
                  <a:moveTo>
                    <a:pt x="1739" y="1"/>
                  </a:moveTo>
                  <a:cubicBezTo>
                    <a:pt x="1166" y="1"/>
                    <a:pt x="433" y="756"/>
                    <a:pt x="852" y="1175"/>
                  </a:cubicBezTo>
                  <a:cubicBezTo>
                    <a:pt x="1101" y="1453"/>
                    <a:pt x="1110" y="1597"/>
                    <a:pt x="1036" y="1597"/>
                  </a:cubicBezTo>
                  <a:cubicBezTo>
                    <a:pt x="955" y="1597"/>
                    <a:pt x="779" y="1430"/>
                    <a:pt x="700" y="1083"/>
                  </a:cubicBezTo>
                  <a:cubicBezTo>
                    <a:pt x="518" y="567"/>
                    <a:pt x="457" y="172"/>
                    <a:pt x="457" y="172"/>
                  </a:cubicBezTo>
                  <a:lnTo>
                    <a:pt x="457" y="172"/>
                  </a:lnTo>
                  <a:cubicBezTo>
                    <a:pt x="1" y="263"/>
                    <a:pt x="366" y="1752"/>
                    <a:pt x="578" y="2117"/>
                  </a:cubicBezTo>
                  <a:cubicBezTo>
                    <a:pt x="761" y="2512"/>
                    <a:pt x="1277" y="2816"/>
                    <a:pt x="1490" y="3363"/>
                  </a:cubicBezTo>
                  <a:cubicBezTo>
                    <a:pt x="1657" y="3815"/>
                    <a:pt x="1823" y="4396"/>
                    <a:pt x="2628" y="4396"/>
                  </a:cubicBezTo>
                  <a:cubicBezTo>
                    <a:pt x="2853" y="4396"/>
                    <a:pt x="3128" y="4351"/>
                    <a:pt x="3466" y="4245"/>
                  </a:cubicBezTo>
                  <a:cubicBezTo>
                    <a:pt x="4408" y="3941"/>
                    <a:pt x="4560" y="2998"/>
                    <a:pt x="3770" y="2299"/>
                  </a:cubicBezTo>
                  <a:cubicBezTo>
                    <a:pt x="2980" y="1631"/>
                    <a:pt x="2584" y="1357"/>
                    <a:pt x="2250" y="384"/>
                  </a:cubicBezTo>
                  <a:cubicBezTo>
                    <a:pt x="2150" y="109"/>
                    <a:pt x="1956" y="1"/>
                    <a:pt x="1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66;p76">
              <a:extLst>
                <a:ext uri="{FF2B5EF4-FFF2-40B4-BE49-F238E27FC236}">
                  <a16:creationId xmlns="" xmlns:a16="http://schemas.microsoft.com/office/drawing/2014/main" id="{25F05B1C-2470-DC63-196F-2B6F1177AC72}"/>
                </a:ext>
              </a:extLst>
            </p:cNvPr>
            <p:cNvSpPr/>
            <p:nvPr/>
          </p:nvSpPr>
          <p:spPr>
            <a:xfrm>
              <a:off x="2158475" y="4989875"/>
              <a:ext cx="24350" cy="8400"/>
            </a:xfrm>
            <a:custGeom>
              <a:avLst/>
              <a:gdLst/>
              <a:ahLst/>
              <a:cxnLst/>
              <a:rect l="l" t="t" r="r" b="b"/>
              <a:pathLst>
                <a:path w="974" h="336" fill="none" extrusionOk="0">
                  <a:moveTo>
                    <a:pt x="1" y="335"/>
                  </a:moveTo>
                  <a:cubicBezTo>
                    <a:pt x="274" y="122"/>
                    <a:pt x="609" y="1"/>
                    <a:pt x="973" y="1"/>
                  </a:cubicBezTo>
                </a:path>
              </a:pathLst>
            </a:custGeom>
            <a:noFill/>
            <a:ln w="4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67;p76">
              <a:extLst>
                <a:ext uri="{FF2B5EF4-FFF2-40B4-BE49-F238E27FC236}">
                  <a16:creationId xmlns="" xmlns:a16="http://schemas.microsoft.com/office/drawing/2014/main" id="{AA17F5A1-7D13-AEC9-6B81-6DA915275576}"/>
                </a:ext>
              </a:extLst>
            </p:cNvPr>
            <p:cNvSpPr/>
            <p:nvPr/>
          </p:nvSpPr>
          <p:spPr>
            <a:xfrm>
              <a:off x="2150125" y="4971650"/>
              <a:ext cx="27375" cy="25100"/>
            </a:xfrm>
            <a:custGeom>
              <a:avLst/>
              <a:gdLst/>
              <a:ahLst/>
              <a:cxnLst/>
              <a:rect l="l" t="t" r="r" b="b"/>
              <a:pathLst>
                <a:path w="1095" h="1004" fill="none" extrusionOk="0">
                  <a:moveTo>
                    <a:pt x="0" y="304"/>
                  </a:moveTo>
                  <a:cubicBezTo>
                    <a:pt x="92" y="152"/>
                    <a:pt x="304" y="61"/>
                    <a:pt x="517" y="0"/>
                  </a:cubicBezTo>
                  <a:cubicBezTo>
                    <a:pt x="365" y="122"/>
                    <a:pt x="274" y="274"/>
                    <a:pt x="213" y="426"/>
                  </a:cubicBezTo>
                  <a:cubicBezTo>
                    <a:pt x="365" y="274"/>
                    <a:pt x="547" y="152"/>
                    <a:pt x="730" y="152"/>
                  </a:cubicBezTo>
                  <a:cubicBezTo>
                    <a:pt x="517" y="304"/>
                    <a:pt x="335" y="517"/>
                    <a:pt x="213" y="730"/>
                  </a:cubicBezTo>
                  <a:cubicBezTo>
                    <a:pt x="456" y="517"/>
                    <a:pt x="791" y="365"/>
                    <a:pt x="1095" y="304"/>
                  </a:cubicBezTo>
                  <a:cubicBezTo>
                    <a:pt x="791" y="456"/>
                    <a:pt x="517" y="730"/>
                    <a:pt x="335" y="1003"/>
                  </a:cubicBezTo>
                </a:path>
              </a:pathLst>
            </a:custGeom>
            <a:noFill/>
            <a:ln w="4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68;p76">
              <a:extLst>
                <a:ext uri="{FF2B5EF4-FFF2-40B4-BE49-F238E27FC236}">
                  <a16:creationId xmlns="" xmlns:a16="http://schemas.microsoft.com/office/drawing/2014/main" id="{1E080580-3355-8C80-DABF-346C1BDAEA4F}"/>
                </a:ext>
              </a:extLst>
            </p:cNvPr>
            <p:cNvSpPr/>
            <p:nvPr/>
          </p:nvSpPr>
          <p:spPr>
            <a:xfrm>
              <a:off x="2136450" y="4973175"/>
              <a:ext cx="18250" cy="9125"/>
            </a:xfrm>
            <a:custGeom>
              <a:avLst/>
              <a:gdLst/>
              <a:ahLst/>
              <a:cxnLst/>
              <a:rect l="l" t="t" r="r" b="b"/>
              <a:pathLst>
                <a:path w="730" h="365" fill="none" extrusionOk="0">
                  <a:moveTo>
                    <a:pt x="730" y="91"/>
                  </a:moveTo>
                  <a:cubicBezTo>
                    <a:pt x="730" y="91"/>
                    <a:pt x="152" y="365"/>
                    <a:pt x="91" y="183"/>
                  </a:cubicBezTo>
                  <a:cubicBezTo>
                    <a:pt x="0" y="0"/>
                    <a:pt x="730" y="91"/>
                    <a:pt x="730" y="91"/>
                  </a:cubicBezTo>
                  <a:close/>
                </a:path>
              </a:pathLst>
            </a:custGeom>
            <a:noFill/>
            <a:ln w="4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69;p76">
              <a:extLst>
                <a:ext uri="{FF2B5EF4-FFF2-40B4-BE49-F238E27FC236}">
                  <a16:creationId xmlns="" xmlns:a16="http://schemas.microsoft.com/office/drawing/2014/main" id="{DAA4F427-BC07-A3F1-D2B7-509A81629818}"/>
                </a:ext>
              </a:extLst>
            </p:cNvPr>
            <p:cNvSpPr/>
            <p:nvPr/>
          </p:nvSpPr>
          <p:spPr>
            <a:xfrm>
              <a:off x="2154675" y="4957975"/>
              <a:ext cx="15225" cy="17500"/>
            </a:xfrm>
            <a:custGeom>
              <a:avLst/>
              <a:gdLst/>
              <a:ahLst/>
              <a:cxnLst/>
              <a:rect l="l" t="t" r="r" b="b"/>
              <a:pathLst>
                <a:path w="609" h="700" fill="none" extrusionOk="0">
                  <a:moveTo>
                    <a:pt x="1" y="699"/>
                  </a:moveTo>
                  <a:cubicBezTo>
                    <a:pt x="1" y="699"/>
                    <a:pt x="153" y="91"/>
                    <a:pt x="335" y="61"/>
                  </a:cubicBezTo>
                  <a:cubicBezTo>
                    <a:pt x="609" y="0"/>
                    <a:pt x="335" y="608"/>
                    <a:pt x="1" y="699"/>
                  </a:cubicBezTo>
                  <a:close/>
                </a:path>
              </a:pathLst>
            </a:custGeom>
            <a:noFill/>
            <a:ln w="4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70;p76">
              <a:extLst>
                <a:ext uri="{FF2B5EF4-FFF2-40B4-BE49-F238E27FC236}">
                  <a16:creationId xmlns="" xmlns:a16="http://schemas.microsoft.com/office/drawing/2014/main" id="{4764F935-A5EB-44B9-EA3F-24FF9C0331DD}"/>
                </a:ext>
              </a:extLst>
            </p:cNvPr>
            <p:cNvSpPr/>
            <p:nvPr/>
          </p:nvSpPr>
          <p:spPr>
            <a:xfrm>
              <a:off x="2154675" y="5005025"/>
              <a:ext cx="53225" cy="27150"/>
            </a:xfrm>
            <a:custGeom>
              <a:avLst/>
              <a:gdLst/>
              <a:ahLst/>
              <a:cxnLst/>
              <a:rect l="l" t="t" r="r" b="b"/>
              <a:pathLst>
                <a:path w="2129" h="1086" extrusionOk="0">
                  <a:moveTo>
                    <a:pt x="1859" y="0"/>
                  </a:moveTo>
                  <a:cubicBezTo>
                    <a:pt x="1555" y="0"/>
                    <a:pt x="1053" y="191"/>
                    <a:pt x="882" y="276"/>
                  </a:cubicBezTo>
                  <a:cubicBezTo>
                    <a:pt x="578" y="368"/>
                    <a:pt x="1" y="945"/>
                    <a:pt x="31" y="975"/>
                  </a:cubicBezTo>
                  <a:cubicBezTo>
                    <a:pt x="49" y="1010"/>
                    <a:pt x="276" y="1085"/>
                    <a:pt x="588" y="1085"/>
                  </a:cubicBezTo>
                  <a:cubicBezTo>
                    <a:pt x="819" y="1085"/>
                    <a:pt x="1097" y="1044"/>
                    <a:pt x="1369" y="915"/>
                  </a:cubicBezTo>
                  <a:cubicBezTo>
                    <a:pt x="1824" y="671"/>
                    <a:pt x="2128" y="428"/>
                    <a:pt x="2098" y="124"/>
                  </a:cubicBezTo>
                  <a:cubicBezTo>
                    <a:pt x="2080" y="34"/>
                    <a:pt x="1987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1;p76">
              <a:extLst>
                <a:ext uri="{FF2B5EF4-FFF2-40B4-BE49-F238E27FC236}">
                  <a16:creationId xmlns="" xmlns:a16="http://schemas.microsoft.com/office/drawing/2014/main" id="{5F48406A-4AFF-8F72-AAB9-7EE7C3E61C6E}"/>
                </a:ext>
              </a:extLst>
            </p:cNvPr>
            <p:cNvSpPr/>
            <p:nvPr/>
          </p:nvSpPr>
          <p:spPr>
            <a:xfrm>
              <a:off x="1742050" y="4064700"/>
              <a:ext cx="344275" cy="229900"/>
            </a:xfrm>
            <a:custGeom>
              <a:avLst/>
              <a:gdLst/>
              <a:ahLst/>
              <a:cxnLst/>
              <a:rect l="l" t="t" r="r" b="b"/>
              <a:pathLst>
                <a:path w="13771" h="9196" extrusionOk="0">
                  <a:moveTo>
                    <a:pt x="12334" y="0"/>
                  </a:moveTo>
                  <a:cubicBezTo>
                    <a:pt x="12303" y="0"/>
                    <a:pt x="12273" y="13"/>
                    <a:pt x="12250" y="47"/>
                  </a:cubicBezTo>
                  <a:cubicBezTo>
                    <a:pt x="12038" y="229"/>
                    <a:pt x="11825" y="412"/>
                    <a:pt x="11521" y="655"/>
                  </a:cubicBezTo>
                  <a:cubicBezTo>
                    <a:pt x="10061" y="1689"/>
                    <a:pt x="8386" y="2002"/>
                    <a:pt x="6889" y="2002"/>
                  </a:cubicBezTo>
                  <a:cubicBezTo>
                    <a:pt x="4647" y="2002"/>
                    <a:pt x="2803" y="1299"/>
                    <a:pt x="2676" y="1263"/>
                  </a:cubicBezTo>
                  <a:cubicBezTo>
                    <a:pt x="2220" y="1080"/>
                    <a:pt x="1855" y="898"/>
                    <a:pt x="1642" y="746"/>
                  </a:cubicBezTo>
                  <a:cubicBezTo>
                    <a:pt x="1627" y="738"/>
                    <a:pt x="1610" y="735"/>
                    <a:pt x="1592" y="735"/>
                  </a:cubicBezTo>
                  <a:cubicBezTo>
                    <a:pt x="1540" y="735"/>
                    <a:pt x="1483" y="769"/>
                    <a:pt x="1460" y="837"/>
                  </a:cubicBezTo>
                  <a:cubicBezTo>
                    <a:pt x="1186" y="1567"/>
                    <a:pt x="1" y="4910"/>
                    <a:pt x="943" y="9196"/>
                  </a:cubicBezTo>
                  <a:lnTo>
                    <a:pt x="13649" y="8618"/>
                  </a:lnTo>
                  <a:cubicBezTo>
                    <a:pt x="13770" y="6886"/>
                    <a:pt x="13679" y="4789"/>
                    <a:pt x="13162" y="2478"/>
                  </a:cubicBezTo>
                  <a:cubicBezTo>
                    <a:pt x="12980" y="1597"/>
                    <a:pt x="12737" y="807"/>
                    <a:pt x="12463" y="77"/>
                  </a:cubicBezTo>
                  <a:cubicBezTo>
                    <a:pt x="12444" y="39"/>
                    <a:pt x="12388" y="0"/>
                    <a:pt x="12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72;p76">
              <a:extLst>
                <a:ext uri="{FF2B5EF4-FFF2-40B4-BE49-F238E27FC236}">
                  <a16:creationId xmlns="" xmlns:a16="http://schemas.microsoft.com/office/drawing/2014/main" id="{777A834F-342D-4C03-487B-2DC96864233A}"/>
                </a:ext>
              </a:extLst>
            </p:cNvPr>
            <p:cNvSpPr/>
            <p:nvPr/>
          </p:nvSpPr>
          <p:spPr>
            <a:xfrm>
              <a:off x="1908475" y="4120575"/>
              <a:ext cx="34975" cy="142125"/>
            </a:xfrm>
            <a:custGeom>
              <a:avLst/>
              <a:gdLst/>
              <a:ahLst/>
              <a:cxnLst/>
              <a:rect l="l" t="t" r="r" b="b"/>
              <a:pathLst>
                <a:path w="1399" h="5685" fill="none" extrusionOk="0">
                  <a:moveTo>
                    <a:pt x="1" y="0"/>
                  </a:moveTo>
                  <a:cubicBezTo>
                    <a:pt x="1" y="0"/>
                    <a:pt x="548" y="5593"/>
                    <a:pt x="730" y="5623"/>
                  </a:cubicBezTo>
                  <a:cubicBezTo>
                    <a:pt x="882" y="5684"/>
                    <a:pt x="1399" y="5593"/>
                    <a:pt x="1399" y="5593"/>
                  </a:cubicBezTo>
                  <a:lnTo>
                    <a:pt x="1095" y="10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73;p76">
              <a:extLst>
                <a:ext uri="{FF2B5EF4-FFF2-40B4-BE49-F238E27FC236}">
                  <a16:creationId xmlns="" xmlns:a16="http://schemas.microsoft.com/office/drawing/2014/main" id="{5840AF4D-A966-4E11-3B33-2A13E3D35BD3}"/>
                </a:ext>
              </a:extLst>
            </p:cNvPr>
            <p:cNvSpPr/>
            <p:nvPr/>
          </p:nvSpPr>
          <p:spPr>
            <a:xfrm>
              <a:off x="1794500" y="4133500"/>
              <a:ext cx="37250" cy="57000"/>
            </a:xfrm>
            <a:custGeom>
              <a:avLst/>
              <a:gdLst/>
              <a:ahLst/>
              <a:cxnLst/>
              <a:rect l="l" t="t" r="r" b="b"/>
              <a:pathLst>
                <a:path w="1490" h="2280" fill="none" extrusionOk="0">
                  <a:moveTo>
                    <a:pt x="1490" y="0"/>
                  </a:moveTo>
                  <a:cubicBezTo>
                    <a:pt x="1490" y="0"/>
                    <a:pt x="1429" y="2280"/>
                    <a:pt x="0" y="19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74;p76">
              <a:extLst>
                <a:ext uri="{FF2B5EF4-FFF2-40B4-BE49-F238E27FC236}">
                  <a16:creationId xmlns="" xmlns:a16="http://schemas.microsoft.com/office/drawing/2014/main" id="{EDDDC9C1-929F-660C-D5FE-6C86B99D49EC}"/>
                </a:ext>
              </a:extLst>
            </p:cNvPr>
            <p:cNvSpPr/>
            <p:nvPr/>
          </p:nvSpPr>
          <p:spPr>
            <a:xfrm>
              <a:off x="2034625" y="4116000"/>
              <a:ext cx="30425" cy="49425"/>
            </a:xfrm>
            <a:custGeom>
              <a:avLst/>
              <a:gdLst/>
              <a:ahLst/>
              <a:cxnLst/>
              <a:rect l="l" t="t" r="r" b="b"/>
              <a:pathLst>
                <a:path w="1217" h="1977" fill="none" extrusionOk="0">
                  <a:moveTo>
                    <a:pt x="0" y="1"/>
                  </a:moveTo>
                  <a:cubicBezTo>
                    <a:pt x="0" y="1"/>
                    <a:pt x="213" y="1977"/>
                    <a:pt x="1216" y="188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75;p76">
              <a:extLst>
                <a:ext uri="{FF2B5EF4-FFF2-40B4-BE49-F238E27FC236}">
                  <a16:creationId xmlns="" xmlns:a16="http://schemas.microsoft.com/office/drawing/2014/main" id="{3B8F1D5B-6E0F-8EC6-88E2-C86984DB2C17}"/>
                </a:ext>
              </a:extLst>
            </p:cNvPr>
            <p:cNvSpPr/>
            <p:nvPr/>
          </p:nvSpPr>
          <p:spPr>
            <a:xfrm>
              <a:off x="1774725" y="4084850"/>
              <a:ext cx="282725" cy="115525"/>
            </a:xfrm>
            <a:custGeom>
              <a:avLst/>
              <a:gdLst/>
              <a:ahLst/>
              <a:cxnLst/>
              <a:rect l="l" t="t" r="r" b="b"/>
              <a:pathLst>
                <a:path w="11309" h="4621" fill="none" extrusionOk="0">
                  <a:moveTo>
                    <a:pt x="1" y="882"/>
                  </a:moveTo>
                  <a:cubicBezTo>
                    <a:pt x="1" y="882"/>
                    <a:pt x="6688" y="4621"/>
                    <a:pt x="11308" y="1"/>
                  </a:cubicBezTo>
                </a:path>
              </a:pathLst>
            </a:custGeom>
            <a:noFill/>
            <a:ln w="4550" cap="rnd" cmpd="sng">
              <a:solidFill>
                <a:srgbClr val="0805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76;p76">
              <a:extLst>
                <a:ext uri="{FF2B5EF4-FFF2-40B4-BE49-F238E27FC236}">
                  <a16:creationId xmlns="" xmlns:a16="http://schemas.microsoft.com/office/drawing/2014/main" id="{E912FC4D-E678-95F5-3857-6328EEF40E77}"/>
                </a:ext>
              </a:extLst>
            </p:cNvPr>
            <p:cNvSpPr/>
            <p:nvPr/>
          </p:nvSpPr>
          <p:spPr>
            <a:xfrm>
              <a:off x="1736750" y="4196225"/>
              <a:ext cx="174800" cy="554625"/>
            </a:xfrm>
            <a:custGeom>
              <a:avLst/>
              <a:gdLst/>
              <a:ahLst/>
              <a:cxnLst/>
              <a:rect l="l" t="t" r="r" b="b"/>
              <a:pathLst>
                <a:path w="6992" h="22185" extrusionOk="0">
                  <a:moveTo>
                    <a:pt x="2921" y="0"/>
                  </a:moveTo>
                  <a:cubicBezTo>
                    <a:pt x="2800" y="0"/>
                    <a:pt x="2677" y="5"/>
                    <a:pt x="2553" y="14"/>
                  </a:cubicBezTo>
                  <a:cubicBezTo>
                    <a:pt x="2006" y="75"/>
                    <a:pt x="1489" y="105"/>
                    <a:pt x="1064" y="439"/>
                  </a:cubicBezTo>
                  <a:cubicBezTo>
                    <a:pt x="0" y="1290"/>
                    <a:pt x="2310" y="18403"/>
                    <a:pt x="2128" y="19710"/>
                  </a:cubicBezTo>
                  <a:cubicBezTo>
                    <a:pt x="2000" y="20604"/>
                    <a:pt x="3691" y="22184"/>
                    <a:pt x="4873" y="22184"/>
                  </a:cubicBezTo>
                  <a:cubicBezTo>
                    <a:pt x="5378" y="22184"/>
                    <a:pt x="5791" y="21895"/>
                    <a:pt x="5927" y="21139"/>
                  </a:cubicBezTo>
                  <a:cubicBezTo>
                    <a:pt x="6748" y="16731"/>
                    <a:pt x="6991" y="1594"/>
                    <a:pt x="6991" y="1594"/>
                  </a:cubicBezTo>
                  <a:cubicBezTo>
                    <a:pt x="6306" y="1052"/>
                    <a:pt x="4790" y="0"/>
                    <a:pt x="2921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7;p76">
              <a:extLst>
                <a:ext uri="{FF2B5EF4-FFF2-40B4-BE49-F238E27FC236}">
                  <a16:creationId xmlns="" xmlns:a16="http://schemas.microsoft.com/office/drawing/2014/main" id="{F157731B-1B1B-A0FE-7044-43FA27246BC5}"/>
                </a:ext>
              </a:extLst>
            </p:cNvPr>
            <p:cNvSpPr/>
            <p:nvPr/>
          </p:nvSpPr>
          <p:spPr>
            <a:xfrm>
              <a:off x="1775500" y="4626625"/>
              <a:ext cx="120075" cy="441150"/>
            </a:xfrm>
            <a:custGeom>
              <a:avLst/>
              <a:gdLst/>
              <a:ahLst/>
              <a:cxnLst/>
              <a:rect l="l" t="t" r="r" b="b"/>
              <a:pathLst>
                <a:path w="4803" h="17646" extrusionOk="0">
                  <a:moveTo>
                    <a:pt x="2731" y="0"/>
                  </a:moveTo>
                  <a:cubicBezTo>
                    <a:pt x="2129" y="0"/>
                    <a:pt x="1506" y="203"/>
                    <a:pt x="1246" y="549"/>
                  </a:cubicBezTo>
                  <a:cubicBezTo>
                    <a:pt x="699" y="1400"/>
                    <a:pt x="243" y="3376"/>
                    <a:pt x="122" y="5443"/>
                  </a:cubicBezTo>
                  <a:cubicBezTo>
                    <a:pt x="0" y="7540"/>
                    <a:pt x="882" y="14409"/>
                    <a:pt x="943" y="15260"/>
                  </a:cubicBezTo>
                  <a:cubicBezTo>
                    <a:pt x="1034" y="16081"/>
                    <a:pt x="882" y="16841"/>
                    <a:pt x="1246" y="17388"/>
                  </a:cubicBezTo>
                  <a:cubicBezTo>
                    <a:pt x="1246" y="17388"/>
                    <a:pt x="1577" y="17645"/>
                    <a:pt x="2096" y="17645"/>
                  </a:cubicBezTo>
                  <a:cubicBezTo>
                    <a:pt x="2245" y="17645"/>
                    <a:pt x="2408" y="17624"/>
                    <a:pt x="2584" y="17570"/>
                  </a:cubicBezTo>
                  <a:cubicBezTo>
                    <a:pt x="3374" y="17358"/>
                    <a:pt x="3161" y="16993"/>
                    <a:pt x="3161" y="15929"/>
                  </a:cubicBezTo>
                  <a:cubicBezTo>
                    <a:pt x="3161" y="13801"/>
                    <a:pt x="4803" y="3224"/>
                    <a:pt x="4134" y="822"/>
                  </a:cubicBezTo>
                  <a:cubicBezTo>
                    <a:pt x="4038" y="248"/>
                    <a:pt x="3398" y="0"/>
                    <a:pt x="2731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8;p76">
              <a:extLst>
                <a:ext uri="{FF2B5EF4-FFF2-40B4-BE49-F238E27FC236}">
                  <a16:creationId xmlns="" xmlns:a16="http://schemas.microsoft.com/office/drawing/2014/main" id="{E70F7128-98AE-3D78-3261-F5E9361CC40D}"/>
                </a:ext>
              </a:extLst>
            </p:cNvPr>
            <p:cNvSpPr/>
            <p:nvPr/>
          </p:nvSpPr>
          <p:spPr>
            <a:xfrm>
              <a:off x="1741300" y="5056750"/>
              <a:ext cx="118575" cy="86750"/>
            </a:xfrm>
            <a:custGeom>
              <a:avLst/>
              <a:gdLst/>
              <a:ahLst/>
              <a:cxnLst/>
              <a:rect l="l" t="t" r="r" b="b"/>
              <a:pathLst>
                <a:path w="4743" h="3470" extrusionOk="0">
                  <a:moveTo>
                    <a:pt x="4529" y="1"/>
                  </a:moveTo>
                  <a:lnTo>
                    <a:pt x="1611" y="365"/>
                  </a:lnTo>
                  <a:cubicBezTo>
                    <a:pt x="1611" y="365"/>
                    <a:pt x="0" y="1824"/>
                    <a:pt x="335" y="2523"/>
                  </a:cubicBezTo>
                  <a:cubicBezTo>
                    <a:pt x="638" y="3111"/>
                    <a:pt x="1609" y="3470"/>
                    <a:pt x="2397" y="3470"/>
                  </a:cubicBezTo>
                  <a:cubicBezTo>
                    <a:pt x="2954" y="3470"/>
                    <a:pt x="3420" y="3291"/>
                    <a:pt x="3496" y="2888"/>
                  </a:cubicBezTo>
                  <a:cubicBezTo>
                    <a:pt x="3678" y="1885"/>
                    <a:pt x="4104" y="1308"/>
                    <a:pt x="4438" y="943"/>
                  </a:cubicBezTo>
                  <a:cubicBezTo>
                    <a:pt x="4742" y="548"/>
                    <a:pt x="4529" y="1"/>
                    <a:pt x="4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79;p76">
              <a:extLst>
                <a:ext uri="{FF2B5EF4-FFF2-40B4-BE49-F238E27FC236}">
                  <a16:creationId xmlns="" xmlns:a16="http://schemas.microsoft.com/office/drawing/2014/main" id="{61380C84-4D5E-D0B8-CA61-BDA83966CB59}"/>
                </a:ext>
              </a:extLst>
            </p:cNvPr>
            <p:cNvSpPr/>
            <p:nvPr/>
          </p:nvSpPr>
          <p:spPr>
            <a:xfrm>
              <a:off x="1755725" y="5012400"/>
              <a:ext cx="110225" cy="110175"/>
            </a:xfrm>
            <a:custGeom>
              <a:avLst/>
              <a:gdLst/>
              <a:ahLst/>
              <a:cxnLst/>
              <a:rect l="l" t="t" r="r" b="b"/>
              <a:pathLst>
                <a:path w="4409" h="4407" extrusionOk="0">
                  <a:moveTo>
                    <a:pt x="2685" y="0"/>
                  </a:moveTo>
                  <a:cubicBezTo>
                    <a:pt x="2452" y="0"/>
                    <a:pt x="2248" y="115"/>
                    <a:pt x="2159" y="407"/>
                  </a:cubicBezTo>
                  <a:cubicBezTo>
                    <a:pt x="1855" y="1380"/>
                    <a:pt x="1521" y="1683"/>
                    <a:pt x="761" y="2413"/>
                  </a:cubicBezTo>
                  <a:cubicBezTo>
                    <a:pt x="1" y="3142"/>
                    <a:pt x="183" y="4085"/>
                    <a:pt x="1186" y="4297"/>
                  </a:cubicBezTo>
                  <a:cubicBezTo>
                    <a:pt x="1490" y="4373"/>
                    <a:pt x="1740" y="4407"/>
                    <a:pt x="1949" y="4407"/>
                  </a:cubicBezTo>
                  <a:cubicBezTo>
                    <a:pt x="2826" y="4407"/>
                    <a:pt x="2954" y="3816"/>
                    <a:pt x="3101" y="3325"/>
                  </a:cubicBezTo>
                  <a:cubicBezTo>
                    <a:pt x="3314" y="2717"/>
                    <a:pt x="3770" y="2383"/>
                    <a:pt x="3952" y="1987"/>
                  </a:cubicBezTo>
                  <a:cubicBezTo>
                    <a:pt x="4135" y="1623"/>
                    <a:pt x="4408" y="133"/>
                    <a:pt x="3952" y="42"/>
                  </a:cubicBezTo>
                  <a:cubicBezTo>
                    <a:pt x="3952" y="42"/>
                    <a:pt x="3922" y="437"/>
                    <a:pt x="3740" y="1045"/>
                  </a:cubicBezTo>
                  <a:cubicBezTo>
                    <a:pt x="3692" y="1376"/>
                    <a:pt x="3514" y="1544"/>
                    <a:pt x="3430" y="1544"/>
                  </a:cubicBezTo>
                  <a:cubicBezTo>
                    <a:pt x="3352" y="1544"/>
                    <a:pt x="3355" y="1399"/>
                    <a:pt x="3618" y="1106"/>
                  </a:cubicBezTo>
                  <a:cubicBezTo>
                    <a:pt x="3984" y="675"/>
                    <a:pt x="3252" y="0"/>
                    <a:pt x="2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80;p76">
              <a:extLst>
                <a:ext uri="{FF2B5EF4-FFF2-40B4-BE49-F238E27FC236}">
                  <a16:creationId xmlns="" xmlns:a16="http://schemas.microsoft.com/office/drawing/2014/main" id="{0094C5F5-562D-EEE2-3D6A-CD71F67062D1}"/>
                </a:ext>
              </a:extLst>
            </p:cNvPr>
            <p:cNvSpPr/>
            <p:nvPr/>
          </p:nvSpPr>
          <p:spPr>
            <a:xfrm>
              <a:off x="1789175" y="5078025"/>
              <a:ext cx="24350" cy="7625"/>
            </a:xfrm>
            <a:custGeom>
              <a:avLst/>
              <a:gdLst/>
              <a:ahLst/>
              <a:cxnLst/>
              <a:rect l="l" t="t" r="r" b="b"/>
              <a:pathLst>
                <a:path w="974" h="305" fill="none" extrusionOk="0">
                  <a:moveTo>
                    <a:pt x="973" y="305"/>
                  </a:moveTo>
                  <a:cubicBezTo>
                    <a:pt x="669" y="122"/>
                    <a:pt x="335" y="1"/>
                    <a:pt x="0" y="1"/>
                  </a:cubicBezTo>
                </a:path>
              </a:pathLst>
            </a:custGeom>
            <a:noFill/>
            <a:ln w="4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81;p76">
              <a:extLst>
                <a:ext uri="{FF2B5EF4-FFF2-40B4-BE49-F238E27FC236}">
                  <a16:creationId xmlns="" xmlns:a16="http://schemas.microsoft.com/office/drawing/2014/main" id="{F5005379-54C7-401D-7C49-F6E4098D84BE}"/>
                </a:ext>
              </a:extLst>
            </p:cNvPr>
            <p:cNvSpPr/>
            <p:nvPr/>
          </p:nvSpPr>
          <p:spPr>
            <a:xfrm>
              <a:off x="1793725" y="5060550"/>
              <a:ext cx="27375" cy="19025"/>
            </a:xfrm>
            <a:custGeom>
              <a:avLst/>
              <a:gdLst/>
              <a:ahLst/>
              <a:cxnLst/>
              <a:rect l="l" t="t" r="r" b="b"/>
              <a:pathLst>
                <a:path w="1095" h="761" fill="none" extrusionOk="0">
                  <a:moveTo>
                    <a:pt x="1095" y="244"/>
                  </a:moveTo>
                  <a:cubicBezTo>
                    <a:pt x="973" y="92"/>
                    <a:pt x="761" y="1"/>
                    <a:pt x="578" y="1"/>
                  </a:cubicBezTo>
                  <a:cubicBezTo>
                    <a:pt x="730" y="92"/>
                    <a:pt x="821" y="244"/>
                    <a:pt x="913" y="396"/>
                  </a:cubicBezTo>
                  <a:cubicBezTo>
                    <a:pt x="761" y="244"/>
                    <a:pt x="578" y="183"/>
                    <a:pt x="335" y="183"/>
                  </a:cubicBezTo>
                  <a:cubicBezTo>
                    <a:pt x="578" y="305"/>
                    <a:pt x="761" y="517"/>
                    <a:pt x="913" y="761"/>
                  </a:cubicBezTo>
                  <a:cubicBezTo>
                    <a:pt x="639" y="517"/>
                    <a:pt x="335" y="396"/>
                    <a:pt x="1" y="365"/>
                  </a:cubicBezTo>
                  <a:cubicBezTo>
                    <a:pt x="305" y="517"/>
                    <a:pt x="366" y="487"/>
                    <a:pt x="578" y="761"/>
                  </a:cubicBezTo>
                </a:path>
              </a:pathLst>
            </a:custGeom>
            <a:noFill/>
            <a:ln w="4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82;p76">
              <a:extLst>
                <a:ext uri="{FF2B5EF4-FFF2-40B4-BE49-F238E27FC236}">
                  <a16:creationId xmlns="" xmlns:a16="http://schemas.microsoft.com/office/drawing/2014/main" id="{CA50BA3B-61C3-CF42-95D6-7A836A813A62}"/>
                </a:ext>
              </a:extLst>
            </p:cNvPr>
            <p:cNvSpPr/>
            <p:nvPr/>
          </p:nvSpPr>
          <p:spPr>
            <a:xfrm>
              <a:off x="1816525" y="5060550"/>
              <a:ext cx="18275" cy="8375"/>
            </a:xfrm>
            <a:custGeom>
              <a:avLst/>
              <a:gdLst/>
              <a:ahLst/>
              <a:cxnLst/>
              <a:rect l="l" t="t" r="r" b="b"/>
              <a:pathLst>
                <a:path w="731" h="335" fill="none" extrusionOk="0">
                  <a:moveTo>
                    <a:pt x="1" y="92"/>
                  </a:moveTo>
                  <a:cubicBezTo>
                    <a:pt x="1" y="92"/>
                    <a:pt x="578" y="335"/>
                    <a:pt x="639" y="153"/>
                  </a:cubicBezTo>
                  <a:cubicBezTo>
                    <a:pt x="730" y="1"/>
                    <a:pt x="1" y="92"/>
                    <a:pt x="1" y="92"/>
                  </a:cubicBezTo>
                  <a:close/>
                </a:path>
              </a:pathLst>
            </a:custGeom>
            <a:noFill/>
            <a:ln w="4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83;p76">
              <a:extLst>
                <a:ext uri="{FF2B5EF4-FFF2-40B4-BE49-F238E27FC236}">
                  <a16:creationId xmlns="" xmlns:a16="http://schemas.microsoft.com/office/drawing/2014/main" id="{55DCC96E-EF76-766F-962A-FEE571E444EC}"/>
                </a:ext>
              </a:extLst>
            </p:cNvPr>
            <p:cNvSpPr/>
            <p:nvPr/>
          </p:nvSpPr>
          <p:spPr>
            <a:xfrm>
              <a:off x="1801325" y="5046125"/>
              <a:ext cx="15225" cy="16725"/>
            </a:xfrm>
            <a:custGeom>
              <a:avLst/>
              <a:gdLst/>
              <a:ahLst/>
              <a:cxnLst/>
              <a:rect l="l" t="t" r="r" b="b"/>
              <a:pathLst>
                <a:path w="609" h="669" fill="none" extrusionOk="0">
                  <a:moveTo>
                    <a:pt x="609" y="669"/>
                  </a:moveTo>
                  <a:cubicBezTo>
                    <a:pt x="609" y="669"/>
                    <a:pt x="426" y="61"/>
                    <a:pt x="213" y="31"/>
                  </a:cubicBezTo>
                  <a:cubicBezTo>
                    <a:pt x="1" y="0"/>
                    <a:pt x="274" y="608"/>
                    <a:pt x="609" y="669"/>
                  </a:cubicBezTo>
                  <a:close/>
                </a:path>
              </a:pathLst>
            </a:custGeom>
            <a:noFill/>
            <a:ln w="4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84;p76">
              <a:extLst>
                <a:ext uri="{FF2B5EF4-FFF2-40B4-BE49-F238E27FC236}">
                  <a16:creationId xmlns="" xmlns:a16="http://schemas.microsoft.com/office/drawing/2014/main" id="{645000D4-3DD1-424C-5283-D2F97825063A}"/>
                </a:ext>
              </a:extLst>
            </p:cNvPr>
            <p:cNvSpPr/>
            <p:nvPr/>
          </p:nvSpPr>
          <p:spPr>
            <a:xfrm>
              <a:off x="1764850" y="5092175"/>
              <a:ext cx="55500" cy="26100"/>
            </a:xfrm>
            <a:custGeom>
              <a:avLst/>
              <a:gdLst/>
              <a:ahLst/>
              <a:cxnLst/>
              <a:rect l="l" t="t" r="r" b="b"/>
              <a:pathLst>
                <a:path w="2220" h="1044" extrusionOk="0">
                  <a:moveTo>
                    <a:pt x="317" y="1"/>
                  </a:moveTo>
                  <a:cubicBezTo>
                    <a:pt x="173" y="1"/>
                    <a:pt x="71" y="36"/>
                    <a:pt x="62" y="134"/>
                  </a:cubicBezTo>
                  <a:cubicBezTo>
                    <a:pt x="1" y="438"/>
                    <a:pt x="365" y="711"/>
                    <a:pt x="821" y="894"/>
                  </a:cubicBezTo>
                  <a:cubicBezTo>
                    <a:pt x="1068" y="1006"/>
                    <a:pt x="1310" y="1043"/>
                    <a:pt x="1520" y="1043"/>
                  </a:cubicBezTo>
                  <a:cubicBezTo>
                    <a:pt x="1882" y="1043"/>
                    <a:pt x="2151" y="932"/>
                    <a:pt x="2189" y="894"/>
                  </a:cubicBezTo>
                  <a:cubicBezTo>
                    <a:pt x="2220" y="863"/>
                    <a:pt x="1612" y="316"/>
                    <a:pt x="1308" y="195"/>
                  </a:cubicBezTo>
                  <a:cubicBezTo>
                    <a:pt x="1102" y="153"/>
                    <a:pt x="618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85;p76">
              <a:extLst>
                <a:ext uri="{FF2B5EF4-FFF2-40B4-BE49-F238E27FC236}">
                  <a16:creationId xmlns="" xmlns:a16="http://schemas.microsoft.com/office/drawing/2014/main" id="{512F442E-31F4-D2D2-A7C7-A25292189915}"/>
                </a:ext>
              </a:extLst>
            </p:cNvPr>
            <p:cNvSpPr/>
            <p:nvPr/>
          </p:nvSpPr>
          <p:spPr>
            <a:xfrm>
              <a:off x="1745850" y="4194625"/>
              <a:ext cx="182400" cy="802225"/>
            </a:xfrm>
            <a:custGeom>
              <a:avLst/>
              <a:gdLst/>
              <a:ahLst/>
              <a:cxnLst/>
              <a:rect l="l" t="t" r="r" b="b"/>
              <a:pathLst>
                <a:path w="7296" h="32089" extrusionOk="0">
                  <a:moveTo>
                    <a:pt x="2637" y="0"/>
                  </a:moveTo>
                  <a:cubicBezTo>
                    <a:pt x="2499" y="0"/>
                    <a:pt x="2360" y="6"/>
                    <a:pt x="2220" y="17"/>
                  </a:cubicBezTo>
                  <a:cubicBezTo>
                    <a:pt x="1733" y="47"/>
                    <a:pt x="1156" y="78"/>
                    <a:pt x="700" y="473"/>
                  </a:cubicBezTo>
                  <a:cubicBezTo>
                    <a:pt x="1" y="990"/>
                    <a:pt x="548" y="7008"/>
                    <a:pt x="1277" y="14212"/>
                  </a:cubicBezTo>
                  <a:cubicBezTo>
                    <a:pt x="1460" y="16643"/>
                    <a:pt x="1673" y="18771"/>
                    <a:pt x="1673" y="19531"/>
                  </a:cubicBezTo>
                  <a:cubicBezTo>
                    <a:pt x="1460" y="20443"/>
                    <a:pt x="1308" y="21568"/>
                    <a:pt x="1217" y="22723"/>
                  </a:cubicBezTo>
                  <a:cubicBezTo>
                    <a:pt x="1125" y="24546"/>
                    <a:pt x="1673" y="29045"/>
                    <a:pt x="1916" y="31051"/>
                  </a:cubicBezTo>
                  <a:cubicBezTo>
                    <a:pt x="1916" y="31051"/>
                    <a:pt x="1946" y="31476"/>
                    <a:pt x="1977" y="31750"/>
                  </a:cubicBezTo>
                  <a:cubicBezTo>
                    <a:pt x="1977" y="31841"/>
                    <a:pt x="2098" y="31963"/>
                    <a:pt x="2220" y="31993"/>
                  </a:cubicBezTo>
                  <a:cubicBezTo>
                    <a:pt x="2524" y="32057"/>
                    <a:pt x="2833" y="32088"/>
                    <a:pt x="3139" y="32088"/>
                  </a:cubicBezTo>
                  <a:cubicBezTo>
                    <a:pt x="3567" y="32088"/>
                    <a:pt x="3988" y="32026"/>
                    <a:pt x="4378" y="31902"/>
                  </a:cubicBezTo>
                  <a:cubicBezTo>
                    <a:pt x="4499" y="31841"/>
                    <a:pt x="4560" y="31750"/>
                    <a:pt x="4621" y="31628"/>
                  </a:cubicBezTo>
                  <a:cubicBezTo>
                    <a:pt x="4682" y="30808"/>
                    <a:pt x="4803" y="29835"/>
                    <a:pt x="4925" y="28741"/>
                  </a:cubicBezTo>
                  <a:cubicBezTo>
                    <a:pt x="5168" y="26400"/>
                    <a:pt x="5442" y="23756"/>
                    <a:pt x="5594" y="21598"/>
                  </a:cubicBezTo>
                  <a:cubicBezTo>
                    <a:pt x="5624" y="21476"/>
                    <a:pt x="5685" y="21355"/>
                    <a:pt x="5715" y="21203"/>
                  </a:cubicBezTo>
                  <a:cubicBezTo>
                    <a:pt x="6536" y="16826"/>
                    <a:pt x="7296" y="1750"/>
                    <a:pt x="6779" y="1628"/>
                  </a:cubicBezTo>
                  <a:lnTo>
                    <a:pt x="6779" y="1598"/>
                  </a:lnTo>
                  <a:lnTo>
                    <a:pt x="6749" y="1567"/>
                  </a:lnTo>
                  <a:cubicBezTo>
                    <a:pt x="5820" y="836"/>
                    <a:pt x="4345" y="0"/>
                    <a:pt x="2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86;p76">
              <a:extLst>
                <a:ext uri="{FF2B5EF4-FFF2-40B4-BE49-F238E27FC236}">
                  <a16:creationId xmlns="" xmlns:a16="http://schemas.microsoft.com/office/drawing/2014/main" id="{52EB7A8E-1EF0-1590-74C5-80665A7DCBB6}"/>
                </a:ext>
              </a:extLst>
            </p:cNvPr>
            <p:cNvSpPr/>
            <p:nvPr/>
          </p:nvSpPr>
          <p:spPr>
            <a:xfrm>
              <a:off x="1744946" y="3538527"/>
              <a:ext cx="354900" cy="632725"/>
            </a:xfrm>
            <a:custGeom>
              <a:avLst/>
              <a:gdLst/>
              <a:ahLst/>
              <a:cxnLst/>
              <a:rect l="l" t="t" r="r" b="b"/>
              <a:pathLst>
                <a:path w="14196" h="25309" extrusionOk="0">
                  <a:moveTo>
                    <a:pt x="7645" y="0"/>
                  </a:moveTo>
                  <a:cubicBezTo>
                    <a:pt x="6746" y="0"/>
                    <a:pt x="5858" y="175"/>
                    <a:pt x="5472" y="819"/>
                  </a:cubicBezTo>
                  <a:cubicBezTo>
                    <a:pt x="5016" y="1578"/>
                    <a:pt x="5229" y="2460"/>
                    <a:pt x="4104" y="4466"/>
                  </a:cubicBezTo>
                  <a:cubicBezTo>
                    <a:pt x="2888" y="6715"/>
                    <a:pt x="2341" y="7323"/>
                    <a:pt x="2524" y="8265"/>
                  </a:cubicBezTo>
                  <a:cubicBezTo>
                    <a:pt x="2645" y="8782"/>
                    <a:pt x="2888" y="9117"/>
                    <a:pt x="3010" y="9238"/>
                  </a:cubicBezTo>
                  <a:cubicBezTo>
                    <a:pt x="3800" y="10241"/>
                    <a:pt x="3253" y="13402"/>
                    <a:pt x="1" y="24193"/>
                  </a:cubicBezTo>
                  <a:cubicBezTo>
                    <a:pt x="1" y="24193"/>
                    <a:pt x="2354" y="25309"/>
                    <a:pt x="5671" y="25309"/>
                  </a:cubicBezTo>
                  <a:cubicBezTo>
                    <a:pt x="8122" y="25309"/>
                    <a:pt x="11099" y="24700"/>
                    <a:pt x="14044" y="22582"/>
                  </a:cubicBezTo>
                  <a:cubicBezTo>
                    <a:pt x="12980" y="20059"/>
                    <a:pt x="12524" y="17810"/>
                    <a:pt x="12281" y="16260"/>
                  </a:cubicBezTo>
                  <a:cubicBezTo>
                    <a:pt x="11764" y="12369"/>
                    <a:pt x="12524" y="10819"/>
                    <a:pt x="12706" y="10484"/>
                  </a:cubicBezTo>
                  <a:cubicBezTo>
                    <a:pt x="12706" y="10454"/>
                    <a:pt x="12919" y="10089"/>
                    <a:pt x="13162" y="9572"/>
                  </a:cubicBezTo>
                  <a:cubicBezTo>
                    <a:pt x="13314" y="9177"/>
                    <a:pt x="13436" y="8873"/>
                    <a:pt x="13466" y="8569"/>
                  </a:cubicBezTo>
                  <a:cubicBezTo>
                    <a:pt x="13497" y="8022"/>
                    <a:pt x="13223" y="7597"/>
                    <a:pt x="13162" y="7414"/>
                  </a:cubicBezTo>
                  <a:cubicBezTo>
                    <a:pt x="12402" y="5925"/>
                    <a:pt x="12281" y="2703"/>
                    <a:pt x="13314" y="2156"/>
                  </a:cubicBezTo>
                  <a:cubicBezTo>
                    <a:pt x="13422" y="2097"/>
                    <a:pt x="13537" y="2079"/>
                    <a:pt x="13643" y="2079"/>
                  </a:cubicBezTo>
                  <a:cubicBezTo>
                    <a:pt x="13802" y="2079"/>
                    <a:pt x="13944" y="2119"/>
                    <a:pt x="14019" y="2119"/>
                  </a:cubicBezTo>
                  <a:cubicBezTo>
                    <a:pt x="14049" y="2119"/>
                    <a:pt x="14068" y="2113"/>
                    <a:pt x="14074" y="2095"/>
                  </a:cubicBezTo>
                  <a:cubicBezTo>
                    <a:pt x="14196" y="1882"/>
                    <a:pt x="12159" y="636"/>
                    <a:pt x="9727" y="211"/>
                  </a:cubicBezTo>
                  <a:cubicBezTo>
                    <a:pt x="9255" y="139"/>
                    <a:pt x="8445" y="0"/>
                    <a:pt x="7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87;p76">
              <a:extLst>
                <a:ext uri="{FF2B5EF4-FFF2-40B4-BE49-F238E27FC236}">
                  <a16:creationId xmlns="" xmlns:a16="http://schemas.microsoft.com/office/drawing/2014/main" id="{8C8B4AAE-CB21-7F64-6E5F-B473D179EEFD}"/>
                </a:ext>
              </a:extLst>
            </p:cNvPr>
            <p:cNvSpPr/>
            <p:nvPr/>
          </p:nvSpPr>
          <p:spPr>
            <a:xfrm>
              <a:off x="1901825" y="3544575"/>
              <a:ext cx="138225" cy="83350"/>
            </a:xfrm>
            <a:custGeom>
              <a:avLst/>
              <a:gdLst/>
              <a:ahLst/>
              <a:cxnLst/>
              <a:rect l="l" t="t" r="r" b="b"/>
              <a:pathLst>
                <a:path w="5529" h="3334" extrusionOk="0">
                  <a:moveTo>
                    <a:pt x="2704" y="0"/>
                  </a:moveTo>
                  <a:cubicBezTo>
                    <a:pt x="1183" y="0"/>
                    <a:pt x="1" y="1734"/>
                    <a:pt x="297" y="2918"/>
                  </a:cubicBezTo>
                  <a:cubicBezTo>
                    <a:pt x="381" y="3209"/>
                    <a:pt x="682" y="3334"/>
                    <a:pt x="1087" y="3334"/>
                  </a:cubicBezTo>
                  <a:cubicBezTo>
                    <a:pt x="2589" y="3334"/>
                    <a:pt x="5528" y="1621"/>
                    <a:pt x="4188" y="304"/>
                  </a:cubicBezTo>
                  <a:lnTo>
                    <a:pt x="3306" y="92"/>
                  </a:lnTo>
                  <a:cubicBezTo>
                    <a:pt x="3101" y="29"/>
                    <a:pt x="2900" y="0"/>
                    <a:pt x="2704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88;p76">
              <a:extLst>
                <a:ext uri="{FF2B5EF4-FFF2-40B4-BE49-F238E27FC236}">
                  <a16:creationId xmlns="" xmlns:a16="http://schemas.microsoft.com/office/drawing/2014/main" id="{5F458D99-0F3F-C970-A08D-0B23A065B6AB}"/>
                </a:ext>
              </a:extLst>
            </p:cNvPr>
            <p:cNvSpPr/>
            <p:nvPr/>
          </p:nvSpPr>
          <p:spPr>
            <a:xfrm>
              <a:off x="1963950" y="3476175"/>
              <a:ext cx="79800" cy="93500"/>
            </a:xfrm>
            <a:custGeom>
              <a:avLst/>
              <a:gdLst/>
              <a:ahLst/>
              <a:cxnLst/>
              <a:rect l="l" t="t" r="r" b="b"/>
              <a:pathLst>
                <a:path w="3192" h="3740" extrusionOk="0">
                  <a:moveTo>
                    <a:pt x="1368" y="1"/>
                  </a:moveTo>
                  <a:lnTo>
                    <a:pt x="0" y="3071"/>
                  </a:lnTo>
                  <a:lnTo>
                    <a:pt x="1520" y="3740"/>
                  </a:lnTo>
                  <a:lnTo>
                    <a:pt x="3192" y="62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89;p76">
              <a:extLst>
                <a:ext uri="{FF2B5EF4-FFF2-40B4-BE49-F238E27FC236}">
                  <a16:creationId xmlns="" xmlns:a16="http://schemas.microsoft.com/office/drawing/2014/main" id="{E4A12DB6-7800-5704-A7A0-F7AF6FA0136D}"/>
                </a:ext>
              </a:extLst>
            </p:cNvPr>
            <p:cNvSpPr/>
            <p:nvPr/>
          </p:nvSpPr>
          <p:spPr>
            <a:xfrm>
              <a:off x="1967750" y="3476175"/>
              <a:ext cx="69925" cy="68425"/>
            </a:xfrm>
            <a:custGeom>
              <a:avLst/>
              <a:gdLst/>
              <a:ahLst/>
              <a:cxnLst/>
              <a:rect l="l" t="t" r="r" b="b"/>
              <a:pathLst>
                <a:path w="2797" h="2737" extrusionOk="0">
                  <a:moveTo>
                    <a:pt x="973" y="1"/>
                  </a:moveTo>
                  <a:lnTo>
                    <a:pt x="0" y="2736"/>
                  </a:lnTo>
                  <a:cubicBezTo>
                    <a:pt x="1064" y="2341"/>
                    <a:pt x="2189" y="1095"/>
                    <a:pt x="2797" y="15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90;p76">
              <a:extLst>
                <a:ext uri="{FF2B5EF4-FFF2-40B4-BE49-F238E27FC236}">
                  <a16:creationId xmlns="" xmlns:a16="http://schemas.microsoft.com/office/drawing/2014/main" id="{D607FAD9-B86A-2621-3BAD-0461D770D9A5}"/>
                </a:ext>
              </a:extLst>
            </p:cNvPr>
            <p:cNvSpPr/>
            <p:nvPr/>
          </p:nvSpPr>
          <p:spPr>
            <a:xfrm>
              <a:off x="1882650" y="3317475"/>
              <a:ext cx="217200" cy="196075"/>
            </a:xfrm>
            <a:custGeom>
              <a:avLst/>
              <a:gdLst/>
              <a:ahLst/>
              <a:cxnLst/>
              <a:rect l="l" t="t" r="r" b="b"/>
              <a:pathLst>
                <a:path w="8688" h="7843" extrusionOk="0">
                  <a:moveTo>
                    <a:pt x="4239" y="1"/>
                  </a:moveTo>
                  <a:cubicBezTo>
                    <a:pt x="3815" y="1"/>
                    <a:pt x="3386" y="97"/>
                    <a:pt x="2979" y="300"/>
                  </a:cubicBezTo>
                  <a:cubicBezTo>
                    <a:pt x="1824" y="908"/>
                    <a:pt x="0" y="5711"/>
                    <a:pt x="1641" y="7200"/>
                  </a:cubicBezTo>
                  <a:cubicBezTo>
                    <a:pt x="2142" y="7663"/>
                    <a:pt x="2746" y="7843"/>
                    <a:pt x="3358" y="7843"/>
                  </a:cubicBezTo>
                  <a:cubicBezTo>
                    <a:pt x="4231" y="7843"/>
                    <a:pt x="5119" y="7477"/>
                    <a:pt x="5745" y="7048"/>
                  </a:cubicBezTo>
                  <a:cubicBezTo>
                    <a:pt x="6140" y="6805"/>
                    <a:pt x="6353" y="6592"/>
                    <a:pt x="6353" y="6592"/>
                  </a:cubicBezTo>
                  <a:cubicBezTo>
                    <a:pt x="8688" y="2820"/>
                    <a:pt x="6538" y="1"/>
                    <a:pt x="4239" y="1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91;p76">
              <a:extLst>
                <a:ext uri="{FF2B5EF4-FFF2-40B4-BE49-F238E27FC236}">
                  <a16:creationId xmlns="" xmlns:a16="http://schemas.microsoft.com/office/drawing/2014/main" id="{D8971D1E-839E-2288-F729-8D4F0A7C0B21}"/>
                </a:ext>
              </a:extLst>
            </p:cNvPr>
            <p:cNvSpPr/>
            <p:nvPr/>
          </p:nvSpPr>
          <p:spPr>
            <a:xfrm>
              <a:off x="1928225" y="3459325"/>
              <a:ext cx="24350" cy="20200"/>
            </a:xfrm>
            <a:custGeom>
              <a:avLst/>
              <a:gdLst/>
              <a:ahLst/>
              <a:cxnLst/>
              <a:rect l="l" t="t" r="r" b="b"/>
              <a:pathLst>
                <a:path w="974" h="808" extrusionOk="0">
                  <a:moveTo>
                    <a:pt x="312" y="0"/>
                  </a:moveTo>
                  <a:cubicBezTo>
                    <a:pt x="299" y="0"/>
                    <a:pt x="287" y="2"/>
                    <a:pt x="274" y="6"/>
                  </a:cubicBezTo>
                  <a:cubicBezTo>
                    <a:pt x="153" y="6"/>
                    <a:pt x="122" y="128"/>
                    <a:pt x="92" y="219"/>
                  </a:cubicBezTo>
                  <a:cubicBezTo>
                    <a:pt x="1" y="432"/>
                    <a:pt x="122" y="705"/>
                    <a:pt x="366" y="766"/>
                  </a:cubicBezTo>
                  <a:cubicBezTo>
                    <a:pt x="422" y="794"/>
                    <a:pt x="487" y="808"/>
                    <a:pt x="553" y="808"/>
                  </a:cubicBezTo>
                  <a:cubicBezTo>
                    <a:pt x="700" y="808"/>
                    <a:pt x="850" y="740"/>
                    <a:pt x="913" y="614"/>
                  </a:cubicBezTo>
                  <a:cubicBezTo>
                    <a:pt x="973" y="432"/>
                    <a:pt x="670" y="249"/>
                    <a:pt x="548" y="128"/>
                  </a:cubicBezTo>
                  <a:cubicBezTo>
                    <a:pt x="469" y="75"/>
                    <a:pt x="390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92;p76">
              <a:extLst>
                <a:ext uri="{FF2B5EF4-FFF2-40B4-BE49-F238E27FC236}">
                  <a16:creationId xmlns="" xmlns:a16="http://schemas.microsoft.com/office/drawing/2014/main" id="{0A750778-712F-B74D-E889-43DEEC8575A5}"/>
                </a:ext>
              </a:extLst>
            </p:cNvPr>
            <p:cNvSpPr/>
            <p:nvPr/>
          </p:nvSpPr>
          <p:spPr>
            <a:xfrm>
              <a:off x="1947225" y="3305775"/>
              <a:ext cx="162650" cy="165250"/>
            </a:xfrm>
            <a:custGeom>
              <a:avLst/>
              <a:gdLst/>
              <a:ahLst/>
              <a:cxnLst/>
              <a:rect l="l" t="t" r="r" b="b"/>
              <a:pathLst>
                <a:path w="6506" h="6610" extrusionOk="0">
                  <a:moveTo>
                    <a:pt x="2414" y="1"/>
                  </a:moveTo>
                  <a:cubicBezTo>
                    <a:pt x="2005" y="1"/>
                    <a:pt x="1551" y="69"/>
                    <a:pt x="1125" y="282"/>
                  </a:cubicBezTo>
                  <a:cubicBezTo>
                    <a:pt x="882" y="373"/>
                    <a:pt x="426" y="586"/>
                    <a:pt x="213" y="1072"/>
                  </a:cubicBezTo>
                  <a:cubicBezTo>
                    <a:pt x="153" y="1194"/>
                    <a:pt x="1" y="1498"/>
                    <a:pt x="61" y="1832"/>
                  </a:cubicBezTo>
                  <a:cubicBezTo>
                    <a:pt x="92" y="2197"/>
                    <a:pt x="365" y="2440"/>
                    <a:pt x="1460" y="3230"/>
                  </a:cubicBezTo>
                  <a:cubicBezTo>
                    <a:pt x="2402" y="3960"/>
                    <a:pt x="2645" y="4112"/>
                    <a:pt x="3010" y="4537"/>
                  </a:cubicBezTo>
                  <a:cubicBezTo>
                    <a:pt x="3314" y="4841"/>
                    <a:pt x="3496" y="5236"/>
                    <a:pt x="3557" y="5662"/>
                  </a:cubicBezTo>
                  <a:cubicBezTo>
                    <a:pt x="3557" y="5844"/>
                    <a:pt x="3557" y="6057"/>
                    <a:pt x="3496" y="6239"/>
                  </a:cubicBezTo>
                  <a:cubicBezTo>
                    <a:pt x="3496" y="6361"/>
                    <a:pt x="3466" y="6391"/>
                    <a:pt x="3557" y="6452"/>
                  </a:cubicBezTo>
                  <a:cubicBezTo>
                    <a:pt x="3674" y="6570"/>
                    <a:pt x="3873" y="6610"/>
                    <a:pt x="4091" y="6610"/>
                  </a:cubicBezTo>
                  <a:cubicBezTo>
                    <a:pt x="4437" y="6610"/>
                    <a:pt x="4829" y="6508"/>
                    <a:pt x="5016" y="6452"/>
                  </a:cubicBezTo>
                  <a:cubicBezTo>
                    <a:pt x="5138" y="6361"/>
                    <a:pt x="6505" y="4872"/>
                    <a:pt x="5958" y="2865"/>
                  </a:cubicBezTo>
                  <a:cubicBezTo>
                    <a:pt x="5928" y="2774"/>
                    <a:pt x="5472" y="920"/>
                    <a:pt x="3739" y="221"/>
                  </a:cubicBezTo>
                  <a:cubicBezTo>
                    <a:pt x="3682" y="202"/>
                    <a:pt x="3115" y="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93;p76">
              <a:extLst>
                <a:ext uri="{FF2B5EF4-FFF2-40B4-BE49-F238E27FC236}">
                  <a16:creationId xmlns="" xmlns:a16="http://schemas.microsoft.com/office/drawing/2014/main" id="{CB24A85E-E6A8-4DD3-891E-74BD4D4FA451}"/>
                </a:ext>
              </a:extLst>
            </p:cNvPr>
            <p:cNvSpPr/>
            <p:nvPr/>
          </p:nvSpPr>
          <p:spPr>
            <a:xfrm>
              <a:off x="1936600" y="3404750"/>
              <a:ext cx="19775" cy="24350"/>
            </a:xfrm>
            <a:custGeom>
              <a:avLst/>
              <a:gdLst/>
              <a:ahLst/>
              <a:cxnLst/>
              <a:rect l="l" t="t" r="r" b="b"/>
              <a:pathLst>
                <a:path w="791" h="974" fill="none" extrusionOk="0">
                  <a:moveTo>
                    <a:pt x="790" y="1"/>
                  </a:moveTo>
                  <a:cubicBezTo>
                    <a:pt x="790" y="1"/>
                    <a:pt x="638" y="669"/>
                    <a:pt x="486" y="669"/>
                  </a:cubicBezTo>
                  <a:cubicBezTo>
                    <a:pt x="335" y="669"/>
                    <a:pt x="91" y="426"/>
                    <a:pt x="61" y="487"/>
                  </a:cubicBezTo>
                  <a:cubicBezTo>
                    <a:pt x="0" y="578"/>
                    <a:pt x="91" y="821"/>
                    <a:pt x="304" y="97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94;p76">
              <a:extLst>
                <a:ext uri="{FF2B5EF4-FFF2-40B4-BE49-F238E27FC236}">
                  <a16:creationId xmlns="" xmlns:a16="http://schemas.microsoft.com/office/drawing/2014/main" id="{11AC2697-32CB-F1B2-7185-6D350F26CEB0}"/>
                </a:ext>
              </a:extLst>
            </p:cNvPr>
            <p:cNvSpPr/>
            <p:nvPr/>
          </p:nvSpPr>
          <p:spPr>
            <a:xfrm>
              <a:off x="2020175" y="3456800"/>
              <a:ext cx="47150" cy="41075"/>
            </a:xfrm>
            <a:custGeom>
              <a:avLst/>
              <a:gdLst/>
              <a:ahLst/>
              <a:cxnLst/>
              <a:rect l="l" t="t" r="r" b="b"/>
              <a:pathLst>
                <a:path w="1886" h="1643" extrusionOk="0">
                  <a:moveTo>
                    <a:pt x="1137" y="0"/>
                  </a:moveTo>
                  <a:cubicBezTo>
                    <a:pt x="900" y="0"/>
                    <a:pt x="642" y="117"/>
                    <a:pt x="426" y="350"/>
                  </a:cubicBezTo>
                  <a:cubicBezTo>
                    <a:pt x="92" y="715"/>
                    <a:pt x="1" y="1232"/>
                    <a:pt x="335" y="1475"/>
                  </a:cubicBezTo>
                  <a:cubicBezTo>
                    <a:pt x="435" y="1587"/>
                    <a:pt x="585" y="1643"/>
                    <a:pt x="751" y="1643"/>
                  </a:cubicBezTo>
                  <a:cubicBezTo>
                    <a:pt x="990" y="1643"/>
                    <a:pt x="1262" y="1526"/>
                    <a:pt x="1460" y="1293"/>
                  </a:cubicBezTo>
                  <a:cubicBezTo>
                    <a:pt x="1794" y="928"/>
                    <a:pt x="1885" y="411"/>
                    <a:pt x="1581" y="168"/>
                  </a:cubicBezTo>
                  <a:cubicBezTo>
                    <a:pt x="1457" y="56"/>
                    <a:pt x="1302" y="0"/>
                    <a:pt x="1137" y="0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95;p76">
              <a:extLst>
                <a:ext uri="{FF2B5EF4-FFF2-40B4-BE49-F238E27FC236}">
                  <a16:creationId xmlns="" xmlns:a16="http://schemas.microsoft.com/office/drawing/2014/main" id="{D55BE2E8-C91E-F2BB-5E90-5222E9827ABF}"/>
                </a:ext>
              </a:extLst>
            </p:cNvPr>
            <p:cNvSpPr/>
            <p:nvPr/>
          </p:nvSpPr>
          <p:spPr>
            <a:xfrm>
              <a:off x="2036125" y="3466300"/>
              <a:ext cx="19025" cy="22825"/>
            </a:xfrm>
            <a:custGeom>
              <a:avLst/>
              <a:gdLst/>
              <a:ahLst/>
              <a:cxnLst/>
              <a:rect l="l" t="t" r="r" b="b"/>
              <a:pathLst>
                <a:path w="761" h="913" fill="none" extrusionOk="0">
                  <a:moveTo>
                    <a:pt x="761" y="183"/>
                  </a:moveTo>
                  <a:cubicBezTo>
                    <a:pt x="396" y="1"/>
                    <a:pt x="1" y="578"/>
                    <a:pt x="62" y="852"/>
                  </a:cubicBezTo>
                  <a:cubicBezTo>
                    <a:pt x="62" y="852"/>
                    <a:pt x="183" y="517"/>
                    <a:pt x="335" y="700"/>
                  </a:cubicBezTo>
                  <a:cubicBezTo>
                    <a:pt x="487" y="852"/>
                    <a:pt x="214" y="913"/>
                    <a:pt x="214" y="9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96;p76">
              <a:extLst>
                <a:ext uri="{FF2B5EF4-FFF2-40B4-BE49-F238E27FC236}">
                  <a16:creationId xmlns="" xmlns:a16="http://schemas.microsoft.com/office/drawing/2014/main" id="{1D8F8827-07FD-1348-3130-6446C0EA7CC0}"/>
                </a:ext>
              </a:extLst>
            </p:cNvPr>
            <p:cNvSpPr/>
            <p:nvPr/>
          </p:nvSpPr>
          <p:spPr>
            <a:xfrm>
              <a:off x="1992075" y="3407450"/>
              <a:ext cx="19775" cy="25125"/>
            </a:xfrm>
            <a:custGeom>
              <a:avLst/>
              <a:gdLst/>
              <a:ahLst/>
              <a:cxnLst/>
              <a:rect l="l" t="t" r="r" b="b"/>
              <a:pathLst>
                <a:path w="791" h="1005" extrusionOk="0">
                  <a:moveTo>
                    <a:pt x="130" y="1"/>
                  </a:moveTo>
                  <a:cubicBezTo>
                    <a:pt x="113" y="1"/>
                    <a:pt x="100" y="5"/>
                    <a:pt x="91" y="14"/>
                  </a:cubicBezTo>
                  <a:cubicBezTo>
                    <a:pt x="0" y="75"/>
                    <a:pt x="152" y="257"/>
                    <a:pt x="395" y="531"/>
                  </a:cubicBezTo>
                  <a:cubicBezTo>
                    <a:pt x="553" y="768"/>
                    <a:pt x="620" y="1005"/>
                    <a:pt x="694" y="1005"/>
                  </a:cubicBezTo>
                  <a:cubicBezTo>
                    <a:pt x="706" y="1005"/>
                    <a:pt x="717" y="999"/>
                    <a:pt x="730" y="987"/>
                  </a:cubicBezTo>
                  <a:cubicBezTo>
                    <a:pt x="790" y="926"/>
                    <a:pt x="760" y="622"/>
                    <a:pt x="578" y="349"/>
                  </a:cubicBezTo>
                  <a:cubicBezTo>
                    <a:pt x="422" y="142"/>
                    <a:pt x="223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97;p76">
              <a:extLst>
                <a:ext uri="{FF2B5EF4-FFF2-40B4-BE49-F238E27FC236}">
                  <a16:creationId xmlns="" xmlns:a16="http://schemas.microsoft.com/office/drawing/2014/main" id="{45A6CDB1-B8E7-0D72-A303-AA9800AD344A}"/>
                </a:ext>
              </a:extLst>
            </p:cNvPr>
            <p:cNvSpPr/>
            <p:nvPr/>
          </p:nvSpPr>
          <p:spPr>
            <a:xfrm>
              <a:off x="1919125" y="3377400"/>
              <a:ext cx="26600" cy="6725"/>
            </a:xfrm>
            <a:custGeom>
              <a:avLst/>
              <a:gdLst/>
              <a:ahLst/>
              <a:cxnLst/>
              <a:rect l="l" t="t" r="r" b="b"/>
              <a:pathLst>
                <a:path w="1064" h="269" extrusionOk="0">
                  <a:moveTo>
                    <a:pt x="578" y="0"/>
                  </a:moveTo>
                  <a:cubicBezTo>
                    <a:pt x="274" y="0"/>
                    <a:pt x="0" y="152"/>
                    <a:pt x="0" y="213"/>
                  </a:cubicBezTo>
                  <a:cubicBezTo>
                    <a:pt x="0" y="256"/>
                    <a:pt x="26" y="268"/>
                    <a:pt x="73" y="268"/>
                  </a:cubicBezTo>
                  <a:cubicBezTo>
                    <a:pt x="144" y="268"/>
                    <a:pt x="263" y="239"/>
                    <a:pt x="413" y="239"/>
                  </a:cubicBezTo>
                  <a:cubicBezTo>
                    <a:pt x="446" y="239"/>
                    <a:pt x="481" y="240"/>
                    <a:pt x="517" y="244"/>
                  </a:cubicBezTo>
                  <a:cubicBezTo>
                    <a:pt x="630" y="256"/>
                    <a:pt x="743" y="264"/>
                    <a:pt x="837" y="264"/>
                  </a:cubicBezTo>
                  <a:cubicBezTo>
                    <a:pt x="970" y="264"/>
                    <a:pt x="1064" y="249"/>
                    <a:pt x="1064" y="213"/>
                  </a:cubicBezTo>
                  <a:cubicBezTo>
                    <a:pt x="1064" y="92"/>
                    <a:pt x="821" y="31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2098;p76">
              <a:extLst>
                <a:ext uri="{FF2B5EF4-FFF2-40B4-BE49-F238E27FC236}">
                  <a16:creationId xmlns="" xmlns:a16="http://schemas.microsoft.com/office/drawing/2014/main" id="{F43B8D92-9998-6730-ECFE-F2034811BC14}"/>
                </a:ext>
              </a:extLst>
            </p:cNvPr>
            <p:cNvSpPr/>
            <p:nvPr/>
          </p:nvSpPr>
          <p:spPr>
            <a:xfrm>
              <a:off x="1981425" y="3426800"/>
              <a:ext cx="9900" cy="8375"/>
            </a:xfrm>
            <a:custGeom>
              <a:avLst/>
              <a:gdLst/>
              <a:ahLst/>
              <a:cxnLst/>
              <a:rect l="l" t="t" r="r" b="b"/>
              <a:pathLst>
                <a:path w="396" h="335" fill="none" extrusionOk="0">
                  <a:moveTo>
                    <a:pt x="396" y="334"/>
                  </a:moveTo>
                  <a:cubicBezTo>
                    <a:pt x="396" y="213"/>
                    <a:pt x="365" y="152"/>
                    <a:pt x="274" y="61"/>
                  </a:cubicBezTo>
                  <a:cubicBezTo>
                    <a:pt x="213" y="0"/>
                    <a:pt x="92" y="0"/>
                    <a:pt x="0" y="3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2099;p76">
              <a:extLst>
                <a:ext uri="{FF2B5EF4-FFF2-40B4-BE49-F238E27FC236}">
                  <a16:creationId xmlns="" xmlns:a16="http://schemas.microsoft.com/office/drawing/2014/main" id="{DDB70756-DFCC-79E3-8329-CE09D5332890}"/>
                </a:ext>
              </a:extLst>
            </p:cNvPr>
            <p:cNvSpPr/>
            <p:nvPr/>
          </p:nvSpPr>
          <p:spPr>
            <a:xfrm>
              <a:off x="1928225" y="340172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fill="none" extrusionOk="0">
                  <a:moveTo>
                    <a:pt x="305" y="243"/>
                  </a:moveTo>
                  <a:cubicBezTo>
                    <a:pt x="274" y="152"/>
                    <a:pt x="244" y="122"/>
                    <a:pt x="214" y="91"/>
                  </a:cubicBezTo>
                  <a:cubicBezTo>
                    <a:pt x="153" y="30"/>
                    <a:pt x="62" y="0"/>
                    <a:pt x="1" y="3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2100;p76">
              <a:extLst>
                <a:ext uri="{FF2B5EF4-FFF2-40B4-BE49-F238E27FC236}">
                  <a16:creationId xmlns="" xmlns:a16="http://schemas.microsoft.com/office/drawing/2014/main" id="{2C88F017-4FA3-F1DA-1E70-8F4E07427215}"/>
                </a:ext>
              </a:extLst>
            </p:cNvPr>
            <p:cNvSpPr/>
            <p:nvPr/>
          </p:nvSpPr>
          <p:spPr>
            <a:xfrm>
              <a:off x="2021050" y="3412275"/>
              <a:ext cx="47775" cy="76450"/>
            </a:xfrm>
            <a:custGeom>
              <a:avLst/>
              <a:gdLst/>
              <a:ahLst/>
              <a:cxnLst/>
              <a:rect l="l" t="t" r="r" b="b"/>
              <a:pathLst>
                <a:path w="1911" h="3058" extrusionOk="0">
                  <a:moveTo>
                    <a:pt x="1126" y="1"/>
                  </a:moveTo>
                  <a:cubicBezTo>
                    <a:pt x="586" y="1"/>
                    <a:pt x="0" y="60"/>
                    <a:pt x="209" y="338"/>
                  </a:cubicBezTo>
                  <a:cubicBezTo>
                    <a:pt x="604" y="824"/>
                    <a:pt x="604" y="1250"/>
                    <a:pt x="300" y="2040"/>
                  </a:cubicBezTo>
                  <a:cubicBezTo>
                    <a:pt x="21" y="2691"/>
                    <a:pt x="133" y="3058"/>
                    <a:pt x="242" y="3058"/>
                  </a:cubicBezTo>
                  <a:cubicBezTo>
                    <a:pt x="276" y="3058"/>
                    <a:pt x="309" y="3023"/>
                    <a:pt x="330" y="2952"/>
                  </a:cubicBezTo>
                  <a:cubicBezTo>
                    <a:pt x="391" y="2709"/>
                    <a:pt x="604" y="1858"/>
                    <a:pt x="999" y="1736"/>
                  </a:cubicBezTo>
                  <a:lnTo>
                    <a:pt x="1911" y="34"/>
                  </a:lnTo>
                  <a:cubicBezTo>
                    <a:pt x="1911" y="34"/>
                    <a:pt x="1531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2101;p76">
              <a:extLst>
                <a:ext uri="{FF2B5EF4-FFF2-40B4-BE49-F238E27FC236}">
                  <a16:creationId xmlns="" xmlns:a16="http://schemas.microsoft.com/office/drawing/2014/main" id="{E5B4BDE2-F65E-25C2-DCAF-0D582D4BCA13}"/>
                </a:ext>
              </a:extLst>
            </p:cNvPr>
            <p:cNvSpPr/>
            <p:nvPr/>
          </p:nvSpPr>
          <p:spPr>
            <a:xfrm>
              <a:off x="2288425" y="3524050"/>
              <a:ext cx="110200" cy="96350"/>
            </a:xfrm>
            <a:custGeom>
              <a:avLst/>
              <a:gdLst/>
              <a:ahLst/>
              <a:cxnLst/>
              <a:rect l="l" t="t" r="r" b="b"/>
              <a:pathLst>
                <a:path w="4408" h="3854" extrusionOk="0">
                  <a:moveTo>
                    <a:pt x="4043" y="1"/>
                  </a:moveTo>
                  <a:cubicBezTo>
                    <a:pt x="3800" y="1"/>
                    <a:pt x="3435" y="274"/>
                    <a:pt x="3222" y="366"/>
                  </a:cubicBezTo>
                  <a:cubicBezTo>
                    <a:pt x="2736" y="578"/>
                    <a:pt x="2250" y="852"/>
                    <a:pt x="1794" y="1125"/>
                  </a:cubicBezTo>
                  <a:cubicBezTo>
                    <a:pt x="1794" y="730"/>
                    <a:pt x="1672" y="457"/>
                    <a:pt x="1399" y="366"/>
                  </a:cubicBezTo>
                  <a:cubicBezTo>
                    <a:pt x="1359" y="350"/>
                    <a:pt x="1321" y="343"/>
                    <a:pt x="1286" y="343"/>
                  </a:cubicBezTo>
                  <a:cubicBezTo>
                    <a:pt x="977" y="343"/>
                    <a:pt x="854" y="917"/>
                    <a:pt x="608" y="1490"/>
                  </a:cubicBezTo>
                  <a:cubicBezTo>
                    <a:pt x="426" y="1946"/>
                    <a:pt x="244" y="2280"/>
                    <a:pt x="183" y="2554"/>
                  </a:cubicBezTo>
                  <a:cubicBezTo>
                    <a:pt x="0" y="3101"/>
                    <a:pt x="456" y="3527"/>
                    <a:pt x="912" y="3739"/>
                  </a:cubicBezTo>
                  <a:cubicBezTo>
                    <a:pt x="1095" y="3818"/>
                    <a:pt x="1293" y="3854"/>
                    <a:pt x="1493" y="3854"/>
                  </a:cubicBezTo>
                  <a:cubicBezTo>
                    <a:pt x="1993" y="3854"/>
                    <a:pt x="2511" y="3631"/>
                    <a:pt x="2858" y="3284"/>
                  </a:cubicBezTo>
                  <a:cubicBezTo>
                    <a:pt x="3162" y="2980"/>
                    <a:pt x="2979" y="2706"/>
                    <a:pt x="3040" y="2676"/>
                  </a:cubicBezTo>
                  <a:cubicBezTo>
                    <a:pt x="3131" y="2645"/>
                    <a:pt x="3435" y="2524"/>
                    <a:pt x="3526" y="2341"/>
                  </a:cubicBezTo>
                  <a:cubicBezTo>
                    <a:pt x="3617" y="2128"/>
                    <a:pt x="3283" y="1885"/>
                    <a:pt x="3344" y="1885"/>
                  </a:cubicBezTo>
                  <a:cubicBezTo>
                    <a:pt x="3374" y="1885"/>
                    <a:pt x="3617" y="1794"/>
                    <a:pt x="3648" y="1673"/>
                  </a:cubicBezTo>
                  <a:cubicBezTo>
                    <a:pt x="3648" y="1521"/>
                    <a:pt x="3678" y="1490"/>
                    <a:pt x="3648" y="1338"/>
                  </a:cubicBezTo>
                  <a:cubicBezTo>
                    <a:pt x="3593" y="1173"/>
                    <a:pt x="3488" y="1158"/>
                    <a:pt x="3401" y="1156"/>
                  </a:cubicBezTo>
                  <a:lnTo>
                    <a:pt x="3401" y="1156"/>
                  </a:lnTo>
                  <a:cubicBezTo>
                    <a:pt x="3556" y="1130"/>
                    <a:pt x="3988" y="726"/>
                    <a:pt x="4073" y="669"/>
                  </a:cubicBezTo>
                  <a:cubicBezTo>
                    <a:pt x="4256" y="518"/>
                    <a:pt x="4408" y="62"/>
                    <a:pt x="4043" y="1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2102;p76">
              <a:extLst>
                <a:ext uri="{FF2B5EF4-FFF2-40B4-BE49-F238E27FC236}">
                  <a16:creationId xmlns="" xmlns:a16="http://schemas.microsoft.com/office/drawing/2014/main" id="{AF81F281-0899-7698-2109-8C8BA8DBE82B}"/>
                </a:ext>
              </a:extLst>
            </p:cNvPr>
            <p:cNvSpPr/>
            <p:nvPr/>
          </p:nvSpPr>
          <p:spPr>
            <a:xfrm>
              <a:off x="2340850" y="3552925"/>
              <a:ext cx="34225" cy="29675"/>
            </a:xfrm>
            <a:custGeom>
              <a:avLst/>
              <a:gdLst/>
              <a:ahLst/>
              <a:cxnLst/>
              <a:rect l="l" t="t" r="r" b="b"/>
              <a:pathLst>
                <a:path w="1369" h="1187" fill="none" extrusionOk="0">
                  <a:moveTo>
                    <a:pt x="1368" y="1"/>
                  </a:moveTo>
                  <a:cubicBezTo>
                    <a:pt x="1368" y="1"/>
                    <a:pt x="31" y="518"/>
                    <a:pt x="1" y="670"/>
                  </a:cubicBezTo>
                  <a:cubicBezTo>
                    <a:pt x="1" y="882"/>
                    <a:pt x="1" y="1186"/>
                    <a:pt x="1034" y="791"/>
                  </a:cubicBezTo>
                </a:path>
              </a:pathLst>
            </a:custGeom>
            <a:noFill/>
            <a:ln w="4550" cap="rnd" cmpd="sng">
              <a:solidFill>
                <a:srgbClr val="0805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2103;p76">
              <a:extLst>
                <a:ext uri="{FF2B5EF4-FFF2-40B4-BE49-F238E27FC236}">
                  <a16:creationId xmlns="" xmlns:a16="http://schemas.microsoft.com/office/drawing/2014/main" id="{57AD1313-74E4-7144-169B-6BCAE74AC5C1}"/>
                </a:ext>
              </a:extLst>
            </p:cNvPr>
            <p:cNvSpPr/>
            <p:nvPr/>
          </p:nvSpPr>
          <p:spPr>
            <a:xfrm>
              <a:off x="2330975" y="3577250"/>
              <a:ext cx="32700" cy="24350"/>
            </a:xfrm>
            <a:custGeom>
              <a:avLst/>
              <a:gdLst/>
              <a:ahLst/>
              <a:cxnLst/>
              <a:rect l="l" t="t" r="r" b="b"/>
              <a:pathLst>
                <a:path w="1308" h="974" fill="none" extrusionOk="0">
                  <a:moveTo>
                    <a:pt x="730" y="0"/>
                  </a:moveTo>
                  <a:cubicBezTo>
                    <a:pt x="730" y="0"/>
                    <a:pt x="1" y="244"/>
                    <a:pt x="61" y="608"/>
                  </a:cubicBezTo>
                  <a:cubicBezTo>
                    <a:pt x="92" y="973"/>
                    <a:pt x="1308" y="608"/>
                    <a:pt x="1308" y="608"/>
                  </a:cubicBezTo>
                </a:path>
              </a:pathLst>
            </a:custGeom>
            <a:noFill/>
            <a:ln w="4550" cap="rnd" cmpd="sng">
              <a:solidFill>
                <a:srgbClr val="0805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2104;p76">
              <a:extLst>
                <a:ext uri="{FF2B5EF4-FFF2-40B4-BE49-F238E27FC236}">
                  <a16:creationId xmlns="" xmlns:a16="http://schemas.microsoft.com/office/drawing/2014/main" id="{7844ED8F-55F2-8F12-8609-A5EF4DE79D62}"/>
                </a:ext>
              </a:extLst>
            </p:cNvPr>
            <p:cNvSpPr/>
            <p:nvPr/>
          </p:nvSpPr>
          <p:spPr>
            <a:xfrm>
              <a:off x="2330975" y="3595475"/>
              <a:ext cx="25850" cy="19025"/>
            </a:xfrm>
            <a:custGeom>
              <a:avLst/>
              <a:gdLst/>
              <a:ahLst/>
              <a:cxnLst/>
              <a:rect l="l" t="t" r="r" b="b"/>
              <a:pathLst>
                <a:path w="1034" h="761" fill="none" extrusionOk="0">
                  <a:moveTo>
                    <a:pt x="760" y="1"/>
                  </a:moveTo>
                  <a:cubicBezTo>
                    <a:pt x="760" y="1"/>
                    <a:pt x="1" y="244"/>
                    <a:pt x="92" y="487"/>
                  </a:cubicBezTo>
                  <a:cubicBezTo>
                    <a:pt x="153" y="761"/>
                    <a:pt x="1034" y="457"/>
                    <a:pt x="1034" y="457"/>
                  </a:cubicBezTo>
                </a:path>
              </a:pathLst>
            </a:custGeom>
            <a:noFill/>
            <a:ln w="4550" cap="rnd" cmpd="sng">
              <a:solidFill>
                <a:srgbClr val="0805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2105;p76">
              <a:extLst>
                <a:ext uri="{FF2B5EF4-FFF2-40B4-BE49-F238E27FC236}">
                  <a16:creationId xmlns="" xmlns:a16="http://schemas.microsoft.com/office/drawing/2014/main" id="{EAAF9B9E-9C8B-E25D-2148-5A1A39823562}"/>
                </a:ext>
              </a:extLst>
            </p:cNvPr>
            <p:cNvSpPr/>
            <p:nvPr/>
          </p:nvSpPr>
          <p:spPr>
            <a:xfrm>
              <a:off x="2334025" y="3550650"/>
              <a:ext cx="48650" cy="57150"/>
            </a:xfrm>
            <a:custGeom>
              <a:avLst/>
              <a:gdLst/>
              <a:ahLst/>
              <a:cxnLst/>
              <a:rect l="l" t="t" r="r" b="b"/>
              <a:pathLst>
                <a:path w="1946" h="2286" extrusionOk="0">
                  <a:moveTo>
                    <a:pt x="1702" y="1"/>
                  </a:moveTo>
                  <a:cubicBezTo>
                    <a:pt x="1672" y="1"/>
                    <a:pt x="1641" y="61"/>
                    <a:pt x="1611" y="61"/>
                  </a:cubicBezTo>
                  <a:cubicBezTo>
                    <a:pt x="1489" y="122"/>
                    <a:pt x="1368" y="153"/>
                    <a:pt x="1246" y="213"/>
                  </a:cubicBezTo>
                  <a:cubicBezTo>
                    <a:pt x="1064" y="274"/>
                    <a:pt x="912" y="305"/>
                    <a:pt x="760" y="396"/>
                  </a:cubicBezTo>
                  <a:cubicBezTo>
                    <a:pt x="608" y="426"/>
                    <a:pt x="426" y="517"/>
                    <a:pt x="334" y="669"/>
                  </a:cubicBezTo>
                  <a:cubicBezTo>
                    <a:pt x="304" y="730"/>
                    <a:pt x="304" y="821"/>
                    <a:pt x="334" y="882"/>
                  </a:cubicBezTo>
                  <a:cubicBezTo>
                    <a:pt x="334" y="912"/>
                    <a:pt x="395" y="973"/>
                    <a:pt x="395" y="1004"/>
                  </a:cubicBezTo>
                  <a:cubicBezTo>
                    <a:pt x="426" y="1064"/>
                    <a:pt x="334" y="1156"/>
                    <a:pt x="304" y="1186"/>
                  </a:cubicBezTo>
                  <a:cubicBezTo>
                    <a:pt x="243" y="1277"/>
                    <a:pt x="182" y="1308"/>
                    <a:pt x="122" y="1338"/>
                  </a:cubicBezTo>
                  <a:cubicBezTo>
                    <a:pt x="91" y="1429"/>
                    <a:pt x="31" y="1460"/>
                    <a:pt x="0" y="1581"/>
                  </a:cubicBezTo>
                  <a:cubicBezTo>
                    <a:pt x="0" y="1634"/>
                    <a:pt x="23" y="1709"/>
                    <a:pt x="88" y="1709"/>
                  </a:cubicBezTo>
                  <a:cubicBezTo>
                    <a:pt x="98" y="1709"/>
                    <a:pt x="109" y="1707"/>
                    <a:pt x="122" y="1703"/>
                  </a:cubicBezTo>
                  <a:cubicBezTo>
                    <a:pt x="182" y="1764"/>
                    <a:pt x="243" y="1764"/>
                    <a:pt x="274" y="1794"/>
                  </a:cubicBezTo>
                  <a:cubicBezTo>
                    <a:pt x="304" y="1885"/>
                    <a:pt x="243" y="1916"/>
                    <a:pt x="182" y="1946"/>
                  </a:cubicBezTo>
                  <a:lnTo>
                    <a:pt x="91" y="2068"/>
                  </a:lnTo>
                  <a:cubicBezTo>
                    <a:pt x="91" y="2098"/>
                    <a:pt x="31" y="2189"/>
                    <a:pt x="91" y="2220"/>
                  </a:cubicBezTo>
                  <a:cubicBezTo>
                    <a:pt x="110" y="2274"/>
                    <a:pt x="172" y="2285"/>
                    <a:pt x="231" y="2285"/>
                  </a:cubicBezTo>
                  <a:cubicBezTo>
                    <a:pt x="271" y="2285"/>
                    <a:pt x="310" y="2280"/>
                    <a:pt x="334" y="2280"/>
                  </a:cubicBezTo>
                  <a:cubicBezTo>
                    <a:pt x="486" y="2280"/>
                    <a:pt x="608" y="2250"/>
                    <a:pt x="730" y="2250"/>
                  </a:cubicBezTo>
                  <a:cubicBezTo>
                    <a:pt x="821" y="2250"/>
                    <a:pt x="942" y="2220"/>
                    <a:pt x="1064" y="2220"/>
                  </a:cubicBezTo>
                  <a:lnTo>
                    <a:pt x="1094" y="2189"/>
                  </a:lnTo>
                  <a:cubicBezTo>
                    <a:pt x="1398" y="1885"/>
                    <a:pt x="1216" y="1612"/>
                    <a:pt x="1307" y="1581"/>
                  </a:cubicBezTo>
                  <a:cubicBezTo>
                    <a:pt x="1368" y="1520"/>
                    <a:pt x="1672" y="1429"/>
                    <a:pt x="1793" y="1216"/>
                  </a:cubicBezTo>
                  <a:cubicBezTo>
                    <a:pt x="1854" y="1034"/>
                    <a:pt x="1520" y="761"/>
                    <a:pt x="1611" y="761"/>
                  </a:cubicBezTo>
                  <a:cubicBezTo>
                    <a:pt x="1641" y="761"/>
                    <a:pt x="1854" y="700"/>
                    <a:pt x="1915" y="578"/>
                  </a:cubicBezTo>
                  <a:cubicBezTo>
                    <a:pt x="1915" y="426"/>
                    <a:pt x="1945" y="396"/>
                    <a:pt x="1915" y="244"/>
                  </a:cubicBezTo>
                  <a:cubicBezTo>
                    <a:pt x="1824" y="61"/>
                    <a:pt x="1702" y="61"/>
                    <a:pt x="1641" y="61"/>
                  </a:cubicBezTo>
                  <a:cubicBezTo>
                    <a:pt x="1669" y="75"/>
                    <a:pt x="1653" y="89"/>
                    <a:pt x="1642" y="89"/>
                  </a:cubicBezTo>
                  <a:cubicBezTo>
                    <a:pt x="1627" y="89"/>
                    <a:pt x="1618" y="68"/>
                    <a:pt x="1702" y="1"/>
                  </a:cubicBezTo>
                  <a:close/>
                </a:path>
              </a:pathLst>
            </a:custGeom>
            <a:solidFill>
              <a:srgbClr val="FF8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2106;p76">
              <a:extLst>
                <a:ext uri="{FF2B5EF4-FFF2-40B4-BE49-F238E27FC236}">
                  <a16:creationId xmlns="" xmlns:a16="http://schemas.microsoft.com/office/drawing/2014/main" id="{8ED963EE-FDC9-AF67-76E4-F58DBB5A6CF8}"/>
                </a:ext>
              </a:extLst>
            </p:cNvPr>
            <p:cNvSpPr/>
            <p:nvPr/>
          </p:nvSpPr>
          <p:spPr>
            <a:xfrm>
              <a:off x="2341625" y="3552175"/>
              <a:ext cx="34200" cy="28900"/>
            </a:xfrm>
            <a:custGeom>
              <a:avLst/>
              <a:gdLst/>
              <a:ahLst/>
              <a:cxnLst/>
              <a:rect l="l" t="t" r="r" b="b"/>
              <a:pathLst>
                <a:path w="1368" h="1156" fill="none" extrusionOk="0">
                  <a:moveTo>
                    <a:pt x="1368" y="0"/>
                  </a:moveTo>
                  <a:cubicBezTo>
                    <a:pt x="1368" y="0"/>
                    <a:pt x="30" y="517"/>
                    <a:pt x="0" y="669"/>
                  </a:cubicBezTo>
                  <a:cubicBezTo>
                    <a:pt x="0" y="851"/>
                    <a:pt x="0" y="1155"/>
                    <a:pt x="1034" y="79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2107;p76">
              <a:extLst>
                <a:ext uri="{FF2B5EF4-FFF2-40B4-BE49-F238E27FC236}">
                  <a16:creationId xmlns="" xmlns:a16="http://schemas.microsoft.com/office/drawing/2014/main" id="{298E7063-04DB-53DD-FA5D-91481D2AF710}"/>
                </a:ext>
              </a:extLst>
            </p:cNvPr>
            <p:cNvSpPr/>
            <p:nvPr/>
          </p:nvSpPr>
          <p:spPr>
            <a:xfrm>
              <a:off x="2332500" y="3576500"/>
              <a:ext cx="31925" cy="23575"/>
            </a:xfrm>
            <a:custGeom>
              <a:avLst/>
              <a:gdLst/>
              <a:ahLst/>
              <a:cxnLst/>
              <a:rect l="l" t="t" r="r" b="b"/>
              <a:pathLst>
                <a:path w="1277" h="943" fill="none" extrusionOk="0">
                  <a:moveTo>
                    <a:pt x="699" y="0"/>
                  </a:moveTo>
                  <a:cubicBezTo>
                    <a:pt x="699" y="0"/>
                    <a:pt x="0" y="243"/>
                    <a:pt x="31" y="608"/>
                  </a:cubicBezTo>
                  <a:cubicBezTo>
                    <a:pt x="61" y="942"/>
                    <a:pt x="1277" y="608"/>
                    <a:pt x="1277" y="6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2108;p76">
              <a:extLst>
                <a:ext uri="{FF2B5EF4-FFF2-40B4-BE49-F238E27FC236}">
                  <a16:creationId xmlns="" xmlns:a16="http://schemas.microsoft.com/office/drawing/2014/main" id="{87E91A47-EE6C-FC42-0289-E62A90DC1C0C}"/>
                </a:ext>
              </a:extLst>
            </p:cNvPr>
            <p:cNvSpPr/>
            <p:nvPr/>
          </p:nvSpPr>
          <p:spPr>
            <a:xfrm>
              <a:off x="2332500" y="3594725"/>
              <a:ext cx="25100" cy="19025"/>
            </a:xfrm>
            <a:custGeom>
              <a:avLst/>
              <a:gdLst/>
              <a:ahLst/>
              <a:cxnLst/>
              <a:rect l="l" t="t" r="r" b="b"/>
              <a:pathLst>
                <a:path w="1004" h="761" fill="none" extrusionOk="0">
                  <a:moveTo>
                    <a:pt x="760" y="1"/>
                  </a:moveTo>
                  <a:cubicBezTo>
                    <a:pt x="760" y="1"/>
                    <a:pt x="0" y="213"/>
                    <a:pt x="61" y="487"/>
                  </a:cubicBezTo>
                  <a:cubicBezTo>
                    <a:pt x="152" y="760"/>
                    <a:pt x="1003" y="457"/>
                    <a:pt x="1003" y="45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TextBox 459">
            <a:extLst>
              <a:ext uri="{FF2B5EF4-FFF2-40B4-BE49-F238E27FC236}">
                <a16:creationId xmlns="" xmlns:a16="http://schemas.microsoft.com/office/drawing/2014/main" id="{D4885659-40B4-0701-8EEF-C8397E0F483C}"/>
              </a:ext>
            </a:extLst>
          </p:cNvPr>
          <p:cNvSpPr txBox="1"/>
          <p:nvPr/>
        </p:nvSpPr>
        <p:spPr>
          <a:xfrm>
            <a:off x="5029199" y="1649155"/>
            <a:ext cx="39942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trách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quyền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khiếu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nại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cáo</a:t>
            </a:r>
            <a:r>
              <a:rPr lang="en-US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x-none" sz="2000" dirty="0">
              <a:solidFill>
                <a:srgbClr val="4621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10">
            <a:extLst>
              <a:ext uri="{FF2B5EF4-FFF2-40B4-BE49-F238E27FC236}">
                <a16:creationId xmlns="" xmlns:a16="http://schemas.microsoft.com/office/drawing/2014/main" id="{2018A99C-D411-30A8-A59E-81CDD08D46A8}"/>
              </a:ext>
            </a:extLst>
          </p:cNvPr>
          <p:cNvSpPr txBox="1"/>
          <p:nvPr/>
        </p:nvSpPr>
        <p:spPr>
          <a:xfrm>
            <a:off x="2355798" y="331715"/>
            <a:ext cx="4322572" cy="477366"/>
          </a:xfrm>
          <a:prstGeom prst="rect">
            <a:avLst/>
          </a:prstGeom>
        </p:spPr>
        <p:txBody>
          <a:bodyPr wrap="square" lIns="0" tIns="0" rIns="0" bIns="720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 err="1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b="1" dirty="0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24766826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45"/>
          <p:cNvGrpSpPr/>
          <p:nvPr/>
        </p:nvGrpSpPr>
        <p:grpSpPr>
          <a:xfrm>
            <a:off x="6431667" y="553769"/>
            <a:ext cx="2891568" cy="7197607"/>
            <a:chOff x="5666896" y="566100"/>
            <a:chExt cx="2891568" cy="7197607"/>
          </a:xfrm>
        </p:grpSpPr>
        <p:grpSp>
          <p:nvGrpSpPr>
            <p:cNvPr id="505" name="Google Shape;505;p45"/>
            <p:cNvGrpSpPr/>
            <p:nvPr/>
          </p:nvGrpSpPr>
          <p:grpSpPr>
            <a:xfrm>
              <a:off x="5666896" y="566100"/>
              <a:ext cx="2891568" cy="7197607"/>
              <a:chOff x="5666896" y="566100"/>
              <a:chExt cx="2891568" cy="7197607"/>
            </a:xfrm>
          </p:grpSpPr>
          <p:grpSp>
            <p:nvGrpSpPr>
              <p:cNvPr id="506" name="Google Shape;506;p45"/>
              <p:cNvGrpSpPr/>
              <p:nvPr/>
            </p:nvGrpSpPr>
            <p:grpSpPr>
              <a:xfrm>
                <a:off x="5666896" y="566100"/>
                <a:ext cx="2891568" cy="7197607"/>
                <a:chOff x="5539312" y="807834"/>
                <a:chExt cx="2610661" cy="6498381"/>
              </a:xfrm>
            </p:grpSpPr>
            <p:grpSp>
              <p:nvGrpSpPr>
                <p:cNvPr id="507" name="Google Shape;507;p45"/>
                <p:cNvGrpSpPr/>
                <p:nvPr/>
              </p:nvGrpSpPr>
              <p:grpSpPr>
                <a:xfrm>
                  <a:off x="5539312" y="807834"/>
                  <a:ext cx="2610661" cy="6498381"/>
                  <a:chOff x="1598325" y="1253831"/>
                  <a:chExt cx="1506875" cy="3750869"/>
                </a:xfrm>
              </p:grpSpPr>
              <p:sp>
                <p:nvSpPr>
                  <p:cNvPr id="508" name="Google Shape;508;p45"/>
                  <p:cNvSpPr/>
                  <p:nvPr/>
                </p:nvSpPr>
                <p:spPr>
                  <a:xfrm>
                    <a:off x="2409875" y="1802300"/>
                    <a:ext cx="452175" cy="107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7" h="42927" extrusionOk="0">
                        <a:moveTo>
                          <a:pt x="2550" y="1"/>
                        </a:moveTo>
                        <a:cubicBezTo>
                          <a:pt x="2410" y="1"/>
                          <a:pt x="2269" y="16"/>
                          <a:pt x="2129" y="49"/>
                        </a:cubicBezTo>
                        <a:cubicBezTo>
                          <a:pt x="761" y="353"/>
                          <a:pt x="1" y="1933"/>
                          <a:pt x="92" y="3362"/>
                        </a:cubicBezTo>
                        <a:cubicBezTo>
                          <a:pt x="214" y="4760"/>
                          <a:pt x="943" y="6006"/>
                          <a:pt x="1521" y="7313"/>
                        </a:cubicBezTo>
                        <a:cubicBezTo>
                          <a:pt x="2645" y="9775"/>
                          <a:pt x="2585" y="12511"/>
                          <a:pt x="3527" y="14943"/>
                        </a:cubicBezTo>
                        <a:cubicBezTo>
                          <a:pt x="4287" y="16918"/>
                          <a:pt x="6262" y="18165"/>
                          <a:pt x="6901" y="20292"/>
                        </a:cubicBezTo>
                        <a:cubicBezTo>
                          <a:pt x="7387" y="21934"/>
                          <a:pt x="7053" y="23636"/>
                          <a:pt x="7174" y="25338"/>
                        </a:cubicBezTo>
                        <a:cubicBezTo>
                          <a:pt x="7357" y="28438"/>
                          <a:pt x="8876" y="31995"/>
                          <a:pt x="11278" y="34001"/>
                        </a:cubicBezTo>
                        <a:cubicBezTo>
                          <a:pt x="12250" y="34852"/>
                          <a:pt x="13375" y="35733"/>
                          <a:pt x="13770" y="36979"/>
                        </a:cubicBezTo>
                        <a:cubicBezTo>
                          <a:pt x="14165" y="38074"/>
                          <a:pt x="13922" y="39320"/>
                          <a:pt x="14226" y="40445"/>
                        </a:cubicBezTo>
                        <a:cubicBezTo>
                          <a:pt x="14704" y="41907"/>
                          <a:pt x="16197" y="42927"/>
                          <a:pt x="17718" y="42927"/>
                        </a:cubicBezTo>
                        <a:cubicBezTo>
                          <a:pt x="17840" y="42927"/>
                          <a:pt x="17964" y="42920"/>
                          <a:pt x="18086" y="42907"/>
                        </a:cubicBezTo>
                        <a:cubicBezTo>
                          <a:pt x="16627" y="42724"/>
                          <a:pt x="15594" y="41508"/>
                          <a:pt x="15199" y="40171"/>
                        </a:cubicBezTo>
                        <a:cubicBezTo>
                          <a:pt x="14773" y="38864"/>
                          <a:pt x="14804" y="37466"/>
                          <a:pt x="14652" y="36098"/>
                        </a:cubicBezTo>
                        <a:cubicBezTo>
                          <a:pt x="14469" y="34274"/>
                          <a:pt x="13740" y="33332"/>
                          <a:pt x="12615" y="31995"/>
                        </a:cubicBezTo>
                        <a:cubicBezTo>
                          <a:pt x="11490" y="30718"/>
                          <a:pt x="10275" y="29107"/>
                          <a:pt x="9910" y="27405"/>
                        </a:cubicBezTo>
                        <a:cubicBezTo>
                          <a:pt x="9302" y="24882"/>
                          <a:pt x="10518" y="22359"/>
                          <a:pt x="10700" y="19806"/>
                        </a:cubicBezTo>
                        <a:cubicBezTo>
                          <a:pt x="11095" y="15551"/>
                          <a:pt x="8724" y="11599"/>
                          <a:pt x="6475" y="7952"/>
                        </a:cubicBezTo>
                        <a:lnTo>
                          <a:pt x="5989" y="6797"/>
                        </a:lnTo>
                        <a:cubicBezTo>
                          <a:pt x="5351" y="6310"/>
                          <a:pt x="5107" y="5429"/>
                          <a:pt x="5107" y="4639"/>
                        </a:cubicBezTo>
                        <a:cubicBezTo>
                          <a:pt x="5107" y="3848"/>
                          <a:pt x="5229" y="2997"/>
                          <a:pt x="5077" y="2237"/>
                        </a:cubicBezTo>
                        <a:cubicBezTo>
                          <a:pt x="4833" y="1071"/>
                          <a:pt x="3717" y="1"/>
                          <a:pt x="25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45"/>
                  <p:cNvSpPr/>
                  <p:nvPr/>
                </p:nvSpPr>
                <p:spPr>
                  <a:xfrm>
                    <a:off x="2301225" y="1894775"/>
                    <a:ext cx="333625" cy="343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45" h="13737" extrusionOk="0">
                        <a:moveTo>
                          <a:pt x="7042" y="0"/>
                        </a:moveTo>
                        <a:cubicBezTo>
                          <a:pt x="6865" y="0"/>
                          <a:pt x="6686" y="9"/>
                          <a:pt x="6505" y="28"/>
                        </a:cubicBezTo>
                        <a:cubicBezTo>
                          <a:pt x="2706" y="453"/>
                          <a:pt x="0" y="4709"/>
                          <a:pt x="183" y="7262"/>
                        </a:cubicBezTo>
                        <a:cubicBezTo>
                          <a:pt x="395" y="9785"/>
                          <a:pt x="2979" y="13523"/>
                          <a:pt x="3070" y="13736"/>
                        </a:cubicBezTo>
                        <a:lnTo>
                          <a:pt x="11186" y="11852"/>
                        </a:lnTo>
                        <a:cubicBezTo>
                          <a:pt x="12311" y="10970"/>
                          <a:pt x="13344" y="5985"/>
                          <a:pt x="13222" y="5195"/>
                        </a:cubicBezTo>
                        <a:cubicBezTo>
                          <a:pt x="12963" y="3118"/>
                          <a:pt x="10348" y="0"/>
                          <a:pt x="704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45"/>
                  <p:cNvSpPr/>
                  <p:nvPr/>
                </p:nvSpPr>
                <p:spPr>
                  <a:xfrm>
                    <a:off x="2513225" y="4508275"/>
                    <a:ext cx="145175" cy="3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07" h="13592" extrusionOk="0">
                        <a:moveTo>
                          <a:pt x="4499" y="0"/>
                        </a:moveTo>
                        <a:cubicBezTo>
                          <a:pt x="4095" y="0"/>
                          <a:pt x="3634" y="79"/>
                          <a:pt x="3375" y="79"/>
                        </a:cubicBezTo>
                        <a:cubicBezTo>
                          <a:pt x="2706" y="140"/>
                          <a:pt x="2007" y="200"/>
                          <a:pt x="1338" y="261"/>
                        </a:cubicBezTo>
                        <a:cubicBezTo>
                          <a:pt x="1065" y="322"/>
                          <a:pt x="426" y="261"/>
                          <a:pt x="183" y="474"/>
                        </a:cubicBezTo>
                        <a:cubicBezTo>
                          <a:pt x="1" y="656"/>
                          <a:pt x="1247" y="13392"/>
                          <a:pt x="1247" y="13392"/>
                        </a:cubicBezTo>
                        <a:cubicBezTo>
                          <a:pt x="1247" y="13517"/>
                          <a:pt x="1750" y="13592"/>
                          <a:pt x="2328" y="13592"/>
                        </a:cubicBezTo>
                        <a:cubicBezTo>
                          <a:pt x="3012" y="13592"/>
                          <a:pt x="3801" y="13487"/>
                          <a:pt x="3983" y="13240"/>
                        </a:cubicBezTo>
                        <a:cubicBezTo>
                          <a:pt x="4165" y="12936"/>
                          <a:pt x="4135" y="12602"/>
                          <a:pt x="4135" y="12237"/>
                        </a:cubicBezTo>
                        <a:cubicBezTo>
                          <a:pt x="4074" y="10109"/>
                          <a:pt x="4317" y="7982"/>
                          <a:pt x="4864" y="5945"/>
                        </a:cubicBezTo>
                        <a:cubicBezTo>
                          <a:pt x="5138" y="4942"/>
                          <a:pt x="5472" y="3970"/>
                          <a:pt x="5594" y="2936"/>
                        </a:cubicBezTo>
                        <a:cubicBezTo>
                          <a:pt x="5654" y="2298"/>
                          <a:pt x="5806" y="596"/>
                          <a:pt x="5138" y="140"/>
                        </a:cubicBezTo>
                        <a:cubicBezTo>
                          <a:pt x="4995" y="33"/>
                          <a:pt x="4759" y="0"/>
                          <a:pt x="449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511;p45"/>
                  <p:cNvSpPr/>
                  <p:nvPr/>
                </p:nvSpPr>
                <p:spPr>
                  <a:xfrm>
                    <a:off x="2513225" y="4878775"/>
                    <a:ext cx="31175" cy="6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" h="2433" extrusionOk="0">
                        <a:moveTo>
                          <a:pt x="578" y="1"/>
                        </a:moveTo>
                        <a:cubicBezTo>
                          <a:pt x="578" y="1"/>
                          <a:pt x="1" y="1308"/>
                          <a:pt x="62" y="1581"/>
                        </a:cubicBezTo>
                        <a:cubicBezTo>
                          <a:pt x="153" y="1824"/>
                          <a:pt x="457" y="2280"/>
                          <a:pt x="791" y="2432"/>
                        </a:cubicBezTo>
                        <a:cubicBezTo>
                          <a:pt x="791" y="2432"/>
                          <a:pt x="1247" y="913"/>
                          <a:pt x="1186" y="700"/>
                        </a:cubicBezTo>
                        <a:cubicBezTo>
                          <a:pt x="1095" y="517"/>
                          <a:pt x="578" y="122"/>
                          <a:pt x="57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512;p45"/>
                  <p:cNvSpPr/>
                  <p:nvPr/>
                </p:nvSpPr>
                <p:spPr>
                  <a:xfrm>
                    <a:off x="2520825" y="4933500"/>
                    <a:ext cx="164925" cy="7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7" h="2848" extrusionOk="0">
                        <a:moveTo>
                          <a:pt x="5685" y="0"/>
                        </a:moveTo>
                        <a:cubicBezTo>
                          <a:pt x="5442" y="0"/>
                          <a:pt x="426" y="699"/>
                          <a:pt x="426" y="699"/>
                        </a:cubicBezTo>
                        <a:cubicBezTo>
                          <a:pt x="274" y="760"/>
                          <a:pt x="153" y="942"/>
                          <a:pt x="183" y="1125"/>
                        </a:cubicBezTo>
                        <a:cubicBezTo>
                          <a:pt x="183" y="1307"/>
                          <a:pt x="1" y="1581"/>
                          <a:pt x="1" y="1763"/>
                        </a:cubicBezTo>
                        <a:cubicBezTo>
                          <a:pt x="1" y="2462"/>
                          <a:pt x="639" y="2766"/>
                          <a:pt x="1247" y="2827"/>
                        </a:cubicBezTo>
                        <a:cubicBezTo>
                          <a:pt x="1346" y="2841"/>
                          <a:pt x="1441" y="2847"/>
                          <a:pt x="1535" y="2847"/>
                        </a:cubicBezTo>
                        <a:cubicBezTo>
                          <a:pt x="1845" y="2847"/>
                          <a:pt x="2136" y="2782"/>
                          <a:pt x="2463" y="2736"/>
                        </a:cubicBezTo>
                        <a:cubicBezTo>
                          <a:pt x="2888" y="2645"/>
                          <a:pt x="3253" y="2675"/>
                          <a:pt x="3648" y="2645"/>
                        </a:cubicBezTo>
                        <a:cubicBezTo>
                          <a:pt x="4013" y="2614"/>
                          <a:pt x="4408" y="2584"/>
                          <a:pt x="4773" y="2584"/>
                        </a:cubicBezTo>
                        <a:cubicBezTo>
                          <a:pt x="5138" y="2584"/>
                          <a:pt x="5502" y="2584"/>
                          <a:pt x="5837" y="2462"/>
                        </a:cubicBezTo>
                        <a:cubicBezTo>
                          <a:pt x="6353" y="2310"/>
                          <a:pt x="6597" y="1824"/>
                          <a:pt x="6536" y="1307"/>
                        </a:cubicBezTo>
                        <a:cubicBezTo>
                          <a:pt x="6414" y="699"/>
                          <a:pt x="5928" y="31"/>
                          <a:pt x="568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513;p45"/>
                  <p:cNvSpPr/>
                  <p:nvPr/>
                </p:nvSpPr>
                <p:spPr>
                  <a:xfrm>
                    <a:off x="2546675" y="4799625"/>
                    <a:ext cx="104875" cy="122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5" h="4900" extrusionOk="0">
                        <a:moveTo>
                          <a:pt x="1713" y="0"/>
                        </a:moveTo>
                        <a:cubicBezTo>
                          <a:pt x="1678" y="0"/>
                          <a:pt x="1644" y="2"/>
                          <a:pt x="1611" y="6"/>
                        </a:cubicBezTo>
                        <a:cubicBezTo>
                          <a:pt x="1155" y="97"/>
                          <a:pt x="790" y="249"/>
                          <a:pt x="486" y="431"/>
                        </a:cubicBezTo>
                        <a:cubicBezTo>
                          <a:pt x="304" y="826"/>
                          <a:pt x="183" y="1221"/>
                          <a:pt x="91" y="1647"/>
                        </a:cubicBezTo>
                        <a:cubicBezTo>
                          <a:pt x="31" y="2012"/>
                          <a:pt x="0" y="2376"/>
                          <a:pt x="152" y="2711"/>
                        </a:cubicBezTo>
                        <a:cubicBezTo>
                          <a:pt x="304" y="3015"/>
                          <a:pt x="608" y="3288"/>
                          <a:pt x="669" y="3623"/>
                        </a:cubicBezTo>
                        <a:cubicBezTo>
                          <a:pt x="699" y="3775"/>
                          <a:pt x="699" y="3987"/>
                          <a:pt x="821" y="4139"/>
                        </a:cubicBezTo>
                        <a:cubicBezTo>
                          <a:pt x="973" y="4322"/>
                          <a:pt x="1216" y="4322"/>
                          <a:pt x="1429" y="4352"/>
                        </a:cubicBezTo>
                        <a:cubicBezTo>
                          <a:pt x="2006" y="4443"/>
                          <a:pt x="2584" y="4504"/>
                          <a:pt x="3131" y="4656"/>
                        </a:cubicBezTo>
                        <a:cubicBezTo>
                          <a:pt x="3283" y="4687"/>
                          <a:pt x="3404" y="4747"/>
                          <a:pt x="3556" y="4778"/>
                        </a:cubicBezTo>
                        <a:cubicBezTo>
                          <a:pt x="3678" y="4808"/>
                          <a:pt x="3800" y="4899"/>
                          <a:pt x="3891" y="4899"/>
                        </a:cubicBezTo>
                        <a:cubicBezTo>
                          <a:pt x="4195" y="4899"/>
                          <a:pt x="3982" y="4504"/>
                          <a:pt x="3891" y="4383"/>
                        </a:cubicBezTo>
                        <a:cubicBezTo>
                          <a:pt x="3222" y="3380"/>
                          <a:pt x="3040" y="2042"/>
                          <a:pt x="3344" y="826"/>
                        </a:cubicBezTo>
                        <a:cubicBezTo>
                          <a:pt x="2915" y="427"/>
                          <a:pt x="2246" y="0"/>
                          <a:pt x="171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45"/>
                  <p:cNvSpPr/>
                  <p:nvPr/>
                </p:nvSpPr>
                <p:spPr>
                  <a:xfrm>
                    <a:off x="2526150" y="4811900"/>
                    <a:ext cx="142875" cy="171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5" h="6840" extrusionOk="0">
                        <a:moveTo>
                          <a:pt x="1307" y="1"/>
                        </a:moveTo>
                        <a:lnTo>
                          <a:pt x="1307" y="1"/>
                        </a:lnTo>
                        <a:cubicBezTo>
                          <a:pt x="152" y="700"/>
                          <a:pt x="0" y="2068"/>
                          <a:pt x="61" y="2615"/>
                        </a:cubicBezTo>
                        <a:cubicBezTo>
                          <a:pt x="92" y="3253"/>
                          <a:pt x="517" y="3101"/>
                          <a:pt x="578" y="3527"/>
                        </a:cubicBezTo>
                        <a:cubicBezTo>
                          <a:pt x="608" y="3952"/>
                          <a:pt x="365" y="4925"/>
                          <a:pt x="244" y="5715"/>
                        </a:cubicBezTo>
                        <a:cubicBezTo>
                          <a:pt x="122" y="6536"/>
                          <a:pt x="943" y="6840"/>
                          <a:pt x="1459" y="6840"/>
                        </a:cubicBezTo>
                        <a:cubicBezTo>
                          <a:pt x="1915" y="6840"/>
                          <a:pt x="3093" y="6439"/>
                          <a:pt x="3889" y="6439"/>
                        </a:cubicBezTo>
                        <a:cubicBezTo>
                          <a:pt x="3942" y="6439"/>
                          <a:pt x="3994" y="6441"/>
                          <a:pt x="4043" y="6445"/>
                        </a:cubicBezTo>
                        <a:cubicBezTo>
                          <a:pt x="4142" y="6456"/>
                          <a:pt x="4239" y="6462"/>
                          <a:pt x="4333" y="6462"/>
                        </a:cubicBezTo>
                        <a:cubicBezTo>
                          <a:pt x="4986" y="6462"/>
                          <a:pt x="5487" y="6186"/>
                          <a:pt x="5593" y="5655"/>
                        </a:cubicBezTo>
                        <a:cubicBezTo>
                          <a:pt x="5715" y="5016"/>
                          <a:pt x="4499" y="2372"/>
                          <a:pt x="4377" y="2189"/>
                        </a:cubicBezTo>
                        <a:cubicBezTo>
                          <a:pt x="4256" y="2037"/>
                          <a:pt x="4499" y="1156"/>
                          <a:pt x="4529" y="913"/>
                        </a:cubicBezTo>
                        <a:cubicBezTo>
                          <a:pt x="4529" y="822"/>
                          <a:pt x="4377" y="639"/>
                          <a:pt x="4165" y="396"/>
                        </a:cubicBezTo>
                        <a:lnTo>
                          <a:pt x="4165" y="396"/>
                        </a:lnTo>
                        <a:cubicBezTo>
                          <a:pt x="3861" y="1581"/>
                          <a:pt x="4043" y="2919"/>
                          <a:pt x="4712" y="3952"/>
                        </a:cubicBezTo>
                        <a:cubicBezTo>
                          <a:pt x="4803" y="4044"/>
                          <a:pt x="4985" y="4439"/>
                          <a:pt x="4712" y="4439"/>
                        </a:cubicBezTo>
                        <a:cubicBezTo>
                          <a:pt x="4621" y="4439"/>
                          <a:pt x="4499" y="4347"/>
                          <a:pt x="4377" y="4317"/>
                        </a:cubicBezTo>
                        <a:cubicBezTo>
                          <a:pt x="4256" y="4287"/>
                          <a:pt x="4104" y="4256"/>
                          <a:pt x="3952" y="4196"/>
                        </a:cubicBezTo>
                        <a:cubicBezTo>
                          <a:pt x="3405" y="4044"/>
                          <a:pt x="2827" y="3952"/>
                          <a:pt x="2250" y="3892"/>
                        </a:cubicBezTo>
                        <a:cubicBezTo>
                          <a:pt x="2037" y="3861"/>
                          <a:pt x="1794" y="3861"/>
                          <a:pt x="1642" y="3679"/>
                        </a:cubicBezTo>
                        <a:cubicBezTo>
                          <a:pt x="1520" y="3527"/>
                          <a:pt x="1520" y="3314"/>
                          <a:pt x="1490" y="3192"/>
                        </a:cubicBezTo>
                        <a:cubicBezTo>
                          <a:pt x="1368" y="2828"/>
                          <a:pt x="1125" y="2585"/>
                          <a:pt x="973" y="2281"/>
                        </a:cubicBezTo>
                        <a:cubicBezTo>
                          <a:pt x="821" y="1916"/>
                          <a:pt x="852" y="1551"/>
                          <a:pt x="912" y="1217"/>
                        </a:cubicBezTo>
                        <a:cubicBezTo>
                          <a:pt x="1004" y="791"/>
                          <a:pt x="1156" y="366"/>
                          <a:pt x="130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45"/>
                  <p:cNvSpPr/>
                  <p:nvPr/>
                </p:nvSpPr>
                <p:spPr>
                  <a:xfrm>
                    <a:off x="2554275" y="4889425"/>
                    <a:ext cx="93475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9" h="730" extrusionOk="0">
                        <a:moveTo>
                          <a:pt x="1217" y="0"/>
                        </a:moveTo>
                        <a:cubicBezTo>
                          <a:pt x="872" y="0"/>
                          <a:pt x="511" y="26"/>
                          <a:pt x="152" y="91"/>
                        </a:cubicBezTo>
                        <a:cubicBezTo>
                          <a:pt x="61" y="91"/>
                          <a:pt x="0" y="183"/>
                          <a:pt x="0" y="274"/>
                        </a:cubicBezTo>
                        <a:cubicBezTo>
                          <a:pt x="0" y="335"/>
                          <a:pt x="91" y="426"/>
                          <a:pt x="182" y="426"/>
                        </a:cubicBezTo>
                        <a:cubicBezTo>
                          <a:pt x="499" y="365"/>
                          <a:pt x="818" y="341"/>
                          <a:pt x="1128" y="341"/>
                        </a:cubicBezTo>
                        <a:cubicBezTo>
                          <a:pt x="2365" y="341"/>
                          <a:pt x="3435" y="730"/>
                          <a:pt x="3435" y="730"/>
                        </a:cubicBezTo>
                        <a:lnTo>
                          <a:pt x="3556" y="730"/>
                        </a:lnTo>
                        <a:cubicBezTo>
                          <a:pt x="3617" y="730"/>
                          <a:pt x="3708" y="699"/>
                          <a:pt x="3708" y="608"/>
                        </a:cubicBezTo>
                        <a:cubicBezTo>
                          <a:pt x="3739" y="547"/>
                          <a:pt x="3708" y="426"/>
                          <a:pt x="3587" y="395"/>
                        </a:cubicBezTo>
                        <a:cubicBezTo>
                          <a:pt x="3539" y="348"/>
                          <a:pt x="2479" y="0"/>
                          <a:pt x="12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45"/>
                  <p:cNvSpPr/>
                  <p:nvPr/>
                </p:nvSpPr>
                <p:spPr>
                  <a:xfrm>
                    <a:off x="2547425" y="4872775"/>
                    <a:ext cx="94250" cy="1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58" extrusionOk="0">
                        <a:moveTo>
                          <a:pt x="1181" y="1"/>
                        </a:moveTo>
                        <a:cubicBezTo>
                          <a:pt x="847" y="1"/>
                          <a:pt x="499" y="26"/>
                          <a:pt x="153" y="89"/>
                        </a:cubicBezTo>
                        <a:cubicBezTo>
                          <a:pt x="61" y="89"/>
                          <a:pt x="1" y="210"/>
                          <a:pt x="1" y="271"/>
                        </a:cubicBezTo>
                        <a:cubicBezTo>
                          <a:pt x="1" y="362"/>
                          <a:pt x="122" y="423"/>
                          <a:pt x="183" y="423"/>
                        </a:cubicBezTo>
                        <a:cubicBezTo>
                          <a:pt x="505" y="362"/>
                          <a:pt x="830" y="338"/>
                          <a:pt x="1143" y="338"/>
                        </a:cubicBezTo>
                        <a:cubicBezTo>
                          <a:pt x="2396" y="338"/>
                          <a:pt x="3466" y="727"/>
                          <a:pt x="3466" y="727"/>
                        </a:cubicBezTo>
                        <a:lnTo>
                          <a:pt x="3557" y="757"/>
                        </a:lnTo>
                        <a:cubicBezTo>
                          <a:pt x="3648" y="757"/>
                          <a:pt x="3709" y="697"/>
                          <a:pt x="3709" y="636"/>
                        </a:cubicBezTo>
                        <a:cubicBezTo>
                          <a:pt x="3770" y="545"/>
                          <a:pt x="3709" y="454"/>
                          <a:pt x="3618" y="393"/>
                        </a:cubicBezTo>
                        <a:cubicBezTo>
                          <a:pt x="3545" y="369"/>
                          <a:pt x="2461" y="1"/>
                          <a:pt x="118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45"/>
                  <p:cNvSpPr/>
                  <p:nvPr/>
                </p:nvSpPr>
                <p:spPr>
                  <a:xfrm>
                    <a:off x="2543625" y="48568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1181" y="0"/>
                        </a:moveTo>
                        <a:cubicBezTo>
                          <a:pt x="847" y="0"/>
                          <a:pt x="499" y="25"/>
                          <a:pt x="153" y="88"/>
                        </a:cubicBezTo>
                        <a:cubicBezTo>
                          <a:pt x="61" y="88"/>
                          <a:pt x="1" y="210"/>
                          <a:pt x="1" y="271"/>
                        </a:cubicBezTo>
                        <a:cubicBezTo>
                          <a:pt x="1" y="362"/>
                          <a:pt x="122" y="423"/>
                          <a:pt x="183" y="423"/>
                        </a:cubicBezTo>
                        <a:cubicBezTo>
                          <a:pt x="499" y="362"/>
                          <a:pt x="820" y="338"/>
                          <a:pt x="1131" y="338"/>
                        </a:cubicBezTo>
                        <a:cubicBezTo>
                          <a:pt x="2376" y="338"/>
                          <a:pt x="3466" y="727"/>
                          <a:pt x="3466" y="727"/>
                        </a:cubicBezTo>
                        <a:lnTo>
                          <a:pt x="3557" y="727"/>
                        </a:lnTo>
                        <a:cubicBezTo>
                          <a:pt x="3648" y="727"/>
                          <a:pt x="3709" y="696"/>
                          <a:pt x="3709" y="636"/>
                        </a:cubicBezTo>
                        <a:cubicBezTo>
                          <a:pt x="3770" y="544"/>
                          <a:pt x="3709" y="423"/>
                          <a:pt x="3618" y="392"/>
                        </a:cubicBezTo>
                        <a:cubicBezTo>
                          <a:pt x="3545" y="368"/>
                          <a:pt x="2461" y="0"/>
                          <a:pt x="118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45"/>
                  <p:cNvSpPr/>
                  <p:nvPr/>
                </p:nvSpPr>
                <p:spPr>
                  <a:xfrm>
                    <a:off x="2539825" y="48416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1181" y="0"/>
                        </a:moveTo>
                        <a:cubicBezTo>
                          <a:pt x="847" y="0"/>
                          <a:pt x="499" y="26"/>
                          <a:pt x="153" y="89"/>
                        </a:cubicBezTo>
                        <a:cubicBezTo>
                          <a:pt x="61" y="89"/>
                          <a:pt x="1" y="210"/>
                          <a:pt x="1" y="271"/>
                        </a:cubicBezTo>
                        <a:cubicBezTo>
                          <a:pt x="1" y="362"/>
                          <a:pt x="122" y="423"/>
                          <a:pt x="183" y="423"/>
                        </a:cubicBezTo>
                        <a:cubicBezTo>
                          <a:pt x="499" y="362"/>
                          <a:pt x="819" y="338"/>
                          <a:pt x="1128" y="338"/>
                        </a:cubicBezTo>
                        <a:cubicBezTo>
                          <a:pt x="2365" y="338"/>
                          <a:pt x="3435" y="727"/>
                          <a:pt x="3435" y="727"/>
                        </a:cubicBezTo>
                        <a:lnTo>
                          <a:pt x="3557" y="727"/>
                        </a:lnTo>
                        <a:cubicBezTo>
                          <a:pt x="3648" y="727"/>
                          <a:pt x="3709" y="696"/>
                          <a:pt x="3709" y="636"/>
                        </a:cubicBezTo>
                        <a:cubicBezTo>
                          <a:pt x="3770" y="544"/>
                          <a:pt x="3709" y="423"/>
                          <a:pt x="3618" y="392"/>
                        </a:cubicBezTo>
                        <a:cubicBezTo>
                          <a:pt x="3545" y="368"/>
                          <a:pt x="2461" y="0"/>
                          <a:pt x="118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45"/>
                  <p:cNvSpPr/>
                  <p:nvPr/>
                </p:nvSpPr>
                <p:spPr>
                  <a:xfrm>
                    <a:off x="2592250" y="4816850"/>
                    <a:ext cx="57025" cy="30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" h="1202" extrusionOk="0">
                        <a:moveTo>
                          <a:pt x="1236" y="320"/>
                        </a:moveTo>
                        <a:cubicBezTo>
                          <a:pt x="1391" y="320"/>
                          <a:pt x="1551" y="350"/>
                          <a:pt x="1703" y="411"/>
                        </a:cubicBezTo>
                        <a:cubicBezTo>
                          <a:pt x="1764" y="441"/>
                          <a:pt x="1855" y="472"/>
                          <a:pt x="1885" y="502"/>
                        </a:cubicBezTo>
                        <a:cubicBezTo>
                          <a:pt x="1916" y="563"/>
                          <a:pt x="1916" y="593"/>
                          <a:pt x="1916" y="624"/>
                        </a:cubicBezTo>
                        <a:cubicBezTo>
                          <a:pt x="1916" y="715"/>
                          <a:pt x="1764" y="745"/>
                          <a:pt x="1612" y="745"/>
                        </a:cubicBezTo>
                        <a:lnTo>
                          <a:pt x="791" y="745"/>
                        </a:lnTo>
                        <a:cubicBezTo>
                          <a:pt x="700" y="745"/>
                          <a:pt x="639" y="745"/>
                          <a:pt x="548" y="776"/>
                        </a:cubicBezTo>
                        <a:cubicBezTo>
                          <a:pt x="487" y="776"/>
                          <a:pt x="396" y="806"/>
                          <a:pt x="335" y="806"/>
                        </a:cubicBezTo>
                        <a:cubicBezTo>
                          <a:pt x="335" y="715"/>
                          <a:pt x="548" y="502"/>
                          <a:pt x="791" y="411"/>
                        </a:cubicBezTo>
                        <a:cubicBezTo>
                          <a:pt x="928" y="350"/>
                          <a:pt x="1080" y="320"/>
                          <a:pt x="1236" y="320"/>
                        </a:cubicBezTo>
                        <a:close/>
                        <a:moveTo>
                          <a:pt x="1236" y="0"/>
                        </a:moveTo>
                        <a:cubicBezTo>
                          <a:pt x="1027" y="0"/>
                          <a:pt x="822" y="46"/>
                          <a:pt x="639" y="137"/>
                        </a:cubicBezTo>
                        <a:cubicBezTo>
                          <a:pt x="639" y="137"/>
                          <a:pt x="31" y="441"/>
                          <a:pt x="1" y="806"/>
                        </a:cubicBezTo>
                        <a:cubicBezTo>
                          <a:pt x="1" y="958"/>
                          <a:pt x="62" y="1080"/>
                          <a:pt x="92" y="1110"/>
                        </a:cubicBezTo>
                        <a:cubicBezTo>
                          <a:pt x="153" y="1171"/>
                          <a:pt x="214" y="1171"/>
                          <a:pt x="335" y="1201"/>
                        </a:cubicBezTo>
                        <a:cubicBezTo>
                          <a:pt x="396" y="1201"/>
                          <a:pt x="518" y="1201"/>
                          <a:pt x="639" y="1171"/>
                        </a:cubicBezTo>
                        <a:cubicBezTo>
                          <a:pt x="700" y="1110"/>
                          <a:pt x="730" y="1110"/>
                          <a:pt x="791" y="1110"/>
                        </a:cubicBezTo>
                        <a:lnTo>
                          <a:pt x="1581" y="1110"/>
                        </a:lnTo>
                        <a:cubicBezTo>
                          <a:pt x="2007" y="1110"/>
                          <a:pt x="2159" y="958"/>
                          <a:pt x="2220" y="806"/>
                        </a:cubicBezTo>
                        <a:cubicBezTo>
                          <a:pt x="2281" y="654"/>
                          <a:pt x="2281" y="502"/>
                          <a:pt x="2159" y="350"/>
                        </a:cubicBezTo>
                        <a:cubicBezTo>
                          <a:pt x="2068" y="289"/>
                          <a:pt x="2007" y="198"/>
                          <a:pt x="1855" y="137"/>
                        </a:cubicBezTo>
                        <a:cubicBezTo>
                          <a:pt x="1657" y="46"/>
                          <a:pt x="1445" y="0"/>
                          <a:pt x="123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45"/>
                  <p:cNvSpPr/>
                  <p:nvPr/>
                </p:nvSpPr>
                <p:spPr>
                  <a:xfrm>
                    <a:off x="2540575" y="4815875"/>
                    <a:ext cx="57800" cy="3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2" h="1210" extrusionOk="0">
                        <a:moveTo>
                          <a:pt x="1065" y="328"/>
                        </a:moveTo>
                        <a:cubicBezTo>
                          <a:pt x="1217" y="328"/>
                          <a:pt x="1369" y="359"/>
                          <a:pt x="1521" y="450"/>
                        </a:cubicBezTo>
                        <a:cubicBezTo>
                          <a:pt x="1703" y="541"/>
                          <a:pt x="1977" y="754"/>
                          <a:pt x="1977" y="845"/>
                        </a:cubicBezTo>
                        <a:cubicBezTo>
                          <a:pt x="1946" y="845"/>
                          <a:pt x="1825" y="815"/>
                          <a:pt x="1764" y="815"/>
                        </a:cubicBezTo>
                        <a:cubicBezTo>
                          <a:pt x="1673" y="815"/>
                          <a:pt x="1612" y="784"/>
                          <a:pt x="1521" y="784"/>
                        </a:cubicBezTo>
                        <a:lnTo>
                          <a:pt x="700" y="784"/>
                        </a:lnTo>
                        <a:cubicBezTo>
                          <a:pt x="548" y="754"/>
                          <a:pt x="427" y="754"/>
                          <a:pt x="396" y="663"/>
                        </a:cubicBezTo>
                        <a:cubicBezTo>
                          <a:pt x="396" y="663"/>
                          <a:pt x="396" y="602"/>
                          <a:pt x="427" y="541"/>
                        </a:cubicBezTo>
                        <a:cubicBezTo>
                          <a:pt x="457" y="511"/>
                          <a:pt x="548" y="480"/>
                          <a:pt x="609" y="450"/>
                        </a:cubicBezTo>
                        <a:cubicBezTo>
                          <a:pt x="730" y="389"/>
                          <a:pt x="882" y="359"/>
                          <a:pt x="1065" y="328"/>
                        </a:cubicBezTo>
                        <a:close/>
                        <a:moveTo>
                          <a:pt x="1015" y="0"/>
                        </a:moveTo>
                        <a:cubicBezTo>
                          <a:pt x="826" y="0"/>
                          <a:pt x="635" y="33"/>
                          <a:pt x="457" y="115"/>
                        </a:cubicBezTo>
                        <a:cubicBezTo>
                          <a:pt x="335" y="176"/>
                          <a:pt x="214" y="237"/>
                          <a:pt x="153" y="359"/>
                        </a:cubicBezTo>
                        <a:cubicBezTo>
                          <a:pt x="31" y="511"/>
                          <a:pt x="1" y="663"/>
                          <a:pt x="92" y="815"/>
                        </a:cubicBezTo>
                        <a:cubicBezTo>
                          <a:pt x="153" y="967"/>
                          <a:pt x="305" y="1119"/>
                          <a:pt x="730" y="1119"/>
                        </a:cubicBezTo>
                        <a:lnTo>
                          <a:pt x="1521" y="1119"/>
                        </a:lnTo>
                        <a:cubicBezTo>
                          <a:pt x="1551" y="1119"/>
                          <a:pt x="1612" y="1149"/>
                          <a:pt x="1673" y="1149"/>
                        </a:cubicBezTo>
                        <a:cubicBezTo>
                          <a:pt x="1794" y="1210"/>
                          <a:pt x="1855" y="1210"/>
                          <a:pt x="1977" y="1210"/>
                        </a:cubicBezTo>
                        <a:cubicBezTo>
                          <a:pt x="2037" y="1210"/>
                          <a:pt x="2129" y="1149"/>
                          <a:pt x="2189" y="1119"/>
                        </a:cubicBezTo>
                        <a:cubicBezTo>
                          <a:pt x="2281" y="1088"/>
                          <a:pt x="2311" y="967"/>
                          <a:pt x="2311" y="815"/>
                        </a:cubicBezTo>
                        <a:cubicBezTo>
                          <a:pt x="2281" y="450"/>
                          <a:pt x="1703" y="115"/>
                          <a:pt x="1673" y="115"/>
                        </a:cubicBezTo>
                        <a:cubicBezTo>
                          <a:pt x="1473" y="49"/>
                          <a:pt x="1245" y="0"/>
                          <a:pt x="101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1" name="Google Shape;521;p45"/>
                  <p:cNvSpPr/>
                  <p:nvPr/>
                </p:nvSpPr>
                <p:spPr>
                  <a:xfrm>
                    <a:off x="2419000" y="3302875"/>
                    <a:ext cx="311575" cy="126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63" h="50509" extrusionOk="0">
                        <a:moveTo>
                          <a:pt x="1" y="331"/>
                        </a:moveTo>
                        <a:cubicBezTo>
                          <a:pt x="1" y="331"/>
                          <a:pt x="1" y="331"/>
                          <a:pt x="2" y="331"/>
                        </a:cubicBezTo>
                        <a:lnTo>
                          <a:pt x="2" y="331"/>
                        </a:lnTo>
                        <a:cubicBezTo>
                          <a:pt x="1" y="331"/>
                          <a:pt x="1" y="331"/>
                          <a:pt x="1" y="331"/>
                        </a:cubicBezTo>
                        <a:close/>
                        <a:moveTo>
                          <a:pt x="9784" y="1"/>
                        </a:moveTo>
                        <a:cubicBezTo>
                          <a:pt x="9313" y="1"/>
                          <a:pt x="8851" y="36"/>
                          <a:pt x="8390" y="57"/>
                        </a:cubicBezTo>
                        <a:cubicBezTo>
                          <a:pt x="5954" y="110"/>
                          <a:pt x="3494" y="348"/>
                          <a:pt x="1072" y="348"/>
                        </a:cubicBezTo>
                        <a:cubicBezTo>
                          <a:pt x="714" y="348"/>
                          <a:pt x="358" y="342"/>
                          <a:pt x="2" y="331"/>
                        </a:cubicBezTo>
                        <a:lnTo>
                          <a:pt x="2" y="331"/>
                        </a:lnTo>
                        <a:cubicBezTo>
                          <a:pt x="337" y="353"/>
                          <a:pt x="1186" y="11456"/>
                          <a:pt x="1308" y="12428"/>
                        </a:cubicBezTo>
                        <a:cubicBezTo>
                          <a:pt x="1703" y="15559"/>
                          <a:pt x="2068" y="18659"/>
                          <a:pt x="2372" y="21820"/>
                        </a:cubicBezTo>
                        <a:cubicBezTo>
                          <a:pt x="2675" y="25377"/>
                          <a:pt x="2675" y="28933"/>
                          <a:pt x="3071" y="32459"/>
                        </a:cubicBezTo>
                        <a:cubicBezTo>
                          <a:pt x="3527" y="36410"/>
                          <a:pt x="3527" y="40453"/>
                          <a:pt x="3131" y="44374"/>
                        </a:cubicBezTo>
                        <a:cubicBezTo>
                          <a:pt x="2979" y="45802"/>
                          <a:pt x="2250" y="48842"/>
                          <a:pt x="3466" y="49845"/>
                        </a:cubicBezTo>
                        <a:cubicBezTo>
                          <a:pt x="4029" y="50326"/>
                          <a:pt x="4871" y="50508"/>
                          <a:pt x="5751" y="50508"/>
                        </a:cubicBezTo>
                        <a:cubicBezTo>
                          <a:pt x="6819" y="50508"/>
                          <a:pt x="7944" y="50239"/>
                          <a:pt x="8694" y="49906"/>
                        </a:cubicBezTo>
                        <a:cubicBezTo>
                          <a:pt x="9727" y="49450"/>
                          <a:pt x="9515" y="49085"/>
                          <a:pt x="9545" y="48113"/>
                        </a:cubicBezTo>
                        <a:cubicBezTo>
                          <a:pt x="9606" y="46623"/>
                          <a:pt x="9970" y="45134"/>
                          <a:pt x="10122" y="43705"/>
                        </a:cubicBezTo>
                        <a:cubicBezTo>
                          <a:pt x="10578" y="39815"/>
                          <a:pt x="10913" y="35863"/>
                          <a:pt x="10670" y="31972"/>
                        </a:cubicBezTo>
                        <a:cubicBezTo>
                          <a:pt x="10609" y="30179"/>
                          <a:pt x="9970" y="28234"/>
                          <a:pt x="10153" y="26562"/>
                        </a:cubicBezTo>
                        <a:lnTo>
                          <a:pt x="10153" y="26471"/>
                        </a:lnTo>
                        <a:cubicBezTo>
                          <a:pt x="10335" y="24860"/>
                          <a:pt x="11065" y="23310"/>
                          <a:pt x="11369" y="21760"/>
                        </a:cubicBezTo>
                        <a:cubicBezTo>
                          <a:pt x="11703" y="19997"/>
                          <a:pt x="11977" y="18264"/>
                          <a:pt x="12129" y="16501"/>
                        </a:cubicBezTo>
                        <a:cubicBezTo>
                          <a:pt x="12463" y="13036"/>
                          <a:pt x="12463" y="9601"/>
                          <a:pt x="12159" y="6136"/>
                        </a:cubicBezTo>
                        <a:cubicBezTo>
                          <a:pt x="12007" y="4373"/>
                          <a:pt x="11733" y="2671"/>
                          <a:pt x="11429" y="969"/>
                        </a:cubicBezTo>
                        <a:cubicBezTo>
                          <a:pt x="11277" y="27"/>
                          <a:pt x="11338" y="57"/>
                          <a:pt x="10426" y="27"/>
                        </a:cubicBezTo>
                        <a:cubicBezTo>
                          <a:pt x="10210" y="8"/>
                          <a:pt x="9996" y="1"/>
                          <a:pt x="97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2" name="Google Shape;522;p45"/>
                  <p:cNvSpPr/>
                  <p:nvPr/>
                </p:nvSpPr>
                <p:spPr>
                  <a:xfrm>
                    <a:off x="2207750" y="4508275"/>
                    <a:ext cx="145925" cy="3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7" h="13592" extrusionOk="0">
                        <a:moveTo>
                          <a:pt x="1323" y="0"/>
                        </a:moveTo>
                        <a:cubicBezTo>
                          <a:pt x="1064" y="0"/>
                          <a:pt x="831" y="33"/>
                          <a:pt x="700" y="140"/>
                        </a:cubicBezTo>
                        <a:cubicBezTo>
                          <a:pt x="1" y="596"/>
                          <a:pt x="183" y="2298"/>
                          <a:pt x="244" y="2936"/>
                        </a:cubicBezTo>
                        <a:cubicBezTo>
                          <a:pt x="365" y="3970"/>
                          <a:pt x="700" y="4942"/>
                          <a:pt x="973" y="5945"/>
                        </a:cubicBezTo>
                        <a:cubicBezTo>
                          <a:pt x="1490" y="7982"/>
                          <a:pt x="1764" y="10109"/>
                          <a:pt x="1703" y="12237"/>
                        </a:cubicBezTo>
                        <a:cubicBezTo>
                          <a:pt x="1703" y="12602"/>
                          <a:pt x="1642" y="12936"/>
                          <a:pt x="1855" y="13240"/>
                        </a:cubicBezTo>
                        <a:cubicBezTo>
                          <a:pt x="2036" y="13487"/>
                          <a:pt x="2825" y="13592"/>
                          <a:pt x="3505" y="13592"/>
                        </a:cubicBezTo>
                        <a:cubicBezTo>
                          <a:pt x="4078" y="13592"/>
                          <a:pt x="4574" y="13517"/>
                          <a:pt x="4560" y="13392"/>
                        </a:cubicBezTo>
                        <a:cubicBezTo>
                          <a:pt x="4560" y="13392"/>
                          <a:pt x="5837" y="656"/>
                          <a:pt x="5624" y="474"/>
                        </a:cubicBezTo>
                        <a:cubicBezTo>
                          <a:pt x="5411" y="261"/>
                          <a:pt x="4773" y="322"/>
                          <a:pt x="4499" y="261"/>
                        </a:cubicBezTo>
                        <a:cubicBezTo>
                          <a:pt x="3800" y="200"/>
                          <a:pt x="3131" y="140"/>
                          <a:pt x="2432" y="79"/>
                        </a:cubicBezTo>
                        <a:cubicBezTo>
                          <a:pt x="2192" y="79"/>
                          <a:pt x="1726" y="0"/>
                          <a:pt x="1323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45"/>
                  <p:cNvSpPr/>
                  <p:nvPr/>
                </p:nvSpPr>
                <p:spPr>
                  <a:xfrm>
                    <a:off x="2322500" y="4878775"/>
                    <a:ext cx="31175" cy="6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" h="2433" extrusionOk="0">
                        <a:moveTo>
                          <a:pt x="669" y="1"/>
                        </a:moveTo>
                        <a:cubicBezTo>
                          <a:pt x="669" y="122"/>
                          <a:pt x="152" y="517"/>
                          <a:pt x="61" y="700"/>
                        </a:cubicBezTo>
                        <a:cubicBezTo>
                          <a:pt x="0" y="913"/>
                          <a:pt x="456" y="2432"/>
                          <a:pt x="456" y="2432"/>
                        </a:cubicBezTo>
                        <a:cubicBezTo>
                          <a:pt x="791" y="2280"/>
                          <a:pt x="1095" y="1824"/>
                          <a:pt x="1155" y="1581"/>
                        </a:cubicBezTo>
                        <a:cubicBezTo>
                          <a:pt x="1247" y="1308"/>
                          <a:pt x="669" y="1"/>
                          <a:pt x="66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45"/>
                  <p:cNvSpPr/>
                  <p:nvPr/>
                </p:nvSpPr>
                <p:spPr>
                  <a:xfrm>
                    <a:off x="2180400" y="4933500"/>
                    <a:ext cx="165675" cy="7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7" h="2848" extrusionOk="0">
                        <a:moveTo>
                          <a:pt x="912" y="0"/>
                        </a:moveTo>
                        <a:cubicBezTo>
                          <a:pt x="700" y="31"/>
                          <a:pt x="213" y="699"/>
                          <a:pt x="92" y="1307"/>
                        </a:cubicBezTo>
                        <a:cubicBezTo>
                          <a:pt x="0" y="1824"/>
                          <a:pt x="274" y="2310"/>
                          <a:pt x="760" y="2462"/>
                        </a:cubicBezTo>
                        <a:cubicBezTo>
                          <a:pt x="1125" y="2584"/>
                          <a:pt x="1490" y="2584"/>
                          <a:pt x="1824" y="2584"/>
                        </a:cubicBezTo>
                        <a:cubicBezTo>
                          <a:pt x="2219" y="2584"/>
                          <a:pt x="2584" y="2614"/>
                          <a:pt x="2979" y="2645"/>
                        </a:cubicBezTo>
                        <a:cubicBezTo>
                          <a:pt x="3344" y="2675"/>
                          <a:pt x="3739" y="2645"/>
                          <a:pt x="4165" y="2736"/>
                        </a:cubicBezTo>
                        <a:cubicBezTo>
                          <a:pt x="4468" y="2782"/>
                          <a:pt x="4771" y="2847"/>
                          <a:pt x="5088" y="2847"/>
                        </a:cubicBezTo>
                        <a:cubicBezTo>
                          <a:pt x="5184" y="2847"/>
                          <a:pt x="5282" y="2841"/>
                          <a:pt x="5380" y="2827"/>
                        </a:cubicBezTo>
                        <a:cubicBezTo>
                          <a:pt x="5988" y="2766"/>
                          <a:pt x="6627" y="2462"/>
                          <a:pt x="6627" y="1763"/>
                        </a:cubicBezTo>
                        <a:cubicBezTo>
                          <a:pt x="6627" y="1581"/>
                          <a:pt x="6444" y="1307"/>
                          <a:pt x="6444" y="1125"/>
                        </a:cubicBezTo>
                        <a:cubicBezTo>
                          <a:pt x="6475" y="942"/>
                          <a:pt x="6353" y="760"/>
                          <a:pt x="6201" y="699"/>
                        </a:cubicBezTo>
                        <a:cubicBezTo>
                          <a:pt x="6201" y="699"/>
                          <a:pt x="1155" y="0"/>
                          <a:pt x="91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45"/>
                  <p:cNvSpPr/>
                  <p:nvPr/>
                </p:nvSpPr>
                <p:spPr>
                  <a:xfrm>
                    <a:off x="2214600" y="4799625"/>
                    <a:ext cx="105650" cy="122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6" h="4900" extrusionOk="0">
                        <a:moveTo>
                          <a:pt x="2487" y="0"/>
                        </a:moveTo>
                        <a:cubicBezTo>
                          <a:pt x="1979" y="0"/>
                          <a:pt x="1310" y="427"/>
                          <a:pt x="882" y="826"/>
                        </a:cubicBezTo>
                        <a:cubicBezTo>
                          <a:pt x="1186" y="2042"/>
                          <a:pt x="1003" y="3380"/>
                          <a:pt x="304" y="4383"/>
                        </a:cubicBezTo>
                        <a:cubicBezTo>
                          <a:pt x="243" y="4504"/>
                          <a:pt x="0" y="4899"/>
                          <a:pt x="304" y="4899"/>
                        </a:cubicBezTo>
                        <a:cubicBezTo>
                          <a:pt x="426" y="4899"/>
                          <a:pt x="547" y="4808"/>
                          <a:pt x="669" y="4778"/>
                        </a:cubicBezTo>
                        <a:cubicBezTo>
                          <a:pt x="821" y="4747"/>
                          <a:pt x="912" y="4687"/>
                          <a:pt x="1064" y="4656"/>
                        </a:cubicBezTo>
                        <a:cubicBezTo>
                          <a:pt x="1642" y="4504"/>
                          <a:pt x="2219" y="4443"/>
                          <a:pt x="2797" y="4352"/>
                        </a:cubicBezTo>
                        <a:cubicBezTo>
                          <a:pt x="3009" y="4322"/>
                          <a:pt x="3253" y="4322"/>
                          <a:pt x="3405" y="4139"/>
                        </a:cubicBezTo>
                        <a:cubicBezTo>
                          <a:pt x="3496" y="3987"/>
                          <a:pt x="3496" y="3775"/>
                          <a:pt x="3557" y="3623"/>
                        </a:cubicBezTo>
                        <a:cubicBezTo>
                          <a:pt x="3617" y="3288"/>
                          <a:pt x="3921" y="3015"/>
                          <a:pt x="4073" y="2711"/>
                        </a:cubicBezTo>
                        <a:cubicBezTo>
                          <a:pt x="4225" y="2376"/>
                          <a:pt x="4195" y="2012"/>
                          <a:pt x="4104" y="1647"/>
                        </a:cubicBezTo>
                        <a:cubicBezTo>
                          <a:pt x="4043" y="1221"/>
                          <a:pt x="3921" y="826"/>
                          <a:pt x="3739" y="431"/>
                        </a:cubicBezTo>
                        <a:cubicBezTo>
                          <a:pt x="3435" y="249"/>
                          <a:pt x="3040" y="97"/>
                          <a:pt x="2584" y="6"/>
                        </a:cubicBezTo>
                        <a:cubicBezTo>
                          <a:pt x="2552" y="2"/>
                          <a:pt x="2520" y="0"/>
                          <a:pt x="248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526;p45"/>
                  <p:cNvSpPr/>
                  <p:nvPr/>
                </p:nvSpPr>
                <p:spPr>
                  <a:xfrm>
                    <a:off x="2197875" y="4811900"/>
                    <a:ext cx="142125" cy="171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5" h="6840" extrusionOk="0">
                        <a:moveTo>
                          <a:pt x="4408" y="1"/>
                        </a:moveTo>
                        <a:cubicBezTo>
                          <a:pt x="4560" y="366"/>
                          <a:pt x="4712" y="791"/>
                          <a:pt x="4773" y="1217"/>
                        </a:cubicBezTo>
                        <a:cubicBezTo>
                          <a:pt x="4864" y="1551"/>
                          <a:pt x="4894" y="1916"/>
                          <a:pt x="4742" y="2281"/>
                        </a:cubicBezTo>
                        <a:cubicBezTo>
                          <a:pt x="4590" y="2585"/>
                          <a:pt x="4317" y="2828"/>
                          <a:pt x="4195" y="3192"/>
                        </a:cubicBezTo>
                        <a:cubicBezTo>
                          <a:pt x="4165" y="3314"/>
                          <a:pt x="4165" y="3527"/>
                          <a:pt x="4043" y="3679"/>
                        </a:cubicBezTo>
                        <a:cubicBezTo>
                          <a:pt x="3891" y="3861"/>
                          <a:pt x="3678" y="3861"/>
                          <a:pt x="3435" y="3892"/>
                        </a:cubicBezTo>
                        <a:cubicBezTo>
                          <a:pt x="2888" y="3952"/>
                          <a:pt x="2311" y="4044"/>
                          <a:pt x="1733" y="4196"/>
                        </a:cubicBezTo>
                        <a:cubicBezTo>
                          <a:pt x="1581" y="4256"/>
                          <a:pt x="1429" y="4287"/>
                          <a:pt x="1338" y="4317"/>
                        </a:cubicBezTo>
                        <a:cubicBezTo>
                          <a:pt x="1216" y="4347"/>
                          <a:pt x="1095" y="4439"/>
                          <a:pt x="973" y="4439"/>
                        </a:cubicBezTo>
                        <a:cubicBezTo>
                          <a:pt x="730" y="4439"/>
                          <a:pt x="912" y="4044"/>
                          <a:pt x="973" y="3952"/>
                        </a:cubicBezTo>
                        <a:cubicBezTo>
                          <a:pt x="1672" y="2919"/>
                          <a:pt x="1855" y="1581"/>
                          <a:pt x="1551" y="396"/>
                        </a:cubicBezTo>
                        <a:lnTo>
                          <a:pt x="1551" y="396"/>
                        </a:lnTo>
                        <a:cubicBezTo>
                          <a:pt x="1338" y="639"/>
                          <a:pt x="1156" y="822"/>
                          <a:pt x="1156" y="913"/>
                        </a:cubicBezTo>
                        <a:cubicBezTo>
                          <a:pt x="1216" y="1156"/>
                          <a:pt x="1429" y="2037"/>
                          <a:pt x="1338" y="2189"/>
                        </a:cubicBezTo>
                        <a:cubicBezTo>
                          <a:pt x="1216" y="2372"/>
                          <a:pt x="1" y="5016"/>
                          <a:pt x="122" y="5655"/>
                        </a:cubicBezTo>
                        <a:cubicBezTo>
                          <a:pt x="202" y="6186"/>
                          <a:pt x="723" y="6462"/>
                          <a:pt x="1381" y="6462"/>
                        </a:cubicBezTo>
                        <a:cubicBezTo>
                          <a:pt x="1476" y="6462"/>
                          <a:pt x="1573" y="6456"/>
                          <a:pt x="1672" y="6445"/>
                        </a:cubicBezTo>
                        <a:cubicBezTo>
                          <a:pt x="1722" y="6441"/>
                          <a:pt x="1773" y="6439"/>
                          <a:pt x="1826" y="6439"/>
                        </a:cubicBezTo>
                        <a:cubicBezTo>
                          <a:pt x="2623" y="6439"/>
                          <a:pt x="3800" y="6840"/>
                          <a:pt x="4256" y="6840"/>
                        </a:cubicBezTo>
                        <a:cubicBezTo>
                          <a:pt x="4742" y="6840"/>
                          <a:pt x="5593" y="6536"/>
                          <a:pt x="5472" y="5715"/>
                        </a:cubicBezTo>
                        <a:cubicBezTo>
                          <a:pt x="5350" y="4925"/>
                          <a:pt x="5077" y="3952"/>
                          <a:pt x="5137" y="3527"/>
                        </a:cubicBezTo>
                        <a:cubicBezTo>
                          <a:pt x="5198" y="3101"/>
                          <a:pt x="5593" y="3253"/>
                          <a:pt x="5654" y="2615"/>
                        </a:cubicBezTo>
                        <a:cubicBezTo>
                          <a:pt x="5685" y="2068"/>
                          <a:pt x="5533" y="700"/>
                          <a:pt x="44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" name="Google Shape;527;p45"/>
                  <p:cNvSpPr/>
                  <p:nvPr/>
                </p:nvSpPr>
                <p:spPr>
                  <a:xfrm>
                    <a:off x="2218400" y="4889425"/>
                    <a:ext cx="94250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30" extrusionOk="0">
                        <a:moveTo>
                          <a:pt x="2552" y="0"/>
                        </a:moveTo>
                        <a:cubicBezTo>
                          <a:pt x="1289" y="0"/>
                          <a:pt x="224" y="348"/>
                          <a:pt x="152" y="395"/>
                        </a:cubicBezTo>
                        <a:cubicBezTo>
                          <a:pt x="61" y="426"/>
                          <a:pt x="0" y="547"/>
                          <a:pt x="61" y="608"/>
                        </a:cubicBezTo>
                        <a:cubicBezTo>
                          <a:pt x="61" y="699"/>
                          <a:pt x="122" y="730"/>
                          <a:pt x="213" y="730"/>
                        </a:cubicBezTo>
                        <a:lnTo>
                          <a:pt x="304" y="730"/>
                        </a:lnTo>
                        <a:cubicBezTo>
                          <a:pt x="304" y="730"/>
                          <a:pt x="1374" y="341"/>
                          <a:pt x="2627" y="341"/>
                        </a:cubicBezTo>
                        <a:cubicBezTo>
                          <a:pt x="2940" y="341"/>
                          <a:pt x="3265" y="365"/>
                          <a:pt x="3587" y="426"/>
                        </a:cubicBezTo>
                        <a:cubicBezTo>
                          <a:pt x="3648" y="426"/>
                          <a:pt x="3769" y="335"/>
                          <a:pt x="3769" y="274"/>
                        </a:cubicBezTo>
                        <a:cubicBezTo>
                          <a:pt x="3769" y="183"/>
                          <a:pt x="3708" y="91"/>
                          <a:pt x="3617" y="91"/>
                        </a:cubicBezTo>
                        <a:cubicBezTo>
                          <a:pt x="3258" y="26"/>
                          <a:pt x="2898" y="0"/>
                          <a:pt x="255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45"/>
                  <p:cNvSpPr/>
                  <p:nvPr/>
                </p:nvSpPr>
                <p:spPr>
                  <a:xfrm>
                    <a:off x="2225225" y="4872775"/>
                    <a:ext cx="94250" cy="1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58" extrusionOk="0">
                        <a:moveTo>
                          <a:pt x="2589" y="1"/>
                        </a:moveTo>
                        <a:cubicBezTo>
                          <a:pt x="1310" y="1"/>
                          <a:pt x="225" y="369"/>
                          <a:pt x="153" y="393"/>
                        </a:cubicBezTo>
                        <a:cubicBezTo>
                          <a:pt x="31" y="454"/>
                          <a:pt x="1" y="545"/>
                          <a:pt x="31" y="636"/>
                        </a:cubicBezTo>
                        <a:cubicBezTo>
                          <a:pt x="31" y="697"/>
                          <a:pt x="122" y="757"/>
                          <a:pt x="183" y="757"/>
                        </a:cubicBezTo>
                        <a:lnTo>
                          <a:pt x="305" y="727"/>
                        </a:lnTo>
                        <a:cubicBezTo>
                          <a:pt x="305" y="727"/>
                          <a:pt x="1375" y="338"/>
                          <a:pt x="2627" y="338"/>
                        </a:cubicBezTo>
                        <a:cubicBezTo>
                          <a:pt x="2941" y="338"/>
                          <a:pt x="3265" y="362"/>
                          <a:pt x="3587" y="423"/>
                        </a:cubicBezTo>
                        <a:cubicBezTo>
                          <a:pt x="3648" y="423"/>
                          <a:pt x="3770" y="362"/>
                          <a:pt x="3770" y="271"/>
                        </a:cubicBezTo>
                        <a:cubicBezTo>
                          <a:pt x="3770" y="210"/>
                          <a:pt x="3679" y="89"/>
                          <a:pt x="3618" y="89"/>
                        </a:cubicBezTo>
                        <a:cubicBezTo>
                          <a:pt x="3271" y="26"/>
                          <a:pt x="2924" y="1"/>
                          <a:pt x="258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529;p45"/>
                  <p:cNvSpPr/>
                  <p:nvPr/>
                </p:nvSpPr>
                <p:spPr>
                  <a:xfrm>
                    <a:off x="2229025" y="48568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2589" y="0"/>
                        </a:moveTo>
                        <a:cubicBezTo>
                          <a:pt x="1310" y="0"/>
                          <a:pt x="225" y="368"/>
                          <a:pt x="153" y="392"/>
                        </a:cubicBezTo>
                        <a:cubicBezTo>
                          <a:pt x="31" y="423"/>
                          <a:pt x="1" y="544"/>
                          <a:pt x="31" y="636"/>
                        </a:cubicBezTo>
                        <a:cubicBezTo>
                          <a:pt x="31" y="696"/>
                          <a:pt x="122" y="727"/>
                          <a:pt x="183" y="727"/>
                        </a:cubicBezTo>
                        <a:lnTo>
                          <a:pt x="305" y="727"/>
                        </a:lnTo>
                        <a:cubicBezTo>
                          <a:pt x="305" y="727"/>
                          <a:pt x="1375" y="338"/>
                          <a:pt x="2627" y="338"/>
                        </a:cubicBezTo>
                        <a:cubicBezTo>
                          <a:pt x="2941" y="338"/>
                          <a:pt x="3265" y="362"/>
                          <a:pt x="3587" y="423"/>
                        </a:cubicBezTo>
                        <a:cubicBezTo>
                          <a:pt x="3648" y="423"/>
                          <a:pt x="3770" y="362"/>
                          <a:pt x="3770" y="271"/>
                        </a:cubicBezTo>
                        <a:cubicBezTo>
                          <a:pt x="3770" y="210"/>
                          <a:pt x="3679" y="88"/>
                          <a:pt x="3618" y="88"/>
                        </a:cubicBezTo>
                        <a:cubicBezTo>
                          <a:pt x="3271" y="25"/>
                          <a:pt x="2924" y="0"/>
                          <a:pt x="258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530;p45"/>
                  <p:cNvSpPr/>
                  <p:nvPr/>
                </p:nvSpPr>
                <p:spPr>
                  <a:xfrm>
                    <a:off x="2232825" y="48416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2589" y="0"/>
                        </a:moveTo>
                        <a:cubicBezTo>
                          <a:pt x="1310" y="0"/>
                          <a:pt x="225" y="368"/>
                          <a:pt x="153" y="392"/>
                        </a:cubicBezTo>
                        <a:cubicBezTo>
                          <a:pt x="31" y="423"/>
                          <a:pt x="1" y="544"/>
                          <a:pt x="31" y="636"/>
                        </a:cubicBezTo>
                        <a:cubicBezTo>
                          <a:pt x="31" y="696"/>
                          <a:pt x="122" y="727"/>
                          <a:pt x="183" y="727"/>
                        </a:cubicBezTo>
                        <a:lnTo>
                          <a:pt x="305" y="727"/>
                        </a:lnTo>
                        <a:cubicBezTo>
                          <a:pt x="305" y="727"/>
                          <a:pt x="1375" y="338"/>
                          <a:pt x="2627" y="338"/>
                        </a:cubicBezTo>
                        <a:cubicBezTo>
                          <a:pt x="2941" y="338"/>
                          <a:pt x="3265" y="362"/>
                          <a:pt x="3587" y="423"/>
                        </a:cubicBezTo>
                        <a:cubicBezTo>
                          <a:pt x="3648" y="423"/>
                          <a:pt x="3770" y="362"/>
                          <a:pt x="3770" y="271"/>
                        </a:cubicBezTo>
                        <a:cubicBezTo>
                          <a:pt x="3770" y="210"/>
                          <a:pt x="3679" y="89"/>
                          <a:pt x="3618" y="89"/>
                        </a:cubicBezTo>
                        <a:cubicBezTo>
                          <a:pt x="3271" y="26"/>
                          <a:pt x="2924" y="0"/>
                          <a:pt x="258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" name="Google Shape;531;p45"/>
                  <p:cNvSpPr/>
                  <p:nvPr/>
                </p:nvSpPr>
                <p:spPr>
                  <a:xfrm>
                    <a:off x="2216875" y="4815875"/>
                    <a:ext cx="57775" cy="3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" h="1210" extrusionOk="0">
                        <a:moveTo>
                          <a:pt x="1095" y="336"/>
                        </a:moveTo>
                        <a:cubicBezTo>
                          <a:pt x="1254" y="336"/>
                          <a:pt x="1414" y="374"/>
                          <a:pt x="1551" y="450"/>
                        </a:cubicBezTo>
                        <a:cubicBezTo>
                          <a:pt x="1733" y="541"/>
                          <a:pt x="2007" y="754"/>
                          <a:pt x="2007" y="845"/>
                        </a:cubicBezTo>
                        <a:cubicBezTo>
                          <a:pt x="1976" y="845"/>
                          <a:pt x="1855" y="815"/>
                          <a:pt x="1794" y="815"/>
                        </a:cubicBezTo>
                        <a:cubicBezTo>
                          <a:pt x="1703" y="815"/>
                          <a:pt x="1642" y="784"/>
                          <a:pt x="1551" y="784"/>
                        </a:cubicBezTo>
                        <a:lnTo>
                          <a:pt x="730" y="784"/>
                        </a:lnTo>
                        <a:cubicBezTo>
                          <a:pt x="578" y="784"/>
                          <a:pt x="456" y="754"/>
                          <a:pt x="426" y="663"/>
                        </a:cubicBezTo>
                        <a:cubicBezTo>
                          <a:pt x="426" y="663"/>
                          <a:pt x="426" y="602"/>
                          <a:pt x="456" y="541"/>
                        </a:cubicBezTo>
                        <a:cubicBezTo>
                          <a:pt x="487" y="511"/>
                          <a:pt x="578" y="480"/>
                          <a:pt x="639" y="450"/>
                        </a:cubicBezTo>
                        <a:cubicBezTo>
                          <a:pt x="776" y="374"/>
                          <a:pt x="935" y="336"/>
                          <a:pt x="1095" y="336"/>
                        </a:cubicBezTo>
                        <a:close/>
                        <a:moveTo>
                          <a:pt x="992" y="0"/>
                        </a:moveTo>
                        <a:cubicBezTo>
                          <a:pt x="804" y="0"/>
                          <a:pt x="621" y="33"/>
                          <a:pt x="456" y="115"/>
                        </a:cubicBezTo>
                        <a:cubicBezTo>
                          <a:pt x="335" y="176"/>
                          <a:pt x="213" y="237"/>
                          <a:pt x="152" y="359"/>
                        </a:cubicBezTo>
                        <a:cubicBezTo>
                          <a:pt x="31" y="511"/>
                          <a:pt x="0" y="663"/>
                          <a:pt x="61" y="815"/>
                        </a:cubicBezTo>
                        <a:cubicBezTo>
                          <a:pt x="152" y="967"/>
                          <a:pt x="304" y="1119"/>
                          <a:pt x="700" y="1119"/>
                        </a:cubicBezTo>
                        <a:lnTo>
                          <a:pt x="1520" y="1119"/>
                        </a:lnTo>
                        <a:cubicBezTo>
                          <a:pt x="1551" y="1119"/>
                          <a:pt x="1581" y="1149"/>
                          <a:pt x="1672" y="1149"/>
                        </a:cubicBezTo>
                        <a:cubicBezTo>
                          <a:pt x="1733" y="1149"/>
                          <a:pt x="1855" y="1210"/>
                          <a:pt x="1976" y="1210"/>
                        </a:cubicBezTo>
                        <a:cubicBezTo>
                          <a:pt x="2037" y="1210"/>
                          <a:pt x="2159" y="1210"/>
                          <a:pt x="2189" y="1119"/>
                        </a:cubicBezTo>
                        <a:cubicBezTo>
                          <a:pt x="2280" y="1088"/>
                          <a:pt x="2310" y="967"/>
                          <a:pt x="2310" y="815"/>
                        </a:cubicBezTo>
                        <a:cubicBezTo>
                          <a:pt x="2280" y="450"/>
                          <a:pt x="1703" y="115"/>
                          <a:pt x="1672" y="115"/>
                        </a:cubicBezTo>
                        <a:cubicBezTo>
                          <a:pt x="1455" y="49"/>
                          <a:pt x="1220" y="0"/>
                          <a:pt x="9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" name="Google Shape;532;p45"/>
                  <p:cNvSpPr/>
                  <p:nvPr/>
                </p:nvSpPr>
                <p:spPr>
                  <a:xfrm>
                    <a:off x="2267775" y="4815525"/>
                    <a:ext cx="57025" cy="3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" h="1224" extrusionOk="0">
                        <a:moveTo>
                          <a:pt x="1278" y="373"/>
                        </a:moveTo>
                        <a:cubicBezTo>
                          <a:pt x="1430" y="373"/>
                          <a:pt x="1612" y="403"/>
                          <a:pt x="1733" y="494"/>
                        </a:cubicBezTo>
                        <a:cubicBezTo>
                          <a:pt x="1794" y="525"/>
                          <a:pt x="1885" y="555"/>
                          <a:pt x="1916" y="585"/>
                        </a:cubicBezTo>
                        <a:cubicBezTo>
                          <a:pt x="1946" y="646"/>
                          <a:pt x="1946" y="677"/>
                          <a:pt x="1946" y="707"/>
                        </a:cubicBezTo>
                        <a:cubicBezTo>
                          <a:pt x="1946" y="798"/>
                          <a:pt x="1794" y="829"/>
                          <a:pt x="1642" y="829"/>
                        </a:cubicBezTo>
                        <a:lnTo>
                          <a:pt x="822" y="829"/>
                        </a:lnTo>
                        <a:cubicBezTo>
                          <a:pt x="730" y="829"/>
                          <a:pt x="670" y="829"/>
                          <a:pt x="578" y="859"/>
                        </a:cubicBezTo>
                        <a:cubicBezTo>
                          <a:pt x="518" y="859"/>
                          <a:pt x="426" y="920"/>
                          <a:pt x="366" y="920"/>
                        </a:cubicBezTo>
                        <a:cubicBezTo>
                          <a:pt x="366" y="798"/>
                          <a:pt x="578" y="616"/>
                          <a:pt x="822" y="494"/>
                        </a:cubicBezTo>
                        <a:cubicBezTo>
                          <a:pt x="913" y="403"/>
                          <a:pt x="1126" y="373"/>
                          <a:pt x="1278" y="373"/>
                        </a:cubicBezTo>
                        <a:close/>
                        <a:moveTo>
                          <a:pt x="1259" y="0"/>
                        </a:moveTo>
                        <a:cubicBezTo>
                          <a:pt x="1050" y="0"/>
                          <a:pt x="837" y="53"/>
                          <a:pt x="639" y="160"/>
                        </a:cubicBezTo>
                        <a:cubicBezTo>
                          <a:pt x="639" y="160"/>
                          <a:pt x="62" y="464"/>
                          <a:pt x="1" y="829"/>
                        </a:cubicBezTo>
                        <a:cubicBezTo>
                          <a:pt x="1" y="981"/>
                          <a:pt x="92" y="1102"/>
                          <a:pt x="123" y="1133"/>
                        </a:cubicBezTo>
                        <a:cubicBezTo>
                          <a:pt x="214" y="1224"/>
                          <a:pt x="274" y="1224"/>
                          <a:pt x="366" y="1224"/>
                        </a:cubicBezTo>
                        <a:cubicBezTo>
                          <a:pt x="426" y="1224"/>
                          <a:pt x="548" y="1224"/>
                          <a:pt x="639" y="1163"/>
                        </a:cubicBezTo>
                        <a:cubicBezTo>
                          <a:pt x="730" y="1133"/>
                          <a:pt x="761" y="1133"/>
                          <a:pt x="791" y="1133"/>
                        </a:cubicBezTo>
                        <a:lnTo>
                          <a:pt x="1612" y="1133"/>
                        </a:lnTo>
                        <a:cubicBezTo>
                          <a:pt x="2007" y="1133"/>
                          <a:pt x="2159" y="981"/>
                          <a:pt x="2250" y="829"/>
                        </a:cubicBezTo>
                        <a:cubicBezTo>
                          <a:pt x="2281" y="677"/>
                          <a:pt x="2281" y="525"/>
                          <a:pt x="2159" y="373"/>
                        </a:cubicBezTo>
                        <a:cubicBezTo>
                          <a:pt x="2098" y="312"/>
                          <a:pt x="2007" y="221"/>
                          <a:pt x="1855" y="160"/>
                        </a:cubicBezTo>
                        <a:cubicBezTo>
                          <a:pt x="1673" y="53"/>
                          <a:pt x="1468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" name="Google Shape;533;p45"/>
                  <p:cNvSpPr/>
                  <p:nvPr/>
                </p:nvSpPr>
                <p:spPr>
                  <a:xfrm>
                    <a:off x="2349100" y="3407625"/>
                    <a:ext cx="152000" cy="14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80" h="5929" extrusionOk="0">
                        <a:moveTo>
                          <a:pt x="0" y="1"/>
                        </a:moveTo>
                        <a:lnTo>
                          <a:pt x="0" y="5928"/>
                        </a:lnTo>
                        <a:lnTo>
                          <a:pt x="6079" y="5928"/>
                        </a:lnTo>
                        <a:lnTo>
                          <a:pt x="607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534;p45"/>
                  <p:cNvSpPr/>
                  <p:nvPr/>
                </p:nvSpPr>
                <p:spPr>
                  <a:xfrm>
                    <a:off x="2130250" y="3290475"/>
                    <a:ext cx="317650" cy="1269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6" h="50796" extrusionOk="0">
                        <a:moveTo>
                          <a:pt x="2212" y="1"/>
                        </a:moveTo>
                        <a:cubicBezTo>
                          <a:pt x="1935" y="1"/>
                          <a:pt x="1689" y="34"/>
                          <a:pt x="1520" y="128"/>
                        </a:cubicBezTo>
                        <a:cubicBezTo>
                          <a:pt x="335" y="766"/>
                          <a:pt x="395" y="5325"/>
                          <a:pt x="274" y="6632"/>
                        </a:cubicBezTo>
                        <a:cubicBezTo>
                          <a:pt x="31" y="8942"/>
                          <a:pt x="0" y="11313"/>
                          <a:pt x="61" y="13623"/>
                        </a:cubicBezTo>
                        <a:cubicBezTo>
                          <a:pt x="183" y="17605"/>
                          <a:pt x="1247" y="21404"/>
                          <a:pt x="1763" y="25356"/>
                        </a:cubicBezTo>
                        <a:cubicBezTo>
                          <a:pt x="1946" y="26936"/>
                          <a:pt x="2341" y="28578"/>
                          <a:pt x="2402" y="30219"/>
                        </a:cubicBezTo>
                        <a:cubicBezTo>
                          <a:pt x="2462" y="32225"/>
                          <a:pt x="2158" y="34262"/>
                          <a:pt x="2037" y="36238"/>
                        </a:cubicBezTo>
                        <a:cubicBezTo>
                          <a:pt x="1824" y="39490"/>
                          <a:pt x="2189" y="42773"/>
                          <a:pt x="2432" y="45994"/>
                        </a:cubicBezTo>
                        <a:cubicBezTo>
                          <a:pt x="2493" y="47210"/>
                          <a:pt x="2462" y="49794"/>
                          <a:pt x="3861" y="50280"/>
                        </a:cubicBezTo>
                        <a:cubicBezTo>
                          <a:pt x="4781" y="50603"/>
                          <a:pt x="5698" y="50795"/>
                          <a:pt x="6525" y="50795"/>
                        </a:cubicBezTo>
                        <a:cubicBezTo>
                          <a:pt x="8346" y="50795"/>
                          <a:pt x="9727" y="49862"/>
                          <a:pt x="9727" y="47332"/>
                        </a:cubicBezTo>
                        <a:cubicBezTo>
                          <a:pt x="9757" y="46785"/>
                          <a:pt x="9757" y="46298"/>
                          <a:pt x="9757" y="45812"/>
                        </a:cubicBezTo>
                        <a:lnTo>
                          <a:pt x="9757" y="36268"/>
                        </a:lnTo>
                        <a:cubicBezTo>
                          <a:pt x="9757" y="32833"/>
                          <a:pt x="9514" y="29277"/>
                          <a:pt x="9849" y="25842"/>
                        </a:cubicBezTo>
                        <a:cubicBezTo>
                          <a:pt x="10061" y="23502"/>
                          <a:pt x="10365" y="21131"/>
                          <a:pt x="10639" y="18790"/>
                        </a:cubicBezTo>
                        <a:cubicBezTo>
                          <a:pt x="11338" y="12833"/>
                          <a:pt x="12007" y="6815"/>
                          <a:pt x="12706" y="857"/>
                        </a:cubicBezTo>
                        <a:lnTo>
                          <a:pt x="12706" y="766"/>
                        </a:lnTo>
                        <a:cubicBezTo>
                          <a:pt x="12417" y="780"/>
                          <a:pt x="12129" y="786"/>
                          <a:pt x="11841" y="786"/>
                        </a:cubicBezTo>
                        <a:cubicBezTo>
                          <a:pt x="10222" y="786"/>
                          <a:pt x="8622" y="591"/>
                          <a:pt x="7022" y="462"/>
                        </a:cubicBezTo>
                        <a:cubicBezTo>
                          <a:pt x="6019" y="401"/>
                          <a:pt x="5016" y="280"/>
                          <a:pt x="3982" y="188"/>
                        </a:cubicBezTo>
                        <a:cubicBezTo>
                          <a:pt x="3604" y="167"/>
                          <a:pt x="2832" y="1"/>
                          <a:pt x="221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45"/>
                  <p:cNvSpPr/>
                  <p:nvPr/>
                </p:nvSpPr>
                <p:spPr>
                  <a:xfrm>
                    <a:off x="2134050" y="2328275"/>
                    <a:ext cx="591225" cy="106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49" h="42578" extrusionOk="0">
                        <a:moveTo>
                          <a:pt x="13550" y="1"/>
                        </a:moveTo>
                        <a:cubicBezTo>
                          <a:pt x="11006" y="1"/>
                          <a:pt x="8458" y="941"/>
                          <a:pt x="6262" y="2293"/>
                        </a:cubicBezTo>
                        <a:cubicBezTo>
                          <a:pt x="4286" y="3509"/>
                          <a:pt x="2675" y="5758"/>
                          <a:pt x="2827" y="8159"/>
                        </a:cubicBezTo>
                        <a:cubicBezTo>
                          <a:pt x="3040" y="11503"/>
                          <a:pt x="3009" y="14725"/>
                          <a:pt x="2219" y="17977"/>
                        </a:cubicBezTo>
                        <a:cubicBezTo>
                          <a:pt x="1976" y="18950"/>
                          <a:pt x="1702" y="19922"/>
                          <a:pt x="2006" y="20865"/>
                        </a:cubicBezTo>
                        <a:cubicBezTo>
                          <a:pt x="2280" y="21746"/>
                          <a:pt x="3009" y="22354"/>
                          <a:pt x="3526" y="23083"/>
                        </a:cubicBezTo>
                        <a:cubicBezTo>
                          <a:pt x="4438" y="24299"/>
                          <a:pt x="3952" y="24938"/>
                          <a:pt x="3617" y="26153"/>
                        </a:cubicBezTo>
                        <a:cubicBezTo>
                          <a:pt x="3283" y="27460"/>
                          <a:pt x="3465" y="28828"/>
                          <a:pt x="3040" y="30105"/>
                        </a:cubicBezTo>
                        <a:cubicBezTo>
                          <a:pt x="2766" y="30956"/>
                          <a:pt x="2158" y="31625"/>
                          <a:pt x="1854" y="32476"/>
                        </a:cubicBezTo>
                        <a:cubicBezTo>
                          <a:pt x="912" y="34968"/>
                          <a:pt x="152" y="37704"/>
                          <a:pt x="31" y="40409"/>
                        </a:cubicBezTo>
                        <a:cubicBezTo>
                          <a:pt x="0" y="41078"/>
                          <a:pt x="0" y="41777"/>
                          <a:pt x="122" y="42567"/>
                        </a:cubicBezTo>
                        <a:cubicBezTo>
                          <a:pt x="185" y="42574"/>
                          <a:pt x="245" y="42577"/>
                          <a:pt x="300" y="42577"/>
                        </a:cubicBezTo>
                        <a:cubicBezTo>
                          <a:pt x="1201" y="42577"/>
                          <a:pt x="1099" y="41691"/>
                          <a:pt x="1672" y="41290"/>
                        </a:cubicBezTo>
                        <a:cubicBezTo>
                          <a:pt x="2948" y="40266"/>
                          <a:pt x="4902" y="40002"/>
                          <a:pt x="6856" y="40002"/>
                        </a:cubicBezTo>
                        <a:cubicBezTo>
                          <a:pt x="8439" y="40002"/>
                          <a:pt x="10022" y="40175"/>
                          <a:pt x="11247" y="40257"/>
                        </a:cubicBezTo>
                        <a:cubicBezTo>
                          <a:pt x="15198" y="40561"/>
                          <a:pt x="18694" y="40014"/>
                          <a:pt x="22523" y="41199"/>
                        </a:cubicBezTo>
                        <a:cubicBezTo>
                          <a:pt x="23648" y="39527"/>
                          <a:pt x="23101" y="37673"/>
                          <a:pt x="22888" y="35850"/>
                        </a:cubicBezTo>
                        <a:cubicBezTo>
                          <a:pt x="22615" y="33843"/>
                          <a:pt x="21764" y="31929"/>
                          <a:pt x="21216" y="29983"/>
                        </a:cubicBezTo>
                        <a:cubicBezTo>
                          <a:pt x="20639" y="28038"/>
                          <a:pt x="20487" y="26123"/>
                          <a:pt x="20396" y="24117"/>
                        </a:cubicBezTo>
                        <a:cubicBezTo>
                          <a:pt x="20335" y="22476"/>
                          <a:pt x="21460" y="21989"/>
                          <a:pt x="22037" y="20530"/>
                        </a:cubicBezTo>
                        <a:cubicBezTo>
                          <a:pt x="22919" y="18433"/>
                          <a:pt x="22311" y="15971"/>
                          <a:pt x="22128" y="13813"/>
                        </a:cubicBezTo>
                        <a:cubicBezTo>
                          <a:pt x="21885" y="11260"/>
                          <a:pt x="21672" y="8706"/>
                          <a:pt x="21277" y="6214"/>
                        </a:cubicBezTo>
                        <a:cubicBezTo>
                          <a:pt x="20913" y="3600"/>
                          <a:pt x="19332" y="1533"/>
                          <a:pt x="16870" y="591"/>
                        </a:cubicBezTo>
                        <a:cubicBezTo>
                          <a:pt x="15784" y="182"/>
                          <a:pt x="14667" y="1"/>
                          <a:pt x="1355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45"/>
                  <p:cNvSpPr/>
                  <p:nvPr/>
                </p:nvSpPr>
                <p:spPr>
                  <a:xfrm>
                    <a:off x="2585425" y="2043800"/>
                    <a:ext cx="519775" cy="47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91" h="19144" extrusionOk="0">
                        <a:moveTo>
                          <a:pt x="17260" y="0"/>
                        </a:moveTo>
                        <a:cubicBezTo>
                          <a:pt x="16540" y="0"/>
                          <a:pt x="15819" y="240"/>
                          <a:pt x="15229" y="723"/>
                        </a:cubicBezTo>
                        <a:cubicBezTo>
                          <a:pt x="13374" y="2395"/>
                          <a:pt x="11763" y="3672"/>
                          <a:pt x="10669" y="4553"/>
                        </a:cubicBezTo>
                        <a:cubicBezTo>
                          <a:pt x="7447" y="7076"/>
                          <a:pt x="5836" y="8322"/>
                          <a:pt x="4742" y="8900"/>
                        </a:cubicBezTo>
                        <a:cubicBezTo>
                          <a:pt x="3526" y="9538"/>
                          <a:pt x="2158" y="10176"/>
                          <a:pt x="973" y="11727"/>
                        </a:cubicBezTo>
                        <a:cubicBezTo>
                          <a:pt x="456" y="12456"/>
                          <a:pt x="152" y="13094"/>
                          <a:pt x="0" y="13611"/>
                        </a:cubicBezTo>
                        <a:cubicBezTo>
                          <a:pt x="1277" y="15465"/>
                          <a:pt x="2614" y="17319"/>
                          <a:pt x="3952" y="19143"/>
                        </a:cubicBezTo>
                        <a:cubicBezTo>
                          <a:pt x="4590" y="18778"/>
                          <a:pt x="14742" y="9690"/>
                          <a:pt x="19362" y="5556"/>
                        </a:cubicBezTo>
                        <a:cubicBezTo>
                          <a:pt x="20669" y="4401"/>
                          <a:pt x="20791" y="2456"/>
                          <a:pt x="19727" y="1149"/>
                        </a:cubicBezTo>
                        <a:cubicBezTo>
                          <a:pt x="19082" y="385"/>
                          <a:pt x="18171" y="0"/>
                          <a:pt x="17260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537;p45"/>
                  <p:cNvSpPr/>
                  <p:nvPr/>
                </p:nvSpPr>
                <p:spPr>
                  <a:xfrm>
                    <a:off x="2651525" y="1715350"/>
                    <a:ext cx="453675" cy="48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47" h="19378" extrusionOk="0">
                        <a:moveTo>
                          <a:pt x="3132" y="1"/>
                        </a:moveTo>
                        <a:lnTo>
                          <a:pt x="1" y="2068"/>
                        </a:lnTo>
                        <a:cubicBezTo>
                          <a:pt x="426" y="2676"/>
                          <a:pt x="7995" y="13831"/>
                          <a:pt x="12250" y="18390"/>
                        </a:cubicBezTo>
                        <a:cubicBezTo>
                          <a:pt x="12878" y="19050"/>
                          <a:pt x="13709" y="19377"/>
                          <a:pt x="14547" y="19377"/>
                        </a:cubicBezTo>
                        <a:cubicBezTo>
                          <a:pt x="15292" y="19377"/>
                          <a:pt x="16042" y="19118"/>
                          <a:pt x="16658" y="18603"/>
                        </a:cubicBezTo>
                        <a:cubicBezTo>
                          <a:pt x="17995" y="17478"/>
                          <a:pt x="18147" y="15412"/>
                          <a:pt x="16962" y="14135"/>
                        </a:cubicBezTo>
                        <a:lnTo>
                          <a:pt x="3132" y="1"/>
                        </a:ln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538;p45"/>
                  <p:cNvSpPr/>
                  <p:nvPr/>
                </p:nvSpPr>
                <p:spPr>
                  <a:xfrm>
                    <a:off x="2560350" y="1638525"/>
                    <a:ext cx="193025" cy="16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1" h="6722" extrusionOk="0">
                        <a:moveTo>
                          <a:pt x="5037" y="0"/>
                        </a:moveTo>
                        <a:cubicBezTo>
                          <a:pt x="4811" y="0"/>
                          <a:pt x="4690" y="134"/>
                          <a:pt x="4468" y="217"/>
                        </a:cubicBezTo>
                        <a:cubicBezTo>
                          <a:pt x="4332" y="247"/>
                          <a:pt x="4187" y="262"/>
                          <a:pt x="4043" y="262"/>
                        </a:cubicBezTo>
                        <a:cubicBezTo>
                          <a:pt x="3899" y="262"/>
                          <a:pt x="3754" y="247"/>
                          <a:pt x="3617" y="217"/>
                        </a:cubicBezTo>
                        <a:cubicBezTo>
                          <a:pt x="3406" y="132"/>
                          <a:pt x="3179" y="18"/>
                          <a:pt x="2969" y="18"/>
                        </a:cubicBezTo>
                        <a:cubicBezTo>
                          <a:pt x="2877" y="18"/>
                          <a:pt x="2789" y="40"/>
                          <a:pt x="2705" y="95"/>
                        </a:cubicBezTo>
                        <a:cubicBezTo>
                          <a:pt x="2432" y="247"/>
                          <a:pt x="2493" y="642"/>
                          <a:pt x="2250" y="825"/>
                        </a:cubicBezTo>
                        <a:cubicBezTo>
                          <a:pt x="2139" y="926"/>
                          <a:pt x="1994" y="955"/>
                          <a:pt x="1836" y="955"/>
                        </a:cubicBezTo>
                        <a:cubicBezTo>
                          <a:pt x="1631" y="955"/>
                          <a:pt x="1403" y="907"/>
                          <a:pt x="1193" y="907"/>
                        </a:cubicBezTo>
                        <a:cubicBezTo>
                          <a:pt x="1031" y="907"/>
                          <a:pt x="880" y="936"/>
                          <a:pt x="760" y="1037"/>
                        </a:cubicBezTo>
                        <a:cubicBezTo>
                          <a:pt x="304" y="1433"/>
                          <a:pt x="608" y="1949"/>
                          <a:pt x="882" y="2344"/>
                        </a:cubicBezTo>
                        <a:cubicBezTo>
                          <a:pt x="1186" y="2800"/>
                          <a:pt x="1429" y="3287"/>
                          <a:pt x="1581" y="3834"/>
                        </a:cubicBezTo>
                        <a:cubicBezTo>
                          <a:pt x="1552" y="3841"/>
                          <a:pt x="1524" y="3844"/>
                          <a:pt x="1496" y="3844"/>
                        </a:cubicBezTo>
                        <a:cubicBezTo>
                          <a:pt x="1288" y="3844"/>
                          <a:pt x="1107" y="3657"/>
                          <a:pt x="973" y="3469"/>
                        </a:cubicBezTo>
                        <a:cubicBezTo>
                          <a:pt x="836" y="3304"/>
                          <a:pt x="698" y="3065"/>
                          <a:pt x="472" y="3065"/>
                        </a:cubicBezTo>
                        <a:cubicBezTo>
                          <a:pt x="447" y="3065"/>
                          <a:pt x="422" y="3068"/>
                          <a:pt x="395" y="3074"/>
                        </a:cubicBezTo>
                        <a:cubicBezTo>
                          <a:pt x="122" y="3104"/>
                          <a:pt x="0" y="3408"/>
                          <a:pt x="61" y="3682"/>
                        </a:cubicBezTo>
                        <a:cubicBezTo>
                          <a:pt x="91" y="3895"/>
                          <a:pt x="213" y="4107"/>
                          <a:pt x="304" y="4320"/>
                        </a:cubicBezTo>
                        <a:cubicBezTo>
                          <a:pt x="517" y="4685"/>
                          <a:pt x="730" y="5080"/>
                          <a:pt x="1034" y="5384"/>
                        </a:cubicBezTo>
                        <a:cubicBezTo>
                          <a:pt x="1520" y="5870"/>
                          <a:pt x="2189" y="5992"/>
                          <a:pt x="2797" y="6265"/>
                        </a:cubicBezTo>
                        <a:cubicBezTo>
                          <a:pt x="3040" y="6357"/>
                          <a:pt x="3283" y="6417"/>
                          <a:pt x="3587" y="6448"/>
                        </a:cubicBezTo>
                        <a:cubicBezTo>
                          <a:pt x="3619" y="6451"/>
                          <a:pt x="3655" y="6453"/>
                          <a:pt x="3692" y="6453"/>
                        </a:cubicBezTo>
                        <a:cubicBezTo>
                          <a:pt x="3861" y="6453"/>
                          <a:pt x="4074" y="6423"/>
                          <a:pt x="4258" y="6423"/>
                        </a:cubicBezTo>
                        <a:cubicBezTo>
                          <a:pt x="4378" y="6423"/>
                          <a:pt x="4485" y="6436"/>
                          <a:pt x="4560" y="6478"/>
                        </a:cubicBezTo>
                        <a:lnTo>
                          <a:pt x="5016" y="6721"/>
                        </a:lnTo>
                        <a:lnTo>
                          <a:pt x="5259" y="6478"/>
                        </a:lnTo>
                        <a:lnTo>
                          <a:pt x="5532" y="6478"/>
                        </a:lnTo>
                        <a:cubicBezTo>
                          <a:pt x="5532" y="6478"/>
                          <a:pt x="5441" y="6387"/>
                          <a:pt x="5411" y="6326"/>
                        </a:cubicBezTo>
                        <a:lnTo>
                          <a:pt x="7690" y="4047"/>
                        </a:lnTo>
                        <a:cubicBezTo>
                          <a:pt x="7721" y="4016"/>
                          <a:pt x="6505" y="1615"/>
                          <a:pt x="6383" y="1402"/>
                        </a:cubicBezTo>
                        <a:cubicBezTo>
                          <a:pt x="6140" y="885"/>
                          <a:pt x="5715" y="65"/>
                          <a:pt x="5107" y="4"/>
                        </a:cubicBezTo>
                        <a:cubicBezTo>
                          <a:pt x="5083" y="1"/>
                          <a:pt x="5059" y="0"/>
                          <a:pt x="5037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" name="Google Shape;539;p45"/>
                  <p:cNvSpPr/>
                  <p:nvPr/>
                </p:nvSpPr>
                <p:spPr>
                  <a:xfrm>
                    <a:off x="2507350" y="2229625"/>
                    <a:ext cx="350900" cy="30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36" h="12197" extrusionOk="0">
                        <a:moveTo>
                          <a:pt x="9438" y="0"/>
                        </a:moveTo>
                        <a:cubicBezTo>
                          <a:pt x="9385" y="0"/>
                          <a:pt x="9324" y="8"/>
                          <a:pt x="9263" y="8"/>
                        </a:cubicBezTo>
                        <a:cubicBezTo>
                          <a:pt x="8047" y="403"/>
                          <a:pt x="4977" y="2774"/>
                          <a:pt x="1725" y="4567"/>
                        </a:cubicBezTo>
                        <a:cubicBezTo>
                          <a:pt x="0" y="5505"/>
                          <a:pt x="5566" y="12197"/>
                          <a:pt x="6725" y="12197"/>
                        </a:cubicBezTo>
                        <a:cubicBezTo>
                          <a:pt x="6730" y="12197"/>
                          <a:pt x="6735" y="12197"/>
                          <a:pt x="6740" y="12196"/>
                        </a:cubicBezTo>
                        <a:cubicBezTo>
                          <a:pt x="6740" y="12196"/>
                          <a:pt x="14035" y="6512"/>
                          <a:pt x="13792" y="5935"/>
                        </a:cubicBezTo>
                        <a:cubicBezTo>
                          <a:pt x="13579" y="5357"/>
                          <a:pt x="12698" y="2683"/>
                          <a:pt x="9567" y="38"/>
                        </a:cubicBezTo>
                        <a:cubicBezTo>
                          <a:pt x="9537" y="8"/>
                          <a:pt x="9491" y="0"/>
                          <a:pt x="94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" name="Google Shape;540;p45"/>
                  <p:cNvSpPr/>
                  <p:nvPr/>
                </p:nvSpPr>
                <p:spPr>
                  <a:xfrm>
                    <a:off x="2453200" y="2248500"/>
                    <a:ext cx="44850" cy="1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4" h="784" extrusionOk="0">
                        <a:moveTo>
                          <a:pt x="201" y="1"/>
                        </a:moveTo>
                        <a:cubicBezTo>
                          <a:pt x="136" y="1"/>
                          <a:pt x="75" y="29"/>
                          <a:pt x="31" y="73"/>
                        </a:cubicBezTo>
                        <a:cubicBezTo>
                          <a:pt x="0" y="165"/>
                          <a:pt x="0" y="286"/>
                          <a:pt x="92" y="347"/>
                        </a:cubicBezTo>
                        <a:cubicBezTo>
                          <a:pt x="122" y="438"/>
                          <a:pt x="183" y="499"/>
                          <a:pt x="274" y="529"/>
                        </a:cubicBezTo>
                        <a:cubicBezTo>
                          <a:pt x="488" y="672"/>
                          <a:pt x="786" y="783"/>
                          <a:pt x="1069" y="783"/>
                        </a:cubicBezTo>
                        <a:cubicBezTo>
                          <a:pt x="1269" y="783"/>
                          <a:pt x="1461" y="728"/>
                          <a:pt x="1611" y="590"/>
                        </a:cubicBezTo>
                        <a:cubicBezTo>
                          <a:pt x="1642" y="560"/>
                          <a:pt x="1703" y="469"/>
                          <a:pt x="1763" y="408"/>
                        </a:cubicBezTo>
                        <a:cubicBezTo>
                          <a:pt x="1794" y="286"/>
                          <a:pt x="1794" y="165"/>
                          <a:pt x="1703" y="73"/>
                        </a:cubicBezTo>
                        <a:cubicBezTo>
                          <a:pt x="1672" y="43"/>
                          <a:pt x="1619" y="28"/>
                          <a:pt x="1562" y="28"/>
                        </a:cubicBezTo>
                        <a:cubicBezTo>
                          <a:pt x="1505" y="28"/>
                          <a:pt x="1444" y="43"/>
                          <a:pt x="1399" y="73"/>
                        </a:cubicBezTo>
                        <a:cubicBezTo>
                          <a:pt x="1338" y="165"/>
                          <a:pt x="1368" y="317"/>
                          <a:pt x="1338" y="408"/>
                        </a:cubicBezTo>
                        <a:cubicBezTo>
                          <a:pt x="1307" y="469"/>
                          <a:pt x="1186" y="499"/>
                          <a:pt x="1095" y="560"/>
                        </a:cubicBezTo>
                        <a:cubicBezTo>
                          <a:pt x="1034" y="560"/>
                          <a:pt x="912" y="560"/>
                          <a:pt x="852" y="499"/>
                        </a:cubicBezTo>
                        <a:cubicBezTo>
                          <a:pt x="700" y="469"/>
                          <a:pt x="578" y="438"/>
                          <a:pt x="456" y="317"/>
                        </a:cubicBezTo>
                        <a:cubicBezTo>
                          <a:pt x="396" y="195"/>
                          <a:pt x="396" y="104"/>
                          <a:pt x="274" y="13"/>
                        </a:cubicBezTo>
                        <a:cubicBezTo>
                          <a:pt x="250" y="5"/>
                          <a:pt x="225" y="1"/>
                          <a:pt x="20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" name="Google Shape;541;p45"/>
                  <p:cNvSpPr/>
                  <p:nvPr/>
                </p:nvSpPr>
                <p:spPr>
                  <a:xfrm>
                    <a:off x="2590750" y="2096825"/>
                    <a:ext cx="36500" cy="6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0" h="2433" fill="none" extrusionOk="0">
                        <a:moveTo>
                          <a:pt x="0" y="2280"/>
                        </a:moveTo>
                        <a:cubicBezTo>
                          <a:pt x="0" y="2311"/>
                          <a:pt x="61" y="2341"/>
                          <a:pt x="91" y="2402"/>
                        </a:cubicBezTo>
                        <a:cubicBezTo>
                          <a:pt x="152" y="2432"/>
                          <a:pt x="243" y="2371"/>
                          <a:pt x="243" y="2280"/>
                        </a:cubicBezTo>
                        <a:cubicBezTo>
                          <a:pt x="274" y="2128"/>
                          <a:pt x="274" y="1976"/>
                          <a:pt x="395" y="1855"/>
                        </a:cubicBezTo>
                        <a:cubicBezTo>
                          <a:pt x="456" y="1794"/>
                          <a:pt x="608" y="1703"/>
                          <a:pt x="578" y="1642"/>
                        </a:cubicBezTo>
                        <a:cubicBezTo>
                          <a:pt x="578" y="1551"/>
                          <a:pt x="517" y="1490"/>
                          <a:pt x="456" y="1460"/>
                        </a:cubicBezTo>
                        <a:cubicBezTo>
                          <a:pt x="395" y="1338"/>
                          <a:pt x="426" y="1156"/>
                          <a:pt x="486" y="1004"/>
                        </a:cubicBezTo>
                        <a:cubicBezTo>
                          <a:pt x="699" y="608"/>
                          <a:pt x="882" y="1"/>
                          <a:pt x="1459" y="244"/>
                        </a:cubicBezTo>
                      </a:path>
                    </a:pathLst>
                  </a:custGeom>
                  <a:noFill/>
                  <a:ln w="4550" cap="rnd" cmpd="sng">
                    <a:solidFill>
                      <a:srgbClr val="1619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45"/>
                  <p:cNvSpPr/>
                  <p:nvPr/>
                </p:nvSpPr>
                <p:spPr>
                  <a:xfrm>
                    <a:off x="2304250" y="2096825"/>
                    <a:ext cx="47150" cy="67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" h="2705" extrusionOk="0">
                        <a:moveTo>
                          <a:pt x="718" y="1"/>
                        </a:moveTo>
                        <a:cubicBezTo>
                          <a:pt x="507" y="1"/>
                          <a:pt x="294" y="77"/>
                          <a:pt x="183" y="244"/>
                        </a:cubicBezTo>
                        <a:cubicBezTo>
                          <a:pt x="1" y="548"/>
                          <a:pt x="123" y="1004"/>
                          <a:pt x="305" y="1247"/>
                        </a:cubicBezTo>
                        <a:cubicBezTo>
                          <a:pt x="426" y="1460"/>
                          <a:pt x="578" y="1611"/>
                          <a:pt x="670" y="1794"/>
                        </a:cubicBezTo>
                        <a:cubicBezTo>
                          <a:pt x="791" y="2067"/>
                          <a:pt x="791" y="2371"/>
                          <a:pt x="974" y="2554"/>
                        </a:cubicBezTo>
                        <a:cubicBezTo>
                          <a:pt x="1077" y="2658"/>
                          <a:pt x="1224" y="2705"/>
                          <a:pt x="1364" y="2705"/>
                        </a:cubicBezTo>
                        <a:cubicBezTo>
                          <a:pt x="1430" y="2705"/>
                          <a:pt x="1493" y="2695"/>
                          <a:pt x="1551" y="2675"/>
                        </a:cubicBezTo>
                        <a:cubicBezTo>
                          <a:pt x="1733" y="2584"/>
                          <a:pt x="1885" y="2402"/>
                          <a:pt x="1885" y="2219"/>
                        </a:cubicBezTo>
                        <a:lnTo>
                          <a:pt x="1095" y="92"/>
                        </a:lnTo>
                        <a:cubicBezTo>
                          <a:pt x="988" y="32"/>
                          <a:pt x="853" y="1"/>
                          <a:pt x="718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" name="Google Shape;543;p45"/>
                  <p:cNvSpPr/>
                  <p:nvPr/>
                </p:nvSpPr>
                <p:spPr>
                  <a:xfrm>
                    <a:off x="2308825" y="2093675"/>
                    <a:ext cx="41050" cy="6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2" h="2488" extrusionOk="0">
                        <a:moveTo>
                          <a:pt x="676" y="0"/>
                        </a:moveTo>
                        <a:cubicBezTo>
                          <a:pt x="437" y="0"/>
                          <a:pt x="222" y="115"/>
                          <a:pt x="31" y="279"/>
                        </a:cubicBezTo>
                        <a:lnTo>
                          <a:pt x="0" y="309"/>
                        </a:lnTo>
                        <a:cubicBezTo>
                          <a:pt x="0" y="339"/>
                          <a:pt x="23" y="355"/>
                          <a:pt x="50" y="355"/>
                        </a:cubicBezTo>
                        <a:cubicBezTo>
                          <a:pt x="76" y="355"/>
                          <a:pt x="107" y="339"/>
                          <a:pt x="122" y="309"/>
                        </a:cubicBezTo>
                        <a:cubicBezTo>
                          <a:pt x="210" y="272"/>
                          <a:pt x="290" y="255"/>
                          <a:pt x="361" y="255"/>
                        </a:cubicBezTo>
                        <a:cubicBezTo>
                          <a:pt x="755" y="255"/>
                          <a:pt x="910" y="760"/>
                          <a:pt x="1064" y="1069"/>
                        </a:cubicBezTo>
                        <a:cubicBezTo>
                          <a:pt x="1155" y="1221"/>
                          <a:pt x="1186" y="1373"/>
                          <a:pt x="1095" y="1525"/>
                        </a:cubicBezTo>
                        <a:cubicBezTo>
                          <a:pt x="1064" y="1616"/>
                          <a:pt x="1003" y="1646"/>
                          <a:pt x="1003" y="1707"/>
                        </a:cubicBezTo>
                        <a:cubicBezTo>
                          <a:pt x="1003" y="1829"/>
                          <a:pt x="1095" y="1889"/>
                          <a:pt x="1186" y="1950"/>
                        </a:cubicBezTo>
                        <a:cubicBezTo>
                          <a:pt x="1307" y="2072"/>
                          <a:pt x="1307" y="2224"/>
                          <a:pt x="1338" y="2376"/>
                        </a:cubicBezTo>
                        <a:cubicBezTo>
                          <a:pt x="1361" y="2422"/>
                          <a:pt x="1384" y="2487"/>
                          <a:pt x="1435" y="2487"/>
                        </a:cubicBezTo>
                        <a:cubicBezTo>
                          <a:pt x="1451" y="2487"/>
                          <a:pt x="1468" y="2481"/>
                          <a:pt x="1490" y="2467"/>
                        </a:cubicBezTo>
                        <a:cubicBezTo>
                          <a:pt x="1520" y="2467"/>
                          <a:pt x="1520" y="2406"/>
                          <a:pt x="1550" y="2376"/>
                        </a:cubicBezTo>
                        <a:cubicBezTo>
                          <a:pt x="1642" y="2011"/>
                          <a:pt x="1550" y="1707"/>
                          <a:pt x="1520" y="1342"/>
                        </a:cubicBezTo>
                        <a:cubicBezTo>
                          <a:pt x="1520" y="1130"/>
                          <a:pt x="1398" y="826"/>
                          <a:pt x="1307" y="552"/>
                        </a:cubicBezTo>
                        <a:cubicBezTo>
                          <a:pt x="1186" y="309"/>
                          <a:pt x="1034" y="66"/>
                          <a:pt x="760" y="5"/>
                        </a:cubicBezTo>
                        <a:cubicBezTo>
                          <a:pt x="732" y="2"/>
                          <a:pt x="704" y="0"/>
                          <a:pt x="676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" name="Google Shape;544;p45"/>
                  <p:cNvSpPr/>
                  <p:nvPr/>
                </p:nvSpPr>
                <p:spPr>
                  <a:xfrm>
                    <a:off x="2594550" y="2095975"/>
                    <a:ext cx="40300" cy="6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2" h="2778" extrusionOk="0">
                        <a:moveTo>
                          <a:pt x="963" y="0"/>
                        </a:moveTo>
                        <a:cubicBezTo>
                          <a:pt x="787" y="0"/>
                          <a:pt x="597" y="62"/>
                          <a:pt x="456" y="156"/>
                        </a:cubicBezTo>
                        <a:lnTo>
                          <a:pt x="0" y="2345"/>
                        </a:lnTo>
                        <a:cubicBezTo>
                          <a:pt x="61" y="2557"/>
                          <a:pt x="213" y="2740"/>
                          <a:pt x="395" y="2770"/>
                        </a:cubicBezTo>
                        <a:cubicBezTo>
                          <a:pt x="426" y="2775"/>
                          <a:pt x="458" y="2778"/>
                          <a:pt x="490" y="2778"/>
                        </a:cubicBezTo>
                        <a:cubicBezTo>
                          <a:pt x="654" y="2778"/>
                          <a:pt x="836" y="2714"/>
                          <a:pt x="912" y="2588"/>
                        </a:cubicBezTo>
                        <a:cubicBezTo>
                          <a:pt x="1064" y="2345"/>
                          <a:pt x="1034" y="2041"/>
                          <a:pt x="1125" y="1797"/>
                        </a:cubicBezTo>
                        <a:cubicBezTo>
                          <a:pt x="1186" y="1585"/>
                          <a:pt x="1307" y="1402"/>
                          <a:pt x="1429" y="1220"/>
                        </a:cubicBezTo>
                        <a:cubicBezTo>
                          <a:pt x="1581" y="916"/>
                          <a:pt x="1611" y="490"/>
                          <a:pt x="1368" y="187"/>
                        </a:cubicBezTo>
                        <a:cubicBezTo>
                          <a:pt x="1280" y="54"/>
                          <a:pt x="1128" y="0"/>
                          <a:pt x="963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" name="Google Shape;545;p45"/>
                  <p:cNvSpPr/>
                  <p:nvPr/>
                </p:nvSpPr>
                <p:spPr>
                  <a:xfrm>
                    <a:off x="2593775" y="2094400"/>
                    <a:ext cx="34975" cy="6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9" h="2651" extrusionOk="0">
                        <a:moveTo>
                          <a:pt x="825" y="0"/>
                        </a:moveTo>
                        <a:cubicBezTo>
                          <a:pt x="749" y="0"/>
                          <a:pt x="676" y="12"/>
                          <a:pt x="609" y="37"/>
                        </a:cubicBezTo>
                        <a:cubicBezTo>
                          <a:pt x="335" y="98"/>
                          <a:pt x="244" y="401"/>
                          <a:pt x="153" y="645"/>
                        </a:cubicBezTo>
                        <a:cubicBezTo>
                          <a:pt x="92" y="888"/>
                          <a:pt x="31" y="1192"/>
                          <a:pt x="1" y="1526"/>
                        </a:cubicBezTo>
                        <a:cubicBezTo>
                          <a:pt x="1" y="1891"/>
                          <a:pt x="1" y="2195"/>
                          <a:pt x="122" y="2529"/>
                        </a:cubicBezTo>
                        <a:cubicBezTo>
                          <a:pt x="122" y="2560"/>
                          <a:pt x="153" y="2651"/>
                          <a:pt x="183" y="2651"/>
                        </a:cubicBezTo>
                        <a:cubicBezTo>
                          <a:pt x="274" y="2651"/>
                          <a:pt x="335" y="2560"/>
                          <a:pt x="335" y="2499"/>
                        </a:cubicBezTo>
                        <a:cubicBezTo>
                          <a:pt x="396" y="2347"/>
                          <a:pt x="396" y="2164"/>
                          <a:pt x="457" y="2043"/>
                        </a:cubicBezTo>
                        <a:cubicBezTo>
                          <a:pt x="517" y="1952"/>
                          <a:pt x="639" y="1891"/>
                          <a:pt x="639" y="1769"/>
                        </a:cubicBezTo>
                        <a:cubicBezTo>
                          <a:pt x="639" y="1708"/>
                          <a:pt x="517" y="1648"/>
                          <a:pt x="487" y="1587"/>
                        </a:cubicBezTo>
                        <a:cubicBezTo>
                          <a:pt x="396" y="1435"/>
                          <a:pt x="426" y="1283"/>
                          <a:pt x="457" y="1131"/>
                        </a:cubicBezTo>
                        <a:cubicBezTo>
                          <a:pt x="564" y="782"/>
                          <a:pt x="672" y="219"/>
                          <a:pt x="1094" y="219"/>
                        </a:cubicBezTo>
                        <a:cubicBezTo>
                          <a:pt x="1149" y="219"/>
                          <a:pt x="1210" y="228"/>
                          <a:pt x="1277" y="250"/>
                        </a:cubicBezTo>
                        <a:cubicBezTo>
                          <a:pt x="1338" y="250"/>
                          <a:pt x="1399" y="250"/>
                          <a:pt x="1399" y="219"/>
                        </a:cubicBezTo>
                        <a:lnTo>
                          <a:pt x="1368" y="189"/>
                        </a:lnTo>
                        <a:cubicBezTo>
                          <a:pt x="1236" y="79"/>
                          <a:pt x="1024" y="0"/>
                          <a:pt x="825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" name="Google Shape;546;p45"/>
                  <p:cNvSpPr/>
                  <p:nvPr/>
                </p:nvSpPr>
                <p:spPr>
                  <a:xfrm>
                    <a:off x="2377200" y="2164450"/>
                    <a:ext cx="166450" cy="269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8" h="10783" extrusionOk="0">
                        <a:moveTo>
                          <a:pt x="1764" y="1"/>
                        </a:moveTo>
                        <a:cubicBezTo>
                          <a:pt x="1825" y="1186"/>
                          <a:pt x="1855" y="2402"/>
                          <a:pt x="1825" y="3618"/>
                        </a:cubicBezTo>
                        <a:cubicBezTo>
                          <a:pt x="1794" y="4438"/>
                          <a:pt x="1916" y="5654"/>
                          <a:pt x="1612" y="6414"/>
                        </a:cubicBezTo>
                        <a:cubicBezTo>
                          <a:pt x="1551" y="6505"/>
                          <a:pt x="1490" y="6566"/>
                          <a:pt x="1460" y="6657"/>
                        </a:cubicBezTo>
                        <a:cubicBezTo>
                          <a:pt x="1065" y="7144"/>
                          <a:pt x="305" y="6870"/>
                          <a:pt x="122" y="7448"/>
                        </a:cubicBezTo>
                        <a:cubicBezTo>
                          <a:pt x="1" y="7752"/>
                          <a:pt x="244" y="8056"/>
                          <a:pt x="426" y="8329"/>
                        </a:cubicBezTo>
                        <a:cubicBezTo>
                          <a:pt x="822" y="8876"/>
                          <a:pt x="1308" y="9423"/>
                          <a:pt x="1703" y="9940"/>
                        </a:cubicBezTo>
                        <a:cubicBezTo>
                          <a:pt x="1946" y="10244"/>
                          <a:pt x="2220" y="10609"/>
                          <a:pt x="2585" y="10700"/>
                        </a:cubicBezTo>
                        <a:cubicBezTo>
                          <a:pt x="2728" y="10757"/>
                          <a:pt x="2871" y="10782"/>
                          <a:pt x="3013" y="10782"/>
                        </a:cubicBezTo>
                        <a:cubicBezTo>
                          <a:pt x="3475" y="10782"/>
                          <a:pt x="3929" y="10516"/>
                          <a:pt x="4347" y="10214"/>
                        </a:cubicBezTo>
                        <a:cubicBezTo>
                          <a:pt x="4955" y="9788"/>
                          <a:pt x="5472" y="9332"/>
                          <a:pt x="6019" y="8876"/>
                        </a:cubicBezTo>
                        <a:cubicBezTo>
                          <a:pt x="6232" y="8663"/>
                          <a:pt x="6506" y="8420"/>
                          <a:pt x="6536" y="8116"/>
                        </a:cubicBezTo>
                        <a:cubicBezTo>
                          <a:pt x="6658" y="7448"/>
                          <a:pt x="5776" y="7448"/>
                          <a:pt x="5563" y="7022"/>
                        </a:cubicBezTo>
                        <a:cubicBezTo>
                          <a:pt x="5320" y="6597"/>
                          <a:pt x="5472" y="5746"/>
                          <a:pt x="5503" y="5320"/>
                        </a:cubicBezTo>
                        <a:cubicBezTo>
                          <a:pt x="5503" y="5051"/>
                          <a:pt x="5942" y="1852"/>
                          <a:pt x="6217" y="1852"/>
                        </a:cubicBezTo>
                        <a:cubicBezTo>
                          <a:pt x="6222" y="1852"/>
                          <a:pt x="6227" y="1853"/>
                          <a:pt x="6232" y="1855"/>
                        </a:cubicBezTo>
                        <a:cubicBezTo>
                          <a:pt x="6171" y="1824"/>
                          <a:pt x="1764" y="1"/>
                          <a:pt x="1764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" name="Google Shape;547;p45"/>
                  <p:cNvSpPr/>
                  <p:nvPr/>
                </p:nvSpPr>
                <p:spPr>
                  <a:xfrm>
                    <a:off x="2421275" y="2163700"/>
                    <a:ext cx="111750" cy="16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0" h="6475" extrusionOk="0">
                        <a:moveTo>
                          <a:pt x="4465" y="1852"/>
                        </a:moveTo>
                        <a:cubicBezTo>
                          <a:pt x="4467" y="1853"/>
                          <a:pt x="4468" y="1854"/>
                          <a:pt x="4469" y="1854"/>
                        </a:cubicBezTo>
                        <a:cubicBezTo>
                          <a:pt x="4468" y="1854"/>
                          <a:pt x="4466" y="1853"/>
                          <a:pt x="4465" y="1852"/>
                        </a:cubicBezTo>
                        <a:close/>
                        <a:moveTo>
                          <a:pt x="1" y="0"/>
                        </a:moveTo>
                        <a:cubicBezTo>
                          <a:pt x="62" y="1216"/>
                          <a:pt x="92" y="2432"/>
                          <a:pt x="62" y="3587"/>
                        </a:cubicBezTo>
                        <a:cubicBezTo>
                          <a:pt x="31" y="4317"/>
                          <a:pt x="92" y="5198"/>
                          <a:pt x="1" y="5927"/>
                        </a:cubicBezTo>
                        <a:cubicBezTo>
                          <a:pt x="1065" y="6231"/>
                          <a:pt x="2129" y="6414"/>
                          <a:pt x="3253" y="6475"/>
                        </a:cubicBezTo>
                        <a:lnTo>
                          <a:pt x="3679" y="6475"/>
                        </a:lnTo>
                        <a:cubicBezTo>
                          <a:pt x="3679" y="6079"/>
                          <a:pt x="3709" y="5624"/>
                          <a:pt x="3740" y="5320"/>
                        </a:cubicBezTo>
                        <a:cubicBezTo>
                          <a:pt x="3740" y="5051"/>
                          <a:pt x="4238" y="1851"/>
                          <a:pt x="4457" y="1851"/>
                        </a:cubicBezTo>
                        <a:cubicBezTo>
                          <a:pt x="4460" y="1851"/>
                          <a:pt x="4462" y="1852"/>
                          <a:pt x="4465" y="1852"/>
                        </a:cubicBezTo>
                        <a:lnTo>
                          <a:pt x="4465" y="1852"/>
                        </a:lnTo>
                        <a:cubicBezTo>
                          <a:pt x="4298" y="1778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45"/>
                  <p:cNvSpPr/>
                  <p:nvPr/>
                </p:nvSpPr>
                <p:spPr>
                  <a:xfrm>
                    <a:off x="2387100" y="2347600"/>
                    <a:ext cx="156550" cy="8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2" h="3526" fill="none" extrusionOk="0">
                        <a:moveTo>
                          <a:pt x="5562" y="0"/>
                        </a:moveTo>
                        <a:cubicBezTo>
                          <a:pt x="5866" y="152"/>
                          <a:pt x="6170" y="334"/>
                          <a:pt x="6231" y="638"/>
                        </a:cubicBezTo>
                        <a:cubicBezTo>
                          <a:pt x="6262" y="912"/>
                          <a:pt x="6079" y="1155"/>
                          <a:pt x="5866" y="1337"/>
                        </a:cubicBezTo>
                        <a:cubicBezTo>
                          <a:pt x="5167" y="2097"/>
                          <a:pt x="4316" y="2736"/>
                          <a:pt x="3374" y="3192"/>
                        </a:cubicBezTo>
                        <a:cubicBezTo>
                          <a:pt x="2979" y="3374"/>
                          <a:pt x="2584" y="3526"/>
                          <a:pt x="2189" y="3374"/>
                        </a:cubicBezTo>
                        <a:cubicBezTo>
                          <a:pt x="1976" y="3313"/>
                          <a:pt x="1763" y="3131"/>
                          <a:pt x="1611" y="2918"/>
                        </a:cubicBezTo>
                        <a:cubicBezTo>
                          <a:pt x="1064" y="2280"/>
                          <a:pt x="486" y="1611"/>
                          <a:pt x="0" y="882"/>
                        </a:cubicBezTo>
                      </a:path>
                    </a:pathLst>
                  </a:custGeom>
                  <a:noFill/>
                  <a:ln w="190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45"/>
                  <p:cNvSpPr/>
                  <p:nvPr/>
                </p:nvSpPr>
                <p:spPr>
                  <a:xfrm>
                    <a:off x="2339225" y="1969250"/>
                    <a:ext cx="265225" cy="33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9" h="13599" extrusionOk="0">
                        <a:moveTo>
                          <a:pt x="5379" y="0"/>
                        </a:moveTo>
                        <a:cubicBezTo>
                          <a:pt x="3503" y="0"/>
                          <a:pt x="1593" y="427"/>
                          <a:pt x="760" y="1334"/>
                        </a:cubicBezTo>
                        <a:cubicBezTo>
                          <a:pt x="0" y="2216"/>
                          <a:pt x="152" y="4192"/>
                          <a:pt x="122" y="5225"/>
                        </a:cubicBezTo>
                        <a:cubicBezTo>
                          <a:pt x="122" y="5924"/>
                          <a:pt x="243" y="6623"/>
                          <a:pt x="243" y="7292"/>
                        </a:cubicBezTo>
                        <a:cubicBezTo>
                          <a:pt x="243" y="8477"/>
                          <a:pt x="274" y="9632"/>
                          <a:pt x="669" y="10727"/>
                        </a:cubicBezTo>
                        <a:cubicBezTo>
                          <a:pt x="1216" y="12216"/>
                          <a:pt x="2523" y="13189"/>
                          <a:pt x="4073" y="13493"/>
                        </a:cubicBezTo>
                        <a:cubicBezTo>
                          <a:pt x="4450" y="13562"/>
                          <a:pt x="4848" y="13599"/>
                          <a:pt x="5254" y="13599"/>
                        </a:cubicBezTo>
                        <a:cubicBezTo>
                          <a:pt x="6616" y="13599"/>
                          <a:pt x="8053" y="13190"/>
                          <a:pt x="8967" y="12277"/>
                        </a:cubicBezTo>
                        <a:cubicBezTo>
                          <a:pt x="9757" y="11487"/>
                          <a:pt x="10122" y="10240"/>
                          <a:pt x="10335" y="9177"/>
                        </a:cubicBezTo>
                        <a:cubicBezTo>
                          <a:pt x="10608" y="7870"/>
                          <a:pt x="10335" y="6502"/>
                          <a:pt x="10335" y="5195"/>
                        </a:cubicBezTo>
                        <a:cubicBezTo>
                          <a:pt x="10335" y="4131"/>
                          <a:pt x="10578" y="2307"/>
                          <a:pt x="9879" y="1334"/>
                        </a:cubicBezTo>
                        <a:cubicBezTo>
                          <a:pt x="9258" y="465"/>
                          <a:pt x="7337" y="0"/>
                          <a:pt x="537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0" name="Google Shape;550;p45"/>
                  <p:cNvSpPr/>
                  <p:nvPr/>
                </p:nvSpPr>
                <p:spPr>
                  <a:xfrm>
                    <a:off x="2406075" y="2124100"/>
                    <a:ext cx="19800" cy="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2" h="789" extrusionOk="0">
                        <a:moveTo>
                          <a:pt x="333" y="0"/>
                        </a:moveTo>
                        <a:cubicBezTo>
                          <a:pt x="79" y="0"/>
                          <a:pt x="1" y="176"/>
                          <a:pt x="1" y="429"/>
                        </a:cubicBezTo>
                        <a:cubicBezTo>
                          <a:pt x="1" y="581"/>
                          <a:pt x="92" y="733"/>
                          <a:pt x="244" y="764"/>
                        </a:cubicBezTo>
                        <a:cubicBezTo>
                          <a:pt x="280" y="781"/>
                          <a:pt x="318" y="789"/>
                          <a:pt x="356" y="789"/>
                        </a:cubicBezTo>
                        <a:cubicBezTo>
                          <a:pt x="450" y="789"/>
                          <a:pt x="544" y="746"/>
                          <a:pt x="609" y="703"/>
                        </a:cubicBezTo>
                        <a:cubicBezTo>
                          <a:pt x="700" y="612"/>
                          <a:pt x="791" y="369"/>
                          <a:pt x="700" y="247"/>
                        </a:cubicBezTo>
                        <a:cubicBezTo>
                          <a:pt x="670" y="125"/>
                          <a:pt x="518" y="4"/>
                          <a:pt x="396" y="4"/>
                        </a:cubicBezTo>
                        <a:cubicBezTo>
                          <a:pt x="374" y="2"/>
                          <a:pt x="353" y="0"/>
                          <a:pt x="33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45"/>
                  <p:cNvSpPr/>
                  <p:nvPr/>
                </p:nvSpPr>
                <p:spPr>
                  <a:xfrm>
                    <a:off x="2528425" y="2122575"/>
                    <a:ext cx="19775" cy="1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1" h="776" extrusionOk="0">
                        <a:moveTo>
                          <a:pt x="362" y="1"/>
                        </a:moveTo>
                        <a:cubicBezTo>
                          <a:pt x="105" y="1"/>
                          <a:pt x="1" y="174"/>
                          <a:pt x="1" y="399"/>
                        </a:cubicBezTo>
                        <a:cubicBezTo>
                          <a:pt x="1" y="551"/>
                          <a:pt x="92" y="733"/>
                          <a:pt x="274" y="764"/>
                        </a:cubicBezTo>
                        <a:cubicBezTo>
                          <a:pt x="297" y="771"/>
                          <a:pt x="324" y="775"/>
                          <a:pt x="352" y="775"/>
                        </a:cubicBezTo>
                        <a:cubicBezTo>
                          <a:pt x="438" y="775"/>
                          <a:pt x="540" y="741"/>
                          <a:pt x="609" y="673"/>
                        </a:cubicBezTo>
                        <a:cubicBezTo>
                          <a:pt x="761" y="612"/>
                          <a:pt x="791" y="338"/>
                          <a:pt x="730" y="217"/>
                        </a:cubicBezTo>
                        <a:cubicBezTo>
                          <a:pt x="669" y="126"/>
                          <a:pt x="517" y="4"/>
                          <a:pt x="426" y="4"/>
                        </a:cubicBezTo>
                        <a:cubicBezTo>
                          <a:pt x="404" y="2"/>
                          <a:pt x="383" y="1"/>
                          <a:pt x="36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45"/>
                  <p:cNvSpPr/>
                  <p:nvPr/>
                </p:nvSpPr>
                <p:spPr>
                  <a:xfrm>
                    <a:off x="2517025" y="2091150"/>
                    <a:ext cx="39175" cy="1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7" h="714" extrusionOk="0">
                        <a:moveTo>
                          <a:pt x="857" y="1"/>
                        </a:moveTo>
                        <a:cubicBezTo>
                          <a:pt x="505" y="1"/>
                          <a:pt x="164" y="178"/>
                          <a:pt x="31" y="531"/>
                        </a:cubicBezTo>
                        <a:cubicBezTo>
                          <a:pt x="31" y="623"/>
                          <a:pt x="1" y="683"/>
                          <a:pt x="62" y="714"/>
                        </a:cubicBezTo>
                        <a:cubicBezTo>
                          <a:pt x="122" y="714"/>
                          <a:pt x="153" y="714"/>
                          <a:pt x="183" y="683"/>
                        </a:cubicBezTo>
                        <a:cubicBezTo>
                          <a:pt x="213" y="683"/>
                          <a:pt x="213" y="653"/>
                          <a:pt x="274" y="653"/>
                        </a:cubicBezTo>
                        <a:cubicBezTo>
                          <a:pt x="533" y="535"/>
                          <a:pt x="701" y="491"/>
                          <a:pt x="948" y="491"/>
                        </a:cubicBezTo>
                        <a:cubicBezTo>
                          <a:pt x="1019" y="491"/>
                          <a:pt x="1097" y="494"/>
                          <a:pt x="1186" y="501"/>
                        </a:cubicBezTo>
                        <a:cubicBezTo>
                          <a:pt x="1201" y="502"/>
                          <a:pt x="1214" y="503"/>
                          <a:pt x="1228" y="503"/>
                        </a:cubicBezTo>
                        <a:cubicBezTo>
                          <a:pt x="1525" y="503"/>
                          <a:pt x="1567" y="192"/>
                          <a:pt x="1247" y="76"/>
                        </a:cubicBezTo>
                        <a:cubicBezTo>
                          <a:pt x="1123" y="26"/>
                          <a:pt x="989" y="1"/>
                          <a:pt x="85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45"/>
                  <p:cNvSpPr/>
                  <p:nvPr/>
                </p:nvSpPr>
                <p:spPr>
                  <a:xfrm>
                    <a:off x="2391075" y="2092900"/>
                    <a:ext cx="40100" cy="1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" h="631" extrusionOk="0">
                        <a:moveTo>
                          <a:pt x="837" y="0"/>
                        </a:moveTo>
                        <a:cubicBezTo>
                          <a:pt x="641" y="0"/>
                          <a:pt x="441" y="63"/>
                          <a:pt x="267" y="188"/>
                        </a:cubicBezTo>
                        <a:cubicBezTo>
                          <a:pt x="1" y="374"/>
                          <a:pt x="60" y="630"/>
                          <a:pt x="324" y="630"/>
                        </a:cubicBezTo>
                        <a:cubicBezTo>
                          <a:pt x="362" y="630"/>
                          <a:pt x="403" y="625"/>
                          <a:pt x="449" y="613"/>
                        </a:cubicBezTo>
                        <a:cubicBezTo>
                          <a:pt x="655" y="528"/>
                          <a:pt x="802" y="490"/>
                          <a:pt x="957" y="490"/>
                        </a:cubicBezTo>
                        <a:cubicBezTo>
                          <a:pt x="1077" y="490"/>
                          <a:pt x="1202" y="513"/>
                          <a:pt x="1361" y="553"/>
                        </a:cubicBezTo>
                        <a:cubicBezTo>
                          <a:pt x="1391" y="553"/>
                          <a:pt x="1391" y="553"/>
                          <a:pt x="1422" y="583"/>
                        </a:cubicBezTo>
                        <a:cubicBezTo>
                          <a:pt x="1442" y="583"/>
                          <a:pt x="1489" y="597"/>
                          <a:pt x="1527" y="597"/>
                        </a:cubicBezTo>
                        <a:cubicBezTo>
                          <a:pt x="1547" y="597"/>
                          <a:pt x="1563" y="593"/>
                          <a:pt x="1574" y="583"/>
                        </a:cubicBezTo>
                        <a:cubicBezTo>
                          <a:pt x="1604" y="553"/>
                          <a:pt x="1604" y="461"/>
                          <a:pt x="1574" y="401"/>
                        </a:cubicBezTo>
                        <a:cubicBezTo>
                          <a:pt x="1394" y="132"/>
                          <a:pt x="1119" y="0"/>
                          <a:pt x="8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4" name="Google Shape;554;p45"/>
                  <p:cNvSpPr/>
                  <p:nvPr/>
                </p:nvSpPr>
                <p:spPr>
                  <a:xfrm>
                    <a:off x="1997712" y="1546231"/>
                    <a:ext cx="93500" cy="29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11797" extrusionOk="0">
                        <a:moveTo>
                          <a:pt x="2394" y="1"/>
                        </a:moveTo>
                        <a:cubicBezTo>
                          <a:pt x="2305" y="1"/>
                          <a:pt x="2215" y="3"/>
                          <a:pt x="2129" y="3"/>
                        </a:cubicBezTo>
                        <a:cubicBezTo>
                          <a:pt x="1794" y="3"/>
                          <a:pt x="1460" y="34"/>
                          <a:pt x="1156" y="125"/>
                        </a:cubicBezTo>
                        <a:cubicBezTo>
                          <a:pt x="791" y="186"/>
                          <a:pt x="274" y="368"/>
                          <a:pt x="122" y="733"/>
                        </a:cubicBezTo>
                        <a:cubicBezTo>
                          <a:pt x="1" y="1037"/>
                          <a:pt x="153" y="1584"/>
                          <a:pt x="183" y="1888"/>
                        </a:cubicBezTo>
                        <a:cubicBezTo>
                          <a:pt x="274" y="2739"/>
                          <a:pt x="426" y="3590"/>
                          <a:pt x="548" y="4441"/>
                        </a:cubicBezTo>
                        <a:cubicBezTo>
                          <a:pt x="852" y="6386"/>
                          <a:pt x="1156" y="8362"/>
                          <a:pt x="1642" y="10247"/>
                        </a:cubicBezTo>
                        <a:cubicBezTo>
                          <a:pt x="1794" y="10794"/>
                          <a:pt x="1916" y="11797"/>
                          <a:pt x="2615" y="11797"/>
                        </a:cubicBezTo>
                        <a:cubicBezTo>
                          <a:pt x="2828" y="11797"/>
                          <a:pt x="3010" y="11797"/>
                          <a:pt x="3192" y="11736"/>
                        </a:cubicBezTo>
                        <a:cubicBezTo>
                          <a:pt x="3739" y="11493"/>
                          <a:pt x="3618" y="10125"/>
                          <a:pt x="3618" y="9639"/>
                        </a:cubicBezTo>
                        <a:cubicBezTo>
                          <a:pt x="3648" y="8696"/>
                          <a:pt x="3648" y="7754"/>
                          <a:pt x="3648" y="6751"/>
                        </a:cubicBezTo>
                        <a:cubicBezTo>
                          <a:pt x="3648" y="5657"/>
                          <a:pt x="3648" y="4593"/>
                          <a:pt x="3588" y="3499"/>
                        </a:cubicBezTo>
                        <a:cubicBezTo>
                          <a:pt x="3527" y="2465"/>
                          <a:pt x="3496" y="1432"/>
                          <a:pt x="3223" y="459"/>
                        </a:cubicBezTo>
                        <a:cubicBezTo>
                          <a:pt x="3192" y="277"/>
                          <a:pt x="3071" y="155"/>
                          <a:pt x="3010" y="125"/>
                        </a:cubicBezTo>
                        <a:cubicBezTo>
                          <a:pt x="2836" y="16"/>
                          <a:pt x="2616" y="1"/>
                          <a:pt x="239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45"/>
                  <p:cNvSpPr/>
                  <p:nvPr/>
                </p:nvSpPr>
                <p:spPr>
                  <a:xfrm>
                    <a:off x="2047862" y="1860031"/>
                    <a:ext cx="54000" cy="72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" h="2889" extrusionOk="0">
                        <a:moveTo>
                          <a:pt x="1021" y="0"/>
                        </a:moveTo>
                        <a:cubicBezTo>
                          <a:pt x="986" y="0"/>
                          <a:pt x="950" y="2"/>
                          <a:pt x="913" y="5"/>
                        </a:cubicBezTo>
                        <a:cubicBezTo>
                          <a:pt x="1" y="126"/>
                          <a:pt x="123" y="1069"/>
                          <a:pt x="274" y="1768"/>
                        </a:cubicBezTo>
                        <a:cubicBezTo>
                          <a:pt x="366" y="2132"/>
                          <a:pt x="548" y="2528"/>
                          <a:pt x="852" y="2710"/>
                        </a:cubicBezTo>
                        <a:cubicBezTo>
                          <a:pt x="1000" y="2828"/>
                          <a:pt x="1183" y="2889"/>
                          <a:pt x="1364" y="2889"/>
                        </a:cubicBezTo>
                        <a:cubicBezTo>
                          <a:pt x="1556" y="2889"/>
                          <a:pt x="1745" y="2820"/>
                          <a:pt x="1885" y="2680"/>
                        </a:cubicBezTo>
                        <a:cubicBezTo>
                          <a:pt x="2068" y="2528"/>
                          <a:pt x="2129" y="2254"/>
                          <a:pt x="2129" y="2041"/>
                        </a:cubicBezTo>
                        <a:cubicBezTo>
                          <a:pt x="2159" y="1768"/>
                          <a:pt x="2159" y="1433"/>
                          <a:pt x="2098" y="1129"/>
                        </a:cubicBezTo>
                        <a:cubicBezTo>
                          <a:pt x="1983" y="551"/>
                          <a:pt x="1702" y="0"/>
                          <a:pt x="102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" name="Google Shape;556;p45"/>
                  <p:cNvSpPr/>
                  <p:nvPr/>
                </p:nvSpPr>
                <p:spPr>
                  <a:xfrm>
                    <a:off x="2134762" y="1253831"/>
                    <a:ext cx="87150" cy="48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6" h="19511" extrusionOk="0">
                        <a:moveTo>
                          <a:pt x="1619" y="0"/>
                        </a:moveTo>
                        <a:cubicBezTo>
                          <a:pt x="821" y="0"/>
                          <a:pt x="0" y="242"/>
                          <a:pt x="20" y="1061"/>
                        </a:cubicBezTo>
                        <a:cubicBezTo>
                          <a:pt x="112" y="4222"/>
                          <a:pt x="233" y="7353"/>
                          <a:pt x="294" y="10544"/>
                        </a:cubicBezTo>
                        <a:cubicBezTo>
                          <a:pt x="385" y="13037"/>
                          <a:pt x="446" y="15499"/>
                          <a:pt x="720" y="17961"/>
                        </a:cubicBezTo>
                        <a:cubicBezTo>
                          <a:pt x="750" y="18356"/>
                          <a:pt x="780" y="18721"/>
                          <a:pt x="1023" y="19025"/>
                        </a:cubicBezTo>
                        <a:cubicBezTo>
                          <a:pt x="1175" y="19278"/>
                          <a:pt x="1475" y="19510"/>
                          <a:pt x="1782" y="19510"/>
                        </a:cubicBezTo>
                        <a:cubicBezTo>
                          <a:pt x="1843" y="19510"/>
                          <a:pt x="1905" y="19501"/>
                          <a:pt x="1966" y="19481"/>
                        </a:cubicBezTo>
                        <a:cubicBezTo>
                          <a:pt x="2513" y="19359"/>
                          <a:pt x="2665" y="18690"/>
                          <a:pt x="2726" y="18113"/>
                        </a:cubicBezTo>
                        <a:cubicBezTo>
                          <a:pt x="2999" y="15164"/>
                          <a:pt x="3121" y="12186"/>
                          <a:pt x="3212" y="9237"/>
                        </a:cubicBezTo>
                        <a:cubicBezTo>
                          <a:pt x="3334" y="6411"/>
                          <a:pt x="3486" y="3553"/>
                          <a:pt x="3303" y="757"/>
                        </a:cubicBezTo>
                        <a:cubicBezTo>
                          <a:pt x="3303" y="605"/>
                          <a:pt x="3273" y="423"/>
                          <a:pt x="3182" y="301"/>
                        </a:cubicBezTo>
                        <a:cubicBezTo>
                          <a:pt x="3149" y="309"/>
                          <a:pt x="3123" y="313"/>
                          <a:pt x="3102" y="313"/>
                        </a:cubicBezTo>
                        <a:cubicBezTo>
                          <a:pt x="3044" y="313"/>
                          <a:pt x="3021" y="285"/>
                          <a:pt x="2999" y="240"/>
                        </a:cubicBezTo>
                        <a:cubicBezTo>
                          <a:pt x="2908" y="210"/>
                          <a:pt x="2847" y="179"/>
                          <a:pt x="2726" y="149"/>
                        </a:cubicBezTo>
                        <a:cubicBezTo>
                          <a:pt x="2445" y="66"/>
                          <a:pt x="2035" y="0"/>
                          <a:pt x="161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7" name="Google Shape;557;p45"/>
                  <p:cNvSpPr/>
                  <p:nvPr/>
                </p:nvSpPr>
                <p:spPr>
                  <a:xfrm>
                    <a:off x="2160337" y="1806181"/>
                    <a:ext cx="31175" cy="4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" h="1773" extrusionOk="0">
                        <a:moveTo>
                          <a:pt x="578" y="1"/>
                        </a:moveTo>
                        <a:cubicBezTo>
                          <a:pt x="0" y="1"/>
                          <a:pt x="31" y="609"/>
                          <a:pt x="61" y="1034"/>
                        </a:cubicBezTo>
                        <a:cubicBezTo>
                          <a:pt x="122" y="1277"/>
                          <a:pt x="183" y="1490"/>
                          <a:pt x="365" y="1642"/>
                        </a:cubicBezTo>
                        <a:cubicBezTo>
                          <a:pt x="482" y="1726"/>
                          <a:pt x="608" y="1772"/>
                          <a:pt x="733" y="1772"/>
                        </a:cubicBezTo>
                        <a:cubicBezTo>
                          <a:pt x="836" y="1772"/>
                          <a:pt x="938" y="1741"/>
                          <a:pt x="1034" y="1672"/>
                        </a:cubicBezTo>
                        <a:cubicBezTo>
                          <a:pt x="1125" y="1612"/>
                          <a:pt x="1186" y="1460"/>
                          <a:pt x="1216" y="1308"/>
                        </a:cubicBezTo>
                        <a:cubicBezTo>
                          <a:pt x="1247" y="1125"/>
                          <a:pt x="1247" y="913"/>
                          <a:pt x="1247" y="730"/>
                        </a:cubicBezTo>
                        <a:cubicBezTo>
                          <a:pt x="1216" y="365"/>
                          <a:pt x="1034" y="1"/>
                          <a:pt x="57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8" name="Google Shape;558;p45"/>
                  <p:cNvSpPr/>
                  <p:nvPr/>
                </p:nvSpPr>
                <p:spPr>
                  <a:xfrm>
                    <a:off x="1712012" y="1442956"/>
                    <a:ext cx="120075" cy="291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3" h="11669" extrusionOk="0">
                        <a:moveTo>
                          <a:pt x="1672" y="1"/>
                        </a:moveTo>
                        <a:cubicBezTo>
                          <a:pt x="1125" y="1"/>
                          <a:pt x="0" y="244"/>
                          <a:pt x="213" y="1004"/>
                        </a:cubicBezTo>
                        <a:cubicBezTo>
                          <a:pt x="821" y="2888"/>
                          <a:pt x="1429" y="4742"/>
                          <a:pt x="2006" y="6596"/>
                        </a:cubicBezTo>
                        <a:cubicBezTo>
                          <a:pt x="2462" y="8055"/>
                          <a:pt x="2948" y="9514"/>
                          <a:pt x="3526" y="10943"/>
                        </a:cubicBezTo>
                        <a:cubicBezTo>
                          <a:pt x="3587" y="11156"/>
                          <a:pt x="3708" y="11338"/>
                          <a:pt x="3860" y="11490"/>
                        </a:cubicBezTo>
                        <a:cubicBezTo>
                          <a:pt x="3963" y="11593"/>
                          <a:pt x="4122" y="11668"/>
                          <a:pt x="4280" y="11668"/>
                        </a:cubicBezTo>
                        <a:cubicBezTo>
                          <a:pt x="4355" y="11668"/>
                          <a:pt x="4430" y="11651"/>
                          <a:pt x="4499" y="11612"/>
                        </a:cubicBezTo>
                        <a:cubicBezTo>
                          <a:pt x="4803" y="11460"/>
                          <a:pt x="4772" y="11004"/>
                          <a:pt x="4711" y="10669"/>
                        </a:cubicBezTo>
                        <a:cubicBezTo>
                          <a:pt x="4347" y="8876"/>
                          <a:pt x="3891" y="7083"/>
                          <a:pt x="3435" y="5320"/>
                        </a:cubicBezTo>
                        <a:cubicBezTo>
                          <a:pt x="3040" y="3648"/>
                          <a:pt x="2644" y="1915"/>
                          <a:pt x="2037" y="305"/>
                        </a:cubicBezTo>
                        <a:cubicBezTo>
                          <a:pt x="2006" y="213"/>
                          <a:pt x="1976" y="92"/>
                          <a:pt x="1885" y="31"/>
                        </a:cubicBezTo>
                        <a:cubicBezTo>
                          <a:pt x="1885" y="31"/>
                          <a:pt x="1854" y="1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45"/>
                  <p:cNvSpPr/>
                  <p:nvPr/>
                </p:nvSpPr>
                <p:spPr>
                  <a:xfrm>
                    <a:off x="1823712" y="1772531"/>
                    <a:ext cx="22825" cy="2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" h="1058" extrusionOk="0">
                        <a:moveTo>
                          <a:pt x="500" y="1"/>
                        </a:moveTo>
                        <a:cubicBezTo>
                          <a:pt x="457" y="1"/>
                          <a:pt x="412" y="13"/>
                          <a:pt x="365" y="40"/>
                        </a:cubicBezTo>
                        <a:cubicBezTo>
                          <a:pt x="0" y="100"/>
                          <a:pt x="122" y="496"/>
                          <a:pt x="243" y="708"/>
                        </a:cubicBezTo>
                        <a:cubicBezTo>
                          <a:pt x="274" y="830"/>
                          <a:pt x="365" y="982"/>
                          <a:pt x="517" y="1012"/>
                        </a:cubicBezTo>
                        <a:cubicBezTo>
                          <a:pt x="549" y="1044"/>
                          <a:pt x="595" y="1057"/>
                          <a:pt x="645" y="1057"/>
                        </a:cubicBezTo>
                        <a:cubicBezTo>
                          <a:pt x="738" y="1057"/>
                          <a:pt x="842" y="1011"/>
                          <a:pt x="882" y="952"/>
                        </a:cubicBezTo>
                        <a:cubicBezTo>
                          <a:pt x="912" y="860"/>
                          <a:pt x="912" y="739"/>
                          <a:pt x="912" y="678"/>
                        </a:cubicBezTo>
                        <a:cubicBezTo>
                          <a:pt x="912" y="556"/>
                          <a:pt x="882" y="435"/>
                          <a:pt x="851" y="344"/>
                        </a:cubicBezTo>
                        <a:cubicBezTo>
                          <a:pt x="780" y="154"/>
                          <a:pt x="653" y="1"/>
                          <a:pt x="50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45"/>
                  <p:cNvSpPr/>
                  <p:nvPr/>
                </p:nvSpPr>
                <p:spPr>
                  <a:xfrm>
                    <a:off x="1834650" y="2467275"/>
                    <a:ext cx="550950" cy="52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38" h="20822" extrusionOk="0">
                        <a:moveTo>
                          <a:pt x="16359" y="0"/>
                        </a:moveTo>
                        <a:cubicBezTo>
                          <a:pt x="15836" y="0"/>
                          <a:pt x="15350" y="561"/>
                          <a:pt x="15016" y="867"/>
                        </a:cubicBezTo>
                        <a:cubicBezTo>
                          <a:pt x="12767" y="2842"/>
                          <a:pt x="11064" y="5365"/>
                          <a:pt x="9241" y="7706"/>
                        </a:cubicBezTo>
                        <a:cubicBezTo>
                          <a:pt x="8146" y="9134"/>
                          <a:pt x="6991" y="10502"/>
                          <a:pt x="5624" y="11657"/>
                        </a:cubicBezTo>
                        <a:cubicBezTo>
                          <a:pt x="4955" y="12235"/>
                          <a:pt x="4225" y="12782"/>
                          <a:pt x="3465" y="13238"/>
                        </a:cubicBezTo>
                        <a:cubicBezTo>
                          <a:pt x="2675" y="13724"/>
                          <a:pt x="2037" y="14362"/>
                          <a:pt x="1338" y="15001"/>
                        </a:cubicBezTo>
                        <a:cubicBezTo>
                          <a:pt x="0" y="16338"/>
                          <a:pt x="0" y="18496"/>
                          <a:pt x="1338" y="19833"/>
                        </a:cubicBezTo>
                        <a:cubicBezTo>
                          <a:pt x="2007" y="20487"/>
                          <a:pt x="2875" y="20822"/>
                          <a:pt x="3743" y="20822"/>
                        </a:cubicBezTo>
                        <a:cubicBezTo>
                          <a:pt x="4570" y="20822"/>
                          <a:pt x="5396" y="20517"/>
                          <a:pt x="6049" y="19894"/>
                        </a:cubicBezTo>
                        <a:cubicBezTo>
                          <a:pt x="10912" y="15365"/>
                          <a:pt x="21551" y="5396"/>
                          <a:pt x="22037" y="4757"/>
                        </a:cubicBezTo>
                        <a:cubicBezTo>
                          <a:pt x="20761" y="3602"/>
                          <a:pt x="19454" y="2508"/>
                          <a:pt x="18207" y="1383"/>
                        </a:cubicBezTo>
                        <a:cubicBezTo>
                          <a:pt x="17782" y="1019"/>
                          <a:pt x="17052" y="107"/>
                          <a:pt x="16505" y="16"/>
                        </a:cubicBezTo>
                        <a:cubicBezTo>
                          <a:pt x="16456" y="5"/>
                          <a:pt x="16407" y="0"/>
                          <a:pt x="1635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45"/>
                  <p:cNvSpPr/>
                  <p:nvPr/>
                </p:nvSpPr>
                <p:spPr>
                  <a:xfrm>
                    <a:off x="2072500" y="2394750"/>
                    <a:ext cx="342825" cy="36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3" h="14576" extrusionOk="0">
                        <a:moveTo>
                          <a:pt x="8471" y="0"/>
                        </a:moveTo>
                        <a:cubicBezTo>
                          <a:pt x="8309" y="0"/>
                          <a:pt x="8159" y="48"/>
                          <a:pt x="8025" y="151"/>
                        </a:cubicBezTo>
                        <a:cubicBezTo>
                          <a:pt x="2705" y="4224"/>
                          <a:pt x="851" y="7597"/>
                          <a:pt x="61" y="8357"/>
                        </a:cubicBezTo>
                        <a:cubicBezTo>
                          <a:pt x="0" y="8449"/>
                          <a:pt x="0" y="8570"/>
                          <a:pt x="31" y="8661"/>
                        </a:cubicBezTo>
                        <a:cubicBezTo>
                          <a:pt x="1976" y="12582"/>
                          <a:pt x="4560" y="14193"/>
                          <a:pt x="5076" y="14558"/>
                        </a:cubicBezTo>
                        <a:cubicBezTo>
                          <a:pt x="5091" y="14569"/>
                          <a:pt x="5111" y="14575"/>
                          <a:pt x="5136" y="14575"/>
                        </a:cubicBezTo>
                        <a:cubicBezTo>
                          <a:pt x="6035" y="14575"/>
                          <a:pt x="13405" y="7263"/>
                          <a:pt x="13405" y="7263"/>
                        </a:cubicBezTo>
                        <a:cubicBezTo>
                          <a:pt x="13712" y="6201"/>
                          <a:pt x="10319" y="0"/>
                          <a:pt x="84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45"/>
                  <p:cNvSpPr/>
                  <p:nvPr/>
                </p:nvSpPr>
                <p:spPr>
                  <a:xfrm>
                    <a:off x="1834650" y="2365075"/>
                    <a:ext cx="218875" cy="617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5" h="24708" extrusionOk="0">
                        <a:moveTo>
                          <a:pt x="4469" y="0"/>
                        </a:moveTo>
                        <a:cubicBezTo>
                          <a:pt x="4256" y="0"/>
                          <a:pt x="4499" y="5684"/>
                          <a:pt x="4408" y="6231"/>
                        </a:cubicBezTo>
                        <a:cubicBezTo>
                          <a:pt x="3861" y="11277"/>
                          <a:pt x="1034" y="15806"/>
                          <a:pt x="304" y="20821"/>
                        </a:cubicBezTo>
                        <a:cubicBezTo>
                          <a:pt x="0" y="22675"/>
                          <a:pt x="1338" y="24408"/>
                          <a:pt x="3192" y="24681"/>
                        </a:cubicBezTo>
                        <a:cubicBezTo>
                          <a:pt x="3327" y="24699"/>
                          <a:pt x="3467" y="24707"/>
                          <a:pt x="3610" y="24707"/>
                        </a:cubicBezTo>
                        <a:cubicBezTo>
                          <a:pt x="4730" y="24707"/>
                          <a:pt x="6051" y="24182"/>
                          <a:pt x="6535" y="23131"/>
                        </a:cubicBezTo>
                        <a:cubicBezTo>
                          <a:pt x="6991" y="22219"/>
                          <a:pt x="6627" y="20608"/>
                          <a:pt x="6627" y="19605"/>
                        </a:cubicBezTo>
                        <a:cubicBezTo>
                          <a:pt x="6657" y="16596"/>
                          <a:pt x="6809" y="13557"/>
                          <a:pt x="7143" y="10547"/>
                        </a:cubicBezTo>
                        <a:cubicBezTo>
                          <a:pt x="7387" y="8572"/>
                          <a:pt x="7690" y="6626"/>
                          <a:pt x="8025" y="4651"/>
                        </a:cubicBezTo>
                        <a:cubicBezTo>
                          <a:pt x="8055" y="4408"/>
                          <a:pt x="8754" y="152"/>
                          <a:pt x="8450" y="152"/>
                        </a:cubicBezTo>
                        <a:cubicBezTo>
                          <a:pt x="8420" y="152"/>
                          <a:pt x="4408" y="31"/>
                          <a:pt x="446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45"/>
                  <p:cNvSpPr/>
                  <p:nvPr/>
                </p:nvSpPr>
                <p:spPr>
                  <a:xfrm>
                    <a:off x="1905325" y="2301725"/>
                    <a:ext cx="160350" cy="19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4" h="7780" extrusionOk="0">
                        <a:moveTo>
                          <a:pt x="5061" y="0"/>
                        </a:moveTo>
                        <a:cubicBezTo>
                          <a:pt x="5014" y="0"/>
                          <a:pt x="4967" y="4"/>
                          <a:pt x="4924" y="11"/>
                        </a:cubicBezTo>
                        <a:cubicBezTo>
                          <a:pt x="4620" y="103"/>
                          <a:pt x="4347" y="346"/>
                          <a:pt x="4316" y="650"/>
                        </a:cubicBezTo>
                        <a:cubicBezTo>
                          <a:pt x="4265" y="1032"/>
                          <a:pt x="4364" y="1737"/>
                          <a:pt x="3965" y="1737"/>
                        </a:cubicBezTo>
                        <a:cubicBezTo>
                          <a:pt x="3889" y="1737"/>
                          <a:pt x="3795" y="1711"/>
                          <a:pt x="3678" y="1653"/>
                        </a:cubicBezTo>
                        <a:cubicBezTo>
                          <a:pt x="3286" y="1456"/>
                          <a:pt x="2830" y="1260"/>
                          <a:pt x="2376" y="1260"/>
                        </a:cubicBezTo>
                        <a:cubicBezTo>
                          <a:pt x="2127" y="1260"/>
                          <a:pt x="1879" y="1319"/>
                          <a:pt x="1642" y="1470"/>
                        </a:cubicBezTo>
                        <a:cubicBezTo>
                          <a:pt x="1277" y="1653"/>
                          <a:pt x="1094" y="2078"/>
                          <a:pt x="1246" y="2443"/>
                        </a:cubicBezTo>
                        <a:cubicBezTo>
                          <a:pt x="1307" y="2625"/>
                          <a:pt x="1520" y="2777"/>
                          <a:pt x="1459" y="3021"/>
                        </a:cubicBezTo>
                        <a:cubicBezTo>
                          <a:pt x="1429" y="3142"/>
                          <a:pt x="1307" y="3203"/>
                          <a:pt x="1216" y="3233"/>
                        </a:cubicBezTo>
                        <a:cubicBezTo>
                          <a:pt x="973" y="3324"/>
                          <a:pt x="790" y="3233"/>
                          <a:pt x="638" y="3476"/>
                        </a:cubicBezTo>
                        <a:cubicBezTo>
                          <a:pt x="456" y="3720"/>
                          <a:pt x="638" y="4115"/>
                          <a:pt x="760" y="4449"/>
                        </a:cubicBezTo>
                        <a:cubicBezTo>
                          <a:pt x="821" y="4692"/>
                          <a:pt x="882" y="4996"/>
                          <a:pt x="730" y="5209"/>
                        </a:cubicBezTo>
                        <a:cubicBezTo>
                          <a:pt x="608" y="5361"/>
                          <a:pt x="487" y="5483"/>
                          <a:pt x="335" y="5604"/>
                        </a:cubicBezTo>
                        <a:cubicBezTo>
                          <a:pt x="213" y="5726"/>
                          <a:pt x="61" y="5847"/>
                          <a:pt x="61" y="6060"/>
                        </a:cubicBezTo>
                        <a:cubicBezTo>
                          <a:pt x="0" y="6546"/>
                          <a:pt x="517" y="6759"/>
                          <a:pt x="882" y="6850"/>
                        </a:cubicBezTo>
                        <a:cubicBezTo>
                          <a:pt x="1338" y="6942"/>
                          <a:pt x="1672" y="7185"/>
                          <a:pt x="2097" y="7428"/>
                        </a:cubicBezTo>
                        <a:cubicBezTo>
                          <a:pt x="2310" y="7534"/>
                          <a:pt x="3309" y="7779"/>
                          <a:pt x="3580" y="7779"/>
                        </a:cubicBezTo>
                        <a:cubicBezTo>
                          <a:pt x="3620" y="7779"/>
                          <a:pt x="3644" y="7774"/>
                          <a:pt x="3648" y="7762"/>
                        </a:cubicBezTo>
                        <a:lnTo>
                          <a:pt x="4681" y="6729"/>
                        </a:lnTo>
                        <a:cubicBezTo>
                          <a:pt x="5076" y="6334"/>
                          <a:pt x="5593" y="6090"/>
                          <a:pt x="5836" y="5574"/>
                        </a:cubicBezTo>
                        <a:cubicBezTo>
                          <a:pt x="6353" y="4571"/>
                          <a:pt x="6414" y="3324"/>
                          <a:pt x="5988" y="2291"/>
                        </a:cubicBezTo>
                        <a:cubicBezTo>
                          <a:pt x="5836" y="1865"/>
                          <a:pt x="5623" y="1470"/>
                          <a:pt x="5623" y="1014"/>
                        </a:cubicBezTo>
                        <a:cubicBezTo>
                          <a:pt x="5623" y="710"/>
                          <a:pt x="5654" y="315"/>
                          <a:pt x="5471" y="133"/>
                        </a:cubicBezTo>
                        <a:cubicBezTo>
                          <a:pt x="5379" y="40"/>
                          <a:pt x="5215" y="0"/>
                          <a:pt x="5061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45"/>
                  <p:cNvSpPr/>
                  <p:nvPr/>
                </p:nvSpPr>
                <p:spPr>
                  <a:xfrm>
                    <a:off x="1598325" y="2149575"/>
                    <a:ext cx="458675" cy="44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47" h="17784" extrusionOk="0">
                        <a:moveTo>
                          <a:pt x="7482" y="1"/>
                        </a:moveTo>
                        <a:cubicBezTo>
                          <a:pt x="4620" y="1"/>
                          <a:pt x="1546" y="203"/>
                          <a:pt x="1095" y="960"/>
                        </a:cubicBezTo>
                        <a:cubicBezTo>
                          <a:pt x="0" y="2784"/>
                          <a:pt x="1064" y="7769"/>
                          <a:pt x="2918" y="8073"/>
                        </a:cubicBezTo>
                        <a:cubicBezTo>
                          <a:pt x="2999" y="8087"/>
                          <a:pt x="3099" y="8094"/>
                          <a:pt x="3218" y="8094"/>
                        </a:cubicBezTo>
                        <a:cubicBezTo>
                          <a:pt x="4891" y="8094"/>
                          <a:pt x="10177" y="6748"/>
                          <a:pt x="13952" y="5641"/>
                        </a:cubicBezTo>
                        <a:lnTo>
                          <a:pt x="13952" y="5641"/>
                        </a:lnTo>
                        <a:cubicBezTo>
                          <a:pt x="13952" y="8043"/>
                          <a:pt x="13952" y="14487"/>
                          <a:pt x="13587" y="15946"/>
                        </a:cubicBezTo>
                        <a:cubicBezTo>
                          <a:pt x="13305" y="17182"/>
                          <a:pt x="13627" y="17784"/>
                          <a:pt x="14487" y="17784"/>
                        </a:cubicBezTo>
                        <a:cubicBezTo>
                          <a:pt x="14831" y="17784"/>
                          <a:pt x="15262" y="17687"/>
                          <a:pt x="15776" y="17496"/>
                        </a:cubicBezTo>
                        <a:cubicBezTo>
                          <a:pt x="17235" y="16918"/>
                          <a:pt x="16870" y="7769"/>
                          <a:pt x="16688" y="4790"/>
                        </a:cubicBezTo>
                        <a:cubicBezTo>
                          <a:pt x="17356" y="4578"/>
                          <a:pt x="17782" y="4426"/>
                          <a:pt x="17843" y="4334"/>
                        </a:cubicBezTo>
                        <a:cubicBezTo>
                          <a:pt x="18346" y="3949"/>
                          <a:pt x="17752" y="2264"/>
                          <a:pt x="16624" y="2264"/>
                        </a:cubicBezTo>
                        <a:cubicBezTo>
                          <a:pt x="16595" y="2264"/>
                          <a:pt x="16565" y="2265"/>
                          <a:pt x="16536" y="2267"/>
                        </a:cubicBezTo>
                        <a:cubicBezTo>
                          <a:pt x="16518" y="2268"/>
                          <a:pt x="16499" y="2269"/>
                          <a:pt x="16481" y="2269"/>
                        </a:cubicBezTo>
                        <a:cubicBezTo>
                          <a:pt x="15312" y="2269"/>
                          <a:pt x="13153" y="411"/>
                          <a:pt x="12615" y="231"/>
                        </a:cubicBezTo>
                        <a:cubicBezTo>
                          <a:pt x="12386" y="160"/>
                          <a:pt x="10018" y="1"/>
                          <a:pt x="748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45"/>
                  <p:cNvSpPr/>
                  <p:nvPr/>
                </p:nvSpPr>
                <p:spPr>
                  <a:xfrm>
                    <a:off x="1626425" y="2179200"/>
                    <a:ext cx="81350" cy="15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4" h="6286" extrusionOk="0">
                        <a:moveTo>
                          <a:pt x="848" y="0"/>
                        </a:moveTo>
                        <a:cubicBezTo>
                          <a:pt x="746" y="0"/>
                          <a:pt x="645" y="24"/>
                          <a:pt x="548" y="79"/>
                        </a:cubicBezTo>
                        <a:cubicBezTo>
                          <a:pt x="214" y="292"/>
                          <a:pt x="123" y="809"/>
                          <a:pt x="92" y="1204"/>
                        </a:cubicBezTo>
                        <a:cubicBezTo>
                          <a:pt x="1" y="2572"/>
                          <a:pt x="244" y="4487"/>
                          <a:pt x="1034" y="5672"/>
                        </a:cubicBezTo>
                        <a:cubicBezTo>
                          <a:pt x="1334" y="6067"/>
                          <a:pt x="1780" y="6285"/>
                          <a:pt x="2192" y="6285"/>
                        </a:cubicBezTo>
                        <a:cubicBezTo>
                          <a:pt x="2700" y="6285"/>
                          <a:pt x="3156" y="5954"/>
                          <a:pt x="3223" y="5216"/>
                        </a:cubicBezTo>
                        <a:cubicBezTo>
                          <a:pt x="3253" y="4791"/>
                          <a:pt x="3162" y="3818"/>
                          <a:pt x="2767" y="3636"/>
                        </a:cubicBezTo>
                        <a:cubicBezTo>
                          <a:pt x="2671" y="3595"/>
                          <a:pt x="2562" y="3578"/>
                          <a:pt x="2453" y="3578"/>
                        </a:cubicBezTo>
                        <a:cubicBezTo>
                          <a:pt x="2320" y="3578"/>
                          <a:pt x="2185" y="3602"/>
                          <a:pt x="2068" y="3636"/>
                        </a:cubicBezTo>
                        <a:cubicBezTo>
                          <a:pt x="1871" y="3660"/>
                          <a:pt x="1694" y="3705"/>
                          <a:pt x="1505" y="3705"/>
                        </a:cubicBezTo>
                        <a:cubicBezTo>
                          <a:pt x="1461" y="3705"/>
                          <a:pt x="1415" y="3702"/>
                          <a:pt x="1369" y="3697"/>
                        </a:cubicBezTo>
                        <a:cubicBezTo>
                          <a:pt x="1004" y="3666"/>
                          <a:pt x="670" y="3241"/>
                          <a:pt x="700" y="2876"/>
                        </a:cubicBezTo>
                        <a:cubicBezTo>
                          <a:pt x="730" y="2481"/>
                          <a:pt x="1126" y="2146"/>
                          <a:pt x="1490" y="2146"/>
                        </a:cubicBezTo>
                        <a:cubicBezTo>
                          <a:pt x="1612" y="2146"/>
                          <a:pt x="1764" y="2177"/>
                          <a:pt x="1885" y="2177"/>
                        </a:cubicBezTo>
                        <a:cubicBezTo>
                          <a:pt x="1977" y="2177"/>
                          <a:pt x="2129" y="2116"/>
                          <a:pt x="2189" y="1994"/>
                        </a:cubicBezTo>
                        <a:cubicBezTo>
                          <a:pt x="2220" y="1873"/>
                          <a:pt x="2220" y="1812"/>
                          <a:pt x="2189" y="1690"/>
                        </a:cubicBezTo>
                        <a:cubicBezTo>
                          <a:pt x="2068" y="1265"/>
                          <a:pt x="1946" y="900"/>
                          <a:pt x="1734" y="535"/>
                        </a:cubicBezTo>
                        <a:cubicBezTo>
                          <a:pt x="1546" y="277"/>
                          <a:pt x="1194" y="0"/>
                          <a:pt x="84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45"/>
                  <p:cNvSpPr/>
                  <p:nvPr/>
                </p:nvSpPr>
                <p:spPr>
                  <a:xfrm>
                    <a:off x="1914425" y="2326100"/>
                    <a:ext cx="64625" cy="6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782" extrusionOk="0">
                        <a:moveTo>
                          <a:pt x="1190" y="0"/>
                        </a:moveTo>
                        <a:cubicBezTo>
                          <a:pt x="993" y="0"/>
                          <a:pt x="709" y="213"/>
                          <a:pt x="639" y="283"/>
                        </a:cubicBezTo>
                        <a:cubicBezTo>
                          <a:pt x="1" y="1073"/>
                          <a:pt x="791" y="2228"/>
                          <a:pt x="1521" y="2653"/>
                        </a:cubicBezTo>
                        <a:cubicBezTo>
                          <a:pt x="1652" y="2706"/>
                          <a:pt x="1828" y="2781"/>
                          <a:pt x="1992" y="2781"/>
                        </a:cubicBezTo>
                        <a:cubicBezTo>
                          <a:pt x="2017" y="2781"/>
                          <a:pt x="2043" y="2779"/>
                          <a:pt x="2068" y="2775"/>
                        </a:cubicBezTo>
                        <a:cubicBezTo>
                          <a:pt x="2189" y="2775"/>
                          <a:pt x="2250" y="2714"/>
                          <a:pt x="2341" y="2653"/>
                        </a:cubicBezTo>
                        <a:cubicBezTo>
                          <a:pt x="2433" y="2562"/>
                          <a:pt x="2524" y="2410"/>
                          <a:pt x="2554" y="2258"/>
                        </a:cubicBezTo>
                        <a:cubicBezTo>
                          <a:pt x="2585" y="2137"/>
                          <a:pt x="2585" y="2015"/>
                          <a:pt x="2524" y="1924"/>
                        </a:cubicBezTo>
                        <a:cubicBezTo>
                          <a:pt x="2402" y="1772"/>
                          <a:pt x="2189" y="1742"/>
                          <a:pt x="1977" y="1620"/>
                        </a:cubicBezTo>
                        <a:cubicBezTo>
                          <a:pt x="1764" y="1498"/>
                          <a:pt x="1582" y="1438"/>
                          <a:pt x="1430" y="1194"/>
                        </a:cubicBezTo>
                        <a:cubicBezTo>
                          <a:pt x="1308" y="1042"/>
                          <a:pt x="1278" y="860"/>
                          <a:pt x="1278" y="617"/>
                        </a:cubicBezTo>
                        <a:cubicBezTo>
                          <a:pt x="1278" y="435"/>
                          <a:pt x="1308" y="252"/>
                          <a:pt x="1338" y="70"/>
                        </a:cubicBezTo>
                        <a:cubicBezTo>
                          <a:pt x="1303" y="20"/>
                          <a:pt x="1251" y="0"/>
                          <a:pt x="1190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45"/>
                  <p:cNvSpPr/>
                  <p:nvPr/>
                </p:nvSpPr>
                <p:spPr>
                  <a:xfrm>
                    <a:off x="1909875" y="2364075"/>
                    <a:ext cx="64625" cy="6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776" extrusionOk="0">
                        <a:moveTo>
                          <a:pt x="1190" y="1"/>
                        </a:moveTo>
                        <a:cubicBezTo>
                          <a:pt x="993" y="1"/>
                          <a:pt x="709" y="213"/>
                          <a:pt x="639" y="283"/>
                        </a:cubicBezTo>
                        <a:cubicBezTo>
                          <a:pt x="1" y="1074"/>
                          <a:pt x="791" y="2229"/>
                          <a:pt x="1520" y="2654"/>
                        </a:cubicBezTo>
                        <a:cubicBezTo>
                          <a:pt x="1672" y="2715"/>
                          <a:pt x="1855" y="2776"/>
                          <a:pt x="2067" y="2776"/>
                        </a:cubicBezTo>
                        <a:cubicBezTo>
                          <a:pt x="2159" y="2776"/>
                          <a:pt x="2250" y="2715"/>
                          <a:pt x="2311" y="2654"/>
                        </a:cubicBezTo>
                        <a:cubicBezTo>
                          <a:pt x="2432" y="2563"/>
                          <a:pt x="2523" y="2411"/>
                          <a:pt x="2554" y="2259"/>
                        </a:cubicBezTo>
                        <a:cubicBezTo>
                          <a:pt x="2584" y="2137"/>
                          <a:pt x="2584" y="2016"/>
                          <a:pt x="2523" y="1925"/>
                        </a:cubicBezTo>
                        <a:cubicBezTo>
                          <a:pt x="2402" y="1773"/>
                          <a:pt x="2159" y="1742"/>
                          <a:pt x="1976" y="1621"/>
                        </a:cubicBezTo>
                        <a:cubicBezTo>
                          <a:pt x="1764" y="1499"/>
                          <a:pt x="1551" y="1438"/>
                          <a:pt x="1399" y="1195"/>
                        </a:cubicBezTo>
                        <a:cubicBezTo>
                          <a:pt x="1277" y="1043"/>
                          <a:pt x="1247" y="861"/>
                          <a:pt x="1247" y="618"/>
                        </a:cubicBezTo>
                        <a:cubicBezTo>
                          <a:pt x="1247" y="435"/>
                          <a:pt x="1277" y="253"/>
                          <a:pt x="1338" y="71"/>
                        </a:cubicBezTo>
                        <a:cubicBezTo>
                          <a:pt x="1302" y="21"/>
                          <a:pt x="1250" y="1"/>
                          <a:pt x="1190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45"/>
                  <p:cNvSpPr/>
                  <p:nvPr/>
                </p:nvSpPr>
                <p:spPr>
                  <a:xfrm>
                    <a:off x="1914425" y="2411525"/>
                    <a:ext cx="64625" cy="69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774" extrusionOk="0">
                        <a:moveTo>
                          <a:pt x="1200" y="0"/>
                        </a:moveTo>
                        <a:cubicBezTo>
                          <a:pt x="1003" y="0"/>
                          <a:pt x="710" y="206"/>
                          <a:pt x="639" y="300"/>
                        </a:cubicBezTo>
                        <a:cubicBezTo>
                          <a:pt x="1" y="1091"/>
                          <a:pt x="791" y="2215"/>
                          <a:pt x="1521" y="2641"/>
                        </a:cubicBezTo>
                        <a:cubicBezTo>
                          <a:pt x="1637" y="2734"/>
                          <a:pt x="1788" y="2773"/>
                          <a:pt x="1935" y="2773"/>
                        </a:cubicBezTo>
                        <a:cubicBezTo>
                          <a:pt x="1980" y="2773"/>
                          <a:pt x="2025" y="2769"/>
                          <a:pt x="2068" y="2762"/>
                        </a:cubicBezTo>
                        <a:cubicBezTo>
                          <a:pt x="2189" y="2762"/>
                          <a:pt x="2250" y="2732"/>
                          <a:pt x="2341" y="2641"/>
                        </a:cubicBezTo>
                        <a:cubicBezTo>
                          <a:pt x="2433" y="2580"/>
                          <a:pt x="2524" y="2428"/>
                          <a:pt x="2554" y="2276"/>
                        </a:cubicBezTo>
                        <a:cubicBezTo>
                          <a:pt x="2585" y="2154"/>
                          <a:pt x="2585" y="2002"/>
                          <a:pt x="2524" y="1911"/>
                        </a:cubicBezTo>
                        <a:cubicBezTo>
                          <a:pt x="2402" y="1759"/>
                          <a:pt x="2189" y="1729"/>
                          <a:pt x="1977" y="1607"/>
                        </a:cubicBezTo>
                        <a:cubicBezTo>
                          <a:pt x="1764" y="1516"/>
                          <a:pt x="1582" y="1425"/>
                          <a:pt x="1430" y="1212"/>
                        </a:cubicBezTo>
                        <a:cubicBezTo>
                          <a:pt x="1308" y="1060"/>
                          <a:pt x="1278" y="847"/>
                          <a:pt x="1278" y="635"/>
                        </a:cubicBezTo>
                        <a:cubicBezTo>
                          <a:pt x="1278" y="452"/>
                          <a:pt x="1308" y="239"/>
                          <a:pt x="1338" y="57"/>
                        </a:cubicBezTo>
                        <a:cubicBezTo>
                          <a:pt x="1305" y="17"/>
                          <a:pt x="1256" y="0"/>
                          <a:pt x="1200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45"/>
                  <p:cNvSpPr/>
                  <p:nvPr/>
                </p:nvSpPr>
                <p:spPr>
                  <a:xfrm>
                    <a:off x="1924325" y="2456750"/>
                    <a:ext cx="42575" cy="4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3" h="1683" extrusionOk="0">
                        <a:moveTo>
                          <a:pt x="744" y="1"/>
                        </a:moveTo>
                        <a:cubicBezTo>
                          <a:pt x="632" y="1"/>
                          <a:pt x="449" y="124"/>
                          <a:pt x="426" y="193"/>
                        </a:cubicBezTo>
                        <a:cubicBezTo>
                          <a:pt x="0" y="680"/>
                          <a:pt x="486" y="1409"/>
                          <a:pt x="942" y="1652"/>
                        </a:cubicBezTo>
                        <a:cubicBezTo>
                          <a:pt x="1034" y="1652"/>
                          <a:pt x="1125" y="1683"/>
                          <a:pt x="1246" y="1683"/>
                        </a:cubicBezTo>
                        <a:cubicBezTo>
                          <a:pt x="1337" y="1683"/>
                          <a:pt x="1368" y="1652"/>
                          <a:pt x="1429" y="1592"/>
                        </a:cubicBezTo>
                        <a:cubicBezTo>
                          <a:pt x="1702" y="1409"/>
                          <a:pt x="1641" y="1105"/>
                          <a:pt x="1398" y="923"/>
                        </a:cubicBezTo>
                        <a:cubicBezTo>
                          <a:pt x="1246" y="801"/>
                          <a:pt x="1094" y="741"/>
                          <a:pt x="942" y="619"/>
                        </a:cubicBezTo>
                        <a:cubicBezTo>
                          <a:pt x="882" y="528"/>
                          <a:pt x="790" y="467"/>
                          <a:pt x="790" y="345"/>
                        </a:cubicBezTo>
                        <a:cubicBezTo>
                          <a:pt x="790" y="285"/>
                          <a:pt x="821" y="72"/>
                          <a:pt x="821" y="41"/>
                        </a:cubicBezTo>
                        <a:cubicBezTo>
                          <a:pt x="806" y="13"/>
                          <a:pt x="778" y="1"/>
                          <a:pt x="744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45"/>
                  <p:cNvSpPr/>
                  <p:nvPr/>
                </p:nvSpPr>
                <p:spPr>
                  <a:xfrm>
                    <a:off x="2282225" y="1910500"/>
                    <a:ext cx="240150" cy="423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6" h="16937" extrusionOk="0">
                        <a:moveTo>
                          <a:pt x="7076" y="1"/>
                        </a:moveTo>
                        <a:cubicBezTo>
                          <a:pt x="7007" y="1"/>
                          <a:pt x="6938" y="3"/>
                          <a:pt x="6870" y="7"/>
                        </a:cubicBezTo>
                        <a:cubicBezTo>
                          <a:pt x="4712" y="219"/>
                          <a:pt x="3070" y="2165"/>
                          <a:pt x="2402" y="4262"/>
                        </a:cubicBezTo>
                        <a:cubicBezTo>
                          <a:pt x="1976" y="5599"/>
                          <a:pt x="1824" y="6967"/>
                          <a:pt x="1763" y="8335"/>
                        </a:cubicBezTo>
                        <a:cubicBezTo>
                          <a:pt x="1703" y="8973"/>
                          <a:pt x="1642" y="9612"/>
                          <a:pt x="1520" y="10250"/>
                        </a:cubicBezTo>
                        <a:cubicBezTo>
                          <a:pt x="1399" y="10949"/>
                          <a:pt x="1642" y="11587"/>
                          <a:pt x="1855" y="12195"/>
                        </a:cubicBezTo>
                        <a:cubicBezTo>
                          <a:pt x="2128" y="12925"/>
                          <a:pt x="2280" y="13745"/>
                          <a:pt x="1794" y="14323"/>
                        </a:cubicBezTo>
                        <a:cubicBezTo>
                          <a:pt x="1490" y="14718"/>
                          <a:pt x="943" y="14809"/>
                          <a:pt x="578" y="15174"/>
                        </a:cubicBezTo>
                        <a:cubicBezTo>
                          <a:pt x="122" y="15630"/>
                          <a:pt x="0" y="16420"/>
                          <a:pt x="396" y="16937"/>
                        </a:cubicBezTo>
                        <a:cubicBezTo>
                          <a:pt x="304" y="16633"/>
                          <a:pt x="456" y="16299"/>
                          <a:pt x="730" y="16086"/>
                        </a:cubicBezTo>
                        <a:cubicBezTo>
                          <a:pt x="1004" y="15873"/>
                          <a:pt x="1307" y="15782"/>
                          <a:pt x="1611" y="15630"/>
                        </a:cubicBezTo>
                        <a:cubicBezTo>
                          <a:pt x="1915" y="15478"/>
                          <a:pt x="2219" y="15326"/>
                          <a:pt x="2371" y="15022"/>
                        </a:cubicBezTo>
                        <a:cubicBezTo>
                          <a:pt x="2462" y="14748"/>
                          <a:pt x="2462" y="14445"/>
                          <a:pt x="2462" y="14171"/>
                        </a:cubicBezTo>
                        <a:cubicBezTo>
                          <a:pt x="2462" y="13381"/>
                          <a:pt x="2432" y="12621"/>
                          <a:pt x="2432" y="11830"/>
                        </a:cubicBezTo>
                        <a:cubicBezTo>
                          <a:pt x="2432" y="11131"/>
                          <a:pt x="2554" y="10554"/>
                          <a:pt x="2736" y="9916"/>
                        </a:cubicBezTo>
                        <a:cubicBezTo>
                          <a:pt x="3162" y="8791"/>
                          <a:pt x="3830" y="7727"/>
                          <a:pt x="4651" y="6663"/>
                        </a:cubicBezTo>
                        <a:lnTo>
                          <a:pt x="4712" y="6572"/>
                        </a:lnTo>
                        <a:cubicBezTo>
                          <a:pt x="5016" y="6207"/>
                          <a:pt x="5168" y="5782"/>
                          <a:pt x="5563" y="5447"/>
                        </a:cubicBezTo>
                        <a:cubicBezTo>
                          <a:pt x="6080" y="5022"/>
                          <a:pt x="6718" y="4718"/>
                          <a:pt x="7295" y="4384"/>
                        </a:cubicBezTo>
                        <a:cubicBezTo>
                          <a:pt x="8207" y="3806"/>
                          <a:pt x="9605" y="2560"/>
                          <a:pt x="9302" y="1344"/>
                        </a:cubicBezTo>
                        <a:cubicBezTo>
                          <a:pt x="9103" y="407"/>
                          <a:pt x="8055" y="1"/>
                          <a:pt x="707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45"/>
                  <p:cNvSpPr/>
                  <p:nvPr/>
                </p:nvSpPr>
                <p:spPr>
                  <a:xfrm>
                    <a:off x="2488150" y="1939625"/>
                    <a:ext cx="128450" cy="19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8" h="7809" extrusionOk="0">
                        <a:moveTo>
                          <a:pt x="1106" y="0"/>
                        </a:moveTo>
                        <a:cubicBezTo>
                          <a:pt x="599" y="0"/>
                          <a:pt x="194" y="212"/>
                          <a:pt x="122" y="817"/>
                        </a:cubicBezTo>
                        <a:cubicBezTo>
                          <a:pt x="1" y="2155"/>
                          <a:pt x="1612" y="3583"/>
                          <a:pt x="2524" y="4343"/>
                        </a:cubicBezTo>
                        <a:cubicBezTo>
                          <a:pt x="3040" y="4799"/>
                          <a:pt x="3587" y="5255"/>
                          <a:pt x="3952" y="5833"/>
                        </a:cubicBezTo>
                        <a:cubicBezTo>
                          <a:pt x="4347" y="6410"/>
                          <a:pt x="4621" y="7140"/>
                          <a:pt x="4408" y="7808"/>
                        </a:cubicBezTo>
                        <a:cubicBezTo>
                          <a:pt x="4834" y="6623"/>
                          <a:pt x="5138" y="5377"/>
                          <a:pt x="4986" y="4130"/>
                        </a:cubicBezTo>
                        <a:cubicBezTo>
                          <a:pt x="4864" y="2854"/>
                          <a:pt x="4347" y="1668"/>
                          <a:pt x="3344" y="848"/>
                        </a:cubicBezTo>
                        <a:cubicBezTo>
                          <a:pt x="2937" y="514"/>
                          <a:pt x="1897" y="0"/>
                          <a:pt x="110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72" name="Google Shape;572;p45"/>
                <p:cNvSpPr/>
                <p:nvPr/>
              </p:nvSpPr>
              <p:spPr>
                <a:xfrm>
                  <a:off x="7003250" y="2479675"/>
                  <a:ext cx="108450" cy="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8" h="24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01" y="501"/>
                        <a:pt x="401" y="1235"/>
                        <a:pt x="735" y="1668"/>
                      </a:cubicBezTo>
                      <a:cubicBezTo>
                        <a:pt x="1068" y="2135"/>
                        <a:pt x="1669" y="2436"/>
                        <a:pt x="2202" y="2436"/>
                      </a:cubicBezTo>
                      <a:cubicBezTo>
                        <a:pt x="2770" y="2436"/>
                        <a:pt x="3303" y="2102"/>
                        <a:pt x="3637" y="1635"/>
                      </a:cubicBezTo>
                      <a:cubicBezTo>
                        <a:pt x="3937" y="1168"/>
                        <a:pt x="4037" y="634"/>
                        <a:pt x="4337" y="167"/>
                      </a:cubicBezTo>
                      <a:lnTo>
                        <a:pt x="4337" y="167"/>
                      </a:lnTo>
                      <a:cubicBezTo>
                        <a:pt x="3729" y="309"/>
                        <a:pt x="3103" y="378"/>
                        <a:pt x="2478" y="378"/>
                      </a:cubicBezTo>
                      <a:cubicBezTo>
                        <a:pt x="1631" y="378"/>
                        <a:pt x="788" y="25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45"/>
                <p:cNvSpPr/>
                <p:nvPr/>
              </p:nvSpPr>
              <p:spPr>
                <a:xfrm>
                  <a:off x="7052872" y="2338300"/>
                  <a:ext cx="37424" cy="10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5438" fill="none" extrusionOk="0">
                      <a:moveTo>
                        <a:pt x="434" y="1"/>
                      </a:moveTo>
                      <a:cubicBezTo>
                        <a:pt x="334" y="1168"/>
                        <a:pt x="267" y="2302"/>
                        <a:pt x="167" y="3470"/>
                      </a:cubicBezTo>
                      <a:cubicBezTo>
                        <a:pt x="734" y="3170"/>
                        <a:pt x="1368" y="2936"/>
                        <a:pt x="1968" y="2636"/>
                      </a:cubicBezTo>
                      <a:cubicBezTo>
                        <a:pt x="2035" y="3837"/>
                        <a:pt x="1168" y="5104"/>
                        <a:pt x="0" y="5438"/>
                      </a:cubicBezTo>
                    </a:path>
                  </a:pathLst>
                </a:custGeom>
                <a:noFill/>
                <a:ln w="166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4" name="Google Shape;574;p45"/>
              <p:cNvSpPr/>
              <p:nvPr/>
            </p:nvSpPr>
            <p:spPr>
              <a:xfrm rot="-7963471" flipH="1">
                <a:off x="6303626" y="2726964"/>
                <a:ext cx="58995" cy="8267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34" fill="none" extrusionOk="0">
                    <a:moveTo>
                      <a:pt x="1" y="0"/>
                    </a:moveTo>
                    <a:lnTo>
                      <a:pt x="1469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5"/>
              <p:cNvSpPr/>
              <p:nvPr/>
            </p:nvSpPr>
            <p:spPr>
              <a:xfrm rot="-8818228" flipH="1">
                <a:off x="6300570" y="2804684"/>
                <a:ext cx="53012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34" fill="none" extrusionOk="0">
                    <a:moveTo>
                      <a:pt x="1" y="0"/>
                    </a:moveTo>
                    <a:lnTo>
                      <a:pt x="1469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5"/>
              <p:cNvSpPr/>
              <p:nvPr/>
            </p:nvSpPr>
            <p:spPr>
              <a:xfrm flipH="1">
                <a:off x="6790629" y="3376806"/>
                <a:ext cx="140125" cy="542387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20627" extrusionOk="0">
                    <a:moveTo>
                      <a:pt x="2083" y="0"/>
                    </a:moveTo>
                    <a:cubicBezTo>
                      <a:pt x="2797" y="2846"/>
                      <a:pt x="5026" y="5514"/>
                      <a:pt x="4643" y="8423"/>
                    </a:cubicBezTo>
                    <a:cubicBezTo>
                      <a:pt x="4074" y="12738"/>
                      <a:pt x="0" y="16275"/>
                      <a:pt x="0" y="20627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7" name="Google Shape;577;p45"/>
              <p:cNvSpPr/>
              <p:nvPr/>
            </p:nvSpPr>
            <p:spPr>
              <a:xfrm rot="-7703683" flipH="1">
                <a:off x="7790116" y="2724181"/>
                <a:ext cx="4195" cy="465123"/>
              </a:xfrm>
              <a:custGeom>
                <a:avLst/>
                <a:gdLst/>
                <a:ahLst/>
                <a:cxnLst/>
                <a:rect l="l" t="t" r="r" b="b"/>
                <a:pathLst>
                  <a:path w="68" h="7540" fill="none" extrusionOk="0">
                    <a:moveTo>
                      <a:pt x="1" y="7540"/>
                    </a:moveTo>
                    <a:lnTo>
                      <a:pt x="67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5"/>
              <p:cNvSpPr/>
              <p:nvPr/>
            </p:nvSpPr>
            <p:spPr>
              <a:xfrm rot="-6218860">
                <a:off x="6123959" y="2386283"/>
                <a:ext cx="9533" cy="370923"/>
              </a:xfrm>
              <a:custGeom>
                <a:avLst/>
                <a:gdLst/>
                <a:ahLst/>
                <a:cxnLst/>
                <a:rect l="l" t="t" r="r" b="b"/>
                <a:pathLst>
                  <a:path w="68" h="7540" fill="none" extrusionOk="0">
                    <a:moveTo>
                      <a:pt x="1" y="7540"/>
                    </a:moveTo>
                    <a:lnTo>
                      <a:pt x="67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45"/>
            <p:cNvGrpSpPr/>
            <p:nvPr/>
          </p:nvGrpSpPr>
          <p:grpSpPr>
            <a:xfrm rot="3942761" flipH="1">
              <a:off x="7587607" y="1362423"/>
              <a:ext cx="136389" cy="66719"/>
              <a:chOff x="4190499" y="2380812"/>
              <a:chExt cx="62575" cy="27040"/>
            </a:xfrm>
          </p:grpSpPr>
          <p:sp>
            <p:nvSpPr>
              <p:cNvPr id="580" name="Google Shape;580;p45"/>
              <p:cNvSpPr/>
              <p:nvPr/>
            </p:nvSpPr>
            <p:spPr>
              <a:xfrm>
                <a:off x="4190499" y="2380812"/>
                <a:ext cx="6257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34" fill="none" extrusionOk="0">
                    <a:moveTo>
                      <a:pt x="1" y="1"/>
                    </a:moveTo>
                    <a:lnTo>
                      <a:pt x="2502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5"/>
              <p:cNvSpPr/>
              <p:nvPr/>
            </p:nvSpPr>
            <p:spPr>
              <a:xfrm>
                <a:off x="4206148" y="2404503"/>
                <a:ext cx="367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34" fill="none" extrusionOk="0">
                    <a:moveTo>
                      <a:pt x="1" y="0"/>
                    </a:moveTo>
                    <a:lnTo>
                      <a:pt x="1469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2" name="Google Shape;582;p45"/>
            <p:cNvSpPr/>
            <p:nvPr/>
          </p:nvSpPr>
          <p:spPr>
            <a:xfrm rot="3942761" flipH="1">
              <a:off x="7683941" y="1361014"/>
              <a:ext cx="80046" cy="8266"/>
            </a:xfrm>
            <a:custGeom>
              <a:avLst/>
              <a:gdLst/>
              <a:ahLst/>
              <a:cxnLst/>
              <a:rect l="l" t="t" r="r" b="b"/>
              <a:pathLst>
                <a:path w="1469" h="134" fill="none" extrusionOk="0">
                  <a:moveTo>
                    <a:pt x="1" y="0"/>
                  </a:moveTo>
                  <a:lnTo>
                    <a:pt x="1469" y="13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2018A99C-D411-30A8-A59E-81CDD08D46A8}"/>
              </a:ext>
            </a:extLst>
          </p:cNvPr>
          <p:cNvSpPr txBox="1"/>
          <p:nvPr/>
        </p:nvSpPr>
        <p:spPr>
          <a:xfrm>
            <a:off x="1857511" y="394736"/>
            <a:ext cx="4322572" cy="477366"/>
          </a:xfrm>
          <a:prstGeom prst="rect">
            <a:avLst/>
          </a:prstGeom>
        </p:spPr>
        <p:txBody>
          <a:bodyPr wrap="square" lIns="0" tIns="0" rIns="0" bIns="720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 err="1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b="1" dirty="0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000775-E98D-DCD2-B071-D350450C5E27}"/>
              </a:ext>
            </a:extLst>
          </p:cNvPr>
          <p:cNvSpPr txBox="1"/>
          <p:nvPr/>
        </p:nvSpPr>
        <p:spPr>
          <a:xfrm>
            <a:off x="220716" y="908305"/>
            <a:ext cx="6181015" cy="2996312"/>
          </a:xfrm>
          <a:prstGeom prst="roundRect">
            <a:avLst>
              <a:gd name="adj" fmla="val 13417"/>
            </a:avLst>
          </a:prstGeom>
          <a:noFill/>
          <a:ln>
            <a:solidFill>
              <a:srgbClr val="412115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1600" b="1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en-US" sz="1600" b="1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1600" b="1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1600" b="1" dirty="0">
              <a:solidFill>
                <a:srgbClr val="4621CD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err="1"/>
              <a:t>Câu</a:t>
            </a:r>
            <a:r>
              <a:rPr lang="en-US" sz="1600" b="1" dirty="0"/>
              <a:t> 1.</a:t>
            </a:r>
            <a:r>
              <a:rPr lang="en-US" sz="1600" dirty="0"/>
              <a:t> Theo </a:t>
            </a:r>
            <a:r>
              <a:rPr lang="en-US" sz="1600" dirty="0" err="1"/>
              <a:t>quy</a:t>
            </a:r>
            <a:r>
              <a:rPr lang="en-US" sz="1600" dirty="0"/>
              <a:t> </a:t>
            </a:r>
            <a:r>
              <a:rPr lang="en-US" sz="1600" dirty="0" err="1"/>
              <a:t>định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pháp</a:t>
            </a:r>
            <a:r>
              <a:rPr lang="en-US" sz="1600" dirty="0"/>
              <a:t> </a:t>
            </a:r>
            <a:r>
              <a:rPr lang="en-US" sz="1600" dirty="0" err="1"/>
              <a:t>luật</a:t>
            </a:r>
            <a:r>
              <a:rPr lang="en-US" sz="1600" dirty="0"/>
              <a:t>, </a:t>
            </a:r>
            <a:r>
              <a:rPr lang="en-US" sz="1600" dirty="0" err="1"/>
              <a:t>công</a:t>
            </a:r>
            <a:r>
              <a:rPr lang="en-US" sz="1600" dirty="0"/>
              <a:t> </a:t>
            </a:r>
            <a:r>
              <a:rPr lang="en-US" sz="1600" dirty="0" err="1"/>
              <a:t>dân</a:t>
            </a:r>
            <a:r>
              <a:rPr lang="en-US" sz="1600" dirty="0"/>
              <a:t> </a:t>
            </a:r>
            <a:r>
              <a:rPr lang="en-US" sz="1600" dirty="0" err="1"/>
              <a:t>đề</a:t>
            </a:r>
            <a:r>
              <a:rPr lang="en-US" sz="1600" dirty="0"/>
              <a:t> </a:t>
            </a:r>
            <a:r>
              <a:rPr lang="en-US" sz="1600" dirty="0" err="1"/>
              <a:t>nghị</a:t>
            </a:r>
            <a:r>
              <a:rPr lang="en-US" sz="1600" dirty="0"/>
              <a:t> </a:t>
            </a:r>
            <a:r>
              <a:rPr lang="en-US" sz="1600" dirty="0" err="1"/>
              <a:t>cơ</a:t>
            </a:r>
            <a:r>
              <a:rPr lang="en-US" sz="1600" dirty="0"/>
              <a:t> </a:t>
            </a:r>
            <a:r>
              <a:rPr lang="en-US" sz="1600" dirty="0" err="1"/>
              <a:t>quan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thẩm</a:t>
            </a:r>
            <a:r>
              <a:rPr lang="en-US" sz="1600" dirty="0"/>
              <a:t> </a:t>
            </a:r>
            <a:r>
              <a:rPr lang="en-US" sz="1600" dirty="0" err="1"/>
              <a:t>quyền</a:t>
            </a:r>
            <a:r>
              <a:rPr lang="en-US" sz="1600" dirty="0"/>
              <a:t> </a:t>
            </a:r>
            <a:r>
              <a:rPr lang="en-US" sz="1600" dirty="0" err="1"/>
              <a:t>xem</a:t>
            </a:r>
            <a:r>
              <a:rPr lang="en-US" sz="1600" dirty="0"/>
              <a:t> </a:t>
            </a:r>
            <a:r>
              <a:rPr lang="en-US" sz="1600" dirty="0" err="1"/>
              <a:t>xét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quyết</a:t>
            </a:r>
            <a:r>
              <a:rPr lang="en-US" sz="1600" dirty="0"/>
              <a:t> </a:t>
            </a:r>
            <a:r>
              <a:rPr lang="en-US" sz="1600" dirty="0" err="1"/>
              <a:t>định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chính</a:t>
            </a:r>
            <a:r>
              <a:rPr lang="en-US" sz="1600" dirty="0"/>
              <a:t> </a:t>
            </a:r>
            <a:r>
              <a:rPr lang="en-US" sz="1600" dirty="0" err="1"/>
              <a:t>khi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căn</a:t>
            </a:r>
            <a:r>
              <a:rPr lang="en-US" sz="1600" dirty="0"/>
              <a:t> </a:t>
            </a:r>
            <a:r>
              <a:rPr lang="en-US" sz="1600" dirty="0" err="1"/>
              <a:t>cứ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rằng</a:t>
            </a:r>
            <a:r>
              <a:rPr lang="en-US" sz="1600" dirty="0"/>
              <a:t> </a:t>
            </a:r>
            <a:r>
              <a:rPr lang="en-US" sz="1600" dirty="0" err="1"/>
              <a:t>quyết</a:t>
            </a:r>
            <a:r>
              <a:rPr lang="en-US" sz="1600" dirty="0"/>
              <a:t> </a:t>
            </a:r>
            <a:r>
              <a:rPr lang="en-US" sz="1600" dirty="0" err="1"/>
              <a:t>định</a:t>
            </a:r>
            <a:r>
              <a:rPr lang="en-US" sz="1600" dirty="0"/>
              <a:t> </a:t>
            </a:r>
            <a:r>
              <a:rPr lang="en-US" sz="1600" dirty="0" err="1"/>
              <a:t>ấy</a:t>
            </a:r>
            <a:r>
              <a:rPr lang="en-US" sz="1600" dirty="0"/>
              <a:t>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pháp</a:t>
            </a:r>
            <a:r>
              <a:rPr lang="en-US" sz="1600" dirty="0"/>
              <a:t> </a:t>
            </a:r>
            <a:r>
              <a:rPr lang="en-US" sz="1600" dirty="0" err="1"/>
              <a:t>luật</a:t>
            </a:r>
            <a:r>
              <a:rPr lang="en-US" sz="1600" dirty="0"/>
              <a:t> </a:t>
            </a:r>
            <a:r>
              <a:rPr lang="en-US" sz="1600" dirty="0" err="1"/>
              <a:t>xâm</a:t>
            </a:r>
            <a:r>
              <a:rPr lang="en-US" sz="1600" dirty="0"/>
              <a:t> </a:t>
            </a:r>
            <a:r>
              <a:rPr lang="en-US" sz="1600" dirty="0" err="1"/>
              <a:t>phạm</a:t>
            </a:r>
            <a:r>
              <a:rPr lang="en-US" sz="1600" dirty="0"/>
              <a:t> </a:t>
            </a:r>
            <a:r>
              <a:rPr lang="en-US" sz="1600" dirty="0" err="1"/>
              <a:t>đến</a:t>
            </a:r>
            <a:r>
              <a:rPr lang="en-US" sz="1600" dirty="0"/>
              <a:t> </a:t>
            </a:r>
            <a:r>
              <a:rPr lang="en-US" sz="1600" dirty="0" err="1"/>
              <a:t>quyền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lợi</a:t>
            </a:r>
            <a:r>
              <a:rPr lang="en-US" sz="1600" dirty="0"/>
              <a:t> </a:t>
            </a:r>
            <a:r>
              <a:rPr lang="en-US" sz="1600" dirty="0" err="1"/>
              <a:t>ích</a:t>
            </a:r>
            <a:r>
              <a:rPr lang="en-US" sz="1600" dirty="0"/>
              <a:t> </a:t>
            </a:r>
            <a:r>
              <a:rPr lang="en-US" sz="1600" dirty="0" err="1"/>
              <a:t>hợp</a:t>
            </a:r>
            <a:r>
              <a:rPr lang="en-US" sz="1600" dirty="0"/>
              <a:t> </a:t>
            </a:r>
            <a:r>
              <a:rPr lang="en-US" sz="1600" dirty="0" err="1"/>
              <a:t>pháp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mình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thực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quyền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đây</a:t>
            </a:r>
            <a:r>
              <a:rPr lang="en-US" sz="1600" dirty="0"/>
              <a:t>?</a:t>
            </a:r>
          </a:p>
          <a:p>
            <a:r>
              <a:rPr lang="en-US" sz="1600" dirty="0"/>
              <a:t>A. </a:t>
            </a:r>
            <a:r>
              <a:rPr lang="en-US" sz="1600" dirty="0" err="1"/>
              <a:t>Khiếu</a:t>
            </a:r>
            <a:r>
              <a:rPr lang="en-US" sz="1600" dirty="0"/>
              <a:t> </a:t>
            </a:r>
            <a:r>
              <a:rPr lang="en-US" sz="1600" dirty="0" err="1"/>
              <a:t>nại</a:t>
            </a:r>
            <a:r>
              <a:rPr lang="en-US" sz="1600" dirty="0"/>
              <a:t>.</a:t>
            </a:r>
          </a:p>
          <a:p>
            <a:r>
              <a:rPr lang="en-US" sz="1600" dirty="0"/>
              <a:t>B. </a:t>
            </a:r>
            <a:r>
              <a:rPr lang="en-US" sz="1600" dirty="0" err="1"/>
              <a:t>Tố</a:t>
            </a:r>
            <a:r>
              <a:rPr lang="en-US" sz="1600" dirty="0"/>
              <a:t> </a:t>
            </a:r>
            <a:r>
              <a:rPr lang="en-US" sz="1600" dirty="0" err="1"/>
              <a:t>cáo</a:t>
            </a:r>
            <a:r>
              <a:rPr lang="en-US" sz="1600" dirty="0"/>
              <a:t>.</a:t>
            </a:r>
          </a:p>
          <a:p>
            <a:r>
              <a:rPr lang="en-US" sz="1600" dirty="0"/>
              <a:t>C. </a:t>
            </a:r>
            <a:r>
              <a:rPr lang="en-US" sz="1600" dirty="0" err="1"/>
              <a:t>Công</a:t>
            </a:r>
            <a:r>
              <a:rPr lang="en-US" sz="1600" dirty="0"/>
              <a:t> </a:t>
            </a:r>
            <a:r>
              <a:rPr lang="en-US" sz="1600" dirty="0" err="1"/>
              <a:t>tố</a:t>
            </a:r>
            <a:r>
              <a:rPr lang="en-US" sz="1600" dirty="0"/>
              <a:t>.</a:t>
            </a:r>
          </a:p>
          <a:p>
            <a:r>
              <a:rPr lang="en-US" sz="1600" dirty="0"/>
              <a:t>D. </a:t>
            </a:r>
            <a:r>
              <a:rPr lang="en-US" sz="1600" dirty="0" err="1"/>
              <a:t>Khởi</a:t>
            </a:r>
            <a:r>
              <a:rPr lang="en-US" sz="1600" dirty="0"/>
              <a:t> </a:t>
            </a:r>
            <a:r>
              <a:rPr lang="en-US" sz="1600" dirty="0" err="1"/>
              <a:t>tố</a:t>
            </a:r>
            <a:r>
              <a:rPr lang="en-US" sz="16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x-none" sz="1600" b="1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err="1" smtClean="0">
              <a:solidFill>
                <a:srgbClr val="4621CD"/>
              </a:solidFill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346841" y="2419675"/>
            <a:ext cx="304800" cy="2415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6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5D971DA4-AEB0-682C-F878-6A45F4003268}"/>
              </a:ext>
            </a:extLst>
          </p:cNvPr>
          <p:cNvSpPr txBox="1"/>
          <p:nvPr/>
        </p:nvSpPr>
        <p:spPr>
          <a:xfrm>
            <a:off x="283779" y="311708"/>
            <a:ext cx="8439807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2663" y="1464414"/>
            <a:ext cx="3394840" cy="1709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x-none" dirty="0">
              <a:solidFill>
                <a:srgbClr val="4621CD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28854" y="1464414"/>
            <a:ext cx="3110953" cy="1709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endParaRPr lang="en-US" b="1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b="1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dirty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45"/>
          <p:cNvGrpSpPr/>
          <p:nvPr/>
        </p:nvGrpSpPr>
        <p:grpSpPr>
          <a:xfrm>
            <a:off x="6431667" y="553769"/>
            <a:ext cx="2891568" cy="7197607"/>
            <a:chOff x="5666896" y="566100"/>
            <a:chExt cx="2891568" cy="7197607"/>
          </a:xfrm>
        </p:grpSpPr>
        <p:grpSp>
          <p:nvGrpSpPr>
            <p:cNvPr id="505" name="Google Shape;505;p45"/>
            <p:cNvGrpSpPr/>
            <p:nvPr/>
          </p:nvGrpSpPr>
          <p:grpSpPr>
            <a:xfrm>
              <a:off x="5666896" y="566100"/>
              <a:ext cx="2891568" cy="7197607"/>
              <a:chOff x="5666896" y="566100"/>
              <a:chExt cx="2891568" cy="7197607"/>
            </a:xfrm>
          </p:grpSpPr>
          <p:grpSp>
            <p:nvGrpSpPr>
              <p:cNvPr id="506" name="Google Shape;506;p45"/>
              <p:cNvGrpSpPr/>
              <p:nvPr/>
            </p:nvGrpSpPr>
            <p:grpSpPr>
              <a:xfrm>
                <a:off x="5666896" y="566100"/>
                <a:ext cx="2891568" cy="7197607"/>
                <a:chOff x="5539312" y="807834"/>
                <a:chExt cx="2610661" cy="6498381"/>
              </a:xfrm>
            </p:grpSpPr>
            <p:grpSp>
              <p:nvGrpSpPr>
                <p:cNvPr id="507" name="Google Shape;507;p45"/>
                <p:cNvGrpSpPr/>
                <p:nvPr/>
              </p:nvGrpSpPr>
              <p:grpSpPr>
                <a:xfrm>
                  <a:off x="5539312" y="807834"/>
                  <a:ext cx="2610661" cy="6498381"/>
                  <a:chOff x="1598325" y="1253831"/>
                  <a:chExt cx="1506875" cy="3750869"/>
                </a:xfrm>
              </p:grpSpPr>
              <p:sp>
                <p:nvSpPr>
                  <p:cNvPr id="508" name="Google Shape;508;p45"/>
                  <p:cNvSpPr/>
                  <p:nvPr/>
                </p:nvSpPr>
                <p:spPr>
                  <a:xfrm>
                    <a:off x="2409875" y="1802300"/>
                    <a:ext cx="452175" cy="107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7" h="42927" extrusionOk="0">
                        <a:moveTo>
                          <a:pt x="2550" y="1"/>
                        </a:moveTo>
                        <a:cubicBezTo>
                          <a:pt x="2410" y="1"/>
                          <a:pt x="2269" y="16"/>
                          <a:pt x="2129" y="49"/>
                        </a:cubicBezTo>
                        <a:cubicBezTo>
                          <a:pt x="761" y="353"/>
                          <a:pt x="1" y="1933"/>
                          <a:pt x="92" y="3362"/>
                        </a:cubicBezTo>
                        <a:cubicBezTo>
                          <a:pt x="214" y="4760"/>
                          <a:pt x="943" y="6006"/>
                          <a:pt x="1521" y="7313"/>
                        </a:cubicBezTo>
                        <a:cubicBezTo>
                          <a:pt x="2645" y="9775"/>
                          <a:pt x="2585" y="12511"/>
                          <a:pt x="3527" y="14943"/>
                        </a:cubicBezTo>
                        <a:cubicBezTo>
                          <a:pt x="4287" y="16918"/>
                          <a:pt x="6262" y="18165"/>
                          <a:pt x="6901" y="20292"/>
                        </a:cubicBezTo>
                        <a:cubicBezTo>
                          <a:pt x="7387" y="21934"/>
                          <a:pt x="7053" y="23636"/>
                          <a:pt x="7174" y="25338"/>
                        </a:cubicBezTo>
                        <a:cubicBezTo>
                          <a:pt x="7357" y="28438"/>
                          <a:pt x="8876" y="31995"/>
                          <a:pt x="11278" y="34001"/>
                        </a:cubicBezTo>
                        <a:cubicBezTo>
                          <a:pt x="12250" y="34852"/>
                          <a:pt x="13375" y="35733"/>
                          <a:pt x="13770" y="36979"/>
                        </a:cubicBezTo>
                        <a:cubicBezTo>
                          <a:pt x="14165" y="38074"/>
                          <a:pt x="13922" y="39320"/>
                          <a:pt x="14226" y="40445"/>
                        </a:cubicBezTo>
                        <a:cubicBezTo>
                          <a:pt x="14704" y="41907"/>
                          <a:pt x="16197" y="42927"/>
                          <a:pt x="17718" y="42927"/>
                        </a:cubicBezTo>
                        <a:cubicBezTo>
                          <a:pt x="17840" y="42927"/>
                          <a:pt x="17964" y="42920"/>
                          <a:pt x="18086" y="42907"/>
                        </a:cubicBezTo>
                        <a:cubicBezTo>
                          <a:pt x="16627" y="42724"/>
                          <a:pt x="15594" y="41508"/>
                          <a:pt x="15199" y="40171"/>
                        </a:cubicBezTo>
                        <a:cubicBezTo>
                          <a:pt x="14773" y="38864"/>
                          <a:pt x="14804" y="37466"/>
                          <a:pt x="14652" y="36098"/>
                        </a:cubicBezTo>
                        <a:cubicBezTo>
                          <a:pt x="14469" y="34274"/>
                          <a:pt x="13740" y="33332"/>
                          <a:pt x="12615" y="31995"/>
                        </a:cubicBezTo>
                        <a:cubicBezTo>
                          <a:pt x="11490" y="30718"/>
                          <a:pt x="10275" y="29107"/>
                          <a:pt x="9910" y="27405"/>
                        </a:cubicBezTo>
                        <a:cubicBezTo>
                          <a:pt x="9302" y="24882"/>
                          <a:pt x="10518" y="22359"/>
                          <a:pt x="10700" y="19806"/>
                        </a:cubicBezTo>
                        <a:cubicBezTo>
                          <a:pt x="11095" y="15551"/>
                          <a:pt x="8724" y="11599"/>
                          <a:pt x="6475" y="7952"/>
                        </a:cubicBezTo>
                        <a:lnTo>
                          <a:pt x="5989" y="6797"/>
                        </a:lnTo>
                        <a:cubicBezTo>
                          <a:pt x="5351" y="6310"/>
                          <a:pt x="5107" y="5429"/>
                          <a:pt x="5107" y="4639"/>
                        </a:cubicBezTo>
                        <a:cubicBezTo>
                          <a:pt x="5107" y="3848"/>
                          <a:pt x="5229" y="2997"/>
                          <a:pt x="5077" y="2237"/>
                        </a:cubicBezTo>
                        <a:cubicBezTo>
                          <a:pt x="4833" y="1071"/>
                          <a:pt x="3717" y="1"/>
                          <a:pt x="25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45"/>
                  <p:cNvSpPr/>
                  <p:nvPr/>
                </p:nvSpPr>
                <p:spPr>
                  <a:xfrm>
                    <a:off x="2301225" y="1894775"/>
                    <a:ext cx="333625" cy="343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45" h="13737" extrusionOk="0">
                        <a:moveTo>
                          <a:pt x="7042" y="0"/>
                        </a:moveTo>
                        <a:cubicBezTo>
                          <a:pt x="6865" y="0"/>
                          <a:pt x="6686" y="9"/>
                          <a:pt x="6505" y="28"/>
                        </a:cubicBezTo>
                        <a:cubicBezTo>
                          <a:pt x="2706" y="453"/>
                          <a:pt x="0" y="4709"/>
                          <a:pt x="183" y="7262"/>
                        </a:cubicBezTo>
                        <a:cubicBezTo>
                          <a:pt x="395" y="9785"/>
                          <a:pt x="2979" y="13523"/>
                          <a:pt x="3070" y="13736"/>
                        </a:cubicBezTo>
                        <a:lnTo>
                          <a:pt x="11186" y="11852"/>
                        </a:lnTo>
                        <a:cubicBezTo>
                          <a:pt x="12311" y="10970"/>
                          <a:pt x="13344" y="5985"/>
                          <a:pt x="13222" y="5195"/>
                        </a:cubicBezTo>
                        <a:cubicBezTo>
                          <a:pt x="12963" y="3118"/>
                          <a:pt x="10348" y="0"/>
                          <a:pt x="704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45"/>
                  <p:cNvSpPr/>
                  <p:nvPr/>
                </p:nvSpPr>
                <p:spPr>
                  <a:xfrm>
                    <a:off x="2513225" y="4508275"/>
                    <a:ext cx="145175" cy="3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07" h="13592" extrusionOk="0">
                        <a:moveTo>
                          <a:pt x="4499" y="0"/>
                        </a:moveTo>
                        <a:cubicBezTo>
                          <a:pt x="4095" y="0"/>
                          <a:pt x="3634" y="79"/>
                          <a:pt x="3375" y="79"/>
                        </a:cubicBezTo>
                        <a:cubicBezTo>
                          <a:pt x="2706" y="140"/>
                          <a:pt x="2007" y="200"/>
                          <a:pt x="1338" y="261"/>
                        </a:cubicBezTo>
                        <a:cubicBezTo>
                          <a:pt x="1065" y="322"/>
                          <a:pt x="426" y="261"/>
                          <a:pt x="183" y="474"/>
                        </a:cubicBezTo>
                        <a:cubicBezTo>
                          <a:pt x="1" y="656"/>
                          <a:pt x="1247" y="13392"/>
                          <a:pt x="1247" y="13392"/>
                        </a:cubicBezTo>
                        <a:cubicBezTo>
                          <a:pt x="1247" y="13517"/>
                          <a:pt x="1750" y="13592"/>
                          <a:pt x="2328" y="13592"/>
                        </a:cubicBezTo>
                        <a:cubicBezTo>
                          <a:pt x="3012" y="13592"/>
                          <a:pt x="3801" y="13487"/>
                          <a:pt x="3983" y="13240"/>
                        </a:cubicBezTo>
                        <a:cubicBezTo>
                          <a:pt x="4165" y="12936"/>
                          <a:pt x="4135" y="12602"/>
                          <a:pt x="4135" y="12237"/>
                        </a:cubicBezTo>
                        <a:cubicBezTo>
                          <a:pt x="4074" y="10109"/>
                          <a:pt x="4317" y="7982"/>
                          <a:pt x="4864" y="5945"/>
                        </a:cubicBezTo>
                        <a:cubicBezTo>
                          <a:pt x="5138" y="4942"/>
                          <a:pt x="5472" y="3970"/>
                          <a:pt x="5594" y="2936"/>
                        </a:cubicBezTo>
                        <a:cubicBezTo>
                          <a:pt x="5654" y="2298"/>
                          <a:pt x="5806" y="596"/>
                          <a:pt x="5138" y="140"/>
                        </a:cubicBezTo>
                        <a:cubicBezTo>
                          <a:pt x="4995" y="33"/>
                          <a:pt x="4759" y="0"/>
                          <a:pt x="449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511;p45"/>
                  <p:cNvSpPr/>
                  <p:nvPr/>
                </p:nvSpPr>
                <p:spPr>
                  <a:xfrm>
                    <a:off x="2513225" y="4878775"/>
                    <a:ext cx="31175" cy="6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" h="2433" extrusionOk="0">
                        <a:moveTo>
                          <a:pt x="578" y="1"/>
                        </a:moveTo>
                        <a:cubicBezTo>
                          <a:pt x="578" y="1"/>
                          <a:pt x="1" y="1308"/>
                          <a:pt x="62" y="1581"/>
                        </a:cubicBezTo>
                        <a:cubicBezTo>
                          <a:pt x="153" y="1824"/>
                          <a:pt x="457" y="2280"/>
                          <a:pt x="791" y="2432"/>
                        </a:cubicBezTo>
                        <a:cubicBezTo>
                          <a:pt x="791" y="2432"/>
                          <a:pt x="1247" y="913"/>
                          <a:pt x="1186" y="700"/>
                        </a:cubicBezTo>
                        <a:cubicBezTo>
                          <a:pt x="1095" y="517"/>
                          <a:pt x="578" y="122"/>
                          <a:pt x="57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512;p45"/>
                  <p:cNvSpPr/>
                  <p:nvPr/>
                </p:nvSpPr>
                <p:spPr>
                  <a:xfrm>
                    <a:off x="2520825" y="4933500"/>
                    <a:ext cx="164925" cy="7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7" h="2848" extrusionOk="0">
                        <a:moveTo>
                          <a:pt x="5685" y="0"/>
                        </a:moveTo>
                        <a:cubicBezTo>
                          <a:pt x="5442" y="0"/>
                          <a:pt x="426" y="699"/>
                          <a:pt x="426" y="699"/>
                        </a:cubicBezTo>
                        <a:cubicBezTo>
                          <a:pt x="274" y="760"/>
                          <a:pt x="153" y="942"/>
                          <a:pt x="183" y="1125"/>
                        </a:cubicBezTo>
                        <a:cubicBezTo>
                          <a:pt x="183" y="1307"/>
                          <a:pt x="1" y="1581"/>
                          <a:pt x="1" y="1763"/>
                        </a:cubicBezTo>
                        <a:cubicBezTo>
                          <a:pt x="1" y="2462"/>
                          <a:pt x="639" y="2766"/>
                          <a:pt x="1247" y="2827"/>
                        </a:cubicBezTo>
                        <a:cubicBezTo>
                          <a:pt x="1346" y="2841"/>
                          <a:pt x="1441" y="2847"/>
                          <a:pt x="1535" y="2847"/>
                        </a:cubicBezTo>
                        <a:cubicBezTo>
                          <a:pt x="1845" y="2847"/>
                          <a:pt x="2136" y="2782"/>
                          <a:pt x="2463" y="2736"/>
                        </a:cubicBezTo>
                        <a:cubicBezTo>
                          <a:pt x="2888" y="2645"/>
                          <a:pt x="3253" y="2675"/>
                          <a:pt x="3648" y="2645"/>
                        </a:cubicBezTo>
                        <a:cubicBezTo>
                          <a:pt x="4013" y="2614"/>
                          <a:pt x="4408" y="2584"/>
                          <a:pt x="4773" y="2584"/>
                        </a:cubicBezTo>
                        <a:cubicBezTo>
                          <a:pt x="5138" y="2584"/>
                          <a:pt x="5502" y="2584"/>
                          <a:pt x="5837" y="2462"/>
                        </a:cubicBezTo>
                        <a:cubicBezTo>
                          <a:pt x="6353" y="2310"/>
                          <a:pt x="6597" y="1824"/>
                          <a:pt x="6536" y="1307"/>
                        </a:cubicBezTo>
                        <a:cubicBezTo>
                          <a:pt x="6414" y="699"/>
                          <a:pt x="5928" y="31"/>
                          <a:pt x="568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513;p45"/>
                  <p:cNvSpPr/>
                  <p:nvPr/>
                </p:nvSpPr>
                <p:spPr>
                  <a:xfrm>
                    <a:off x="2546675" y="4799625"/>
                    <a:ext cx="104875" cy="122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5" h="4900" extrusionOk="0">
                        <a:moveTo>
                          <a:pt x="1713" y="0"/>
                        </a:moveTo>
                        <a:cubicBezTo>
                          <a:pt x="1678" y="0"/>
                          <a:pt x="1644" y="2"/>
                          <a:pt x="1611" y="6"/>
                        </a:cubicBezTo>
                        <a:cubicBezTo>
                          <a:pt x="1155" y="97"/>
                          <a:pt x="790" y="249"/>
                          <a:pt x="486" y="431"/>
                        </a:cubicBezTo>
                        <a:cubicBezTo>
                          <a:pt x="304" y="826"/>
                          <a:pt x="183" y="1221"/>
                          <a:pt x="91" y="1647"/>
                        </a:cubicBezTo>
                        <a:cubicBezTo>
                          <a:pt x="31" y="2012"/>
                          <a:pt x="0" y="2376"/>
                          <a:pt x="152" y="2711"/>
                        </a:cubicBezTo>
                        <a:cubicBezTo>
                          <a:pt x="304" y="3015"/>
                          <a:pt x="608" y="3288"/>
                          <a:pt x="669" y="3623"/>
                        </a:cubicBezTo>
                        <a:cubicBezTo>
                          <a:pt x="699" y="3775"/>
                          <a:pt x="699" y="3987"/>
                          <a:pt x="821" y="4139"/>
                        </a:cubicBezTo>
                        <a:cubicBezTo>
                          <a:pt x="973" y="4322"/>
                          <a:pt x="1216" y="4322"/>
                          <a:pt x="1429" y="4352"/>
                        </a:cubicBezTo>
                        <a:cubicBezTo>
                          <a:pt x="2006" y="4443"/>
                          <a:pt x="2584" y="4504"/>
                          <a:pt x="3131" y="4656"/>
                        </a:cubicBezTo>
                        <a:cubicBezTo>
                          <a:pt x="3283" y="4687"/>
                          <a:pt x="3404" y="4747"/>
                          <a:pt x="3556" y="4778"/>
                        </a:cubicBezTo>
                        <a:cubicBezTo>
                          <a:pt x="3678" y="4808"/>
                          <a:pt x="3800" y="4899"/>
                          <a:pt x="3891" y="4899"/>
                        </a:cubicBezTo>
                        <a:cubicBezTo>
                          <a:pt x="4195" y="4899"/>
                          <a:pt x="3982" y="4504"/>
                          <a:pt x="3891" y="4383"/>
                        </a:cubicBezTo>
                        <a:cubicBezTo>
                          <a:pt x="3222" y="3380"/>
                          <a:pt x="3040" y="2042"/>
                          <a:pt x="3344" y="826"/>
                        </a:cubicBezTo>
                        <a:cubicBezTo>
                          <a:pt x="2915" y="427"/>
                          <a:pt x="2246" y="0"/>
                          <a:pt x="171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45"/>
                  <p:cNvSpPr/>
                  <p:nvPr/>
                </p:nvSpPr>
                <p:spPr>
                  <a:xfrm>
                    <a:off x="2526150" y="4811900"/>
                    <a:ext cx="142875" cy="171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5" h="6840" extrusionOk="0">
                        <a:moveTo>
                          <a:pt x="1307" y="1"/>
                        </a:moveTo>
                        <a:lnTo>
                          <a:pt x="1307" y="1"/>
                        </a:lnTo>
                        <a:cubicBezTo>
                          <a:pt x="152" y="700"/>
                          <a:pt x="0" y="2068"/>
                          <a:pt x="61" y="2615"/>
                        </a:cubicBezTo>
                        <a:cubicBezTo>
                          <a:pt x="92" y="3253"/>
                          <a:pt x="517" y="3101"/>
                          <a:pt x="578" y="3527"/>
                        </a:cubicBezTo>
                        <a:cubicBezTo>
                          <a:pt x="608" y="3952"/>
                          <a:pt x="365" y="4925"/>
                          <a:pt x="244" y="5715"/>
                        </a:cubicBezTo>
                        <a:cubicBezTo>
                          <a:pt x="122" y="6536"/>
                          <a:pt x="943" y="6840"/>
                          <a:pt x="1459" y="6840"/>
                        </a:cubicBezTo>
                        <a:cubicBezTo>
                          <a:pt x="1915" y="6840"/>
                          <a:pt x="3093" y="6439"/>
                          <a:pt x="3889" y="6439"/>
                        </a:cubicBezTo>
                        <a:cubicBezTo>
                          <a:pt x="3942" y="6439"/>
                          <a:pt x="3994" y="6441"/>
                          <a:pt x="4043" y="6445"/>
                        </a:cubicBezTo>
                        <a:cubicBezTo>
                          <a:pt x="4142" y="6456"/>
                          <a:pt x="4239" y="6462"/>
                          <a:pt x="4333" y="6462"/>
                        </a:cubicBezTo>
                        <a:cubicBezTo>
                          <a:pt x="4986" y="6462"/>
                          <a:pt x="5487" y="6186"/>
                          <a:pt x="5593" y="5655"/>
                        </a:cubicBezTo>
                        <a:cubicBezTo>
                          <a:pt x="5715" y="5016"/>
                          <a:pt x="4499" y="2372"/>
                          <a:pt x="4377" y="2189"/>
                        </a:cubicBezTo>
                        <a:cubicBezTo>
                          <a:pt x="4256" y="2037"/>
                          <a:pt x="4499" y="1156"/>
                          <a:pt x="4529" y="913"/>
                        </a:cubicBezTo>
                        <a:cubicBezTo>
                          <a:pt x="4529" y="822"/>
                          <a:pt x="4377" y="639"/>
                          <a:pt x="4165" y="396"/>
                        </a:cubicBezTo>
                        <a:lnTo>
                          <a:pt x="4165" y="396"/>
                        </a:lnTo>
                        <a:cubicBezTo>
                          <a:pt x="3861" y="1581"/>
                          <a:pt x="4043" y="2919"/>
                          <a:pt x="4712" y="3952"/>
                        </a:cubicBezTo>
                        <a:cubicBezTo>
                          <a:pt x="4803" y="4044"/>
                          <a:pt x="4985" y="4439"/>
                          <a:pt x="4712" y="4439"/>
                        </a:cubicBezTo>
                        <a:cubicBezTo>
                          <a:pt x="4621" y="4439"/>
                          <a:pt x="4499" y="4347"/>
                          <a:pt x="4377" y="4317"/>
                        </a:cubicBezTo>
                        <a:cubicBezTo>
                          <a:pt x="4256" y="4287"/>
                          <a:pt x="4104" y="4256"/>
                          <a:pt x="3952" y="4196"/>
                        </a:cubicBezTo>
                        <a:cubicBezTo>
                          <a:pt x="3405" y="4044"/>
                          <a:pt x="2827" y="3952"/>
                          <a:pt x="2250" y="3892"/>
                        </a:cubicBezTo>
                        <a:cubicBezTo>
                          <a:pt x="2037" y="3861"/>
                          <a:pt x="1794" y="3861"/>
                          <a:pt x="1642" y="3679"/>
                        </a:cubicBezTo>
                        <a:cubicBezTo>
                          <a:pt x="1520" y="3527"/>
                          <a:pt x="1520" y="3314"/>
                          <a:pt x="1490" y="3192"/>
                        </a:cubicBezTo>
                        <a:cubicBezTo>
                          <a:pt x="1368" y="2828"/>
                          <a:pt x="1125" y="2585"/>
                          <a:pt x="973" y="2281"/>
                        </a:cubicBezTo>
                        <a:cubicBezTo>
                          <a:pt x="821" y="1916"/>
                          <a:pt x="852" y="1551"/>
                          <a:pt x="912" y="1217"/>
                        </a:cubicBezTo>
                        <a:cubicBezTo>
                          <a:pt x="1004" y="791"/>
                          <a:pt x="1156" y="366"/>
                          <a:pt x="130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45"/>
                  <p:cNvSpPr/>
                  <p:nvPr/>
                </p:nvSpPr>
                <p:spPr>
                  <a:xfrm>
                    <a:off x="2554275" y="4889425"/>
                    <a:ext cx="93475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9" h="730" extrusionOk="0">
                        <a:moveTo>
                          <a:pt x="1217" y="0"/>
                        </a:moveTo>
                        <a:cubicBezTo>
                          <a:pt x="872" y="0"/>
                          <a:pt x="511" y="26"/>
                          <a:pt x="152" y="91"/>
                        </a:cubicBezTo>
                        <a:cubicBezTo>
                          <a:pt x="61" y="91"/>
                          <a:pt x="0" y="183"/>
                          <a:pt x="0" y="274"/>
                        </a:cubicBezTo>
                        <a:cubicBezTo>
                          <a:pt x="0" y="335"/>
                          <a:pt x="91" y="426"/>
                          <a:pt x="182" y="426"/>
                        </a:cubicBezTo>
                        <a:cubicBezTo>
                          <a:pt x="499" y="365"/>
                          <a:pt x="818" y="341"/>
                          <a:pt x="1128" y="341"/>
                        </a:cubicBezTo>
                        <a:cubicBezTo>
                          <a:pt x="2365" y="341"/>
                          <a:pt x="3435" y="730"/>
                          <a:pt x="3435" y="730"/>
                        </a:cubicBezTo>
                        <a:lnTo>
                          <a:pt x="3556" y="730"/>
                        </a:lnTo>
                        <a:cubicBezTo>
                          <a:pt x="3617" y="730"/>
                          <a:pt x="3708" y="699"/>
                          <a:pt x="3708" y="608"/>
                        </a:cubicBezTo>
                        <a:cubicBezTo>
                          <a:pt x="3739" y="547"/>
                          <a:pt x="3708" y="426"/>
                          <a:pt x="3587" y="395"/>
                        </a:cubicBezTo>
                        <a:cubicBezTo>
                          <a:pt x="3539" y="348"/>
                          <a:pt x="2479" y="0"/>
                          <a:pt x="12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45"/>
                  <p:cNvSpPr/>
                  <p:nvPr/>
                </p:nvSpPr>
                <p:spPr>
                  <a:xfrm>
                    <a:off x="2547425" y="4872775"/>
                    <a:ext cx="94250" cy="1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58" extrusionOk="0">
                        <a:moveTo>
                          <a:pt x="1181" y="1"/>
                        </a:moveTo>
                        <a:cubicBezTo>
                          <a:pt x="847" y="1"/>
                          <a:pt x="499" y="26"/>
                          <a:pt x="153" y="89"/>
                        </a:cubicBezTo>
                        <a:cubicBezTo>
                          <a:pt x="61" y="89"/>
                          <a:pt x="1" y="210"/>
                          <a:pt x="1" y="271"/>
                        </a:cubicBezTo>
                        <a:cubicBezTo>
                          <a:pt x="1" y="362"/>
                          <a:pt x="122" y="423"/>
                          <a:pt x="183" y="423"/>
                        </a:cubicBezTo>
                        <a:cubicBezTo>
                          <a:pt x="505" y="362"/>
                          <a:pt x="830" y="338"/>
                          <a:pt x="1143" y="338"/>
                        </a:cubicBezTo>
                        <a:cubicBezTo>
                          <a:pt x="2396" y="338"/>
                          <a:pt x="3466" y="727"/>
                          <a:pt x="3466" y="727"/>
                        </a:cubicBezTo>
                        <a:lnTo>
                          <a:pt x="3557" y="757"/>
                        </a:lnTo>
                        <a:cubicBezTo>
                          <a:pt x="3648" y="757"/>
                          <a:pt x="3709" y="697"/>
                          <a:pt x="3709" y="636"/>
                        </a:cubicBezTo>
                        <a:cubicBezTo>
                          <a:pt x="3770" y="545"/>
                          <a:pt x="3709" y="454"/>
                          <a:pt x="3618" y="393"/>
                        </a:cubicBezTo>
                        <a:cubicBezTo>
                          <a:pt x="3545" y="369"/>
                          <a:pt x="2461" y="1"/>
                          <a:pt x="118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45"/>
                  <p:cNvSpPr/>
                  <p:nvPr/>
                </p:nvSpPr>
                <p:spPr>
                  <a:xfrm>
                    <a:off x="2543625" y="48568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1181" y="0"/>
                        </a:moveTo>
                        <a:cubicBezTo>
                          <a:pt x="847" y="0"/>
                          <a:pt x="499" y="25"/>
                          <a:pt x="153" y="88"/>
                        </a:cubicBezTo>
                        <a:cubicBezTo>
                          <a:pt x="61" y="88"/>
                          <a:pt x="1" y="210"/>
                          <a:pt x="1" y="271"/>
                        </a:cubicBezTo>
                        <a:cubicBezTo>
                          <a:pt x="1" y="362"/>
                          <a:pt x="122" y="423"/>
                          <a:pt x="183" y="423"/>
                        </a:cubicBezTo>
                        <a:cubicBezTo>
                          <a:pt x="499" y="362"/>
                          <a:pt x="820" y="338"/>
                          <a:pt x="1131" y="338"/>
                        </a:cubicBezTo>
                        <a:cubicBezTo>
                          <a:pt x="2376" y="338"/>
                          <a:pt x="3466" y="727"/>
                          <a:pt x="3466" y="727"/>
                        </a:cubicBezTo>
                        <a:lnTo>
                          <a:pt x="3557" y="727"/>
                        </a:lnTo>
                        <a:cubicBezTo>
                          <a:pt x="3648" y="727"/>
                          <a:pt x="3709" y="696"/>
                          <a:pt x="3709" y="636"/>
                        </a:cubicBezTo>
                        <a:cubicBezTo>
                          <a:pt x="3770" y="544"/>
                          <a:pt x="3709" y="423"/>
                          <a:pt x="3618" y="392"/>
                        </a:cubicBezTo>
                        <a:cubicBezTo>
                          <a:pt x="3545" y="368"/>
                          <a:pt x="2461" y="0"/>
                          <a:pt x="118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45"/>
                  <p:cNvSpPr/>
                  <p:nvPr/>
                </p:nvSpPr>
                <p:spPr>
                  <a:xfrm>
                    <a:off x="2539825" y="48416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1181" y="0"/>
                        </a:moveTo>
                        <a:cubicBezTo>
                          <a:pt x="847" y="0"/>
                          <a:pt x="499" y="26"/>
                          <a:pt x="153" y="89"/>
                        </a:cubicBezTo>
                        <a:cubicBezTo>
                          <a:pt x="61" y="89"/>
                          <a:pt x="1" y="210"/>
                          <a:pt x="1" y="271"/>
                        </a:cubicBezTo>
                        <a:cubicBezTo>
                          <a:pt x="1" y="362"/>
                          <a:pt x="122" y="423"/>
                          <a:pt x="183" y="423"/>
                        </a:cubicBezTo>
                        <a:cubicBezTo>
                          <a:pt x="499" y="362"/>
                          <a:pt x="819" y="338"/>
                          <a:pt x="1128" y="338"/>
                        </a:cubicBezTo>
                        <a:cubicBezTo>
                          <a:pt x="2365" y="338"/>
                          <a:pt x="3435" y="727"/>
                          <a:pt x="3435" y="727"/>
                        </a:cubicBezTo>
                        <a:lnTo>
                          <a:pt x="3557" y="727"/>
                        </a:lnTo>
                        <a:cubicBezTo>
                          <a:pt x="3648" y="727"/>
                          <a:pt x="3709" y="696"/>
                          <a:pt x="3709" y="636"/>
                        </a:cubicBezTo>
                        <a:cubicBezTo>
                          <a:pt x="3770" y="544"/>
                          <a:pt x="3709" y="423"/>
                          <a:pt x="3618" y="392"/>
                        </a:cubicBezTo>
                        <a:cubicBezTo>
                          <a:pt x="3545" y="368"/>
                          <a:pt x="2461" y="0"/>
                          <a:pt x="118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45"/>
                  <p:cNvSpPr/>
                  <p:nvPr/>
                </p:nvSpPr>
                <p:spPr>
                  <a:xfrm>
                    <a:off x="2592250" y="4816850"/>
                    <a:ext cx="57025" cy="30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" h="1202" extrusionOk="0">
                        <a:moveTo>
                          <a:pt x="1236" y="320"/>
                        </a:moveTo>
                        <a:cubicBezTo>
                          <a:pt x="1391" y="320"/>
                          <a:pt x="1551" y="350"/>
                          <a:pt x="1703" y="411"/>
                        </a:cubicBezTo>
                        <a:cubicBezTo>
                          <a:pt x="1764" y="441"/>
                          <a:pt x="1855" y="472"/>
                          <a:pt x="1885" y="502"/>
                        </a:cubicBezTo>
                        <a:cubicBezTo>
                          <a:pt x="1916" y="563"/>
                          <a:pt x="1916" y="593"/>
                          <a:pt x="1916" y="624"/>
                        </a:cubicBezTo>
                        <a:cubicBezTo>
                          <a:pt x="1916" y="715"/>
                          <a:pt x="1764" y="745"/>
                          <a:pt x="1612" y="745"/>
                        </a:cubicBezTo>
                        <a:lnTo>
                          <a:pt x="791" y="745"/>
                        </a:lnTo>
                        <a:cubicBezTo>
                          <a:pt x="700" y="745"/>
                          <a:pt x="639" y="745"/>
                          <a:pt x="548" y="776"/>
                        </a:cubicBezTo>
                        <a:cubicBezTo>
                          <a:pt x="487" y="776"/>
                          <a:pt x="396" y="806"/>
                          <a:pt x="335" y="806"/>
                        </a:cubicBezTo>
                        <a:cubicBezTo>
                          <a:pt x="335" y="715"/>
                          <a:pt x="548" y="502"/>
                          <a:pt x="791" y="411"/>
                        </a:cubicBezTo>
                        <a:cubicBezTo>
                          <a:pt x="928" y="350"/>
                          <a:pt x="1080" y="320"/>
                          <a:pt x="1236" y="320"/>
                        </a:cubicBezTo>
                        <a:close/>
                        <a:moveTo>
                          <a:pt x="1236" y="0"/>
                        </a:moveTo>
                        <a:cubicBezTo>
                          <a:pt x="1027" y="0"/>
                          <a:pt x="822" y="46"/>
                          <a:pt x="639" y="137"/>
                        </a:cubicBezTo>
                        <a:cubicBezTo>
                          <a:pt x="639" y="137"/>
                          <a:pt x="31" y="441"/>
                          <a:pt x="1" y="806"/>
                        </a:cubicBezTo>
                        <a:cubicBezTo>
                          <a:pt x="1" y="958"/>
                          <a:pt x="62" y="1080"/>
                          <a:pt x="92" y="1110"/>
                        </a:cubicBezTo>
                        <a:cubicBezTo>
                          <a:pt x="153" y="1171"/>
                          <a:pt x="214" y="1171"/>
                          <a:pt x="335" y="1201"/>
                        </a:cubicBezTo>
                        <a:cubicBezTo>
                          <a:pt x="396" y="1201"/>
                          <a:pt x="518" y="1201"/>
                          <a:pt x="639" y="1171"/>
                        </a:cubicBezTo>
                        <a:cubicBezTo>
                          <a:pt x="700" y="1110"/>
                          <a:pt x="730" y="1110"/>
                          <a:pt x="791" y="1110"/>
                        </a:cubicBezTo>
                        <a:lnTo>
                          <a:pt x="1581" y="1110"/>
                        </a:lnTo>
                        <a:cubicBezTo>
                          <a:pt x="2007" y="1110"/>
                          <a:pt x="2159" y="958"/>
                          <a:pt x="2220" y="806"/>
                        </a:cubicBezTo>
                        <a:cubicBezTo>
                          <a:pt x="2281" y="654"/>
                          <a:pt x="2281" y="502"/>
                          <a:pt x="2159" y="350"/>
                        </a:cubicBezTo>
                        <a:cubicBezTo>
                          <a:pt x="2068" y="289"/>
                          <a:pt x="2007" y="198"/>
                          <a:pt x="1855" y="137"/>
                        </a:cubicBezTo>
                        <a:cubicBezTo>
                          <a:pt x="1657" y="46"/>
                          <a:pt x="1445" y="0"/>
                          <a:pt x="123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45"/>
                  <p:cNvSpPr/>
                  <p:nvPr/>
                </p:nvSpPr>
                <p:spPr>
                  <a:xfrm>
                    <a:off x="2540575" y="4815875"/>
                    <a:ext cx="57800" cy="3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2" h="1210" extrusionOk="0">
                        <a:moveTo>
                          <a:pt x="1065" y="328"/>
                        </a:moveTo>
                        <a:cubicBezTo>
                          <a:pt x="1217" y="328"/>
                          <a:pt x="1369" y="359"/>
                          <a:pt x="1521" y="450"/>
                        </a:cubicBezTo>
                        <a:cubicBezTo>
                          <a:pt x="1703" y="541"/>
                          <a:pt x="1977" y="754"/>
                          <a:pt x="1977" y="845"/>
                        </a:cubicBezTo>
                        <a:cubicBezTo>
                          <a:pt x="1946" y="845"/>
                          <a:pt x="1825" y="815"/>
                          <a:pt x="1764" y="815"/>
                        </a:cubicBezTo>
                        <a:cubicBezTo>
                          <a:pt x="1673" y="815"/>
                          <a:pt x="1612" y="784"/>
                          <a:pt x="1521" y="784"/>
                        </a:cubicBezTo>
                        <a:lnTo>
                          <a:pt x="700" y="784"/>
                        </a:lnTo>
                        <a:cubicBezTo>
                          <a:pt x="548" y="754"/>
                          <a:pt x="427" y="754"/>
                          <a:pt x="396" y="663"/>
                        </a:cubicBezTo>
                        <a:cubicBezTo>
                          <a:pt x="396" y="663"/>
                          <a:pt x="396" y="602"/>
                          <a:pt x="427" y="541"/>
                        </a:cubicBezTo>
                        <a:cubicBezTo>
                          <a:pt x="457" y="511"/>
                          <a:pt x="548" y="480"/>
                          <a:pt x="609" y="450"/>
                        </a:cubicBezTo>
                        <a:cubicBezTo>
                          <a:pt x="730" y="389"/>
                          <a:pt x="882" y="359"/>
                          <a:pt x="1065" y="328"/>
                        </a:cubicBezTo>
                        <a:close/>
                        <a:moveTo>
                          <a:pt x="1015" y="0"/>
                        </a:moveTo>
                        <a:cubicBezTo>
                          <a:pt x="826" y="0"/>
                          <a:pt x="635" y="33"/>
                          <a:pt x="457" y="115"/>
                        </a:cubicBezTo>
                        <a:cubicBezTo>
                          <a:pt x="335" y="176"/>
                          <a:pt x="214" y="237"/>
                          <a:pt x="153" y="359"/>
                        </a:cubicBezTo>
                        <a:cubicBezTo>
                          <a:pt x="31" y="511"/>
                          <a:pt x="1" y="663"/>
                          <a:pt x="92" y="815"/>
                        </a:cubicBezTo>
                        <a:cubicBezTo>
                          <a:pt x="153" y="967"/>
                          <a:pt x="305" y="1119"/>
                          <a:pt x="730" y="1119"/>
                        </a:cubicBezTo>
                        <a:lnTo>
                          <a:pt x="1521" y="1119"/>
                        </a:lnTo>
                        <a:cubicBezTo>
                          <a:pt x="1551" y="1119"/>
                          <a:pt x="1612" y="1149"/>
                          <a:pt x="1673" y="1149"/>
                        </a:cubicBezTo>
                        <a:cubicBezTo>
                          <a:pt x="1794" y="1210"/>
                          <a:pt x="1855" y="1210"/>
                          <a:pt x="1977" y="1210"/>
                        </a:cubicBezTo>
                        <a:cubicBezTo>
                          <a:pt x="2037" y="1210"/>
                          <a:pt x="2129" y="1149"/>
                          <a:pt x="2189" y="1119"/>
                        </a:cubicBezTo>
                        <a:cubicBezTo>
                          <a:pt x="2281" y="1088"/>
                          <a:pt x="2311" y="967"/>
                          <a:pt x="2311" y="815"/>
                        </a:cubicBezTo>
                        <a:cubicBezTo>
                          <a:pt x="2281" y="450"/>
                          <a:pt x="1703" y="115"/>
                          <a:pt x="1673" y="115"/>
                        </a:cubicBezTo>
                        <a:cubicBezTo>
                          <a:pt x="1473" y="49"/>
                          <a:pt x="1245" y="0"/>
                          <a:pt x="101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1" name="Google Shape;521;p45"/>
                  <p:cNvSpPr/>
                  <p:nvPr/>
                </p:nvSpPr>
                <p:spPr>
                  <a:xfrm>
                    <a:off x="2419000" y="3302875"/>
                    <a:ext cx="311575" cy="126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63" h="50509" extrusionOk="0">
                        <a:moveTo>
                          <a:pt x="1" y="331"/>
                        </a:moveTo>
                        <a:cubicBezTo>
                          <a:pt x="1" y="331"/>
                          <a:pt x="1" y="331"/>
                          <a:pt x="2" y="331"/>
                        </a:cubicBezTo>
                        <a:lnTo>
                          <a:pt x="2" y="331"/>
                        </a:lnTo>
                        <a:cubicBezTo>
                          <a:pt x="1" y="331"/>
                          <a:pt x="1" y="331"/>
                          <a:pt x="1" y="331"/>
                        </a:cubicBezTo>
                        <a:close/>
                        <a:moveTo>
                          <a:pt x="9784" y="1"/>
                        </a:moveTo>
                        <a:cubicBezTo>
                          <a:pt x="9313" y="1"/>
                          <a:pt x="8851" y="36"/>
                          <a:pt x="8390" y="57"/>
                        </a:cubicBezTo>
                        <a:cubicBezTo>
                          <a:pt x="5954" y="110"/>
                          <a:pt x="3494" y="348"/>
                          <a:pt x="1072" y="348"/>
                        </a:cubicBezTo>
                        <a:cubicBezTo>
                          <a:pt x="714" y="348"/>
                          <a:pt x="358" y="342"/>
                          <a:pt x="2" y="331"/>
                        </a:cubicBezTo>
                        <a:lnTo>
                          <a:pt x="2" y="331"/>
                        </a:lnTo>
                        <a:cubicBezTo>
                          <a:pt x="337" y="353"/>
                          <a:pt x="1186" y="11456"/>
                          <a:pt x="1308" y="12428"/>
                        </a:cubicBezTo>
                        <a:cubicBezTo>
                          <a:pt x="1703" y="15559"/>
                          <a:pt x="2068" y="18659"/>
                          <a:pt x="2372" y="21820"/>
                        </a:cubicBezTo>
                        <a:cubicBezTo>
                          <a:pt x="2675" y="25377"/>
                          <a:pt x="2675" y="28933"/>
                          <a:pt x="3071" y="32459"/>
                        </a:cubicBezTo>
                        <a:cubicBezTo>
                          <a:pt x="3527" y="36410"/>
                          <a:pt x="3527" y="40453"/>
                          <a:pt x="3131" y="44374"/>
                        </a:cubicBezTo>
                        <a:cubicBezTo>
                          <a:pt x="2979" y="45802"/>
                          <a:pt x="2250" y="48842"/>
                          <a:pt x="3466" y="49845"/>
                        </a:cubicBezTo>
                        <a:cubicBezTo>
                          <a:pt x="4029" y="50326"/>
                          <a:pt x="4871" y="50508"/>
                          <a:pt x="5751" y="50508"/>
                        </a:cubicBezTo>
                        <a:cubicBezTo>
                          <a:pt x="6819" y="50508"/>
                          <a:pt x="7944" y="50239"/>
                          <a:pt x="8694" y="49906"/>
                        </a:cubicBezTo>
                        <a:cubicBezTo>
                          <a:pt x="9727" y="49450"/>
                          <a:pt x="9515" y="49085"/>
                          <a:pt x="9545" y="48113"/>
                        </a:cubicBezTo>
                        <a:cubicBezTo>
                          <a:pt x="9606" y="46623"/>
                          <a:pt x="9970" y="45134"/>
                          <a:pt x="10122" y="43705"/>
                        </a:cubicBezTo>
                        <a:cubicBezTo>
                          <a:pt x="10578" y="39815"/>
                          <a:pt x="10913" y="35863"/>
                          <a:pt x="10670" y="31972"/>
                        </a:cubicBezTo>
                        <a:cubicBezTo>
                          <a:pt x="10609" y="30179"/>
                          <a:pt x="9970" y="28234"/>
                          <a:pt x="10153" y="26562"/>
                        </a:cubicBezTo>
                        <a:lnTo>
                          <a:pt x="10153" y="26471"/>
                        </a:lnTo>
                        <a:cubicBezTo>
                          <a:pt x="10335" y="24860"/>
                          <a:pt x="11065" y="23310"/>
                          <a:pt x="11369" y="21760"/>
                        </a:cubicBezTo>
                        <a:cubicBezTo>
                          <a:pt x="11703" y="19997"/>
                          <a:pt x="11977" y="18264"/>
                          <a:pt x="12129" y="16501"/>
                        </a:cubicBezTo>
                        <a:cubicBezTo>
                          <a:pt x="12463" y="13036"/>
                          <a:pt x="12463" y="9601"/>
                          <a:pt x="12159" y="6136"/>
                        </a:cubicBezTo>
                        <a:cubicBezTo>
                          <a:pt x="12007" y="4373"/>
                          <a:pt x="11733" y="2671"/>
                          <a:pt x="11429" y="969"/>
                        </a:cubicBezTo>
                        <a:cubicBezTo>
                          <a:pt x="11277" y="27"/>
                          <a:pt x="11338" y="57"/>
                          <a:pt x="10426" y="27"/>
                        </a:cubicBezTo>
                        <a:cubicBezTo>
                          <a:pt x="10210" y="8"/>
                          <a:pt x="9996" y="1"/>
                          <a:pt x="97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2" name="Google Shape;522;p45"/>
                  <p:cNvSpPr/>
                  <p:nvPr/>
                </p:nvSpPr>
                <p:spPr>
                  <a:xfrm>
                    <a:off x="2207750" y="4508275"/>
                    <a:ext cx="145925" cy="3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7" h="13592" extrusionOk="0">
                        <a:moveTo>
                          <a:pt x="1323" y="0"/>
                        </a:moveTo>
                        <a:cubicBezTo>
                          <a:pt x="1064" y="0"/>
                          <a:pt x="831" y="33"/>
                          <a:pt x="700" y="140"/>
                        </a:cubicBezTo>
                        <a:cubicBezTo>
                          <a:pt x="1" y="596"/>
                          <a:pt x="183" y="2298"/>
                          <a:pt x="244" y="2936"/>
                        </a:cubicBezTo>
                        <a:cubicBezTo>
                          <a:pt x="365" y="3970"/>
                          <a:pt x="700" y="4942"/>
                          <a:pt x="973" y="5945"/>
                        </a:cubicBezTo>
                        <a:cubicBezTo>
                          <a:pt x="1490" y="7982"/>
                          <a:pt x="1764" y="10109"/>
                          <a:pt x="1703" y="12237"/>
                        </a:cubicBezTo>
                        <a:cubicBezTo>
                          <a:pt x="1703" y="12602"/>
                          <a:pt x="1642" y="12936"/>
                          <a:pt x="1855" y="13240"/>
                        </a:cubicBezTo>
                        <a:cubicBezTo>
                          <a:pt x="2036" y="13487"/>
                          <a:pt x="2825" y="13592"/>
                          <a:pt x="3505" y="13592"/>
                        </a:cubicBezTo>
                        <a:cubicBezTo>
                          <a:pt x="4078" y="13592"/>
                          <a:pt x="4574" y="13517"/>
                          <a:pt x="4560" y="13392"/>
                        </a:cubicBezTo>
                        <a:cubicBezTo>
                          <a:pt x="4560" y="13392"/>
                          <a:pt x="5837" y="656"/>
                          <a:pt x="5624" y="474"/>
                        </a:cubicBezTo>
                        <a:cubicBezTo>
                          <a:pt x="5411" y="261"/>
                          <a:pt x="4773" y="322"/>
                          <a:pt x="4499" y="261"/>
                        </a:cubicBezTo>
                        <a:cubicBezTo>
                          <a:pt x="3800" y="200"/>
                          <a:pt x="3131" y="140"/>
                          <a:pt x="2432" y="79"/>
                        </a:cubicBezTo>
                        <a:cubicBezTo>
                          <a:pt x="2192" y="79"/>
                          <a:pt x="1726" y="0"/>
                          <a:pt x="1323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45"/>
                  <p:cNvSpPr/>
                  <p:nvPr/>
                </p:nvSpPr>
                <p:spPr>
                  <a:xfrm>
                    <a:off x="2322500" y="4878775"/>
                    <a:ext cx="31175" cy="6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" h="2433" extrusionOk="0">
                        <a:moveTo>
                          <a:pt x="669" y="1"/>
                        </a:moveTo>
                        <a:cubicBezTo>
                          <a:pt x="669" y="122"/>
                          <a:pt x="152" y="517"/>
                          <a:pt x="61" y="700"/>
                        </a:cubicBezTo>
                        <a:cubicBezTo>
                          <a:pt x="0" y="913"/>
                          <a:pt x="456" y="2432"/>
                          <a:pt x="456" y="2432"/>
                        </a:cubicBezTo>
                        <a:cubicBezTo>
                          <a:pt x="791" y="2280"/>
                          <a:pt x="1095" y="1824"/>
                          <a:pt x="1155" y="1581"/>
                        </a:cubicBezTo>
                        <a:cubicBezTo>
                          <a:pt x="1247" y="1308"/>
                          <a:pt x="669" y="1"/>
                          <a:pt x="66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45"/>
                  <p:cNvSpPr/>
                  <p:nvPr/>
                </p:nvSpPr>
                <p:spPr>
                  <a:xfrm>
                    <a:off x="2180400" y="4933500"/>
                    <a:ext cx="165675" cy="7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7" h="2848" extrusionOk="0">
                        <a:moveTo>
                          <a:pt x="912" y="0"/>
                        </a:moveTo>
                        <a:cubicBezTo>
                          <a:pt x="700" y="31"/>
                          <a:pt x="213" y="699"/>
                          <a:pt x="92" y="1307"/>
                        </a:cubicBezTo>
                        <a:cubicBezTo>
                          <a:pt x="0" y="1824"/>
                          <a:pt x="274" y="2310"/>
                          <a:pt x="760" y="2462"/>
                        </a:cubicBezTo>
                        <a:cubicBezTo>
                          <a:pt x="1125" y="2584"/>
                          <a:pt x="1490" y="2584"/>
                          <a:pt x="1824" y="2584"/>
                        </a:cubicBezTo>
                        <a:cubicBezTo>
                          <a:pt x="2219" y="2584"/>
                          <a:pt x="2584" y="2614"/>
                          <a:pt x="2979" y="2645"/>
                        </a:cubicBezTo>
                        <a:cubicBezTo>
                          <a:pt x="3344" y="2675"/>
                          <a:pt x="3739" y="2645"/>
                          <a:pt x="4165" y="2736"/>
                        </a:cubicBezTo>
                        <a:cubicBezTo>
                          <a:pt x="4468" y="2782"/>
                          <a:pt x="4771" y="2847"/>
                          <a:pt x="5088" y="2847"/>
                        </a:cubicBezTo>
                        <a:cubicBezTo>
                          <a:pt x="5184" y="2847"/>
                          <a:pt x="5282" y="2841"/>
                          <a:pt x="5380" y="2827"/>
                        </a:cubicBezTo>
                        <a:cubicBezTo>
                          <a:pt x="5988" y="2766"/>
                          <a:pt x="6627" y="2462"/>
                          <a:pt x="6627" y="1763"/>
                        </a:cubicBezTo>
                        <a:cubicBezTo>
                          <a:pt x="6627" y="1581"/>
                          <a:pt x="6444" y="1307"/>
                          <a:pt x="6444" y="1125"/>
                        </a:cubicBezTo>
                        <a:cubicBezTo>
                          <a:pt x="6475" y="942"/>
                          <a:pt x="6353" y="760"/>
                          <a:pt x="6201" y="699"/>
                        </a:cubicBezTo>
                        <a:cubicBezTo>
                          <a:pt x="6201" y="699"/>
                          <a:pt x="1155" y="0"/>
                          <a:pt x="91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45"/>
                  <p:cNvSpPr/>
                  <p:nvPr/>
                </p:nvSpPr>
                <p:spPr>
                  <a:xfrm>
                    <a:off x="2214600" y="4799625"/>
                    <a:ext cx="105650" cy="122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6" h="4900" extrusionOk="0">
                        <a:moveTo>
                          <a:pt x="2487" y="0"/>
                        </a:moveTo>
                        <a:cubicBezTo>
                          <a:pt x="1979" y="0"/>
                          <a:pt x="1310" y="427"/>
                          <a:pt x="882" y="826"/>
                        </a:cubicBezTo>
                        <a:cubicBezTo>
                          <a:pt x="1186" y="2042"/>
                          <a:pt x="1003" y="3380"/>
                          <a:pt x="304" y="4383"/>
                        </a:cubicBezTo>
                        <a:cubicBezTo>
                          <a:pt x="243" y="4504"/>
                          <a:pt x="0" y="4899"/>
                          <a:pt x="304" y="4899"/>
                        </a:cubicBezTo>
                        <a:cubicBezTo>
                          <a:pt x="426" y="4899"/>
                          <a:pt x="547" y="4808"/>
                          <a:pt x="669" y="4778"/>
                        </a:cubicBezTo>
                        <a:cubicBezTo>
                          <a:pt x="821" y="4747"/>
                          <a:pt x="912" y="4687"/>
                          <a:pt x="1064" y="4656"/>
                        </a:cubicBezTo>
                        <a:cubicBezTo>
                          <a:pt x="1642" y="4504"/>
                          <a:pt x="2219" y="4443"/>
                          <a:pt x="2797" y="4352"/>
                        </a:cubicBezTo>
                        <a:cubicBezTo>
                          <a:pt x="3009" y="4322"/>
                          <a:pt x="3253" y="4322"/>
                          <a:pt x="3405" y="4139"/>
                        </a:cubicBezTo>
                        <a:cubicBezTo>
                          <a:pt x="3496" y="3987"/>
                          <a:pt x="3496" y="3775"/>
                          <a:pt x="3557" y="3623"/>
                        </a:cubicBezTo>
                        <a:cubicBezTo>
                          <a:pt x="3617" y="3288"/>
                          <a:pt x="3921" y="3015"/>
                          <a:pt x="4073" y="2711"/>
                        </a:cubicBezTo>
                        <a:cubicBezTo>
                          <a:pt x="4225" y="2376"/>
                          <a:pt x="4195" y="2012"/>
                          <a:pt x="4104" y="1647"/>
                        </a:cubicBezTo>
                        <a:cubicBezTo>
                          <a:pt x="4043" y="1221"/>
                          <a:pt x="3921" y="826"/>
                          <a:pt x="3739" y="431"/>
                        </a:cubicBezTo>
                        <a:cubicBezTo>
                          <a:pt x="3435" y="249"/>
                          <a:pt x="3040" y="97"/>
                          <a:pt x="2584" y="6"/>
                        </a:cubicBezTo>
                        <a:cubicBezTo>
                          <a:pt x="2552" y="2"/>
                          <a:pt x="2520" y="0"/>
                          <a:pt x="248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526;p45"/>
                  <p:cNvSpPr/>
                  <p:nvPr/>
                </p:nvSpPr>
                <p:spPr>
                  <a:xfrm>
                    <a:off x="2197875" y="4811900"/>
                    <a:ext cx="142125" cy="171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5" h="6840" extrusionOk="0">
                        <a:moveTo>
                          <a:pt x="4408" y="1"/>
                        </a:moveTo>
                        <a:cubicBezTo>
                          <a:pt x="4560" y="366"/>
                          <a:pt x="4712" y="791"/>
                          <a:pt x="4773" y="1217"/>
                        </a:cubicBezTo>
                        <a:cubicBezTo>
                          <a:pt x="4864" y="1551"/>
                          <a:pt x="4894" y="1916"/>
                          <a:pt x="4742" y="2281"/>
                        </a:cubicBezTo>
                        <a:cubicBezTo>
                          <a:pt x="4590" y="2585"/>
                          <a:pt x="4317" y="2828"/>
                          <a:pt x="4195" y="3192"/>
                        </a:cubicBezTo>
                        <a:cubicBezTo>
                          <a:pt x="4165" y="3314"/>
                          <a:pt x="4165" y="3527"/>
                          <a:pt x="4043" y="3679"/>
                        </a:cubicBezTo>
                        <a:cubicBezTo>
                          <a:pt x="3891" y="3861"/>
                          <a:pt x="3678" y="3861"/>
                          <a:pt x="3435" y="3892"/>
                        </a:cubicBezTo>
                        <a:cubicBezTo>
                          <a:pt x="2888" y="3952"/>
                          <a:pt x="2311" y="4044"/>
                          <a:pt x="1733" y="4196"/>
                        </a:cubicBezTo>
                        <a:cubicBezTo>
                          <a:pt x="1581" y="4256"/>
                          <a:pt x="1429" y="4287"/>
                          <a:pt x="1338" y="4317"/>
                        </a:cubicBezTo>
                        <a:cubicBezTo>
                          <a:pt x="1216" y="4347"/>
                          <a:pt x="1095" y="4439"/>
                          <a:pt x="973" y="4439"/>
                        </a:cubicBezTo>
                        <a:cubicBezTo>
                          <a:pt x="730" y="4439"/>
                          <a:pt x="912" y="4044"/>
                          <a:pt x="973" y="3952"/>
                        </a:cubicBezTo>
                        <a:cubicBezTo>
                          <a:pt x="1672" y="2919"/>
                          <a:pt x="1855" y="1581"/>
                          <a:pt x="1551" y="396"/>
                        </a:cubicBezTo>
                        <a:lnTo>
                          <a:pt x="1551" y="396"/>
                        </a:lnTo>
                        <a:cubicBezTo>
                          <a:pt x="1338" y="639"/>
                          <a:pt x="1156" y="822"/>
                          <a:pt x="1156" y="913"/>
                        </a:cubicBezTo>
                        <a:cubicBezTo>
                          <a:pt x="1216" y="1156"/>
                          <a:pt x="1429" y="2037"/>
                          <a:pt x="1338" y="2189"/>
                        </a:cubicBezTo>
                        <a:cubicBezTo>
                          <a:pt x="1216" y="2372"/>
                          <a:pt x="1" y="5016"/>
                          <a:pt x="122" y="5655"/>
                        </a:cubicBezTo>
                        <a:cubicBezTo>
                          <a:pt x="202" y="6186"/>
                          <a:pt x="723" y="6462"/>
                          <a:pt x="1381" y="6462"/>
                        </a:cubicBezTo>
                        <a:cubicBezTo>
                          <a:pt x="1476" y="6462"/>
                          <a:pt x="1573" y="6456"/>
                          <a:pt x="1672" y="6445"/>
                        </a:cubicBezTo>
                        <a:cubicBezTo>
                          <a:pt x="1722" y="6441"/>
                          <a:pt x="1773" y="6439"/>
                          <a:pt x="1826" y="6439"/>
                        </a:cubicBezTo>
                        <a:cubicBezTo>
                          <a:pt x="2623" y="6439"/>
                          <a:pt x="3800" y="6840"/>
                          <a:pt x="4256" y="6840"/>
                        </a:cubicBezTo>
                        <a:cubicBezTo>
                          <a:pt x="4742" y="6840"/>
                          <a:pt x="5593" y="6536"/>
                          <a:pt x="5472" y="5715"/>
                        </a:cubicBezTo>
                        <a:cubicBezTo>
                          <a:pt x="5350" y="4925"/>
                          <a:pt x="5077" y="3952"/>
                          <a:pt x="5137" y="3527"/>
                        </a:cubicBezTo>
                        <a:cubicBezTo>
                          <a:pt x="5198" y="3101"/>
                          <a:pt x="5593" y="3253"/>
                          <a:pt x="5654" y="2615"/>
                        </a:cubicBezTo>
                        <a:cubicBezTo>
                          <a:pt x="5685" y="2068"/>
                          <a:pt x="5533" y="700"/>
                          <a:pt x="44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" name="Google Shape;527;p45"/>
                  <p:cNvSpPr/>
                  <p:nvPr/>
                </p:nvSpPr>
                <p:spPr>
                  <a:xfrm>
                    <a:off x="2218400" y="4889425"/>
                    <a:ext cx="94250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30" extrusionOk="0">
                        <a:moveTo>
                          <a:pt x="2552" y="0"/>
                        </a:moveTo>
                        <a:cubicBezTo>
                          <a:pt x="1289" y="0"/>
                          <a:pt x="224" y="348"/>
                          <a:pt x="152" y="395"/>
                        </a:cubicBezTo>
                        <a:cubicBezTo>
                          <a:pt x="61" y="426"/>
                          <a:pt x="0" y="547"/>
                          <a:pt x="61" y="608"/>
                        </a:cubicBezTo>
                        <a:cubicBezTo>
                          <a:pt x="61" y="699"/>
                          <a:pt x="122" y="730"/>
                          <a:pt x="213" y="730"/>
                        </a:cubicBezTo>
                        <a:lnTo>
                          <a:pt x="304" y="730"/>
                        </a:lnTo>
                        <a:cubicBezTo>
                          <a:pt x="304" y="730"/>
                          <a:pt x="1374" y="341"/>
                          <a:pt x="2627" y="341"/>
                        </a:cubicBezTo>
                        <a:cubicBezTo>
                          <a:pt x="2940" y="341"/>
                          <a:pt x="3265" y="365"/>
                          <a:pt x="3587" y="426"/>
                        </a:cubicBezTo>
                        <a:cubicBezTo>
                          <a:pt x="3648" y="426"/>
                          <a:pt x="3769" y="335"/>
                          <a:pt x="3769" y="274"/>
                        </a:cubicBezTo>
                        <a:cubicBezTo>
                          <a:pt x="3769" y="183"/>
                          <a:pt x="3708" y="91"/>
                          <a:pt x="3617" y="91"/>
                        </a:cubicBezTo>
                        <a:cubicBezTo>
                          <a:pt x="3258" y="26"/>
                          <a:pt x="2898" y="0"/>
                          <a:pt x="255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45"/>
                  <p:cNvSpPr/>
                  <p:nvPr/>
                </p:nvSpPr>
                <p:spPr>
                  <a:xfrm>
                    <a:off x="2225225" y="4872775"/>
                    <a:ext cx="94250" cy="1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58" extrusionOk="0">
                        <a:moveTo>
                          <a:pt x="2589" y="1"/>
                        </a:moveTo>
                        <a:cubicBezTo>
                          <a:pt x="1310" y="1"/>
                          <a:pt x="225" y="369"/>
                          <a:pt x="153" y="393"/>
                        </a:cubicBezTo>
                        <a:cubicBezTo>
                          <a:pt x="31" y="454"/>
                          <a:pt x="1" y="545"/>
                          <a:pt x="31" y="636"/>
                        </a:cubicBezTo>
                        <a:cubicBezTo>
                          <a:pt x="31" y="697"/>
                          <a:pt x="122" y="757"/>
                          <a:pt x="183" y="757"/>
                        </a:cubicBezTo>
                        <a:lnTo>
                          <a:pt x="305" y="727"/>
                        </a:lnTo>
                        <a:cubicBezTo>
                          <a:pt x="305" y="727"/>
                          <a:pt x="1375" y="338"/>
                          <a:pt x="2627" y="338"/>
                        </a:cubicBezTo>
                        <a:cubicBezTo>
                          <a:pt x="2941" y="338"/>
                          <a:pt x="3265" y="362"/>
                          <a:pt x="3587" y="423"/>
                        </a:cubicBezTo>
                        <a:cubicBezTo>
                          <a:pt x="3648" y="423"/>
                          <a:pt x="3770" y="362"/>
                          <a:pt x="3770" y="271"/>
                        </a:cubicBezTo>
                        <a:cubicBezTo>
                          <a:pt x="3770" y="210"/>
                          <a:pt x="3679" y="89"/>
                          <a:pt x="3618" y="89"/>
                        </a:cubicBezTo>
                        <a:cubicBezTo>
                          <a:pt x="3271" y="26"/>
                          <a:pt x="2924" y="1"/>
                          <a:pt x="258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529;p45"/>
                  <p:cNvSpPr/>
                  <p:nvPr/>
                </p:nvSpPr>
                <p:spPr>
                  <a:xfrm>
                    <a:off x="2229025" y="48568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2589" y="0"/>
                        </a:moveTo>
                        <a:cubicBezTo>
                          <a:pt x="1310" y="0"/>
                          <a:pt x="225" y="368"/>
                          <a:pt x="153" y="392"/>
                        </a:cubicBezTo>
                        <a:cubicBezTo>
                          <a:pt x="31" y="423"/>
                          <a:pt x="1" y="544"/>
                          <a:pt x="31" y="636"/>
                        </a:cubicBezTo>
                        <a:cubicBezTo>
                          <a:pt x="31" y="696"/>
                          <a:pt x="122" y="727"/>
                          <a:pt x="183" y="727"/>
                        </a:cubicBezTo>
                        <a:lnTo>
                          <a:pt x="305" y="727"/>
                        </a:lnTo>
                        <a:cubicBezTo>
                          <a:pt x="305" y="727"/>
                          <a:pt x="1375" y="338"/>
                          <a:pt x="2627" y="338"/>
                        </a:cubicBezTo>
                        <a:cubicBezTo>
                          <a:pt x="2941" y="338"/>
                          <a:pt x="3265" y="362"/>
                          <a:pt x="3587" y="423"/>
                        </a:cubicBezTo>
                        <a:cubicBezTo>
                          <a:pt x="3648" y="423"/>
                          <a:pt x="3770" y="362"/>
                          <a:pt x="3770" y="271"/>
                        </a:cubicBezTo>
                        <a:cubicBezTo>
                          <a:pt x="3770" y="210"/>
                          <a:pt x="3679" y="88"/>
                          <a:pt x="3618" y="88"/>
                        </a:cubicBezTo>
                        <a:cubicBezTo>
                          <a:pt x="3271" y="25"/>
                          <a:pt x="2924" y="0"/>
                          <a:pt x="258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530;p45"/>
                  <p:cNvSpPr/>
                  <p:nvPr/>
                </p:nvSpPr>
                <p:spPr>
                  <a:xfrm>
                    <a:off x="2232825" y="4841625"/>
                    <a:ext cx="94250" cy="1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" h="727" extrusionOk="0">
                        <a:moveTo>
                          <a:pt x="2589" y="0"/>
                        </a:moveTo>
                        <a:cubicBezTo>
                          <a:pt x="1310" y="0"/>
                          <a:pt x="225" y="368"/>
                          <a:pt x="153" y="392"/>
                        </a:cubicBezTo>
                        <a:cubicBezTo>
                          <a:pt x="31" y="423"/>
                          <a:pt x="1" y="544"/>
                          <a:pt x="31" y="636"/>
                        </a:cubicBezTo>
                        <a:cubicBezTo>
                          <a:pt x="31" y="696"/>
                          <a:pt x="122" y="727"/>
                          <a:pt x="183" y="727"/>
                        </a:cubicBezTo>
                        <a:lnTo>
                          <a:pt x="305" y="727"/>
                        </a:lnTo>
                        <a:cubicBezTo>
                          <a:pt x="305" y="727"/>
                          <a:pt x="1375" y="338"/>
                          <a:pt x="2627" y="338"/>
                        </a:cubicBezTo>
                        <a:cubicBezTo>
                          <a:pt x="2941" y="338"/>
                          <a:pt x="3265" y="362"/>
                          <a:pt x="3587" y="423"/>
                        </a:cubicBezTo>
                        <a:cubicBezTo>
                          <a:pt x="3648" y="423"/>
                          <a:pt x="3770" y="362"/>
                          <a:pt x="3770" y="271"/>
                        </a:cubicBezTo>
                        <a:cubicBezTo>
                          <a:pt x="3770" y="210"/>
                          <a:pt x="3679" y="89"/>
                          <a:pt x="3618" y="89"/>
                        </a:cubicBezTo>
                        <a:cubicBezTo>
                          <a:pt x="3271" y="26"/>
                          <a:pt x="2924" y="0"/>
                          <a:pt x="258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" name="Google Shape;531;p45"/>
                  <p:cNvSpPr/>
                  <p:nvPr/>
                </p:nvSpPr>
                <p:spPr>
                  <a:xfrm>
                    <a:off x="2216875" y="4815875"/>
                    <a:ext cx="57775" cy="3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" h="1210" extrusionOk="0">
                        <a:moveTo>
                          <a:pt x="1095" y="336"/>
                        </a:moveTo>
                        <a:cubicBezTo>
                          <a:pt x="1254" y="336"/>
                          <a:pt x="1414" y="374"/>
                          <a:pt x="1551" y="450"/>
                        </a:cubicBezTo>
                        <a:cubicBezTo>
                          <a:pt x="1733" y="541"/>
                          <a:pt x="2007" y="754"/>
                          <a:pt x="2007" y="845"/>
                        </a:cubicBezTo>
                        <a:cubicBezTo>
                          <a:pt x="1976" y="845"/>
                          <a:pt x="1855" y="815"/>
                          <a:pt x="1794" y="815"/>
                        </a:cubicBezTo>
                        <a:cubicBezTo>
                          <a:pt x="1703" y="815"/>
                          <a:pt x="1642" y="784"/>
                          <a:pt x="1551" y="784"/>
                        </a:cubicBezTo>
                        <a:lnTo>
                          <a:pt x="730" y="784"/>
                        </a:lnTo>
                        <a:cubicBezTo>
                          <a:pt x="578" y="784"/>
                          <a:pt x="456" y="754"/>
                          <a:pt x="426" y="663"/>
                        </a:cubicBezTo>
                        <a:cubicBezTo>
                          <a:pt x="426" y="663"/>
                          <a:pt x="426" y="602"/>
                          <a:pt x="456" y="541"/>
                        </a:cubicBezTo>
                        <a:cubicBezTo>
                          <a:pt x="487" y="511"/>
                          <a:pt x="578" y="480"/>
                          <a:pt x="639" y="450"/>
                        </a:cubicBezTo>
                        <a:cubicBezTo>
                          <a:pt x="776" y="374"/>
                          <a:pt x="935" y="336"/>
                          <a:pt x="1095" y="336"/>
                        </a:cubicBezTo>
                        <a:close/>
                        <a:moveTo>
                          <a:pt x="992" y="0"/>
                        </a:moveTo>
                        <a:cubicBezTo>
                          <a:pt x="804" y="0"/>
                          <a:pt x="621" y="33"/>
                          <a:pt x="456" y="115"/>
                        </a:cubicBezTo>
                        <a:cubicBezTo>
                          <a:pt x="335" y="176"/>
                          <a:pt x="213" y="237"/>
                          <a:pt x="152" y="359"/>
                        </a:cubicBezTo>
                        <a:cubicBezTo>
                          <a:pt x="31" y="511"/>
                          <a:pt x="0" y="663"/>
                          <a:pt x="61" y="815"/>
                        </a:cubicBezTo>
                        <a:cubicBezTo>
                          <a:pt x="152" y="967"/>
                          <a:pt x="304" y="1119"/>
                          <a:pt x="700" y="1119"/>
                        </a:cubicBezTo>
                        <a:lnTo>
                          <a:pt x="1520" y="1119"/>
                        </a:lnTo>
                        <a:cubicBezTo>
                          <a:pt x="1551" y="1119"/>
                          <a:pt x="1581" y="1149"/>
                          <a:pt x="1672" y="1149"/>
                        </a:cubicBezTo>
                        <a:cubicBezTo>
                          <a:pt x="1733" y="1149"/>
                          <a:pt x="1855" y="1210"/>
                          <a:pt x="1976" y="1210"/>
                        </a:cubicBezTo>
                        <a:cubicBezTo>
                          <a:pt x="2037" y="1210"/>
                          <a:pt x="2159" y="1210"/>
                          <a:pt x="2189" y="1119"/>
                        </a:cubicBezTo>
                        <a:cubicBezTo>
                          <a:pt x="2280" y="1088"/>
                          <a:pt x="2310" y="967"/>
                          <a:pt x="2310" y="815"/>
                        </a:cubicBezTo>
                        <a:cubicBezTo>
                          <a:pt x="2280" y="450"/>
                          <a:pt x="1703" y="115"/>
                          <a:pt x="1672" y="115"/>
                        </a:cubicBezTo>
                        <a:cubicBezTo>
                          <a:pt x="1455" y="49"/>
                          <a:pt x="1220" y="0"/>
                          <a:pt x="9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" name="Google Shape;532;p45"/>
                  <p:cNvSpPr/>
                  <p:nvPr/>
                </p:nvSpPr>
                <p:spPr>
                  <a:xfrm>
                    <a:off x="2267775" y="4815525"/>
                    <a:ext cx="57025" cy="3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" h="1224" extrusionOk="0">
                        <a:moveTo>
                          <a:pt x="1278" y="373"/>
                        </a:moveTo>
                        <a:cubicBezTo>
                          <a:pt x="1430" y="373"/>
                          <a:pt x="1612" y="403"/>
                          <a:pt x="1733" y="494"/>
                        </a:cubicBezTo>
                        <a:cubicBezTo>
                          <a:pt x="1794" y="525"/>
                          <a:pt x="1885" y="555"/>
                          <a:pt x="1916" y="585"/>
                        </a:cubicBezTo>
                        <a:cubicBezTo>
                          <a:pt x="1946" y="646"/>
                          <a:pt x="1946" y="677"/>
                          <a:pt x="1946" y="707"/>
                        </a:cubicBezTo>
                        <a:cubicBezTo>
                          <a:pt x="1946" y="798"/>
                          <a:pt x="1794" y="829"/>
                          <a:pt x="1642" y="829"/>
                        </a:cubicBezTo>
                        <a:lnTo>
                          <a:pt x="822" y="829"/>
                        </a:lnTo>
                        <a:cubicBezTo>
                          <a:pt x="730" y="829"/>
                          <a:pt x="670" y="829"/>
                          <a:pt x="578" y="859"/>
                        </a:cubicBezTo>
                        <a:cubicBezTo>
                          <a:pt x="518" y="859"/>
                          <a:pt x="426" y="920"/>
                          <a:pt x="366" y="920"/>
                        </a:cubicBezTo>
                        <a:cubicBezTo>
                          <a:pt x="366" y="798"/>
                          <a:pt x="578" y="616"/>
                          <a:pt x="822" y="494"/>
                        </a:cubicBezTo>
                        <a:cubicBezTo>
                          <a:pt x="913" y="403"/>
                          <a:pt x="1126" y="373"/>
                          <a:pt x="1278" y="373"/>
                        </a:cubicBezTo>
                        <a:close/>
                        <a:moveTo>
                          <a:pt x="1259" y="0"/>
                        </a:moveTo>
                        <a:cubicBezTo>
                          <a:pt x="1050" y="0"/>
                          <a:pt x="837" y="53"/>
                          <a:pt x="639" y="160"/>
                        </a:cubicBezTo>
                        <a:cubicBezTo>
                          <a:pt x="639" y="160"/>
                          <a:pt x="62" y="464"/>
                          <a:pt x="1" y="829"/>
                        </a:cubicBezTo>
                        <a:cubicBezTo>
                          <a:pt x="1" y="981"/>
                          <a:pt x="92" y="1102"/>
                          <a:pt x="123" y="1133"/>
                        </a:cubicBezTo>
                        <a:cubicBezTo>
                          <a:pt x="214" y="1224"/>
                          <a:pt x="274" y="1224"/>
                          <a:pt x="366" y="1224"/>
                        </a:cubicBezTo>
                        <a:cubicBezTo>
                          <a:pt x="426" y="1224"/>
                          <a:pt x="548" y="1224"/>
                          <a:pt x="639" y="1163"/>
                        </a:cubicBezTo>
                        <a:cubicBezTo>
                          <a:pt x="730" y="1133"/>
                          <a:pt x="761" y="1133"/>
                          <a:pt x="791" y="1133"/>
                        </a:cubicBezTo>
                        <a:lnTo>
                          <a:pt x="1612" y="1133"/>
                        </a:lnTo>
                        <a:cubicBezTo>
                          <a:pt x="2007" y="1133"/>
                          <a:pt x="2159" y="981"/>
                          <a:pt x="2250" y="829"/>
                        </a:cubicBezTo>
                        <a:cubicBezTo>
                          <a:pt x="2281" y="677"/>
                          <a:pt x="2281" y="525"/>
                          <a:pt x="2159" y="373"/>
                        </a:cubicBezTo>
                        <a:cubicBezTo>
                          <a:pt x="2098" y="312"/>
                          <a:pt x="2007" y="221"/>
                          <a:pt x="1855" y="160"/>
                        </a:cubicBezTo>
                        <a:cubicBezTo>
                          <a:pt x="1673" y="53"/>
                          <a:pt x="1468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" name="Google Shape;533;p45"/>
                  <p:cNvSpPr/>
                  <p:nvPr/>
                </p:nvSpPr>
                <p:spPr>
                  <a:xfrm>
                    <a:off x="2349100" y="3407625"/>
                    <a:ext cx="152000" cy="14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80" h="5929" extrusionOk="0">
                        <a:moveTo>
                          <a:pt x="0" y="1"/>
                        </a:moveTo>
                        <a:lnTo>
                          <a:pt x="0" y="5928"/>
                        </a:lnTo>
                        <a:lnTo>
                          <a:pt x="6079" y="5928"/>
                        </a:lnTo>
                        <a:lnTo>
                          <a:pt x="607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534;p45"/>
                  <p:cNvSpPr/>
                  <p:nvPr/>
                </p:nvSpPr>
                <p:spPr>
                  <a:xfrm>
                    <a:off x="2130250" y="3290475"/>
                    <a:ext cx="317650" cy="1269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6" h="50796" extrusionOk="0">
                        <a:moveTo>
                          <a:pt x="2212" y="1"/>
                        </a:moveTo>
                        <a:cubicBezTo>
                          <a:pt x="1935" y="1"/>
                          <a:pt x="1689" y="34"/>
                          <a:pt x="1520" y="128"/>
                        </a:cubicBezTo>
                        <a:cubicBezTo>
                          <a:pt x="335" y="766"/>
                          <a:pt x="395" y="5325"/>
                          <a:pt x="274" y="6632"/>
                        </a:cubicBezTo>
                        <a:cubicBezTo>
                          <a:pt x="31" y="8942"/>
                          <a:pt x="0" y="11313"/>
                          <a:pt x="61" y="13623"/>
                        </a:cubicBezTo>
                        <a:cubicBezTo>
                          <a:pt x="183" y="17605"/>
                          <a:pt x="1247" y="21404"/>
                          <a:pt x="1763" y="25356"/>
                        </a:cubicBezTo>
                        <a:cubicBezTo>
                          <a:pt x="1946" y="26936"/>
                          <a:pt x="2341" y="28578"/>
                          <a:pt x="2402" y="30219"/>
                        </a:cubicBezTo>
                        <a:cubicBezTo>
                          <a:pt x="2462" y="32225"/>
                          <a:pt x="2158" y="34262"/>
                          <a:pt x="2037" y="36238"/>
                        </a:cubicBezTo>
                        <a:cubicBezTo>
                          <a:pt x="1824" y="39490"/>
                          <a:pt x="2189" y="42773"/>
                          <a:pt x="2432" y="45994"/>
                        </a:cubicBezTo>
                        <a:cubicBezTo>
                          <a:pt x="2493" y="47210"/>
                          <a:pt x="2462" y="49794"/>
                          <a:pt x="3861" y="50280"/>
                        </a:cubicBezTo>
                        <a:cubicBezTo>
                          <a:pt x="4781" y="50603"/>
                          <a:pt x="5698" y="50795"/>
                          <a:pt x="6525" y="50795"/>
                        </a:cubicBezTo>
                        <a:cubicBezTo>
                          <a:pt x="8346" y="50795"/>
                          <a:pt x="9727" y="49862"/>
                          <a:pt x="9727" y="47332"/>
                        </a:cubicBezTo>
                        <a:cubicBezTo>
                          <a:pt x="9757" y="46785"/>
                          <a:pt x="9757" y="46298"/>
                          <a:pt x="9757" y="45812"/>
                        </a:cubicBezTo>
                        <a:lnTo>
                          <a:pt x="9757" y="36268"/>
                        </a:lnTo>
                        <a:cubicBezTo>
                          <a:pt x="9757" y="32833"/>
                          <a:pt x="9514" y="29277"/>
                          <a:pt x="9849" y="25842"/>
                        </a:cubicBezTo>
                        <a:cubicBezTo>
                          <a:pt x="10061" y="23502"/>
                          <a:pt x="10365" y="21131"/>
                          <a:pt x="10639" y="18790"/>
                        </a:cubicBezTo>
                        <a:cubicBezTo>
                          <a:pt x="11338" y="12833"/>
                          <a:pt x="12007" y="6815"/>
                          <a:pt x="12706" y="857"/>
                        </a:cubicBezTo>
                        <a:lnTo>
                          <a:pt x="12706" y="766"/>
                        </a:lnTo>
                        <a:cubicBezTo>
                          <a:pt x="12417" y="780"/>
                          <a:pt x="12129" y="786"/>
                          <a:pt x="11841" y="786"/>
                        </a:cubicBezTo>
                        <a:cubicBezTo>
                          <a:pt x="10222" y="786"/>
                          <a:pt x="8622" y="591"/>
                          <a:pt x="7022" y="462"/>
                        </a:cubicBezTo>
                        <a:cubicBezTo>
                          <a:pt x="6019" y="401"/>
                          <a:pt x="5016" y="280"/>
                          <a:pt x="3982" y="188"/>
                        </a:cubicBezTo>
                        <a:cubicBezTo>
                          <a:pt x="3604" y="167"/>
                          <a:pt x="2832" y="1"/>
                          <a:pt x="221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45"/>
                  <p:cNvSpPr/>
                  <p:nvPr/>
                </p:nvSpPr>
                <p:spPr>
                  <a:xfrm>
                    <a:off x="2134050" y="2328275"/>
                    <a:ext cx="591225" cy="106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49" h="42578" extrusionOk="0">
                        <a:moveTo>
                          <a:pt x="13550" y="1"/>
                        </a:moveTo>
                        <a:cubicBezTo>
                          <a:pt x="11006" y="1"/>
                          <a:pt x="8458" y="941"/>
                          <a:pt x="6262" y="2293"/>
                        </a:cubicBezTo>
                        <a:cubicBezTo>
                          <a:pt x="4286" y="3509"/>
                          <a:pt x="2675" y="5758"/>
                          <a:pt x="2827" y="8159"/>
                        </a:cubicBezTo>
                        <a:cubicBezTo>
                          <a:pt x="3040" y="11503"/>
                          <a:pt x="3009" y="14725"/>
                          <a:pt x="2219" y="17977"/>
                        </a:cubicBezTo>
                        <a:cubicBezTo>
                          <a:pt x="1976" y="18950"/>
                          <a:pt x="1702" y="19922"/>
                          <a:pt x="2006" y="20865"/>
                        </a:cubicBezTo>
                        <a:cubicBezTo>
                          <a:pt x="2280" y="21746"/>
                          <a:pt x="3009" y="22354"/>
                          <a:pt x="3526" y="23083"/>
                        </a:cubicBezTo>
                        <a:cubicBezTo>
                          <a:pt x="4438" y="24299"/>
                          <a:pt x="3952" y="24938"/>
                          <a:pt x="3617" y="26153"/>
                        </a:cubicBezTo>
                        <a:cubicBezTo>
                          <a:pt x="3283" y="27460"/>
                          <a:pt x="3465" y="28828"/>
                          <a:pt x="3040" y="30105"/>
                        </a:cubicBezTo>
                        <a:cubicBezTo>
                          <a:pt x="2766" y="30956"/>
                          <a:pt x="2158" y="31625"/>
                          <a:pt x="1854" y="32476"/>
                        </a:cubicBezTo>
                        <a:cubicBezTo>
                          <a:pt x="912" y="34968"/>
                          <a:pt x="152" y="37704"/>
                          <a:pt x="31" y="40409"/>
                        </a:cubicBezTo>
                        <a:cubicBezTo>
                          <a:pt x="0" y="41078"/>
                          <a:pt x="0" y="41777"/>
                          <a:pt x="122" y="42567"/>
                        </a:cubicBezTo>
                        <a:cubicBezTo>
                          <a:pt x="185" y="42574"/>
                          <a:pt x="245" y="42577"/>
                          <a:pt x="300" y="42577"/>
                        </a:cubicBezTo>
                        <a:cubicBezTo>
                          <a:pt x="1201" y="42577"/>
                          <a:pt x="1099" y="41691"/>
                          <a:pt x="1672" y="41290"/>
                        </a:cubicBezTo>
                        <a:cubicBezTo>
                          <a:pt x="2948" y="40266"/>
                          <a:pt x="4902" y="40002"/>
                          <a:pt x="6856" y="40002"/>
                        </a:cubicBezTo>
                        <a:cubicBezTo>
                          <a:pt x="8439" y="40002"/>
                          <a:pt x="10022" y="40175"/>
                          <a:pt x="11247" y="40257"/>
                        </a:cubicBezTo>
                        <a:cubicBezTo>
                          <a:pt x="15198" y="40561"/>
                          <a:pt x="18694" y="40014"/>
                          <a:pt x="22523" y="41199"/>
                        </a:cubicBezTo>
                        <a:cubicBezTo>
                          <a:pt x="23648" y="39527"/>
                          <a:pt x="23101" y="37673"/>
                          <a:pt x="22888" y="35850"/>
                        </a:cubicBezTo>
                        <a:cubicBezTo>
                          <a:pt x="22615" y="33843"/>
                          <a:pt x="21764" y="31929"/>
                          <a:pt x="21216" y="29983"/>
                        </a:cubicBezTo>
                        <a:cubicBezTo>
                          <a:pt x="20639" y="28038"/>
                          <a:pt x="20487" y="26123"/>
                          <a:pt x="20396" y="24117"/>
                        </a:cubicBezTo>
                        <a:cubicBezTo>
                          <a:pt x="20335" y="22476"/>
                          <a:pt x="21460" y="21989"/>
                          <a:pt x="22037" y="20530"/>
                        </a:cubicBezTo>
                        <a:cubicBezTo>
                          <a:pt x="22919" y="18433"/>
                          <a:pt x="22311" y="15971"/>
                          <a:pt x="22128" y="13813"/>
                        </a:cubicBezTo>
                        <a:cubicBezTo>
                          <a:pt x="21885" y="11260"/>
                          <a:pt x="21672" y="8706"/>
                          <a:pt x="21277" y="6214"/>
                        </a:cubicBezTo>
                        <a:cubicBezTo>
                          <a:pt x="20913" y="3600"/>
                          <a:pt x="19332" y="1533"/>
                          <a:pt x="16870" y="591"/>
                        </a:cubicBezTo>
                        <a:cubicBezTo>
                          <a:pt x="15784" y="182"/>
                          <a:pt x="14667" y="1"/>
                          <a:pt x="1355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45"/>
                  <p:cNvSpPr/>
                  <p:nvPr/>
                </p:nvSpPr>
                <p:spPr>
                  <a:xfrm>
                    <a:off x="2585425" y="2043800"/>
                    <a:ext cx="519775" cy="47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91" h="19144" extrusionOk="0">
                        <a:moveTo>
                          <a:pt x="17260" y="0"/>
                        </a:moveTo>
                        <a:cubicBezTo>
                          <a:pt x="16540" y="0"/>
                          <a:pt x="15819" y="240"/>
                          <a:pt x="15229" y="723"/>
                        </a:cubicBezTo>
                        <a:cubicBezTo>
                          <a:pt x="13374" y="2395"/>
                          <a:pt x="11763" y="3672"/>
                          <a:pt x="10669" y="4553"/>
                        </a:cubicBezTo>
                        <a:cubicBezTo>
                          <a:pt x="7447" y="7076"/>
                          <a:pt x="5836" y="8322"/>
                          <a:pt x="4742" y="8900"/>
                        </a:cubicBezTo>
                        <a:cubicBezTo>
                          <a:pt x="3526" y="9538"/>
                          <a:pt x="2158" y="10176"/>
                          <a:pt x="973" y="11727"/>
                        </a:cubicBezTo>
                        <a:cubicBezTo>
                          <a:pt x="456" y="12456"/>
                          <a:pt x="152" y="13094"/>
                          <a:pt x="0" y="13611"/>
                        </a:cubicBezTo>
                        <a:cubicBezTo>
                          <a:pt x="1277" y="15465"/>
                          <a:pt x="2614" y="17319"/>
                          <a:pt x="3952" y="19143"/>
                        </a:cubicBezTo>
                        <a:cubicBezTo>
                          <a:pt x="4590" y="18778"/>
                          <a:pt x="14742" y="9690"/>
                          <a:pt x="19362" y="5556"/>
                        </a:cubicBezTo>
                        <a:cubicBezTo>
                          <a:pt x="20669" y="4401"/>
                          <a:pt x="20791" y="2456"/>
                          <a:pt x="19727" y="1149"/>
                        </a:cubicBezTo>
                        <a:cubicBezTo>
                          <a:pt x="19082" y="385"/>
                          <a:pt x="18171" y="0"/>
                          <a:pt x="17260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537;p45"/>
                  <p:cNvSpPr/>
                  <p:nvPr/>
                </p:nvSpPr>
                <p:spPr>
                  <a:xfrm>
                    <a:off x="2651525" y="1715350"/>
                    <a:ext cx="453675" cy="48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47" h="19378" extrusionOk="0">
                        <a:moveTo>
                          <a:pt x="3132" y="1"/>
                        </a:moveTo>
                        <a:lnTo>
                          <a:pt x="1" y="2068"/>
                        </a:lnTo>
                        <a:cubicBezTo>
                          <a:pt x="426" y="2676"/>
                          <a:pt x="7995" y="13831"/>
                          <a:pt x="12250" y="18390"/>
                        </a:cubicBezTo>
                        <a:cubicBezTo>
                          <a:pt x="12878" y="19050"/>
                          <a:pt x="13709" y="19377"/>
                          <a:pt x="14547" y="19377"/>
                        </a:cubicBezTo>
                        <a:cubicBezTo>
                          <a:pt x="15292" y="19377"/>
                          <a:pt x="16042" y="19118"/>
                          <a:pt x="16658" y="18603"/>
                        </a:cubicBezTo>
                        <a:cubicBezTo>
                          <a:pt x="17995" y="17478"/>
                          <a:pt x="18147" y="15412"/>
                          <a:pt x="16962" y="14135"/>
                        </a:cubicBezTo>
                        <a:lnTo>
                          <a:pt x="3132" y="1"/>
                        </a:ln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538;p45"/>
                  <p:cNvSpPr/>
                  <p:nvPr/>
                </p:nvSpPr>
                <p:spPr>
                  <a:xfrm>
                    <a:off x="2560350" y="1638525"/>
                    <a:ext cx="193025" cy="16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1" h="6722" extrusionOk="0">
                        <a:moveTo>
                          <a:pt x="5037" y="0"/>
                        </a:moveTo>
                        <a:cubicBezTo>
                          <a:pt x="4811" y="0"/>
                          <a:pt x="4690" y="134"/>
                          <a:pt x="4468" y="217"/>
                        </a:cubicBezTo>
                        <a:cubicBezTo>
                          <a:pt x="4332" y="247"/>
                          <a:pt x="4187" y="262"/>
                          <a:pt x="4043" y="262"/>
                        </a:cubicBezTo>
                        <a:cubicBezTo>
                          <a:pt x="3899" y="262"/>
                          <a:pt x="3754" y="247"/>
                          <a:pt x="3617" y="217"/>
                        </a:cubicBezTo>
                        <a:cubicBezTo>
                          <a:pt x="3406" y="132"/>
                          <a:pt x="3179" y="18"/>
                          <a:pt x="2969" y="18"/>
                        </a:cubicBezTo>
                        <a:cubicBezTo>
                          <a:pt x="2877" y="18"/>
                          <a:pt x="2789" y="40"/>
                          <a:pt x="2705" y="95"/>
                        </a:cubicBezTo>
                        <a:cubicBezTo>
                          <a:pt x="2432" y="247"/>
                          <a:pt x="2493" y="642"/>
                          <a:pt x="2250" y="825"/>
                        </a:cubicBezTo>
                        <a:cubicBezTo>
                          <a:pt x="2139" y="926"/>
                          <a:pt x="1994" y="955"/>
                          <a:pt x="1836" y="955"/>
                        </a:cubicBezTo>
                        <a:cubicBezTo>
                          <a:pt x="1631" y="955"/>
                          <a:pt x="1403" y="907"/>
                          <a:pt x="1193" y="907"/>
                        </a:cubicBezTo>
                        <a:cubicBezTo>
                          <a:pt x="1031" y="907"/>
                          <a:pt x="880" y="936"/>
                          <a:pt x="760" y="1037"/>
                        </a:cubicBezTo>
                        <a:cubicBezTo>
                          <a:pt x="304" y="1433"/>
                          <a:pt x="608" y="1949"/>
                          <a:pt x="882" y="2344"/>
                        </a:cubicBezTo>
                        <a:cubicBezTo>
                          <a:pt x="1186" y="2800"/>
                          <a:pt x="1429" y="3287"/>
                          <a:pt x="1581" y="3834"/>
                        </a:cubicBezTo>
                        <a:cubicBezTo>
                          <a:pt x="1552" y="3841"/>
                          <a:pt x="1524" y="3844"/>
                          <a:pt x="1496" y="3844"/>
                        </a:cubicBezTo>
                        <a:cubicBezTo>
                          <a:pt x="1288" y="3844"/>
                          <a:pt x="1107" y="3657"/>
                          <a:pt x="973" y="3469"/>
                        </a:cubicBezTo>
                        <a:cubicBezTo>
                          <a:pt x="836" y="3304"/>
                          <a:pt x="698" y="3065"/>
                          <a:pt x="472" y="3065"/>
                        </a:cubicBezTo>
                        <a:cubicBezTo>
                          <a:pt x="447" y="3065"/>
                          <a:pt x="422" y="3068"/>
                          <a:pt x="395" y="3074"/>
                        </a:cubicBezTo>
                        <a:cubicBezTo>
                          <a:pt x="122" y="3104"/>
                          <a:pt x="0" y="3408"/>
                          <a:pt x="61" y="3682"/>
                        </a:cubicBezTo>
                        <a:cubicBezTo>
                          <a:pt x="91" y="3895"/>
                          <a:pt x="213" y="4107"/>
                          <a:pt x="304" y="4320"/>
                        </a:cubicBezTo>
                        <a:cubicBezTo>
                          <a:pt x="517" y="4685"/>
                          <a:pt x="730" y="5080"/>
                          <a:pt x="1034" y="5384"/>
                        </a:cubicBezTo>
                        <a:cubicBezTo>
                          <a:pt x="1520" y="5870"/>
                          <a:pt x="2189" y="5992"/>
                          <a:pt x="2797" y="6265"/>
                        </a:cubicBezTo>
                        <a:cubicBezTo>
                          <a:pt x="3040" y="6357"/>
                          <a:pt x="3283" y="6417"/>
                          <a:pt x="3587" y="6448"/>
                        </a:cubicBezTo>
                        <a:cubicBezTo>
                          <a:pt x="3619" y="6451"/>
                          <a:pt x="3655" y="6453"/>
                          <a:pt x="3692" y="6453"/>
                        </a:cubicBezTo>
                        <a:cubicBezTo>
                          <a:pt x="3861" y="6453"/>
                          <a:pt x="4074" y="6423"/>
                          <a:pt x="4258" y="6423"/>
                        </a:cubicBezTo>
                        <a:cubicBezTo>
                          <a:pt x="4378" y="6423"/>
                          <a:pt x="4485" y="6436"/>
                          <a:pt x="4560" y="6478"/>
                        </a:cubicBezTo>
                        <a:lnTo>
                          <a:pt x="5016" y="6721"/>
                        </a:lnTo>
                        <a:lnTo>
                          <a:pt x="5259" y="6478"/>
                        </a:lnTo>
                        <a:lnTo>
                          <a:pt x="5532" y="6478"/>
                        </a:lnTo>
                        <a:cubicBezTo>
                          <a:pt x="5532" y="6478"/>
                          <a:pt x="5441" y="6387"/>
                          <a:pt x="5411" y="6326"/>
                        </a:cubicBezTo>
                        <a:lnTo>
                          <a:pt x="7690" y="4047"/>
                        </a:lnTo>
                        <a:cubicBezTo>
                          <a:pt x="7721" y="4016"/>
                          <a:pt x="6505" y="1615"/>
                          <a:pt x="6383" y="1402"/>
                        </a:cubicBezTo>
                        <a:cubicBezTo>
                          <a:pt x="6140" y="885"/>
                          <a:pt x="5715" y="65"/>
                          <a:pt x="5107" y="4"/>
                        </a:cubicBezTo>
                        <a:cubicBezTo>
                          <a:pt x="5083" y="1"/>
                          <a:pt x="5059" y="0"/>
                          <a:pt x="5037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" name="Google Shape;539;p45"/>
                  <p:cNvSpPr/>
                  <p:nvPr/>
                </p:nvSpPr>
                <p:spPr>
                  <a:xfrm>
                    <a:off x="2507350" y="2229625"/>
                    <a:ext cx="350900" cy="30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36" h="12197" extrusionOk="0">
                        <a:moveTo>
                          <a:pt x="9438" y="0"/>
                        </a:moveTo>
                        <a:cubicBezTo>
                          <a:pt x="9385" y="0"/>
                          <a:pt x="9324" y="8"/>
                          <a:pt x="9263" y="8"/>
                        </a:cubicBezTo>
                        <a:cubicBezTo>
                          <a:pt x="8047" y="403"/>
                          <a:pt x="4977" y="2774"/>
                          <a:pt x="1725" y="4567"/>
                        </a:cubicBezTo>
                        <a:cubicBezTo>
                          <a:pt x="0" y="5505"/>
                          <a:pt x="5566" y="12197"/>
                          <a:pt x="6725" y="12197"/>
                        </a:cubicBezTo>
                        <a:cubicBezTo>
                          <a:pt x="6730" y="12197"/>
                          <a:pt x="6735" y="12197"/>
                          <a:pt x="6740" y="12196"/>
                        </a:cubicBezTo>
                        <a:cubicBezTo>
                          <a:pt x="6740" y="12196"/>
                          <a:pt x="14035" y="6512"/>
                          <a:pt x="13792" y="5935"/>
                        </a:cubicBezTo>
                        <a:cubicBezTo>
                          <a:pt x="13579" y="5357"/>
                          <a:pt x="12698" y="2683"/>
                          <a:pt x="9567" y="38"/>
                        </a:cubicBezTo>
                        <a:cubicBezTo>
                          <a:pt x="9537" y="8"/>
                          <a:pt x="9491" y="0"/>
                          <a:pt x="94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0" name="Google Shape;540;p45"/>
                  <p:cNvSpPr/>
                  <p:nvPr/>
                </p:nvSpPr>
                <p:spPr>
                  <a:xfrm>
                    <a:off x="2453200" y="2248500"/>
                    <a:ext cx="44850" cy="1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4" h="784" extrusionOk="0">
                        <a:moveTo>
                          <a:pt x="201" y="1"/>
                        </a:moveTo>
                        <a:cubicBezTo>
                          <a:pt x="136" y="1"/>
                          <a:pt x="75" y="29"/>
                          <a:pt x="31" y="73"/>
                        </a:cubicBezTo>
                        <a:cubicBezTo>
                          <a:pt x="0" y="165"/>
                          <a:pt x="0" y="286"/>
                          <a:pt x="92" y="347"/>
                        </a:cubicBezTo>
                        <a:cubicBezTo>
                          <a:pt x="122" y="438"/>
                          <a:pt x="183" y="499"/>
                          <a:pt x="274" y="529"/>
                        </a:cubicBezTo>
                        <a:cubicBezTo>
                          <a:pt x="488" y="672"/>
                          <a:pt x="786" y="783"/>
                          <a:pt x="1069" y="783"/>
                        </a:cubicBezTo>
                        <a:cubicBezTo>
                          <a:pt x="1269" y="783"/>
                          <a:pt x="1461" y="728"/>
                          <a:pt x="1611" y="590"/>
                        </a:cubicBezTo>
                        <a:cubicBezTo>
                          <a:pt x="1642" y="560"/>
                          <a:pt x="1703" y="469"/>
                          <a:pt x="1763" y="408"/>
                        </a:cubicBezTo>
                        <a:cubicBezTo>
                          <a:pt x="1794" y="286"/>
                          <a:pt x="1794" y="165"/>
                          <a:pt x="1703" y="73"/>
                        </a:cubicBezTo>
                        <a:cubicBezTo>
                          <a:pt x="1672" y="43"/>
                          <a:pt x="1619" y="28"/>
                          <a:pt x="1562" y="28"/>
                        </a:cubicBezTo>
                        <a:cubicBezTo>
                          <a:pt x="1505" y="28"/>
                          <a:pt x="1444" y="43"/>
                          <a:pt x="1399" y="73"/>
                        </a:cubicBezTo>
                        <a:cubicBezTo>
                          <a:pt x="1338" y="165"/>
                          <a:pt x="1368" y="317"/>
                          <a:pt x="1338" y="408"/>
                        </a:cubicBezTo>
                        <a:cubicBezTo>
                          <a:pt x="1307" y="469"/>
                          <a:pt x="1186" y="499"/>
                          <a:pt x="1095" y="560"/>
                        </a:cubicBezTo>
                        <a:cubicBezTo>
                          <a:pt x="1034" y="560"/>
                          <a:pt x="912" y="560"/>
                          <a:pt x="852" y="499"/>
                        </a:cubicBezTo>
                        <a:cubicBezTo>
                          <a:pt x="700" y="469"/>
                          <a:pt x="578" y="438"/>
                          <a:pt x="456" y="317"/>
                        </a:cubicBezTo>
                        <a:cubicBezTo>
                          <a:pt x="396" y="195"/>
                          <a:pt x="396" y="104"/>
                          <a:pt x="274" y="13"/>
                        </a:cubicBezTo>
                        <a:cubicBezTo>
                          <a:pt x="250" y="5"/>
                          <a:pt x="225" y="1"/>
                          <a:pt x="20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" name="Google Shape;541;p45"/>
                  <p:cNvSpPr/>
                  <p:nvPr/>
                </p:nvSpPr>
                <p:spPr>
                  <a:xfrm>
                    <a:off x="2590750" y="2096825"/>
                    <a:ext cx="36500" cy="6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0" h="2433" fill="none" extrusionOk="0">
                        <a:moveTo>
                          <a:pt x="0" y="2280"/>
                        </a:moveTo>
                        <a:cubicBezTo>
                          <a:pt x="0" y="2311"/>
                          <a:pt x="61" y="2341"/>
                          <a:pt x="91" y="2402"/>
                        </a:cubicBezTo>
                        <a:cubicBezTo>
                          <a:pt x="152" y="2432"/>
                          <a:pt x="243" y="2371"/>
                          <a:pt x="243" y="2280"/>
                        </a:cubicBezTo>
                        <a:cubicBezTo>
                          <a:pt x="274" y="2128"/>
                          <a:pt x="274" y="1976"/>
                          <a:pt x="395" y="1855"/>
                        </a:cubicBezTo>
                        <a:cubicBezTo>
                          <a:pt x="456" y="1794"/>
                          <a:pt x="608" y="1703"/>
                          <a:pt x="578" y="1642"/>
                        </a:cubicBezTo>
                        <a:cubicBezTo>
                          <a:pt x="578" y="1551"/>
                          <a:pt x="517" y="1490"/>
                          <a:pt x="456" y="1460"/>
                        </a:cubicBezTo>
                        <a:cubicBezTo>
                          <a:pt x="395" y="1338"/>
                          <a:pt x="426" y="1156"/>
                          <a:pt x="486" y="1004"/>
                        </a:cubicBezTo>
                        <a:cubicBezTo>
                          <a:pt x="699" y="608"/>
                          <a:pt x="882" y="1"/>
                          <a:pt x="1459" y="244"/>
                        </a:cubicBezTo>
                      </a:path>
                    </a:pathLst>
                  </a:custGeom>
                  <a:noFill/>
                  <a:ln w="4550" cap="rnd" cmpd="sng">
                    <a:solidFill>
                      <a:srgbClr val="16196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45"/>
                  <p:cNvSpPr/>
                  <p:nvPr/>
                </p:nvSpPr>
                <p:spPr>
                  <a:xfrm>
                    <a:off x="2304250" y="2096825"/>
                    <a:ext cx="47150" cy="67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6" h="2705" extrusionOk="0">
                        <a:moveTo>
                          <a:pt x="718" y="1"/>
                        </a:moveTo>
                        <a:cubicBezTo>
                          <a:pt x="507" y="1"/>
                          <a:pt x="294" y="77"/>
                          <a:pt x="183" y="244"/>
                        </a:cubicBezTo>
                        <a:cubicBezTo>
                          <a:pt x="1" y="548"/>
                          <a:pt x="123" y="1004"/>
                          <a:pt x="305" y="1247"/>
                        </a:cubicBezTo>
                        <a:cubicBezTo>
                          <a:pt x="426" y="1460"/>
                          <a:pt x="578" y="1611"/>
                          <a:pt x="670" y="1794"/>
                        </a:cubicBezTo>
                        <a:cubicBezTo>
                          <a:pt x="791" y="2067"/>
                          <a:pt x="791" y="2371"/>
                          <a:pt x="974" y="2554"/>
                        </a:cubicBezTo>
                        <a:cubicBezTo>
                          <a:pt x="1077" y="2658"/>
                          <a:pt x="1224" y="2705"/>
                          <a:pt x="1364" y="2705"/>
                        </a:cubicBezTo>
                        <a:cubicBezTo>
                          <a:pt x="1430" y="2705"/>
                          <a:pt x="1493" y="2695"/>
                          <a:pt x="1551" y="2675"/>
                        </a:cubicBezTo>
                        <a:cubicBezTo>
                          <a:pt x="1733" y="2584"/>
                          <a:pt x="1885" y="2402"/>
                          <a:pt x="1885" y="2219"/>
                        </a:cubicBezTo>
                        <a:lnTo>
                          <a:pt x="1095" y="92"/>
                        </a:lnTo>
                        <a:cubicBezTo>
                          <a:pt x="988" y="32"/>
                          <a:pt x="853" y="1"/>
                          <a:pt x="718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" name="Google Shape;543;p45"/>
                  <p:cNvSpPr/>
                  <p:nvPr/>
                </p:nvSpPr>
                <p:spPr>
                  <a:xfrm>
                    <a:off x="2308825" y="2093675"/>
                    <a:ext cx="41050" cy="6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2" h="2488" extrusionOk="0">
                        <a:moveTo>
                          <a:pt x="676" y="0"/>
                        </a:moveTo>
                        <a:cubicBezTo>
                          <a:pt x="437" y="0"/>
                          <a:pt x="222" y="115"/>
                          <a:pt x="31" y="279"/>
                        </a:cubicBezTo>
                        <a:lnTo>
                          <a:pt x="0" y="309"/>
                        </a:lnTo>
                        <a:cubicBezTo>
                          <a:pt x="0" y="339"/>
                          <a:pt x="23" y="355"/>
                          <a:pt x="50" y="355"/>
                        </a:cubicBezTo>
                        <a:cubicBezTo>
                          <a:pt x="76" y="355"/>
                          <a:pt x="107" y="339"/>
                          <a:pt x="122" y="309"/>
                        </a:cubicBezTo>
                        <a:cubicBezTo>
                          <a:pt x="210" y="272"/>
                          <a:pt x="290" y="255"/>
                          <a:pt x="361" y="255"/>
                        </a:cubicBezTo>
                        <a:cubicBezTo>
                          <a:pt x="755" y="255"/>
                          <a:pt x="910" y="760"/>
                          <a:pt x="1064" y="1069"/>
                        </a:cubicBezTo>
                        <a:cubicBezTo>
                          <a:pt x="1155" y="1221"/>
                          <a:pt x="1186" y="1373"/>
                          <a:pt x="1095" y="1525"/>
                        </a:cubicBezTo>
                        <a:cubicBezTo>
                          <a:pt x="1064" y="1616"/>
                          <a:pt x="1003" y="1646"/>
                          <a:pt x="1003" y="1707"/>
                        </a:cubicBezTo>
                        <a:cubicBezTo>
                          <a:pt x="1003" y="1829"/>
                          <a:pt x="1095" y="1889"/>
                          <a:pt x="1186" y="1950"/>
                        </a:cubicBezTo>
                        <a:cubicBezTo>
                          <a:pt x="1307" y="2072"/>
                          <a:pt x="1307" y="2224"/>
                          <a:pt x="1338" y="2376"/>
                        </a:cubicBezTo>
                        <a:cubicBezTo>
                          <a:pt x="1361" y="2422"/>
                          <a:pt x="1384" y="2487"/>
                          <a:pt x="1435" y="2487"/>
                        </a:cubicBezTo>
                        <a:cubicBezTo>
                          <a:pt x="1451" y="2487"/>
                          <a:pt x="1468" y="2481"/>
                          <a:pt x="1490" y="2467"/>
                        </a:cubicBezTo>
                        <a:cubicBezTo>
                          <a:pt x="1520" y="2467"/>
                          <a:pt x="1520" y="2406"/>
                          <a:pt x="1550" y="2376"/>
                        </a:cubicBezTo>
                        <a:cubicBezTo>
                          <a:pt x="1642" y="2011"/>
                          <a:pt x="1550" y="1707"/>
                          <a:pt x="1520" y="1342"/>
                        </a:cubicBezTo>
                        <a:cubicBezTo>
                          <a:pt x="1520" y="1130"/>
                          <a:pt x="1398" y="826"/>
                          <a:pt x="1307" y="552"/>
                        </a:cubicBezTo>
                        <a:cubicBezTo>
                          <a:pt x="1186" y="309"/>
                          <a:pt x="1034" y="66"/>
                          <a:pt x="760" y="5"/>
                        </a:cubicBezTo>
                        <a:cubicBezTo>
                          <a:pt x="732" y="2"/>
                          <a:pt x="704" y="0"/>
                          <a:pt x="676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4" name="Google Shape;544;p45"/>
                  <p:cNvSpPr/>
                  <p:nvPr/>
                </p:nvSpPr>
                <p:spPr>
                  <a:xfrm>
                    <a:off x="2594550" y="2095975"/>
                    <a:ext cx="40300" cy="6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2" h="2778" extrusionOk="0">
                        <a:moveTo>
                          <a:pt x="963" y="0"/>
                        </a:moveTo>
                        <a:cubicBezTo>
                          <a:pt x="787" y="0"/>
                          <a:pt x="597" y="62"/>
                          <a:pt x="456" y="156"/>
                        </a:cubicBezTo>
                        <a:lnTo>
                          <a:pt x="0" y="2345"/>
                        </a:lnTo>
                        <a:cubicBezTo>
                          <a:pt x="61" y="2557"/>
                          <a:pt x="213" y="2740"/>
                          <a:pt x="395" y="2770"/>
                        </a:cubicBezTo>
                        <a:cubicBezTo>
                          <a:pt x="426" y="2775"/>
                          <a:pt x="458" y="2778"/>
                          <a:pt x="490" y="2778"/>
                        </a:cubicBezTo>
                        <a:cubicBezTo>
                          <a:pt x="654" y="2778"/>
                          <a:pt x="836" y="2714"/>
                          <a:pt x="912" y="2588"/>
                        </a:cubicBezTo>
                        <a:cubicBezTo>
                          <a:pt x="1064" y="2345"/>
                          <a:pt x="1034" y="2041"/>
                          <a:pt x="1125" y="1797"/>
                        </a:cubicBezTo>
                        <a:cubicBezTo>
                          <a:pt x="1186" y="1585"/>
                          <a:pt x="1307" y="1402"/>
                          <a:pt x="1429" y="1220"/>
                        </a:cubicBezTo>
                        <a:cubicBezTo>
                          <a:pt x="1581" y="916"/>
                          <a:pt x="1611" y="490"/>
                          <a:pt x="1368" y="187"/>
                        </a:cubicBezTo>
                        <a:cubicBezTo>
                          <a:pt x="1280" y="54"/>
                          <a:pt x="1128" y="0"/>
                          <a:pt x="963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" name="Google Shape;545;p45"/>
                  <p:cNvSpPr/>
                  <p:nvPr/>
                </p:nvSpPr>
                <p:spPr>
                  <a:xfrm>
                    <a:off x="2593775" y="2094400"/>
                    <a:ext cx="34975" cy="6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9" h="2651" extrusionOk="0">
                        <a:moveTo>
                          <a:pt x="825" y="0"/>
                        </a:moveTo>
                        <a:cubicBezTo>
                          <a:pt x="749" y="0"/>
                          <a:pt x="676" y="12"/>
                          <a:pt x="609" y="37"/>
                        </a:cubicBezTo>
                        <a:cubicBezTo>
                          <a:pt x="335" y="98"/>
                          <a:pt x="244" y="401"/>
                          <a:pt x="153" y="645"/>
                        </a:cubicBezTo>
                        <a:cubicBezTo>
                          <a:pt x="92" y="888"/>
                          <a:pt x="31" y="1192"/>
                          <a:pt x="1" y="1526"/>
                        </a:cubicBezTo>
                        <a:cubicBezTo>
                          <a:pt x="1" y="1891"/>
                          <a:pt x="1" y="2195"/>
                          <a:pt x="122" y="2529"/>
                        </a:cubicBezTo>
                        <a:cubicBezTo>
                          <a:pt x="122" y="2560"/>
                          <a:pt x="153" y="2651"/>
                          <a:pt x="183" y="2651"/>
                        </a:cubicBezTo>
                        <a:cubicBezTo>
                          <a:pt x="274" y="2651"/>
                          <a:pt x="335" y="2560"/>
                          <a:pt x="335" y="2499"/>
                        </a:cubicBezTo>
                        <a:cubicBezTo>
                          <a:pt x="396" y="2347"/>
                          <a:pt x="396" y="2164"/>
                          <a:pt x="457" y="2043"/>
                        </a:cubicBezTo>
                        <a:cubicBezTo>
                          <a:pt x="517" y="1952"/>
                          <a:pt x="639" y="1891"/>
                          <a:pt x="639" y="1769"/>
                        </a:cubicBezTo>
                        <a:cubicBezTo>
                          <a:pt x="639" y="1708"/>
                          <a:pt x="517" y="1648"/>
                          <a:pt x="487" y="1587"/>
                        </a:cubicBezTo>
                        <a:cubicBezTo>
                          <a:pt x="396" y="1435"/>
                          <a:pt x="426" y="1283"/>
                          <a:pt x="457" y="1131"/>
                        </a:cubicBezTo>
                        <a:cubicBezTo>
                          <a:pt x="564" y="782"/>
                          <a:pt x="672" y="219"/>
                          <a:pt x="1094" y="219"/>
                        </a:cubicBezTo>
                        <a:cubicBezTo>
                          <a:pt x="1149" y="219"/>
                          <a:pt x="1210" y="228"/>
                          <a:pt x="1277" y="250"/>
                        </a:cubicBezTo>
                        <a:cubicBezTo>
                          <a:pt x="1338" y="250"/>
                          <a:pt x="1399" y="250"/>
                          <a:pt x="1399" y="219"/>
                        </a:cubicBezTo>
                        <a:lnTo>
                          <a:pt x="1368" y="189"/>
                        </a:lnTo>
                        <a:cubicBezTo>
                          <a:pt x="1236" y="79"/>
                          <a:pt x="1024" y="0"/>
                          <a:pt x="825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" name="Google Shape;546;p45"/>
                  <p:cNvSpPr/>
                  <p:nvPr/>
                </p:nvSpPr>
                <p:spPr>
                  <a:xfrm>
                    <a:off x="2377200" y="2164450"/>
                    <a:ext cx="166450" cy="269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8" h="10783" extrusionOk="0">
                        <a:moveTo>
                          <a:pt x="1764" y="1"/>
                        </a:moveTo>
                        <a:cubicBezTo>
                          <a:pt x="1825" y="1186"/>
                          <a:pt x="1855" y="2402"/>
                          <a:pt x="1825" y="3618"/>
                        </a:cubicBezTo>
                        <a:cubicBezTo>
                          <a:pt x="1794" y="4438"/>
                          <a:pt x="1916" y="5654"/>
                          <a:pt x="1612" y="6414"/>
                        </a:cubicBezTo>
                        <a:cubicBezTo>
                          <a:pt x="1551" y="6505"/>
                          <a:pt x="1490" y="6566"/>
                          <a:pt x="1460" y="6657"/>
                        </a:cubicBezTo>
                        <a:cubicBezTo>
                          <a:pt x="1065" y="7144"/>
                          <a:pt x="305" y="6870"/>
                          <a:pt x="122" y="7448"/>
                        </a:cubicBezTo>
                        <a:cubicBezTo>
                          <a:pt x="1" y="7752"/>
                          <a:pt x="244" y="8056"/>
                          <a:pt x="426" y="8329"/>
                        </a:cubicBezTo>
                        <a:cubicBezTo>
                          <a:pt x="822" y="8876"/>
                          <a:pt x="1308" y="9423"/>
                          <a:pt x="1703" y="9940"/>
                        </a:cubicBezTo>
                        <a:cubicBezTo>
                          <a:pt x="1946" y="10244"/>
                          <a:pt x="2220" y="10609"/>
                          <a:pt x="2585" y="10700"/>
                        </a:cubicBezTo>
                        <a:cubicBezTo>
                          <a:pt x="2728" y="10757"/>
                          <a:pt x="2871" y="10782"/>
                          <a:pt x="3013" y="10782"/>
                        </a:cubicBezTo>
                        <a:cubicBezTo>
                          <a:pt x="3475" y="10782"/>
                          <a:pt x="3929" y="10516"/>
                          <a:pt x="4347" y="10214"/>
                        </a:cubicBezTo>
                        <a:cubicBezTo>
                          <a:pt x="4955" y="9788"/>
                          <a:pt x="5472" y="9332"/>
                          <a:pt x="6019" y="8876"/>
                        </a:cubicBezTo>
                        <a:cubicBezTo>
                          <a:pt x="6232" y="8663"/>
                          <a:pt x="6506" y="8420"/>
                          <a:pt x="6536" y="8116"/>
                        </a:cubicBezTo>
                        <a:cubicBezTo>
                          <a:pt x="6658" y="7448"/>
                          <a:pt x="5776" y="7448"/>
                          <a:pt x="5563" y="7022"/>
                        </a:cubicBezTo>
                        <a:cubicBezTo>
                          <a:pt x="5320" y="6597"/>
                          <a:pt x="5472" y="5746"/>
                          <a:pt x="5503" y="5320"/>
                        </a:cubicBezTo>
                        <a:cubicBezTo>
                          <a:pt x="5503" y="5051"/>
                          <a:pt x="5942" y="1852"/>
                          <a:pt x="6217" y="1852"/>
                        </a:cubicBezTo>
                        <a:cubicBezTo>
                          <a:pt x="6222" y="1852"/>
                          <a:pt x="6227" y="1853"/>
                          <a:pt x="6232" y="1855"/>
                        </a:cubicBezTo>
                        <a:cubicBezTo>
                          <a:pt x="6171" y="1824"/>
                          <a:pt x="1764" y="1"/>
                          <a:pt x="1764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" name="Google Shape;547;p45"/>
                  <p:cNvSpPr/>
                  <p:nvPr/>
                </p:nvSpPr>
                <p:spPr>
                  <a:xfrm>
                    <a:off x="2421275" y="2163700"/>
                    <a:ext cx="111750" cy="16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0" h="6475" extrusionOk="0">
                        <a:moveTo>
                          <a:pt x="4465" y="1852"/>
                        </a:moveTo>
                        <a:cubicBezTo>
                          <a:pt x="4467" y="1853"/>
                          <a:pt x="4468" y="1854"/>
                          <a:pt x="4469" y="1854"/>
                        </a:cubicBezTo>
                        <a:cubicBezTo>
                          <a:pt x="4468" y="1854"/>
                          <a:pt x="4466" y="1853"/>
                          <a:pt x="4465" y="1852"/>
                        </a:cubicBezTo>
                        <a:close/>
                        <a:moveTo>
                          <a:pt x="1" y="0"/>
                        </a:moveTo>
                        <a:cubicBezTo>
                          <a:pt x="62" y="1216"/>
                          <a:pt x="92" y="2432"/>
                          <a:pt x="62" y="3587"/>
                        </a:cubicBezTo>
                        <a:cubicBezTo>
                          <a:pt x="31" y="4317"/>
                          <a:pt x="92" y="5198"/>
                          <a:pt x="1" y="5927"/>
                        </a:cubicBezTo>
                        <a:cubicBezTo>
                          <a:pt x="1065" y="6231"/>
                          <a:pt x="2129" y="6414"/>
                          <a:pt x="3253" y="6475"/>
                        </a:cubicBezTo>
                        <a:lnTo>
                          <a:pt x="3679" y="6475"/>
                        </a:lnTo>
                        <a:cubicBezTo>
                          <a:pt x="3679" y="6079"/>
                          <a:pt x="3709" y="5624"/>
                          <a:pt x="3740" y="5320"/>
                        </a:cubicBezTo>
                        <a:cubicBezTo>
                          <a:pt x="3740" y="5051"/>
                          <a:pt x="4238" y="1851"/>
                          <a:pt x="4457" y="1851"/>
                        </a:cubicBezTo>
                        <a:cubicBezTo>
                          <a:pt x="4460" y="1851"/>
                          <a:pt x="4462" y="1852"/>
                          <a:pt x="4465" y="1852"/>
                        </a:cubicBezTo>
                        <a:lnTo>
                          <a:pt x="4465" y="1852"/>
                        </a:lnTo>
                        <a:cubicBezTo>
                          <a:pt x="4298" y="1778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45"/>
                  <p:cNvSpPr/>
                  <p:nvPr/>
                </p:nvSpPr>
                <p:spPr>
                  <a:xfrm>
                    <a:off x="2387100" y="2347600"/>
                    <a:ext cx="156550" cy="8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2" h="3526" fill="none" extrusionOk="0">
                        <a:moveTo>
                          <a:pt x="5562" y="0"/>
                        </a:moveTo>
                        <a:cubicBezTo>
                          <a:pt x="5866" y="152"/>
                          <a:pt x="6170" y="334"/>
                          <a:pt x="6231" y="638"/>
                        </a:cubicBezTo>
                        <a:cubicBezTo>
                          <a:pt x="6262" y="912"/>
                          <a:pt x="6079" y="1155"/>
                          <a:pt x="5866" y="1337"/>
                        </a:cubicBezTo>
                        <a:cubicBezTo>
                          <a:pt x="5167" y="2097"/>
                          <a:pt x="4316" y="2736"/>
                          <a:pt x="3374" y="3192"/>
                        </a:cubicBezTo>
                        <a:cubicBezTo>
                          <a:pt x="2979" y="3374"/>
                          <a:pt x="2584" y="3526"/>
                          <a:pt x="2189" y="3374"/>
                        </a:cubicBezTo>
                        <a:cubicBezTo>
                          <a:pt x="1976" y="3313"/>
                          <a:pt x="1763" y="3131"/>
                          <a:pt x="1611" y="2918"/>
                        </a:cubicBezTo>
                        <a:cubicBezTo>
                          <a:pt x="1064" y="2280"/>
                          <a:pt x="486" y="1611"/>
                          <a:pt x="0" y="882"/>
                        </a:cubicBezTo>
                      </a:path>
                    </a:pathLst>
                  </a:custGeom>
                  <a:noFill/>
                  <a:ln w="1905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45"/>
                  <p:cNvSpPr/>
                  <p:nvPr/>
                </p:nvSpPr>
                <p:spPr>
                  <a:xfrm>
                    <a:off x="2339225" y="1969250"/>
                    <a:ext cx="265225" cy="33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9" h="13599" extrusionOk="0">
                        <a:moveTo>
                          <a:pt x="5379" y="0"/>
                        </a:moveTo>
                        <a:cubicBezTo>
                          <a:pt x="3503" y="0"/>
                          <a:pt x="1593" y="427"/>
                          <a:pt x="760" y="1334"/>
                        </a:cubicBezTo>
                        <a:cubicBezTo>
                          <a:pt x="0" y="2216"/>
                          <a:pt x="152" y="4192"/>
                          <a:pt x="122" y="5225"/>
                        </a:cubicBezTo>
                        <a:cubicBezTo>
                          <a:pt x="122" y="5924"/>
                          <a:pt x="243" y="6623"/>
                          <a:pt x="243" y="7292"/>
                        </a:cubicBezTo>
                        <a:cubicBezTo>
                          <a:pt x="243" y="8477"/>
                          <a:pt x="274" y="9632"/>
                          <a:pt x="669" y="10727"/>
                        </a:cubicBezTo>
                        <a:cubicBezTo>
                          <a:pt x="1216" y="12216"/>
                          <a:pt x="2523" y="13189"/>
                          <a:pt x="4073" y="13493"/>
                        </a:cubicBezTo>
                        <a:cubicBezTo>
                          <a:pt x="4450" y="13562"/>
                          <a:pt x="4848" y="13599"/>
                          <a:pt x="5254" y="13599"/>
                        </a:cubicBezTo>
                        <a:cubicBezTo>
                          <a:pt x="6616" y="13599"/>
                          <a:pt x="8053" y="13190"/>
                          <a:pt x="8967" y="12277"/>
                        </a:cubicBezTo>
                        <a:cubicBezTo>
                          <a:pt x="9757" y="11487"/>
                          <a:pt x="10122" y="10240"/>
                          <a:pt x="10335" y="9177"/>
                        </a:cubicBezTo>
                        <a:cubicBezTo>
                          <a:pt x="10608" y="7870"/>
                          <a:pt x="10335" y="6502"/>
                          <a:pt x="10335" y="5195"/>
                        </a:cubicBezTo>
                        <a:cubicBezTo>
                          <a:pt x="10335" y="4131"/>
                          <a:pt x="10578" y="2307"/>
                          <a:pt x="9879" y="1334"/>
                        </a:cubicBezTo>
                        <a:cubicBezTo>
                          <a:pt x="9258" y="465"/>
                          <a:pt x="7337" y="0"/>
                          <a:pt x="537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0" name="Google Shape;550;p45"/>
                  <p:cNvSpPr/>
                  <p:nvPr/>
                </p:nvSpPr>
                <p:spPr>
                  <a:xfrm>
                    <a:off x="2406075" y="2124100"/>
                    <a:ext cx="19800" cy="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2" h="789" extrusionOk="0">
                        <a:moveTo>
                          <a:pt x="333" y="0"/>
                        </a:moveTo>
                        <a:cubicBezTo>
                          <a:pt x="79" y="0"/>
                          <a:pt x="1" y="176"/>
                          <a:pt x="1" y="429"/>
                        </a:cubicBezTo>
                        <a:cubicBezTo>
                          <a:pt x="1" y="581"/>
                          <a:pt x="92" y="733"/>
                          <a:pt x="244" y="764"/>
                        </a:cubicBezTo>
                        <a:cubicBezTo>
                          <a:pt x="280" y="781"/>
                          <a:pt x="318" y="789"/>
                          <a:pt x="356" y="789"/>
                        </a:cubicBezTo>
                        <a:cubicBezTo>
                          <a:pt x="450" y="789"/>
                          <a:pt x="544" y="746"/>
                          <a:pt x="609" y="703"/>
                        </a:cubicBezTo>
                        <a:cubicBezTo>
                          <a:pt x="700" y="612"/>
                          <a:pt x="791" y="369"/>
                          <a:pt x="700" y="247"/>
                        </a:cubicBezTo>
                        <a:cubicBezTo>
                          <a:pt x="670" y="125"/>
                          <a:pt x="518" y="4"/>
                          <a:pt x="396" y="4"/>
                        </a:cubicBezTo>
                        <a:cubicBezTo>
                          <a:pt x="374" y="2"/>
                          <a:pt x="353" y="0"/>
                          <a:pt x="33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45"/>
                  <p:cNvSpPr/>
                  <p:nvPr/>
                </p:nvSpPr>
                <p:spPr>
                  <a:xfrm>
                    <a:off x="2528425" y="2122575"/>
                    <a:ext cx="19775" cy="1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1" h="776" extrusionOk="0">
                        <a:moveTo>
                          <a:pt x="362" y="1"/>
                        </a:moveTo>
                        <a:cubicBezTo>
                          <a:pt x="105" y="1"/>
                          <a:pt x="1" y="174"/>
                          <a:pt x="1" y="399"/>
                        </a:cubicBezTo>
                        <a:cubicBezTo>
                          <a:pt x="1" y="551"/>
                          <a:pt x="92" y="733"/>
                          <a:pt x="274" y="764"/>
                        </a:cubicBezTo>
                        <a:cubicBezTo>
                          <a:pt x="297" y="771"/>
                          <a:pt x="324" y="775"/>
                          <a:pt x="352" y="775"/>
                        </a:cubicBezTo>
                        <a:cubicBezTo>
                          <a:pt x="438" y="775"/>
                          <a:pt x="540" y="741"/>
                          <a:pt x="609" y="673"/>
                        </a:cubicBezTo>
                        <a:cubicBezTo>
                          <a:pt x="761" y="612"/>
                          <a:pt x="791" y="338"/>
                          <a:pt x="730" y="217"/>
                        </a:cubicBezTo>
                        <a:cubicBezTo>
                          <a:pt x="669" y="126"/>
                          <a:pt x="517" y="4"/>
                          <a:pt x="426" y="4"/>
                        </a:cubicBezTo>
                        <a:cubicBezTo>
                          <a:pt x="404" y="2"/>
                          <a:pt x="383" y="1"/>
                          <a:pt x="36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45"/>
                  <p:cNvSpPr/>
                  <p:nvPr/>
                </p:nvSpPr>
                <p:spPr>
                  <a:xfrm>
                    <a:off x="2517025" y="2091150"/>
                    <a:ext cx="39175" cy="1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7" h="714" extrusionOk="0">
                        <a:moveTo>
                          <a:pt x="857" y="1"/>
                        </a:moveTo>
                        <a:cubicBezTo>
                          <a:pt x="505" y="1"/>
                          <a:pt x="164" y="178"/>
                          <a:pt x="31" y="531"/>
                        </a:cubicBezTo>
                        <a:cubicBezTo>
                          <a:pt x="31" y="623"/>
                          <a:pt x="1" y="683"/>
                          <a:pt x="62" y="714"/>
                        </a:cubicBezTo>
                        <a:cubicBezTo>
                          <a:pt x="122" y="714"/>
                          <a:pt x="153" y="714"/>
                          <a:pt x="183" y="683"/>
                        </a:cubicBezTo>
                        <a:cubicBezTo>
                          <a:pt x="213" y="683"/>
                          <a:pt x="213" y="653"/>
                          <a:pt x="274" y="653"/>
                        </a:cubicBezTo>
                        <a:cubicBezTo>
                          <a:pt x="533" y="535"/>
                          <a:pt x="701" y="491"/>
                          <a:pt x="948" y="491"/>
                        </a:cubicBezTo>
                        <a:cubicBezTo>
                          <a:pt x="1019" y="491"/>
                          <a:pt x="1097" y="494"/>
                          <a:pt x="1186" y="501"/>
                        </a:cubicBezTo>
                        <a:cubicBezTo>
                          <a:pt x="1201" y="502"/>
                          <a:pt x="1214" y="503"/>
                          <a:pt x="1228" y="503"/>
                        </a:cubicBezTo>
                        <a:cubicBezTo>
                          <a:pt x="1525" y="503"/>
                          <a:pt x="1567" y="192"/>
                          <a:pt x="1247" y="76"/>
                        </a:cubicBezTo>
                        <a:cubicBezTo>
                          <a:pt x="1123" y="26"/>
                          <a:pt x="989" y="1"/>
                          <a:pt x="85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45"/>
                  <p:cNvSpPr/>
                  <p:nvPr/>
                </p:nvSpPr>
                <p:spPr>
                  <a:xfrm>
                    <a:off x="2391075" y="2092900"/>
                    <a:ext cx="40100" cy="1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" h="631" extrusionOk="0">
                        <a:moveTo>
                          <a:pt x="837" y="0"/>
                        </a:moveTo>
                        <a:cubicBezTo>
                          <a:pt x="641" y="0"/>
                          <a:pt x="441" y="63"/>
                          <a:pt x="267" y="188"/>
                        </a:cubicBezTo>
                        <a:cubicBezTo>
                          <a:pt x="1" y="374"/>
                          <a:pt x="60" y="630"/>
                          <a:pt x="324" y="630"/>
                        </a:cubicBezTo>
                        <a:cubicBezTo>
                          <a:pt x="362" y="630"/>
                          <a:pt x="403" y="625"/>
                          <a:pt x="449" y="613"/>
                        </a:cubicBezTo>
                        <a:cubicBezTo>
                          <a:pt x="655" y="528"/>
                          <a:pt x="802" y="490"/>
                          <a:pt x="957" y="490"/>
                        </a:cubicBezTo>
                        <a:cubicBezTo>
                          <a:pt x="1077" y="490"/>
                          <a:pt x="1202" y="513"/>
                          <a:pt x="1361" y="553"/>
                        </a:cubicBezTo>
                        <a:cubicBezTo>
                          <a:pt x="1391" y="553"/>
                          <a:pt x="1391" y="553"/>
                          <a:pt x="1422" y="583"/>
                        </a:cubicBezTo>
                        <a:cubicBezTo>
                          <a:pt x="1442" y="583"/>
                          <a:pt x="1489" y="597"/>
                          <a:pt x="1527" y="597"/>
                        </a:cubicBezTo>
                        <a:cubicBezTo>
                          <a:pt x="1547" y="597"/>
                          <a:pt x="1563" y="593"/>
                          <a:pt x="1574" y="583"/>
                        </a:cubicBezTo>
                        <a:cubicBezTo>
                          <a:pt x="1604" y="553"/>
                          <a:pt x="1604" y="461"/>
                          <a:pt x="1574" y="401"/>
                        </a:cubicBezTo>
                        <a:cubicBezTo>
                          <a:pt x="1394" y="132"/>
                          <a:pt x="1119" y="0"/>
                          <a:pt x="8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4" name="Google Shape;554;p45"/>
                  <p:cNvSpPr/>
                  <p:nvPr/>
                </p:nvSpPr>
                <p:spPr>
                  <a:xfrm>
                    <a:off x="1997712" y="1546231"/>
                    <a:ext cx="93500" cy="29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11797" extrusionOk="0">
                        <a:moveTo>
                          <a:pt x="2394" y="1"/>
                        </a:moveTo>
                        <a:cubicBezTo>
                          <a:pt x="2305" y="1"/>
                          <a:pt x="2215" y="3"/>
                          <a:pt x="2129" y="3"/>
                        </a:cubicBezTo>
                        <a:cubicBezTo>
                          <a:pt x="1794" y="3"/>
                          <a:pt x="1460" y="34"/>
                          <a:pt x="1156" y="125"/>
                        </a:cubicBezTo>
                        <a:cubicBezTo>
                          <a:pt x="791" y="186"/>
                          <a:pt x="274" y="368"/>
                          <a:pt x="122" y="733"/>
                        </a:cubicBezTo>
                        <a:cubicBezTo>
                          <a:pt x="1" y="1037"/>
                          <a:pt x="153" y="1584"/>
                          <a:pt x="183" y="1888"/>
                        </a:cubicBezTo>
                        <a:cubicBezTo>
                          <a:pt x="274" y="2739"/>
                          <a:pt x="426" y="3590"/>
                          <a:pt x="548" y="4441"/>
                        </a:cubicBezTo>
                        <a:cubicBezTo>
                          <a:pt x="852" y="6386"/>
                          <a:pt x="1156" y="8362"/>
                          <a:pt x="1642" y="10247"/>
                        </a:cubicBezTo>
                        <a:cubicBezTo>
                          <a:pt x="1794" y="10794"/>
                          <a:pt x="1916" y="11797"/>
                          <a:pt x="2615" y="11797"/>
                        </a:cubicBezTo>
                        <a:cubicBezTo>
                          <a:pt x="2828" y="11797"/>
                          <a:pt x="3010" y="11797"/>
                          <a:pt x="3192" y="11736"/>
                        </a:cubicBezTo>
                        <a:cubicBezTo>
                          <a:pt x="3739" y="11493"/>
                          <a:pt x="3618" y="10125"/>
                          <a:pt x="3618" y="9639"/>
                        </a:cubicBezTo>
                        <a:cubicBezTo>
                          <a:pt x="3648" y="8696"/>
                          <a:pt x="3648" y="7754"/>
                          <a:pt x="3648" y="6751"/>
                        </a:cubicBezTo>
                        <a:cubicBezTo>
                          <a:pt x="3648" y="5657"/>
                          <a:pt x="3648" y="4593"/>
                          <a:pt x="3588" y="3499"/>
                        </a:cubicBezTo>
                        <a:cubicBezTo>
                          <a:pt x="3527" y="2465"/>
                          <a:pt x="3496" y="1432"/>
                          <a:pt x="3223" y="459"/>
                        </a:cubicBezTo>
                        <a:cubicBezTo>
                          <a:pt x="3192" y="277"/>
                          <a:pt x="3071" y="155"/>
                          <a:pt x="3010" y="125"/>
                        </a:cubicBezTo>
                        <a:cubicBezTo>
                          <a:pt x="2836" y="16"/>
                          <a:pt x="2616" y="1"/>
                          <a:pt x="239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45"/>
                  <p:cNvSpPr/>
                  <p:nvPr/>
                </p:nvSpPr>
                <p:spPr>
                  <a:xfrm>
                    <a:off x="2047862" y="1860031"/>
                    <a:ext cx="54000" cy="72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" h="2889" extrusionOk="0">
                        <a:moveTo>
                          <a:pt x="1021" y="0"/>
                        </a:moveTo>
                        <a:cubicBezTo>
                          <a:pt x="986" y="0"/>
                          <a:pt x="950" y="2"/>
                          <a:pt x="913" y="5"/>
                        </a:cubicBezTo>
                        <a:cubicBezTo>
                          <a:pt x="1" y="126"/>
                          <a:pt x="123" y="1069"/>
                          <a:pt x="274" y="1768"/>
                        </a:cubicBezTo>
                        <a:cubicBezTo>
                          <a:pt x="366" y="2132"/>
                          <a:pt x="548" y="2528"/>
                          <a:pt x="852" y="2710"/>
                        </a:cubicBezTo>
                        <a:cubicBezTo>
                          <a:pt x="1000" y="2828"/>
                          <a:pt x="1183" y="2889"/>
                          <a:pt x="1364" y="2889"/>
                        </a:cubicBezTo>
                        <a:cubicBezTo>
                          <a:pt x="1556" y="2889"/>
                          <a:pt x="1745" y="2820"/>
                          <a:pt x="1885" y="2680"/>
                        </a:cubicBezTo>
                        <a:cubicBezTo>
                          <a:pt x="2068" y="2528"/>
                          <a:pt x="2129" y="2254"/>
                          <a:pt x="2129" y="2041"/>
                        </a:cubicBezTo>
                        <a:cubicBezTo>
                          <a:pt x="2159" y="1768"/>
                          <a:pt x="2159" y="1433"/>
                          <a:pt x="2098" y="1129"/>
                        </a:cubicBezTo>
                        <a:cubicBezTo>
                          <a:pt x="1983" y="551"/>
                          <a:pt x="1702" y="0"/>
                          <a:pt x="102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" name="Google Shape;556;p45"/>
                  <p:cNvSpPr/>
                  <p:nvPr/>
                </p:nvSpPr>
                <p:spPr>
                  <a:xfrm>
                    <a:off x="2134762" y="1253831"/>
                    <a:ext cx="87150" cy="48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6" h="19511" extrusionOk="0">
                        <a:moveTo>
                          <a:pt x="1619" y="0"/>
                        </a:moveTo>
                        <a:cubicBezTo>
                          <a:pt x="821" y="0"/>
                          <a:pt x="0" y="242"/>
                          <a:pt x="20" y="1061"/>
                        </a:cubicBezTo>
                        <a:cubicBezTo>
                          <a:pt x="112" y="4222"/>
                          <a:pt x="233" y="7353"/>
                          <a:pt x="294" y="10544"/>
                        </a:cubicBezTo>
                        <a:cubicBezTo>
                          <a:pt x="385" y="13037"/>
                          <a:pt x="446" y="15499"/>
                          <a:pt x="720" y="17961"/>
                        </a:cubicBezTo>
                        <a:cubicBezTo>
                          <a:pt x="750" y="18356"/>
                          <a:pt x="780" y="18721"/>
                          <a:pt x="1023" y="19025"/>
                        </a:cubicBezTo>
                        <a:cubicBezTo>
                          <a:pt x="1175" y="19278"/>
                          <a:pt x="1475" y="19510"/>
                          <a:pt x="1782" y="19510"/>
                        </a:cubicBezTo>
                        <a:cubicBezTo>
                          <a:pt x="1843" y="19510"/>
                          <a:pt x="1905" y="19501"/>
                          <a:pt x="1966" y="19481"/>
                        </a:cubicBezTo>
                        <a:cubicBezTo>
                          <a:pt x="2513" y="19359"/>
                          <a:pt x="2665" y="18690"/>
                          <a:pt x="2726" y="18113"/>
                        </a:cubicBezTo>
                        <a:cubicBezTo>
                          <a:pt x="2999" y="15164"/>
                          <a:pt x="3121" y="12186"/>
                          <a:pt x="3212" y="9237"/>
                        </a:cubicBezTo>
                        <a:cubicBezTo>
                          <a:pt x="3334" y="6411"/>
                          <a:pt x="3486" y="3553"/>
                          <a:pt x="3303" y="757"/>
                        </a:cubicBezTo>
                        <a:cubicBezTo>
                          <a:pt x="3303" y="605"/>
                          <a:pt x="3273" y="423"/>
                          <a:pt x="3182" y="301"/>
                        </a:cubicBezTo>
                        <a:cubicBezTo>
                          <a:pt x="3149" y="309"/>
                          <a:pt x="3123" y="313"/>
                          <a:pt x="3102" y="313"/>
                        </a:cubicBezTo>
                        <a:cubicBezTo>
                          <a:pt x="3044" y="313"/>
                          <a:pt x="3021" y="285"/>
                          <a:pt x="2999" y="240"/>
                        </a:cubicBezTo>
                        <a:cubicBezTo>
                          <a:pt x="2908" y="210"/>
                          <a:pt x="2847" y="179"/>
                          <a:pt x="2726" y="149"/>
                        </a:cubicBezTo>
                        <a:cubicBezTo>
                          <a:pt x="2445" y="66"/>
                          <a:pt x="2035" y="0"/>
                          <a:pt x="161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7" name="Google Shape;557;p45"/>
                  <p:cNvSpPr/>
                  <p:nvPr/>
                </p:nvSpPr>
                <p:spPr>
                  <a:xfrm>
                    <a:off x="2160337" y="1806181"/>
                    <a:ext cx="31175" cy="4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" h="1773" extrusionOk="0">
                        <a:moveTo>
                          <a:pt x="578" y="1"/>
                        </a:moveTo>
                        <a:cubicBezTo>
                          <a:pt x="0" y="1"/>
                          <a:pt x="31" y="609"/>
                          <a:pt x="61" y="1034"/>
                        </a:cubicBezTo>
                        <a:cubicBezTo>
                          <a:pt x="122" y="1277"/>
                          <a:pt x="183" y="1490"/>
                          <a:pt x="365" y="1642"/>
                        </a:cubicBezTo>
                        <a:cubicBezTo>
                          <a:pt x="482" y="1726"/>
                          <a:pt x="608" y="1772"/>
                          <a:pt x="733" y="1772"/>
                        </a:cubicBezTo>
                        <a:cubicBezTo>
                          <a:pt x="836" y="1772"/>
                          <a:pt x="938" y="1741"/>
                          <a:pt x="1034" y="1672"/>
                        </a:cubicBezTo>
                        <a:cubicBezTo>
                          <a:pt x="1125" y="1612"/>
                          <a:pt x="1186" y="1460"/>
                          <a:pt x="1216" y="1308"/>
                        </a:cubicBezTo>
                        <a:cubicBezTo>
                          <a:pt x="1247" y="1125"/>
                          <a:pt x="1247" y="913"/>
                          <a:pt x="1247" y="730"/>
                        </a:cubicBezTo>
                        <a:cubicBezTo>
                          <a:pt x="1216" y="365"/>
                          <a:pt x="1034" y="1"/>
                          <a:pt x="57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8" name="Google Shape;558;p45"/>
                  <p:cNvSpPr/>
                  <p:nvPr/>
                </p:nvSpPr>
                <p:spPr>
                  <a:xfrm>
                    <a:off x="1712012" y="1442956"/>
                    <a:ext cx="120075" cy="291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3" h="11669" extrusionOk="0">
                        <a:moveTo>
                          <a:pt x="1672" y="1"/>
                        </a:moveTo>
                        <a:cubicBezTo>
                          <a:pt x="1125" y="1"/>
                          <a:pt x="0" y="244"/>
                          <a:pt x="213" y="1004"/>
                        </a:cubicBezTo>
                        <a:cubicBezTo>
                          <a:pt x="821" y="2888"/>
                          <a:pt x="1429" y="4742"/>
                          <a:pt x="2006" y="6596"/>
                        </a:cubicBezTo>
                        <a:cubicBezTo>
                          <a:pt x="2462" y="8055"/>
                          <a:pt x="2948" y="9514"/>
                          <a:pt x="3526" y="10943"/>
                        </a:cubicBezTo>
                        <a:cubicBezTo>
                          <a:pt x="3587" y="11156"/>
                          <a:pt x="3708" y="11338"/>
                          <a:pt x="3860" y="11490"/>
                        </a:cubicBezTo>
                        <a:cubicBezTo>
                          <a:pt x="3963" y="11593"/>
                          <a:pt x="4122" y="11668"/>
                          <a:pt x="4280" y="11668"/>
                        </a:cubicBezTo>
                        <a:cubicBezTo>
                          <a:pt x="4355" y="11668"/>
                          <a:pt x="4430" y="11651"/>
                          <a:pt x="4499" y="11612"/>
                        </a:cubicBezTo>
                        <a:cubicBezTo>
                          <a:pt x="4803" y="11460"/>
                          <a:pt x="4772" y="11004"/>
                          <a:pt x="4711" y="10669"/>
                        </a:cubicBezTo>
                        <a:cubicBezTo>
                          <a:pt x="4347" y="8876"/>
                          <a:pt x="3891" y="7083"/>
                          <a:pt x="3435" y="5320"/>
                        </a:cubicBezTo>
                        <a:cubicBezTo>
                          <a:pt x="3040" y="3648"/>
                          <a:pt x="2644" y="1915"/>
                          <a:pt x="2037" y="305"/>
                        </a:cubicBezTo>
                        <a:cubicBezTo>
                          <a:pt x="2006" y="213"/>
                          <a:pt x="1976" y="92"/>
                          <a:pt x="1885" y="31"/>
                        </a:cubicBezTo>
                        <a:cubicBezTo>
                          <a:pt x="1885" y="31"/>
                          <a:pt x="1854" y="1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45"/>
                  <p:cNvSpPr/>
                  <p:nvPr/>
                </p:nvSpPr>
                <p:spPr>
                  <a:xfrm>
                    <a:off x="1823712" y="1772531"/>
                    <a:ext cx="22825" cy="2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" h="1058" extrusionOk="0">
                        <a:moveTo>
                          <a:pt x="500" y="1"/>
                        </a:moveTo>
                        <a:cubicBezTo>
                          <a:pt x="457" y="1"/>
                          <a:pt x="412" y="13"/>
                          <a:pt x="365" y="40"/>
                        </a:cubicBezTo>
                        <a:cubicBezTo>
                          <a:pt x="0" y="100"/>
                          <a:pt x="122" y="496"/>
                          <a:pt x="243" y="708"/>
                        </a:cubicBezTo>
                        <a:cubicBezTo>
                          <a:pt x="274" y="830"/>
                          <a:pt x="365" y="982"/>
                          <a:pt x="517" y="1012"/>
                        </a:cubicBezTo>
                        <a:cubicBezTo>
                          <a:pt x="549" y="1044"/>
                          <a:pt x="595" y="1057"/>
                          <a:pt x="645" y="1057"/>
                        </a:cubicBezTo>
                        <a:cubicBezTo>
                          <a:pt x="738" y="1057"/>
                          <a:pt x="842" y="1011"/>
                          <a:pt x="882" y="952"/>
                        </a:cubicBezTo>
                        <a:cubicBezTo>
                          <a:pt x="912" y="860"/>
                          <a:pt x="912" y="739"/>
                          <a:pt x="912" y="678"/>
                        </a:cubicBezTo>
                        <a:cubicBezTo>
                          <a:pt x="912" y="556"/>
                          <a:pt x="882" y="435"/>
                          <a:pt x="851" y="344"/>
                        </a:cubicBezTo>
                        <a:cubicBezTo>
                          <a:pt x="780" y="154"/>
                          <a:pt x="653" y="1"/>
                          <a:pt x="50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45"/>
                  <p:cNvSpPr/>
                  <p:nvPr/>
                </p:nvSpPr>
                <p:spPr>
                  <a:xfrm>
                    <a:off x="1834650" y="2467275"/>
                    <a:ext cx="550950" cy="52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38" h="20822" extrusionOk="0">
                        <a:moveTo>
                          <a:pt x="16359" y="0"/>
                        </a:moveTo>
                        <a:cubicBezTo>
                          <a:pt x="15836" y="0"/>
                          <a:pt x="15350" y="561"/>
                          <a:pt x="15016" y="867"/>
                        </a:cubicBezTo>
                        <a:cubicBezTo>
                          <a:pt x="12767" y="2842"/>
                          <a:pt x="11064" y="5365"/>
                          <a:pt x="9241" y="7706"/>
                        </a:cubicBezTo>
                        <a:cubicBezTo>
                          <a:pt x="8146" y="9134"/>
                          <a:pt x="6991" y="10502"/>
                          <a:pt x="5624" y="11657"/>
                        </a:cubicBezTo>
                        <a:cubicBezTo>
                          <a:pt x="4955" y="12235"/>
                          <a:pt x="4225" y="12782"/>
                          <a:pt x="3465" y="13238"/>
                        </a:cubicBezTo>
                        <a:cubicBezTo>
                          <a:pt x="2675" y="13724"/>
                          <a:pt x="2037" y="14362"/>
                          <a:pt x="1338" y="15001"/>
                        </a:cubicBezTo>
                        <a:cubicBezTo>
                          <a:pt x="0" y="16338"/>
                          <a:pt x="0" y="18496"/>
                          <a:pt x="1338" y="19833"/>
                        </a:cubicBezTo>
                        <a:cubicBezTo>
                          <a:pt x="2007" y="20487"/>
                          <a:pt x="2875" y="20822"/>
                          <a:pt x="3743" y="20822"/>
                        </a:cubicBezTo>
                        <a:cubicBezTo>
                          <a:pt x="4570" y="20822"/>
                          <a:pt x="5396" y="20517"/>
                          <a:pt x="6049" y="19894"/>
                        </a:cubicBezTo>
                        <a:cubicBezTo>
                          <a:pt x="10912" y="15365"/>
                          <a:pt x="21551" y="5396"/>
                          <a:pt x="22037" y="4757"/>
                        </a:cubicBezTo>
                        <a:cubicBezTo>
                          <a:pt x="20761" y="3602"/>
                          <a:pt x="19454" y="2508"/>
                          <a:pt x="18207" y="1383"/>
                        </a:cubicBezTo>
                        <a:cubicBezTo>
                          <a:pt x="17782" y="1019"/>
                          <a:pt x="17052" y="107"/>
                          <a:pt x="16505" y="16"/>
                        </a:cubicBezTo>
                        <a:cubicBezTo>
                          <a:pt x="16456" y="5"/>
                          <a:pt x="16407" y="0"/>
                          <a:pt x="1635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45"/>
                  <p:cNvSpPr/>
                  <p:nvPr/>
                </p:nvSpPr>
                <p:spPr>
                  <a:xfrm>
                    <a:off x="2072500" y="2394750"/>
                    <a:ext cx="342825" cy="36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3" h="14576" extrusionOk="0">
                        <a:moveTo>
                          <a:pt x="8471" y="0"/>
                        </a:moveTo>
                        <a:cubicBezTo>
                          <a:pt x="8309" y="0"/>
                          <a:pt x="8159" y="48"/>
                          <a:pt x="8025" y="151"/>
                        </a:cubicBezTo>
                        <a:cubicBezTo>
                          <a:pt x="2705" y="4224"/>
                          <a:pt x="851" y="7597"/>
                          <a:pt x="61" y="8357"/>
                        </a:cubicBezTo>
                        <a:cubicBezTo>
                          <a:pt x="0" y="8449"/>
                          <a:pt x="0" y="8570"/>
                          <a:pt x="31" y="8661"/>
                        </a:cubicBezTo>
                        <a:cubicBezTo>
                          <a:pt x="1976" y="12582"/>
                          <a:pt x="4560" y="14193"/>
                          <a:pt x="5076" y="14558"/>
                        </a:cubicBezTo>
                        <a:cubicBezTo>
                          <a:pt x="5091" y="14569"/>
                          <a:pt x="5111" y="14575"/>
                          <a:pt x="5136" y="14575"/>
                        </a:cubicBezTo>
                        <a:cubicBezTo>
                          <a:pt x="6035" y="14575"/>
                          <a:pt x="13405" y="7263"/>
                          <a:pt x="13405" y="7263"/>
                        </a:cubicBezTo>
                        <a:cubicBezTo>
                          <a:pt x="13712" y="6201"/>
                          <a:pt x="10319" y="0"/>
                          <a:pt x="84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45"/>
                  <p:cNvSpPr/>
                  <p:nvPr/>
                </p:nvSpPr>
                <p:spPr>
                  <a:xfrm>
                    <a:off x="1834650" y="2365075"/>
                    <a:ext cx="218875" cy="617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5" h="24708" extrusionOk="0">
                        <a:moveTo>
                          <a:pt x="4469" y="0"/>
                        </a:moveTo>
                        <a:cubicBezTo>
                          <a:pt x="4256" y="0"/>
                          <a:pt x="4499" y="5684"/>
                          <a:pt x="4408" y="6231"/>
                        </a:cubicBezTo>
                        <a:cubicBezTo>
                          <a:pt x="3861" y="11277"/>
                          <a:pt x="1034" y="15806"/>
                          <a:pt x="304" y="20821"/>
                        </a:cubicBezTo>
                        <a:cubicBezTo>
                          <a:pt x="0" y="22675"/>
                          <a:pt x="1338" y="24408"/>
                          <a:pt x="3192" y="24681"/>
                        </a:cubicBezTo>
                        <a:cubicBezTo>
                          <a:pt x="3327" y="24699"/>
                          <a:pt x="3467" y="24707"/>
                          <a:pt x="3610" y="24707"/>
                        </a:cubicBezTo>
                        <a:cubicBezTo>
                          <a:pt x="4730" y="24707"/>
                          <a:pt x="6051" y="24182"/>
                          <a:pt x="6535" y="23131"/>
                        </a:cubicBezTo>
                        <a:cubicBezTo>
                          <a:pt x="6991" y="22219"/>
                          <a:pt x="6627" y="20608"/>
                          <a:pt x="6627" y="19605"/>
                        </a:cubicBezTo>
                        <a:cubicBezTo>
                          <a:pt x="6657" y="16596"/>
                          <a:pt x="6809" y="13557"/>
                          <a:pt x="7143" y="10547"/>
                        </a:cubicBezTo>
                        <a:cubicBezTo>
                          <a:pt x="7387" y="8572"/>
                          <a:pt x="7690" y="6626"/>
                          <a:pt x="8025" y="4651"/>
                        </a:cubicBezTo>
                        <a:cubicBezTo>
                          <a:pt x="8055" y="4408"/>
                          <a:pt x="8754" y="152"/>
                          <a:pt x="8450" y="152"/>
                        </a:cubicBezTo>
                        <a:cubicBezTo>
                          <a:pt x="8420" y="152"/>
                          <a:pt x="4408" y="31"/>
                          <a:pt x="4469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45"/>
                  <p:cNvSpPr/>
                  <p:nvPr/>
                </p:nvSpPr>
                <p:spPr>
                  <a:xfrm>
                    <a:off x="1905325" y="2301725"/>
                    <a:ext cx="160350" cy="19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4" h="7780" extrusionOk="0">
                        <a:moveTo>
                          <a:pt x="5061" y="0"/>
                        </a:moveTo>
                        <a:cubicBezTo>
                          <a:pt x="5014" y="0"/>
                          <a:pt x="4967" y="4"/>
                          <a:pt x="4924" y="11"/>
                        </a:cubicBezTo>
                        <a:cubicBezTo>
                          <a:pt x="4620" y="103"/>
                          <a:pt x="4347" y="346"/>
                          <a:pt x="4316" y="650"/>
                        </a:cubicBezTo>
                        <a:cubicBezTo>
                          <a:pt x="4265" y="1032"/>
                          <a:pt x="4364" y="1737"/>
                          <a:pt x="3965" y="1737"/>
                        </a:cubicBezTo>
                        <a:cubicBezTo>
                          <a:pt x="3889" y="1737"/>
                          <a:pt x="3795" y="1711"/>
                          <a:pt x="3678" y="1653"/>
                        </a:cubicBezTo>
                        <a:cubicBezTo>
                          <a:pt x="3286" y="1456"/>
                          <a:pt x="2830" y="1260"/>
                          <a:pt x="2376" y="1260"/>
                        </a:cubicBezTo>
                        <a:cubicBezTo>
                          <a:pt x="2127" y="1260"/>
                          <a:pt x="1879" y="1319"/>
                          <a:pt x="1642" y="1470"/>
                        </a:cubicBezTo>
                        <a:cubicBezTo>
                          <a:pt x="1277" y="1653"/>
                          <a:pt x="1094" y="2078"/>
                          <a:pt x="1246" y="2443"/>
                        </a:cubicBezTo>
                        <a:cubicBezTo>
                          <a:pt x="1307" y="2625"/>
                          <a:pt x="1520" y="2777"/>
                          <a:pt x="1459" y="3021"/>
                        </a:cubicBezTo>
                        <a:cubicBezTo>
                          <a:pt x="1429" y="3142"/>
                          <a:pt x="1307" y="3203"/>
                          <a:pt x="1216" y="3233"/>
                        </a:cubicBezTo>
                        <a:cubicBezTo>
                          <a:pt x="973" y="3324"/>
                          <a:pt x="790" y="3233"/>
                          <a:pt x="638" y="3476"/>
                        </a:cubicBezTo>
                        <a:cubicBezTo>
                          <a:pt x="456" y="3720"/>
                          <a:pt x="638" y="4115"/>
                          <a:pt x="760" y="4449"/>
                        </a:cubicBezTo>
                        <a:cubicBezTo>
                          <a:pt x="821" y="4692"/>
                          <a:pt x="882" y="4996"/>
                          <a:pt x="730" y="5209"/>
                        </a:cubicBezTo>
                        <a:cubicBezTo>
                          <a:pt x="608" y="5361"/>
                          <a:pt x="487" y="5483"/>
                          <a:pt x="335" y="5604"/>
                        </a:cubicBezTo>
                        <a:cubicBezTo>
                          <a:pt x="213" y="5726"/>
                          <a:pt x="61" y="5847"/>
                          <a:pt x="61" y="6060"/>
                        </a:cubicBezTo>
                        <a:cubicBezTo>
                          <a:pt x="0" y="6546"/>
                          <a:pt x="517" y="6759"/>
                          <a:pt x="882" y="6850"/>
                        </a:cubicBezTo>
                        <a:cubicBezTo>
                          <a:pt x="1338" y="6942"/>
                          <a:pt x="1672" y="7185"/>
                          <a:pt x="2097" y="7428"/>
                        </a:cubicBezTo>
                        <a:cubicBezTo>
                          <a:pt x="2310" y="7534"/>
                          <a:pt x="3309" y="7779"/>
                          <a:pt x="3580" y="7779"/>
                        </a:cubicBezTo>
                        <a:cubicBezTo>
                          <a:pt x="3620" y="7779"/>
                          <a:pt x="3644" y="7774"/>
                          <a:pt x="3648" y="7762"/>
                        </a:cubicBezTo>
                        <a:lnTo>
                          <a:pt x="4681" y="6729"/>
                        </a:lnTo>
                        <a:cubicBezTo>
                          <a:pt x="5076" y="6334"/>
                          <a:pt x="5593" y="6090"/>
                          <a:pt x="5836" y="5574"/>
                        </a:cubicBezTo>
                        <a:cubicBezTo>
                          <a:pt x="6353" y="4571"/>
                          <a:pt x="6414" y="3324"/>
                          <a:pt x="5988" y="2291"/>
                        </a:cubicBezTo>
                        <a:cubicBezTo>
                          <a:pt x="5836" y="1865"/>
                          <a:pt x="5623" y="1470"/>
                          <a:pt x="5623" y="1014"/>
                        </a:cubicBezTo>
                        <a:cubicBezTo>
                          <a:pt x="5623" y="710"/>
                          <a:pt x="5654" y="315"/>
                          <a:pt x="5471" y="133"/>
                        </a:cubicBezTo>
                        <a:cubicBezTo>
                          <a:pt x="5379" y="40"/>
                          <a:pt x="5215" y="0"/>
                          <a:pt x="5061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45"/>
                  <p:cNvSpPr/>
                  <p:nvPr/>
                </p:nvSpPr>
                <p:spPr>
                  <a:xfrm>
                    <a:off x="1598325" y="2149575"/>
                    <a:ext cx="458675" cy="44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47" h="17784" extrusionOk="0">
                        <a:moveTo>
                          <a:pt x="7482" y="1"/>
                        </a:moveTo>
                        <a:cubicBezTo>
                          <a:pt x="4620" y="1"/>
                          <a:pt x="1546" y="203"/>
                          <a:pt x="1095" y="960"/>
                        </a:cubicBezTo>
                        <a:cubicBezTo>
                          <a:pt x="0" y="2784"/>
                          <a:pt x="1064" y="7769"/>
                          <a:pt x="2918" y="8073"/>
                        </a:cubicBezTo>
                        <a:cubicBezTo>
                          <a:pt x="2999" y="8087"/>
                          <a:pt x="3099" y="8094"/>
                          <a:pt x="3218" y="8094"/>
                        </a:cubicBezTo>
                        <a:cubicBezTo>
                          <a:pt x="4891" y="8094"/>
                          <a:pt x="10177" y="6748"/>
                          <a:pt x="13952" y="5641"/>
                        </a:cubicBezTo>
                        <a:lnTo>
                          <a:pt x="13952" y="5641"/>
                        </a:lnTo>
                        <a:cubicBezTo>
                          <a:pt x="13952" y="8043"/>
                          <a:pt x="13952" y="14487"/>
                          <a:pt x="13587" y="15946"/>
                        </a:cubicBezTo>
                        <a:cubicBezTo>
                          <a:pt x="13305" y="17182"/>
                          <a:pt x="13627" y="17784"/>
                          <a:pt x="14487" y="17784"/>
                        </a:cubicBezTo>
                        <a:cubicBezTo>
                          <a:pt x="14831" y="17784"/>
                          <a:pt x="15262" y="17687"/>
                          <a:pt x="15776" y="17496"/>
                        </a:cubicBezTo>
                        <a:cubicBezTo>
                          <a:pt x="17235" y="16918"/>
                          <a:pt x="16870" y="7769"/>
                          <a:pt x="16688" y="4790"/>
                        </a:cubicBezTo>
                        <a:cubicBezTo>
                          <a:pt x="17356" y="4578"/>
                          <a:pt x="17782" y="4426"/>
                          <a:pt x="17843" y="4334"/>
                        </a:cubicBezTo>
                        <a:cubicBezTo>
                          <a:pt x="18346" y="3949"/>
                          <a:pt x="17752" y="2264"/>
                          <a:pt x="16624" y="2264"/>
                        </a:cubicBezTo>
                        <a:cubicBezTo>
                          <a:pt x="16595" y="2264"/>
                          <a:pt x="16565" y="2265"/>
                          <a:pt x="16536" y="2267"/>
                        </a:cubicBezTo>
                        <a:cubicBezTo>
                          <a:pt x="16518" y="2268"/>
                          <a:pt x="16499" y="2269"/>
                          <a:pt x="16481" y="2269"/>
                        </a:cubicBezTo>
                        <a:cubicBezTo>
                          <a:pt x="15312" y="2269"/>
                          <a:pt x="13153" y="411"/>
                          <a:pt x="12615" y="231"/>
                        </a:cubicBezTo>
                        <a:cubicBezTo>
                          <a:pt x="12386" y="160"/>
                          <a:pt x="10018" y="1"/>
                          <a:pt x="748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45"/>
                  <p:cNvSpPr/>
                  <p:nvPr/>
                </p:nvSpPr>
                <p:spPr>
                  <a:xfrm>
                    <a:off x="1626425" y="2179200"/>
                    <a:ext cx="81350" cy="15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4" h="6286" extrusionOk="0">
                        <a:moveTo>
                          <a:pt x="848" y="0"/>
                        </a:moveTo>
                        <a:cubicBezTo>
                          <a:pt x="746" y="0"/>
                          <a:pt x="645" y="24"/>
                          <a:pt x="548" y="79"/>
                        </a:cubicBezTo>
                        <a:cubicBezTo>
                          <a:pt x="214" y="292"/>
                          <a:pt x="123" y="809"/>
                          <a:pt x="92" y="1204"/>
                        </a:cubicBezTo>
                        <a:cubicBezTo>
                          <a:pt x="1" y="2572"/>
                          <a:pt x="244" y="4487"/>
                          <a:pt x="1034" y="5672"/>
                        </a:cubicBezTo>
                        <a:cubicBezTo>
                          <a:pt x="1334" y="6067"/>
                          <a:pt x="1780" y="6285"/>
                          <a:pt x="2192" y="6285"/>
                        </a:cubicBezTo>
                        <a:cubicBezTo>
                          <a:pt x="2700" y="6285"/>
                          <a:pt x="3156" y="5954"/>
                          <a:pt x="3223" y="5216"/>
                        </a:cubicBezTo>
                        <a:cubicBezTo>
                          <a:pt x="3253" y="4791"/>
                          <a:pt x="3162" y="3818"/>
                          <a:pt x="2767" y="3636"/>
                        </a:cubicBezTo>
                        <a:cubicBezTo>
                          <a:pt x="2671" y="3595"/>
                          <a:pt x="2562" y="3578"/>
                          <a:pt x="2453" y="3578"/>
                        </a:cubicBezTo>
                        <a:cubicBezTo>
                          <a:pt x="2320" y="3578"/>
                          <a:pt x="2185" y="3602"/>
                          <a:pt x="2068" y="3636"/>
                        </a:cubicBezTo>
                        <a:cubicBezTo>
                          <a:pt x="1871" y="3660"/>
                          <a:pt x="1694" y="3705"/>
                          <a:pt x="1505" y="3705"/>
                        </a:cubicBezTo>
                        <a:cubicBezTo>
                          <a:pt x="1461" y="3705"/>
                          <a:pt x="1415" y="3702"/>
                          <a:pt x="1369" y="3697"/>
                        </a:cubicBezTo>
                        <a:cubicBezTo>
                          <a:pt x="1004" y="3666"/>
                          <a:pt x="670" y="3241"/>
                          <a:pt x="700" y="2876"/>
                        </a:cubicBezTo>
                        <a:cubicBezTo>
                          <a:pt x="730" y="2481"/>
                          <a:pt x="1126" y="2146"/>
                          <a:pt x="1490" y="2146"/>
                        </a:cubicBezTo>
                        <a:cubicBezTo>
                          <a:pt x="1612" y="2146"/>
                          <a:pt x="1764" y="2177"/>
                          <a:pt x="1885" y="2177"/>
                        </a:cubicBezTo>
                        <a:cubicBezTo>
                          <a:pt x="1977" y="2177"/>
                          <a:pt x="2129" y="2116"/>
                          <a:pt x="2189" y="1994"/>
                        </a:cubicBezTo>
                        <a:cubicBezTo>
                          <a:pt x="2220" y="1873"/>
                          <a:pt x="2220" y="1812"/>
                          <a:pt x="2189" y="1690"/>
                        </a:cubicBezTo>
                        <a:cubicBezTo>
                          <a:pt x="2068" y="1265"/>
                          <a:pt x="1946" y="900"/>
                          <a:pt x="1734" y="535"/>
                        </a:cubicBezTo>
                        <a:cubicBezTo>
                          <a:pt x="1546" y="277"/>
                          <a:pt x="1194" y="0"/>
                          <a:pt x="84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45"/>
                  <p:cNvSpPr/>
                  <p:nvPr/>
                </p:nvSpPr>
                <p:spPr>
                  <a:xfrm>
                    <a:off x="1914425" y="2326100"/>
                    <a:ext cx="64625" cy="6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782" extrusionOk="0">
                        <a:moveTo>
                          <a:pt x="1190" y="0"/>
                        </a:moveTo>
                        <a:cubicBezTo>
                          <a:pt x="993" y="0"/>
                          <a:pt x="709" y="213"/>
                          <a:pt x="639" y="283"/>
                        </a:cubicBezTo>
                        <a:cubicBezTo>
                          <a:pt x="1" y="1073"/>
                          <a:pt x="791" y="2228"/>
                          <a:pt x="1521" y="2653"/>
                        </a:cubicBezTo>
                        <a:cubicBezTo>
                          <a:pt x="1652" y="2706"/>
                          <a:pt x="1828" y="2781"/>
                          <a:pt x="1992" y="2781"/>
                        </a:cubicBezTo>
                        <a:cubicBezTo>
                          <a:pt x="2017" y="2781"/>
                          <a:pt x="2043" y="2779"/>
                          <a:pt x="2068" y="2775"/>
                        </a:cubicBezTo>
                        <a:cubicBezTo>
                          <a:pt x="2189" y="2775"/>
                          <a:pt x="2250" y="2714"/>
                          <a:pt x="2341" y="2653"/>
                        </a:cubicBezTo>
                        <a:cubicBezTo>
                          <a:pt x="2433" y="2562"/>
                          <a:pt x="2524" y="2410"/>
                          <a:pt x="2554" y="2258"/>
                        </a:cubicBezTo>
                        <a:cubicBezTo>
                          <a:pt x="2585" y="2137"/>
                          <a:pt x="2585" y="2015"/>
                          <a:pt x="2524" y="1924"/>
                        </a:cubicBezTo>
                        <a:cubicBezTo>
                          <a:pt x="2402" y="1772"/>
                          <a:pt x="2189" y="1742"/>
                          <a:pt x="1977" y="1620"/>
                        </a:cubicBezTo>
                        <a:cubicBezTo>
                          <a:pt x="1764" y="1498"/>
                          <a:pt x="1582" y="1438"/>
                          <a:pt x="1430" y="1194"/>
                        </a:cubicBezTo>
                        <a:cubicBezTo>
                          <a:pt x="1308" y="1042"/>
                          <a:pt x="1278" y="860"/>
                          <a:pt x="1278" y="617"/>
                        </a:cubicBezTo>
                        <a:cubicBezTo>
                          <a:pt x="1278" y="435"/>
                          <a:pt x="1308" y="252"/>
                          <a:pt x="1338" y="70"/>
                        </a:cubicBezTo>
                        <a:cubicBezTo>
                          <a:pt x="1303" y="20"/>
                          <a:pt x="1251" y="0"/>
                          <a:pt x="1190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45"/>
                  <p:cNvSpPr/>
                  <p:nvPr/>
                </p:nvSpPr>
                <p:spPr>
                  <a:xfrm>
                    <a:off x="1909875" y="2364075"/>
                    <a:ext cx="64625" cy="6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776" extrusionOk="0">
                        <a:moveTo>
                          <a:pt x="1190" y="1"/>
                        </a:moveTo>
                        <a:cubicBezTo>
                          <a:pt x="993" y="1"/>
                          <a:pt x="709" y="213"/>
                          <a:pt x="639" y="283"/>
                        </a:cubicBezTo>
                        <a:cubicBezTo>
                          <a:pt x="1" y="1074"/>
                          <a:pt x="791" y="2229"/>
                          <a:pt x="1520" y="2654"/>
                        </a:cubicBezTo>
                        <a:cubicBezTo>
                          <a:pt x="1672" y="2715"/>
                          <a:pt x="1855" y="2776"/>
                          <a:pt x="2067" y="2776"/>
                        </a:cubicBezTo>
                        <a:cubicBezTo>
                          <a:pt x="2159" y="2776"/>
                          <a:pt x="2250" y="2715"/>
                          <a:pt x="2311" y="2654"/>
                        </a:cubicBezTo>
                        <a:cubicBezTo>
                          <a:pt x="2432" y="2563"/>
                          <a:pt x="2523" y="2411"/>
                          <a:pt x="2554" y="2259"/>
                        </a:cubicBezTo>
                        <a:cubicBezTo>
                          <a:pt x="2584" y="2137"/>
                          <a:pt x="2584" y="2016"/>
                          <a:pt x="2523" y="1925"/>
                        </a:cubicBezTo>
                        <a:cubicBezTo>
                          <a:pt x="2402" y="1773"/>
                          <a:pt x="2159" y="1742"/>
                          <a:pt x="1976" y="1621"/>
                        </a:cubicBezTo>
                        <a:cubicBezTo>
                          <a:pt x="1764" y="1499"/>
                          <a:pt x="1551" y="1438"/>
                          <a:pt x="1399" y="1195"/>
                        </a:cubicBezTo>
                        <a:cubicBezTo>
                          <a:pt x="1277" y="1043"/>
                          <a:pt x="1247" y="861"/>
                          <a:pt x="1247" y="618"/>
                        </a:cubicBezTo>
                        <a:cubicBezTo>
                          <a:pt x="1247" y="435"/>
                          <a:pt x="1277" y="253"/>
                          <a:pt x="1338" y="71"/>
                        </a:cubicBezTo>
                        <a:cubicBezTo>
                          <a:pt x="1302" y="21"/>
                          <a:pt x="1250" y="1"/>
                          <a:pt x="1190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45"/>
                  <p:cNvSpPr/>
                  <p:nvPr/>
                </p:nvSpPr>
                <p:spPr>
                  <a:xfrm>
                    <a:off x="1914425" y="2411525"/>
                    <a:ext cx="64625" cy="69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774" extrusionOk="0">
                        <a:moveTo>
                          <a:pt x="1200" y="0"/>
                        </a:moveTo>
                        <a:cubicBezTo>
                          <a:pt x="1003" y="0"/>
                          <a:pt x="710" y="206"/>
                          <a:pt x="639" y="300"/>
                        </a:cubicBezTo>
                        <a:cubicBezTo>
                          <a:pt x="1" y="1091"/>
                          <a:pt x="791" y="2215"/>
                          <a:pt x="1521" y="2641"/>
                        </a:cubicBezTo>
                        <a:cubicBezTo>
                          <a:pt x="1637" y="2734"/>
                          <a:pt x="1788" y="2773"/>
                          <a:pt x="1935" y="2773"/>
                        </a:cubicBezTo>
                        <a:cubicBezTo>
                          <a:pt x="1980" y="2773"/>
                          <a:pt x="2025" y="2769"/>
                          <a:pt x="2068" y="2762"/>
                        </a:cubicBezTo>
                        <a:cubicBezTo>
                          <a:pt x="2189" y="2762"/>
                          <a:pt x="2250" y="2732"/>
                          <a:pt x="2341" y="2641"/>
                        </a:cubicBezTo>
                        <a:cubicBezTo>
                          <a:pt x="2433" y="2580"/>
                          <a:pt x="2524" y="2428"/>
                          <a:pt x="2554" y="2276"/>
                        </a:cubicBezTo>
                        <a:cubicBezTo>
                          <a:pt x="2585" y="2154"/>
                          <a:pt x="2585" y="2002"/>
                          <a:pt x="2524" y="1911"/>
                        </a:cubicBezTo>
                        <a:cubicBezTo>
                          <a:pt x="2402" y="1759"/>
                          <a:pt x="2189" y="1729"/>
                          <a:pt x="1977" y="1607"/>
                        </a:cubicBezTo>
                        <a:cubicBezTo>
                          <a:pt x="1764" y="1516"/>
                          <a:pt x="1582" y="1425"/>
                          <a:pt x="1430" y="1212"/>
                        </a:cubicBezTo>
                        <a:cubicBezTo>
                          <a:pt x="1308" y="1060"/>
                          <a:pt x="1278" y="847"/>
                          <a:pt x="1278" y="635"/>
                        </a:cubicBezTo>
                        <a:cubicBezTo>
                          <a:pt x="1278" y="452"/>
                          <a:pt x="1308" y="239"/>
                          <a:pt x="1338" y="57"/>
                        </a:cubicBezTo>
                        <a:cubicBezTo>
                          <a:pt x="1305" y="17"/>
                          <a:pt x="1256" y="0"/>
                          <a:pt x="1200" y="0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45"/>
                  <p:cNvSpPr/>
                  <p:nvPr/>
                </p:nvSpPr>
                <p:spPr>
                  <a:xfrm>
                    <a:off x="1924325" y="2456750"/>
                    <a:ext cx="42575" cy="4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3" h="1683" extrusionOk="0">
                        <a:moveTo>
                          <a:pt x="744" y="1"/>
                        </a:moveTo>
                        <a:cubicBezTo>
                          <a:pt x="632" y="1"/>
                          <a:pt x="449" y="124"/>
                          <a:pt x="426" y="193"/>
                        </a:cubicBezTo>
                        <a:cubicBezTo>
                          <a:pt x="0" y="680"/>
                          <a:pt x="486" y="1409"/>
                          <a:pt x="942" y="1652"/>
                        </a:cubicBezTo>
                        <a:cubicBezTo>
                          <a:pt x="1034" y="1652"/>
                          <a:pt x="1125" y="1683"/>
                          <a:pt x="1246" y="1683"/>
                        </a:cubicBezTo>
                        <a:cubicBezTo>
                          <a:pt x="1337" y="1683"/>
                          <a:pt x="1368" y="1652"/>
                          <a:pt x="1429" y="1592"/>
                        </a:cubicBezTo>
                        <a:cubicBezTo>
                          <a:pt x="1702" y="1409"/>
                          <a:pt x="1641" y="1105"/>
                          <a:pt x="1398" y="923"/>
                        </a:cubicBezTo>
                        <a:cubicBezTo>
                          <a:pt x="1246" y="801"/>
                          <a:pt x="1094" y="741"/>
                          <a:pt x="942" y="619"/>
                        </a:cubicBezTo>
                        <a:cubicBezTo>
                          <a:pt x="882" y="528"/>
                          <a:pt x="790" y="467"/>
                          <a:pt x="790" y="345"/>
                        </a:cubicBezTo>
                        <a:cubicBezTo>
                          <a:pt x="790" y="285"/>
                          <a:pt x="821" y="72"/>
                          <a:pt x="821" y="41"/>
                        </a:cubicBezTo>
                        <a:cubicBezTo>
                          <a:pt x="806" y="13"/>
                          <a:pt x="778" y="1"/>
                          <a:pt x="744" y="1"/>
                        </a:cubicBezTo>
                        <a:close/>
                      </a:path>
                    </a:pathLst>
                  </a:custGeom>
                  <a:solidFill>
                    <a:srgbClr val="FF8B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45"/>
                  <p:cNvSpPr/>
                  <p:nvPr/>
                </p:nvSpPr>
                <p:spPr>
                  <a:xfrm>
                    <a:off x="2282225" y="1910500"/>
                    <a:ext cx="240150" cy="423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6" h="16937" extrusionOk="0">
                        <a:moveTo>
                          <a:pt x="7076" y="1"/>
                        </a:moveTo>
                        <a:cubicBezTo>
                          <a:pt x="7007" y="1"/>
                          <a:pt x="6938" y="3"/>
                          <a:pt x="6870" y="7"/>
                        </a:cubicBezTo>
                        <a:cubicBezTo>
                          <a:pt x="4712" y="219"/>
                          <a:pt x="3070" y="2165"/>
                          <a:pt x="2402" y="4262"/>
                        </a:cubicBezTo>
                        <a:cubicBezTo>
                          <a:pt x="1976" y="5599"/>
                          <a:pt x="1824" y="6967"/>
                          <a:pt x="1763" y="8335"/>
                        </a:cubicBezTo>
                        <a:cubicBezTo>
                          <a:pt x="1703" y="8973"/>
                          <a:pt x="1642" y="9612"/>
                          <a:pt x="1520" y="10250"/>
                        </a:cubicBezTo>
                        <a:cubicBezTo>
                          <a:pt x="1399" y="10949"/>
                          <a:pt x="1642" y="11587"/>
                          <a:pt x="1855" y="12195"/>
                        </a:cubicBezTo>
                        <a:cubicBezTo>
                          <a:pt x="2128" y="12925"/>
                          <a:pt x="2280" y="13745"/>
                          <a:pt x="1794" y="14323"/>
                        </a:cubicBezTo>
                        <a:cubicBezTo>
                          <a:pt x="1490" y="14718"/>
                          <a:pt x="943" y="14809"/>
                          <a:pt x="578" y="15174"/>
                        </a:cubicBezTo>
                        <a:cubicBezTo>
                          <a:pt x="122" y="15630"/>
                          <a:pt x="0" y="16420"/>
                          <a:pt x="396" y="16937"/>
                        </a:cubicBezTo>
                        <a:cubicBezTo>
                          <a:pt x="304" y="16633"/>
                          <a:pt x="456" y="16299"/>
                          <a:pt x="730" y="16086"/>
                        </a:cubicBezTo>
                        <a:cubicBezTo>
                          <a:pt x="1004" y="15873"/>
                          <a:pt x="1307" y="15782"/>
                          <a:pt x="1611" y="15630"/>
                        </a:cubicBezTo>
                        <a:cubicBezTo>
                          <a:pt x="1915" y="15478"/>
                          <a:pt x="2219" y="15326"/>
                          <a:pt x="2371" y="15022"/>
                        </a:cubicBezTo>
                        <a:cubicBezTo>
                          <a:pt x="2462" y="14748"/>
                          <a:pt x="2462" y="14445"/>
                          <a:pt x="2462" y="14171"/>
                        </a:cubicBezTo>
                        <a:cubicBezTo>
                          <a:pt x="2462" y="13381"/>
                          <a:pt x="2432" y="12621"/>
                          <a:pt x="2432" y="11830"/>
                        </a:cubicBezTo>
                        <a:cubicBezTo>
                          <a:pt x="2432" y="11131"/>
                          <a:pt x="2554" y="10554"/>
                          <a:pt x="2736" y="9916"/>
                        </a:cubicBezTo>
                        <a:cubicBezTo>
                          <a:pt x="3162" y="8791"/>
                          <a:pt x="3830" y="7727"/>
                          <a:pt x="4651" y="6663"/>
                        </a:cubicBezTo>
                        <a:lnTo>
                          <a:pt x="4712" y="6572"/>
                        </a:lnTo>
                        <a:cubicBezTo>
                          <a:pt x="5016" y="6207"/>
                          <a:pt x="5168" y="5782"/>
                          <a:pt x="5563" y="5447"/>
                        </a:cubicBezTo>
                        <a:cubicBezTo>
                          <a:pt x="6080" y="5022"/>
                          <a:pt x="6718" y="4718"/>
                          <a:pt x="7295" y="4384"/>
                        </a:cubicBezTo>
                        <a:cubicBezTo>
                          <a:pt x="8207" y="3806"/>
                          <a:pt x="9605" y="2560"/>
                          <a:pt x="9302" y="1344"/>
                        </a:cubicBezTo>
                        <a:cubicBezTo>
                          <a:pt x="9103" y="407"/>
                          <a:pt x="8055" y="1"/>
                          <a:pt x="707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45"/>
                  <p:cNvSpPr/>
                  <p:nvPr/>
                </p:nvSpPr>
                <p:spPr>
                  <a:xfrm>
                    <a:off x="2488150" y="1939625"/>
                    <a:ext cx="128450" cy="19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8" h="7809" extrusionOk="0">
                        <a:moveTo>
                          <a:pt x="1106" y="0"/>
                        </a:moveTo>
                        <a:cubicBezTo>
                          <a:pt x="599" y="0"/>
                          <a:pt x="194" y="212"/>
                          <a:pt x="122" y="817"/>
                        </a:cubicBezTo>
                        <a:cubicBezTo>
                          <a:pt x="1" y="2155"/>
                          <a:pt x="1612" y="3583"/>
                          <a:pt x="2524" y="4343"/>
                        </a:cubicBezTo>
                        <a:cubicBezTo>
                          <a:pt x="3040" y="4799"/>
                          <a:pt x="3587" y="5255"/>
                          <a:pt x="3952" y="5833"/>
                        </a:cubicBezTo>
                        <a:cubicBezTo>
                          <a:pt x="4347" y="6410"/>
                          <a:pt x="4621" y="7140"/>
                          <a:pt x="4408" y="7808"/>
                        </a:cubicBezTo>
                        <a:cubicBezTo>
                          <a:pt x="4834" y="6623"/>
                          <a:pt x="5138" y="5377"/>
                          <a:pt x="4986" y="4130"/>
                        </a:cubicBezTo>
                        <a:cubicBezTo>
                          <a:pt x="4864" y="2854"/>
                          <a:pt x="4347" y="1668"/>
                          <a:pt x="3344" y="848"/>
                        </a:cubicBezTo>
                        <a:cubicBezTo>
                          <a:pt x="2937" y="514"/>
                          <a:pt x="1897" y="0"/>
                          <a:pt x="110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72" name="Google Shape;572;p45"/>
                <p:cNvSpPr/>
                <p:nvPr/>
              </p:nvSpPr>
              <p:spPr>
                <a:xfrm>
                  <a:off x="7003250" y="2479675"/>
                  <a:ext cx="108450" cy="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8" h="24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01" y="501"/>
                        <a:pt x="401" y="1235"/>
                        <a:pt x="735" y="1668"/>
                      </a:cubicBezTo>
                      <a:cubicBezTo>
                        <a:pt x="1068" y="2135"/>
                        <a:pt x="1669" y="2436"/>
                        <a:pt x="2202" y="2436"/>
                      </a:cubicBezTo>
                      <a:cubicBezTo>
                        <a:pt x="2770" y="2436"/>
                        <a:pt x="3303" y="2102"/>
                        <a:pt x="3637" y="1635"/>
                      </a:cubicBezTo>
                      <a:cubicBezTo>
                        <a:pt x="3937" y="1168"/>
                        <a:pt x="4037" y="634"/>
                        <a:pt x="4337" y="167"/>
                      </a:cubicBezTo>
                      <a:lnTo>
                        <a:pt x="4337" y="167"/>
                      </a:lnTo>
                      <a:cubicBezTo>
                        <a:pt x="3729" y="309"/>
                        <a:pt x="3103" y="378"/>
                        <a:pt x="2478" y="378"/>
                      </a:cubicBezTo>
                      <a:cubicBezTo>
                        <a:pt x="1631" y="378"/>
                        <a:pt x="788" y="25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45"/>
                <p:cNvSpPr/>
                <p:nvPr/>
              </p:nvSpPr>
              <p:spPr>
                <a:xfrm>
                  <a:off x="7052872" y="2338300"/>
                  <a:ext cx="37424" cy="10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5438" fill="none" extrusionOk="0">
                      <a:moveTo>
                        <a:pt x="434" y="1"/>
                      </a:moveTo>
                      <a:cubicBezTo>
                        <a:pt x="334" y="1168"/>
                        <a:pt x="267" y="2302"/>
                        <a:pt x="167" y="3470"/>
                      </a:cubicBezTo>
                      <a:cubicBezTo>
                        <a:pt x="734" y="3170"/>
                        <a:pt x="1368" y="2936"/>
                        <a:pt x="1968" y="2636"/>
                      </a:cubicBezTo>
                      <a:cubicBezTo>
                        <a:pt x="2035" y="3837"/>
                        <a:pt x="1168" y="5104"/>
                        <a:pt x="0" y="5438"/>
                      </a:cubicBezTo>
                    </a:path>
                  </a:pathLst>
                </a:custGeom>
                <a:noFill/>
                <a:ln w="166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4" name="Google Shape;574;p45"/>
              <p:cNvSpPr/>
              <p:nvPr/>
            </p:nvSpPr>
            <p:spPr>
              <a:xfrm rot="-7963471" flipH="1">
                <a:off x="6303626" y="2726964"/>
                <a:ext cx="58995" cy="8267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34" fill="none" extrusionOk="0">
                    <a:moveTo>
                      <a:pt x="1" y="0"/>
                    </a:moveTo>
                    <a:lnTo>
                      <a:pt x="1469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5"/>
              <p:cNvSpPr/>
              <p:nvPr/>
            </p:nvSpPr>
            <p:spPr>
              <a:xfrm rot="-8818228" flipH="1">
                <a:off x="6300570" y="2804684"/>
                <a:ext cx="53012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34" fill="none" extrusionOk="0">
                    <a:moveTo>
                      <a:pt x="1" y="0"/>
                    </a:moveTo>
                    <a:lnTo>
                      <a:pt x="1469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5"/>
              <p:cNvSpPr/>
              <p:nvPr/>
            </p:nvSpPr>
            <p:spPr>
              <a:xfrm flipH="1">
                <a:off x="6790629" y="3376806"/>
                <a:ext cx="140125" cy="542387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20627" extrusionOk="0">
                    <a:moveTo>
                      <a:pt x="2083" y="0"/>
                    </a:moveTo>
                    <a:cubicBezTo>
                      <a:pt x="2797" y="2846"/>
                      <a:pt x="5026" y="5514"/>
                      <a:pt x="4643" y="8423"/>
                    </a:cubicBezTo>
                    <a:cubicBezTo>
                      <a:pt x="4074" y="12738"/>
                      <a:pt x="0" y="16275"/>
                      <a:pt x="0" y="20627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7" name="Google Shape;577;p45"/>
              <p:cNvSpPr/>
              <p:nvPr/>
            </p:nvSpPr>
            <p:spPr>
              <a:xfrm rot="-7703683" flipH="1">
                <a:off x="7790116" y="2724181"/>
                <a:ext cx="4195" cy="465123"/>
              </a:xfrm>
              <a:custGeom>
                <a:avLst/>
                <a:gdLst/>
                <a:ahLst/>
                <a:cxnLst/>
                <a:rect l="l" t="t" r="r" b="b"/>
                <a:pathLst>
                  <a:path w="68" h="7540" fill="none" extrusionOk="0">
                    <a:moveTo>
                      <a:pt x="1" y="7540"/>
                    </a:moveTo>
                    <a:lnTo>
                      <a:pt x="67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5"/>
              <p:cNvSpPr/>
              <p:nvPr/>
            </p:nvSpPr>
            <p:spPr>
              <a:xfrm rot="-6218860">
                <a:off x="6123959" y="2386283"/>
                <a:ext cx="9533" cy="370923"/>
              </a:xfrm>
              <a:custGeom>
                <a:avLst/>
                <a:gdLst/>
                <a:ahLst/>
                <a:cxnLst/>
                <a:rect l="l" t="t" r="r" b="b"/>
                <a:pathLst>
                  <a:path w="68" h="7540" fill="none" extrusionOk="0">
                    <a:moveTo>
                      <a:pt x="1" y="7540"/>
                    </a:moveTo>
                    <a:lnTo>
                      <a:pt x="67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45"/>
            <p:cNvGrpSpPr/>
            <p:nvPr/>
          </p:nvGrpSpPr>
          <p:grpSpPr>
            <a:xfrm rot="3942761" flipH="1">
              <a:off x="7587607" y="1362423"/>
              <a:ext cx="136389" cy="66719"/>
              <a:chOff x="4190499" y="2380812"/>
              <a:chExt cx="62575" cy="27040"/>
            </a:xfrm>
          </p:grpSpPr>
          <p:sp>
            <p:nvSpPr>
              <p:cNvPr id="580" name="Google Shape;580;p45"/>
              <p:cNvSpPr/>
              <p:nvPr/>
            </p:nvSpPr>
            <p:spPr>
              <a:xfrm>
                <a:off x="4190499" y="2380812"/>
                <a:ext cx="6257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34" fill="none" extrusionOk="0">
                    <a:moveTo>
                      <a:pt x="1" y="1"/>
                    </a:moveTo>
                    <a:lnTo>
                      <a:pt x="2502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5"/>
              <p:cNvSpPr/>
              <p:nvPr/>
            </p:nvSpPr>
            <p:spPr>
              <a:xfrm>
                <a:off x="4206148" y="2404503"/>
                <a:ext cx="3672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34" fill="none" extrusionOk="0">
                    <a:moveTo>
                      <a:pt x="1" y="0"/>
                    </a:moveTo>
                    <a:lnTo>
                      <a:pt x="1469" y="134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2" name="Google Shape;582;p45"/>
            <p:cNvSpPr/>
            <p:nvPr/>
          </p:nvSpPr>
          <p:spPr>
            <a:xfrm rot="3942761" flipH="1">
              <a:off x="7683941" y="1361014"/>
              <a:ext cx="80046" cy="8266"/>
            </a:xfrm>
            <a:custGeom>
              <a:avLst/>
              <a:gdLst/>
              <a:ahLst/>
              <a:cxnLst/>
              <a:rect l="l" t="t" r="r" b="b"/>
              <a:pathLst>
                <a:path w="1469" h="134" fill="none" extrusionOk="0">
                  <a:moveTo>
                    <a:pt x="1" y="0"/>
                  </a:moveTo>
                  <a:lnTo>
                    <a:pt x="1469" y="13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2018A99C-D411-30A8-A59E-81CDD08D46A8}"/>
              </a:ext>
            </a:extLst>
          </p:cNvPr>
          <p:cNvSpPr txBox="1"/>
          <p:nvPr/>
        </p:nvSpPr>
        <p:spPr>
          <a:xfrm>
            <a:off x="1857511" y="394736"/>
            <a:ext cx="4322572" cy="477366"/>
          </a:xfrm>
          <a:prstGeom prst="rect">
            <a:avLst/>
          </a:prstGeom>
        </p:spPr>
        <p:txBody>
          <a:bodyPr wrap="square" lIns="0" tIns="0" rIns="0" bIns="720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 err="1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b="1" dirty="0" smtClean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000775-E98D-DCD2-B071-D350450C5E27}"/>
              </a:ext>
            </a:extLst>
          </p:cNvPr>
          <p:cNvSpPr txBox="1"/>
          <p:nvPr/>
        </p:nvSpPr>
        <p:spPr>
          <a:xfrm>
            <a:off x="220716" y="908305"/>
            <a:ext cx="6181015" cy="2996312"/>
          </a:xfrm>
          <a:prstGeom prst="roundRect">
            <a:avLst>
              <a:gd name="adj" fmla="val 13417"/>
            </a:avLst>
          </a:prstGeom>
          <a:noFill/>
          <a:ln>
            <a:solidFill>
              <a:srgbClr val="412115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1600" b="1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en-US" sz="1600" b="1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1600" b="1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1600" b="1" dirty="0">
              <a:solidFill>
                <a:srgbClr val="4621CD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err="1"/>
              <a:t>Câu</a:t>
            </a:r>
            <a:r>
              <a:rPr lang="en-US" sz="1600" b="1" dirty="0"/>
              <a:t> </a:t>
            </a:r>
            <a:r>
              <a:rPr lang="en-US" sz="1600" b="1" dirty="0" smtClean="0"/>
              <a:t>2.</a:t>
            </a:r>
            <a:r>
              <a:rPr lang="en-US" sz="1600" dirty="0" smtClean="0"/>
              <a:t> Theo </a:t>
            </a:r>
            <a:r>
              <a:rPr lang="en-US" sz="1600" dirty="0" err="1"/>
              <a:t>quy</a:t>
            </a:r>
            <a:r>
              <a:rPr lang="en-US" sz="1600" dirty="0"/>
              <a:t> </a:t>
            </a:r>
            <a:r>
              <a:rPr lang="en-US" sz="1600" dirty="0" err="1"/>
              <a:t>định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pháp</a:t>
            </a:r>
            <a:r>
              <a:rPr lang="en-US" sz="1600" dirty="0"/>
              <a:t> </a:t>
            </a:r>
            <a:r>
              <a:rPr lang="en-US" sz="1600" dirty="0" err="1"/>
              <a:t>luật</a:t>
            </a:r>
            <a:r>
              <a:rPr lang="en-US" sz="1600" dirty="0"/>
              <a:t>, </a:t>
            </a:r>
            <a:r>
              <a:rPr lang="en-US" sz="1600" dirty="0" err="1"/>
              <a:t>công</a:t>
            </a:r>
            <a:r>
              <a:rPr lang="en-US" sz="1600" dirty="0"/>
              <a:t> </a:t>
            </a:r>
            <a:r>
              <a:rPr lang="en-US" sz="1600" dirty="0" err="1"/>
              <a:t>dân</a:t>
            </a:r>
            <a:r>
              <a:rPr lang="en-US" sz="1600" dirty="0"/>
              <a:t> </a:t>
            </a:r>
            <a:r>
              <a:rPr lang="en-US" sz="1600" dirty="0" err="1"/>
              <a:t>báo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cá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thẩm</a:t>
            </a:r>
            <a:r>
              <a:rPr lang="en-US" sz="1600" dirty="0"/>
              <a:t> </a:t>
            </a:r>
            <a:r>
              <a:rPr lang="en-US" sz="1600" dirty="0" err="1"/>
              <a:t>quyền</a:t>
            </a:r>
            <a:r>
              <a:rPr lang="en-US" sz="1600" dirty="0"/>
              <a:t> </a:t>
            </a:r>
            <a:r>
              <a:rPr lang="en-US" sz="1600" dirty="0" err="1"/>
              <a:t>biết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vi vi </a:t>
            </a:r>
            <a:r>
              <a:rPr lang="en-US" sz="1600" dirty="0" err="1"/>
              <a:t>phạm</a:t>
            </a:r>
            <a:r>
              <a:rPr lang="en-US" sz="1600" dirty="0"/>
              <a:t> </a:t>
            </a:r>
            <a:r>
              <a:rPr lang="en-US" sz="1600" dirty="0" err="1"/>
              <a:t>pháp</a:t>
            </a:r>
            <a:r>
              <a:rPr lang="en-US" sz="1600" dirty="0"/>
              <a:t> </a:t>
            </a:r>
            <a:r>
              <a:rPr lang="en-US" sz="1600" dirty="0" err="1"/>
              <a:t>luật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bất</a:t>
            </a:r>
            <a:r>
              <a:rPr lang="en-US" sz="1600" dirty="0"/>
              <a:t> </a:t>
            </a:r>
            <a:r>
              <a:rPr lang="en-US" sz="1600" dirty="0" err="1"/>
              <a:t>kỳ</a:t>
            </a:r>
            <a:r>
              <a:rPr lang="en-US" sz="1600" dirty="0"/>
              <a:t> </a:t>
            </a:r>
            <a:r>
              <a:rPr lang="en-US" sz="1600" dirty="0" err="1"/>
              <a:t>cơ</a:t>
            </a:r>
            <a:r>
              <a:rPr lang="en-US" sz="1600" dirty="0"/>
              <a:t> </a:t>
            </a:r>
            <a:r>
              <a:rPr lang="en-US" sz="1600" dirty="0" err="1"/>
              <a:t>quan</a:t>
            </a:r>
            <a:r>
              <a:rPr lang="en-US" sz="1600" dirty="0"/>
              <a:t>, </a:t>
            </a:r>
            <a:r>
              <a:rPr lang="en-US" sz="1600" dirty="0" err="1"/>
              <a:t>tổ</a:t>
            </a:r>
            <a:r>
              <a:rPr lang="en-US" sz="1600" dirty="0"/>
              <a:t> </a:t>
            </a:r>
            <a:r>
              <a:rPr lang="en-US" sz="1600" dirty="0" err="1"/>
              <a:t>chức</a:t>
            </a:r>
            <a:r>
              <a:rPr lang="en-US" sz="1600" dirty="0"/>
              <a:t>, </a:t>
            </a:r>
            <a:r>
              <a:rPr lang="en-US" sz="1600" dirty="0" err="1"/>
              <a:t>cá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gây</a:t>
            </a:r>
            <a:r>
              <a:rPr lang="en-US" sz="1600" dirty="0"/>
              <a:t> </a:t>
            </a:r>
            <a:r>
              <a:rPr lang="en-US" sz="1600" dirty="0" err="1"/>
              <a:t>thiệt</a:t>
            </a:r>
            <a:r>
              <a:rPr lang="en-US" sz="1600" dirty="0"/>
              <a:t> </a:t>
            </a:r>
            <a:r>
              <a:rPr lang="en-US" sz="1600" dirty="0" err="1"/>
              <a:t>hại</a:t>
            </a:r>
            <a:r>
              <a:rPr lang="en-US" sz="1600" dirty="0"/>
              <a:t> </a:t>
            </a:r>
            <a:r>
              <a:rPr lang="en-US" sz="1600" dirty="0" err="1"/>
              <a:t>đến</a:t>
            </a:r>
            <a:r>
              <a:rPr lang="en-US" sz="1600" dirty="0"/>
              <a:t> </a:t>
            </a:r>
            <a:r>
              <a:rPr lang="en-US" sz="1600" dirty="0" err="1"/>
              <a:t>lợi</a:t>
            </a:r>
            <a:r>
              <a:rPr lang="en-US" sz="1600" dirty="0"/>
              <a:t> </a:t>
            </a:r>
            <a:r>
              <a:rPr lang="en-US" sz="1600" dirty="0" err="1"/>
              <a:t>ích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nước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thực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quyền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đây</a:t>
            </a:r>
            <a:r>
              <a:rPr lang="en-US" sz="1600" dirty="0"/>
              <a:t>?</a:t>
            </a:r>
          </a:p>
          <a:p>
            <a:r>
              <a:rPr lang="en-US" sz="1600" dirty="0"/>
              <a:t>A. </a:t>
            </a:r>
            <a:r>
              <a:rPr lang="en-US" sz="1600" dirty="0" err="1"/>
              <a:t>Tố</a:t>
            </a:r>
            <a:r>
              <a:rPr lang="en-US" sz="1600" dirty="0"/>
              <a:t> </a:t>
            </a:r>
            <a:r>
              <a:rPr lang="en-US" sz="1600" dirty="0" err="1"/>
              <a:t>cáo</a:t>
            </a:r>
            <a:r>
              <a:rPr lang="en-US" sz="1600" dirty="0"/>
              <a:t>.</a:t>
            </a:r>
          </a:p>
          <a:p>
            <a:r>
              <a:rPr lang="en-US" sz="1600" dirty="0"/>
              <a:t>B. </a:t>
            </a:r>
            <a:r>
              <a:rPr lang="en-US" sz="1600" dirty="0" err="1"/>
              <a:t>Khiếu</a:t>
            </a:r>
            <a:r>
              <a:rPr lang="en-US" sz="1600" dirty="0"/>
              <a:t> </a:t>
            </a:r>
            <a:r>
              <a:rPr lang="en-US" sz="1600" dirty="0" err="1"/>
              <a:t>nại</a:t>
            </a:r>
            <a:r>
              <a:rPr lang="en-US" sz="1600" dirty="0"/>
              <a:t>.</a:t>
            </a:r>
          </a:p>
          <a:p>
            <a:r>
              <a:rPr lang="en-US" sz="1600" dirty="0"/>
              <a:t>C. </a:t>
            </a:r>
            <a:r>
              <a:rPr lang="en-US" sz="1600" dirty="0" err="1"/>
              <a:t>Khiếu</a:t>
            </a:r>
            <a:r>
              <a:rPr lang="en-US" sz="1600" dirty="0"/>
              <a:t> </a:t>
            </a:r>
            <a:r>
              <a:rPr lang="en-US" sz="1600" dirty="0" err="1"/>
              <a:t>tố</a:t>
            </a:r>
            <a:r>
              <a:rPr lang="en-US" sz="1600" dirty="0"/>
              <a:t>.</a:t>
            </a:r>
          </a:p>
          <a:p>
            <a:r>
              <a:rPr lang="en-US" sz="1600" dirty="0"/>
              <a:t>D. </a:t>
            </a:r>
            <a:r>
              <a:rPr lang="en-US" sz="1600" dirty="0" err="1"/>
              <a:t>Truy</a:t>
            </a:r>
            <a:r>
              <a:rPr lang="en-US" sz="1600" dirty="0"/>
              <a:t> </a:t>
            </a:r>
            <a:r>
              <a:rPr lang="en-US" sz="1600" dirty="0" err="1"/>
              <a:t>tố</a:t>
            </a:r>
            <a:r>
              <a:rPr lang="en-US" sz="16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x-none" sz="1600" b="1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err="1" smtClean="0">
              <a:solidFill>
                <a:srgbClr val="4621CD"/>
              </a:solidFill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344021" y="2390249"/>
            <a:ext cx="304800" cy="2415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411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="" xmlns:a16="http://schemas.microsoft.com/office/drawing/2014/main" id="{B0A1835D-29DF-79DC-F3D7-6B313A434F75}"/>
              </a:ext>
            </a:extLst>
          </p:cNvPr>
          <p:cNvSpPr txBox="1"/>
          <p:nvPr/>
        </p:nvSpPr>
        <p:spPr>
          <a:xfrm>
            <a:off x="3070046" y="1851626"/>
            <a:ext cx="3003908" cy="720124"/>
          </a:xfrm>
          <a:prstGeom prst="rect">
            <a:avLst/>
          </a:prstGeom>
        </p:spPr>
        <p:txBody>
          <a:bodyPr wrap="square" lIns="0" tIns="0" rIns="0" bIns="720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E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476005-5CD9-E24C-68A7-C303BF34AD8A}"/>
              </a:ext>
            </a:extLst>
          </p:cNvPr>
          <p:cNvSpPr txBox="1"/>
          <p:nvPr/>
        </p:nvSpPr>
        <p:spPr>
          <a:xfrm>
            <a:off x="133002" y="1190452"/>
            <a:ext cx="3070046" cy="3117614"/>
          </a:xfrm>
          <a:prstGeom prst="roundRect">
            <a:avLst>
              <a:gd name="adj" fmla="val 15456"/>
            </a:avLst>
          </a:prstGeom>
          <a:noFill/>
          <a:ln>
            <a:solidFill>
              <a:srgbClr val="412115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2000" dirty="0">
                <a:solidFill>
                  <a:srgbClr val="F13F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Nhiệm vụ </a:t>
            </a:r>
            <a:r>
              <a:rPr lang="en-US" sz="2000" dirty="0" err="1" smtClean="0">
                <a:solidFill>
                  <a:srgbClr val="F13F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 smtClean="0">
                <a:solidFill>
                  <a:srgbClr val="F13F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1,2</a:t>
            </a:r>
            <a:r>
              <a:rPr lang="x-none" sz="2000" dirty="0" smtClean="0">
                <a:solidFill>
                  <a:srgbClr val="31344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nại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fr-FR" sz="2000" dirty="0" smtClean="0">
                <a:solidFill>
                  <a:srgbClr val="4621CD"/>
                </a:solidFill>
              </a:rPr>
              <a:t>. ( 2 </a:t>
            </a:r>
            <a:r>
              <a:rPr lang="fr-FR" sz="2000" dirty="0" err="1" smtClean="0">
                <a:solidFill>
                  <a:srgbClr val="4621CD"/>
                </a:solidFill>
              </a:rPr>
              <a:t>phút</a:t>
            </a:r>
            <a:r>
              <a:rPr lang="fr-FR" sz="2000" dirty="0" smtClean="0">
                <a:solidFill>
                  <a:srgbClr val="4621CD"/>
                </a:solidFill>
              </a:rPr>
              <a:t>)</a:t>
            </a:r>
            <a:endParaRPr lang="x-none" sz="2000" dirty="0">
              <a:solidFill>
                <a:srgbClr val="4621C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171DA-3715-E06B-5BBA-72863A9E0667}"/>
              </a:ext>
            </a:extLst>
          </p:cNvPr>
          <p:cNvSpPr txBox="1"/>
          <p:nvPr/>
        </p:nvSpPr>
        <p:spPr>
          <a:xfrm>
            <a:off x="5741257" y="1190452"/>
            <a:ext cx="3070046" cy="3117614"/>
          </a:xfrm>
          <a:prstGeom prst="roundRect">
            <a:avLst>
              <a:gd name="adj" fmla="val 15456"/>
            </a:avLst>
          </a:prstGeom>
          <a:noFill/>
          <a:ln>
            <a:solidFill>
              <a:srgbClr val="412115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2000" dirty="0">
                <a:solidFill>
                  <a:srgbClr val="F13F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Nhiệm vụ </a:t>
            </a:r>
            <a:r>
              <a:rPr lang="en-US" sz="2000" dirty="0" err="1" smtClean="0">
                <a:solidFill>
                  <a:srgbClr val="F13F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 smtClean="0">
                <a:solidFill>
                  <a:srgbClr val="F13F5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3, 4</a:t>
            </a:r>
            <a:r>
              <a:rPr lang="x-none" sz="2000" dirty="0" smtClean="0">
                <a:solidFill>
                  <a:srgbClr val="31344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000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000" dirty="0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000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4621CD"/>
                </a:solidFill>
                <a:ea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4621CD"/>
                </a:solidFill>
                <a:ea typeface="Arial" panose="020B0604020202020204" pitchFamily="34" charset="0"/>
              </a:rPr>
              <a:t>( 2 </a:t>
            </a:r>
            <a:r>
              <a:rPr lang="fr-FR" sz="2000" dirty="0" err="1" smtClean="0">
                <a:solidFill>
                  <a:srgbClr val="4621CD"/>
                </a:solidFill>
                <a:ea typeface="Arial" panose="020B0604020202020204" pitchFamily="34" charset="0"/>
              </a:rPr>
              <a:t>phút</a:t>
            </a:r>
            <a:r>
              <a:rPr lang="fr-FR" sz="2000" dirty="0" smtClean="0">
                <a:solidFill>
                  <a:srgbClr val="4621CD"/>
                </a:solidFill>
                <a:ea typeface="Arial" panose="020B0604020202020204" pitchFamily="34" charset="0"/>
              </a:rPr>
              <a:t>)</a:t>
            </a:r>
            <a:endParaRPr lang="x-none" sz="2000" dirty="0">
              <a:solidFill>
                <a:srgbClr val="462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03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0" name="Google Shape;1960;p75"/>
          <p:cNvCxnSpPr/>
          <p:nvPr/>
        </p:nvCxnSpPr>
        <p:spPr>
          <a:xfrm>
            <a:off x="3646800" y="3300760"/>
            <a:ext cx="5497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79" name="Google Shape;1979;p75"/>
          <p:cNvGrpSpPr/>
          <p:nvPr/>
        </p:nvGrpSpPr>
        <p:grpSpPr>
          <a:xfrm flipH="1">
            <a:off x="465601" y="790046"/>
            <a:ext cx="2942006" cy="6019742"/>
            <a:chOff x="4136450" y="1484525"/>
            <a:chExt cx="1443575" cy="2953750"/>
          </a:xfrm>
        </p:grpSpPr>
        <p:sp>
          <p:nvSpPr>
            <p:cNvPr id="1980" name="Google Shape;1980;p75"/>
            <p:cNvSpPr/>
            <p:nvPr/>
          </p:nvSpPr>
          <p:spPr>
            <a:xfrm>
              <a:off x="5059625" y="2833375"/>
              <a:ext cx="312150" cy="874900"/>
            </a:xfrm>
            <a:custGeom>
              <a:avLst/>
              <a:gdLst/>
              <a:ahLst/>
              <a:cxnLst/>
              <a:rect l="l" t="t" r="r" b="b"/>
              <a:pathLst>
                <a:path w="12486" h="34996" extrusionOk="0">
                  <a:moveTo>
                    <a:pt x="7412" y="1"/>
                  </a:moveTo>
                  <a:cubicBezTo>
                    <a:pt x="7120" y="1"/>
                    <a:pt x="6827" y="28"/>
                    <a:pt x="6538" y="64"/>
                  </a:cubicBezTo>
                  <a:cubicBezTo>
                    <a:pt x="3269" y="365"/>
                    <a:pt x="1001" y="2533"/>
                    <a:pt x="0" y="3600"/>
                  </a:cubicBezTo>
                  <a:cubicBezTo>
                    <a:pt x="0" y="3600"/>
                    <a:pt x="4136" y="27050"/>
                    <a:pt x="6505" y="33622"/>
                  </a:cubicBezTo>
                  <a:cubicBezTo>
                    <a:pt x="6854" y="34607"/>
                    <a:pt x="7440" y="34995"/>
                    <a:pt x="8104" y="34995"/>
                  </a:cubicBezTo>
                  <a:cubicBezTo>
                    <a:pt x="9981" y="34995"/>
                    <a:pt x="12486" y="31898"/>
                    <a:pt x="12042" y="30419"/>
                  </a:cubicBezTo>
                  <a:cubicBezTo>
                    <a:pt x="11475" y="28451"/>
                    <a:pt x="10775" y="1365"/>
                    <a:pt x="8940" y="365"/>
                  </a:cubicBezTo>
                  <a:cubicBezTo>
                    <a:pt x="8449" y="87"/>
                    <a:pt x="7931" y="1"/>
                    <a:pt x="7412" y="1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5"/>
            <p:cNvSpPr/>
            <p:nvPr/>
          </p:nvSpPr>
          <p:spPr>
            <a:xfrm>
              <a:off x="5202225" y="3511150"/>
              <a:ext cx="236850" cy="681200"/>
            </a:xfrm>
            <a:custGeom>
              <a:avLst/>
              <a:gdLst/>
              <a:ahLst/>
              <a:cxnLst/>
              <a:rect l="l" t="t" r="r" b="b"/>
              <a:pathLst>
                <a:path w="9474" h="27248" extrusionOk="0">
                  <a:moveTo>
                    <a:pt x="3067" y="1"/>
                  </a:moveTo>
                  <a:cubicBezTo>
                    <a:pt x="1809" y="1"/>
                    <a:pt x="422" y="564"/>
                    <a:pt x="401" y="1674"/>
                  </a:cubicBezTo>
                  <a:cubicBezTo>
                    <a:pt x="0" y="5543"/>
                    <a:pt x="5171" y="21521"/>
                    <a:pt x="5738" y="24857"/>
                  </a:cubicBezTo>
                  <a:cubicBezTo>
                    <a:pt x="5971" y="26525"/>
                    <a:pt x="5771" y="27125"/>
                    <a:pt x="7005" y="27226"/>
                  </a:cubicBezTo>
                  <a:cubicBezTo>
                    <a:pt x="7121" y="27241"/>
                    <a:pt x="7231" y="27248"/>
                    <a:pt x="7338" y="27248"/>
                  </a:cubicBezTo>
                  <a:cubicBezTo>
                    <a:pt x="8400" y="27248"/>
                    <a:pt x="9007" y="26558"/>
                    <a:pt x="9007" y="26558"/>
                  </a:cubicBezTo>
                  <a:cubicBezTo>
                    <a:pt x="9474" y="25658"/>
                    <a:pt x="9073" y="24524"/>
                    <a:pt x="8973" y="23223"/>
                  </a:cubicBezTo>
                  <a:cubicBezTo>
                    <a:pt x="8840" y="21888"/>
                    <a:pt x="8506" y="11047"/>
                    <a:pt x="7806" y="7845"/>
                  </a:cubicBezTo>
                  <a:cubicBezTo>
                    <a:pt x="7105" y="4643"/>
                    <a:pt x="5938" y="1674"/>
                    <a:pt x="4804" y="540"/>
                  </a:cubicBezTo>
                  <a:cubicBezTo>
                    <a:pt x="4443" y="179"/>
                    <a:pt x="3775" y="1"/>
                    <a:pt x="3067" y="1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5"/>
            <p:cNvSpPr/>
            <p:nvPr/>
          </p:nvSpPr>
          <p:spPr>
            <a:xfrm>
              <a:off x="5335075" y="4126675"/>
              <a:ext cx="124850" cy="263750"/>
            </a:xfrm>
            <a:custGeom>
              <a:avLst/>
              <a:gdLst/>
              <a:ahLst/>
              <a:cxnLst/>
              <a:rect l="l" t="t" r="r" b="b"/>
              <a:pathLst>
                <a:path w="4994" h="10550" extrusionOk="0">
                  <a:moveTo>
                    <a:pt x="2416" y="1"/>
                  </a:moveTo>
                  <a:cubicBezTo>
                    <a:pt x="1062" y="1"/>
                    <a:pt x="290" y="1757"/>
                    <a:pt x="257" y="4606"/>
                  </a:cubicBezTo>
                  <a:cubicBezTo>
                    <a:pt x="192" y="7467"/>
                    <a:pt x="0" y="10550"/>
                    <a:pt x="2121" y="10550"/>
                  </a:cubicBezTo>
                  <a:cubicBezTo>
                    <a:pt x="2177" y="10550"/>
                    <a:pt x="2233" y="10548"/>
                    <a:pt x="2292" y="10544"/>
                  </a:cubicBezTo>
                  <a:cubicBezTo>
                    <a:pt x="3693" y="10443"/>
                    <a:pt x="4927" y="8242"/>
                    <a:pt x="4960" y="5340"/>
                  </a:cubicBezTo>
                  <a:cubicBezTo>
                    <a:pt x="4994" y="2404"/>
                    <a:pt x="3926" y="36"/>
                    <a:pt x="2492" y="3"/>
                  </a:cubicBezTo>
                  <a:cubicBezTo>
                    <a:pt x="2466" y="1"/>
                    <a:pt x="2441" y="1"/>
                    <a:pt x="2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5"/>
            <p:cNvSpPr/>
            <p:nvPr/>
          </p:nvSpPr>
          <p:spPr>
            <a:xfrm>
              <a:off x="5343975" y="4112425"/>
              <a:ext cx="105950" cy="196350"/>
            </a:xfrm>
            <a:custGeom>
              <a:avLst/>
              <a:gdLst/>
              <a:ahLst/>
              <a:cxnLst/>
              <a:rect l="l" t="t" r="r" b="b"/>
              <a:pathLst>
                <a:path w="4238" h="7854" extrusionOk="0">
                  <a:moveTo>
                    <a:pt x="2377" y="1"/>
                  </a:moveTo>
                  <a:cubicBezTo>
                    <a:pt x="1373" y="1"/>
                    <a:pt x="68" y="1307"/>
                    <a:pt x="68" y="1307"/>
                  </a:cubicBezTo>
                  <a:cubicBezTo>
                    <a:pt x="301" y="3241"/>
                    <a:pt x="1" y="5943"/>
                    <a:pt x="134" y="6744"/>
                  </a:cubicBezTo>
                  <a:cubicBezTo>
                    <a:pt x="257" y="7477"/>
                    <a:pt x="953" y="7854"/>
                    <a:pt x="1730" y="7854"/>
                  </a:cubicBezTo>
                  <a:cubicBezTo>
                    <a:pt x="2648" y="7854"/>
                    <a:pt x="3679" y="7328"/>
                    <a:pt x="4004" y="6243"/>
                  </a:cubicBezTo>
                  <a:cubicBezTo>
                    <a:pt x="4237" y="5576"/>
                    <a:pt x="4071" y="2908"/>
                    <a:pt x="3337" y="806"/>
                  </a:cubicBezTo>
                  <a:cubicBezTo>
                    <a:pt x="3136" y="213"/>
                    <a:pt x="2781" y="1"/>
                    <a:pt x="2377" y="1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5"/>
            <p:cNvSpPr/>
            <p:nvPr/>
          </p:nvSpPr>
          <p:spPr>
            <a:xfrm>
              <a:off x="5056275" y="2830425"/>
              <a:ext cx="371125" cy="1252200"/>
            </a:xfrm>
            <a:custGeom>
              <a:avLst/>
              <a:gdLst/>
              <a:ahLst/>
              <a:cxnLst/>
              <a:rect l="l" t="t" r="r" b="b"/>
              <a:pathLst>
                <a:path w="14845" h="50088" extrusionOk="0">
                  <a:moveTo>
                    <a:pt x="7569" y="0"/>
                  </a:moveTo>
                  <a:cubicBezTo>
                    <a:pt x="7266" y="0"/>
                    <a:pt x="6965" y="25"/>
                    <a:pt x="6672" y="49"/>
                  </a:cubicBezTo>
                  <a:cubicBezTo>
                    <a:pt x="3670" y="349"/>
                    <a:pt x="1435" y="2150"/>
                    <a:pt x="67" y="3652"/>
                  </a:cubicBezTo>
                  <a:lnTo>
                    <a:pt x="1" y="3685"/>
                  </a:lnTo>
                  <a:lnTo>
                    <a:pt x="1" y="3752"/>
                  </a:lnTo>
                  <a:cubicBezTo>
                    <a:pt x="67" y="4018"/>
                    <a:pt x="4170" y="27268"/>
                    <a:pt x="6505" y="33840"/>
                  </a:cubicBezTo>
                  <a:cubicBezTo>
                    <a:pt x="6572" y="34040"/>
                    <a:pt x="6672" y="34207"/>
                    <a:pt x="6772" y="34374"/>
                  </a:cubicBezTo>
                  <a:cubicBezTo>
                    <a:pt x="7506" y="37709"/>
                    <a:pt x="8607" y="41712"/>
                    <a:pt x="9608" y="45248"/>
                  </a:cubicBezTo>
                  <a:cubicBezTo>
                    <a:pt x="10075" y="46882"/>
                    <a:pt x="10475" y="48417"/>
                    <a:pt x="10808" y="49618"/>
                  </a:cubicBezTo>
                  <a:cubicBezTo>
                    <a:pt x="10842" y="49851"/>
                    <a:pt x="10975" y="49951"/>
                    <a:pt x="11175" y="50018"/>
                  </a:cubicBezTo>
                  <a:cubicBezTo>
                    <a:pt x="11490" y="50064"/>
                    <a:pt x="11811" y="50088"/>
                    <a:pt x="12132" y="50088"/>
                  </a:cubicBezTo>
                  <a:cubicBezTo>
                    <a:pt x="12966" y="50088"/>
                    <a:pt x="13807" y="49931"/>
                    <a:pt x="14578" y="49618"/>
                  </a:cubicBezTo>
                  <a:cubicBezTo>
                    <a:pt x="14778" y="49551"/>
                    <a:pt x="14845" y="49384"/>
                    <a:pt x="14845" y="49184"/>
                  </a:cubicBezTo>
                  <a:cubicBezTo>
                    <a:pt x="14845" y="48750"/>
                    <a:pt x="14811" y="48117"/>
                    <a:pt x="14811" y="48083"/>
                  </a:cubicBezTo>
                  <a:cubicBezTo>
                    <a:pt x="14678" y="44914"/>
                    <a:pt x="14411" y="37843"/>
                    <a:pt x="13777" y="35041"/>
                  </a:cubicBezTo>
                  <a:cubicBezTo>
                    <a:pt x="13410" y="33239"/>
                    <a:pt x="12843" y="31571"/>
                    <a:pt x="12276" y="30204"/>
                  </a:cubicBezTo>
                  <a:cubicBezTo>
                    <a:pt x="12076" y="29036"/>
                    <a:pt x="11909" y="25701"/>
                    <a:pt x="11676" y="21764"/>
                  </a:cubicBezTo>
                  <a:cubicBezTo>
                    <a:pt x="11009" y="10423"/>
                    <a:pt x="10341" y="1016"/>
                    <a:pt x="9141" y="349"/>
                  </a:cubicBezTo>
                  <a:cubicBezTo>
                    <a:pt x="8632" y="74"/>
                    <a:pt x="8097" y="0"/>
                    <a:pt x="7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5"/>
            <p:cNvSpPr/>
            <p:nvPr/>
          </p:nvSpPr>
          <p:spPr>
            <a:xfrm>
              <a:off x="4787750" y="2879750"/>
              <a:ext cx="286900" cy="866225"/>
            </a:xfrm>
            <a:custGeom>
              <a:avLst/>
              <a:gdLst/>
              <a:ahLst/>
              <a:cxnLst/>
              <a:rect l="l" t="t" r="r" b="b"/>
              <a:pathLst>
                <a:path w="11476" h="34649" extrusionOk="0">
                  <a:moveTo>
                    <a:pt x="4760" y="1"/>
                  </a:moveTo>
                  <a:cubicBezTo>
                    <a:pt x="4480" y="1"/>
                    <a:pt x="4194" y="14"/>
                    <a:pt x="3904" y="44"/>
                  </a:cubicBezTo>
                  <a:cubicBezTo>
                    <a:pt x="3070" y="111"/>
                    <a:pt x="2302" y="244"/>
                    <a:pt x="1635" y="778"/>
                  </a:cubicBezTo>
                  <a:cubicBezTo>
                    <a:pt x="1" y="2112"/>
                    <a:pt x="4537" y="28865"/>
                    <a:pt x="4337" y="30899"/>
                  </a:cubicBezTo>
                  <a:cubicBezTo>
                    <a:pt x="4199" y="32328"/>
                    <a:pt x="6863" y="34649"/>
                    <a:pt x="8710" y="34649"/>
                  </a:cubicBezTo>
                  <a:cubicBezTo>
                    <a:pt x="9537" y="34649"/>
                    <a:pt x="10200" y="34184"/>
                    <a:pt x="10375" y="32968"/>
                  </a:cubicBezTo>
                  <a:cubicBezTo>
                    <a:pt x="11476" y="26063"/>
                    <a:pt x="11009" y="2246"/>
                    <a:pt x="11009" y="2246"/>
                  </a:cubicBezTo>
                  <a:cubicBezTo>
                    <a:pt x="9945" y="1455"/>
                    <a:pt x="7635" y="1"/>
                    <a:pt x="4760" y="1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5"/>
            <p:cNvSpPr/>
            <p:nvPr/>
          </p:nvSpPr>
          <p:spPr>
            <a:xfrm>
              <a:off x="4879500" y="3552050"/>
              <a:ext cx="184300" cy="691925"/>
            </a:xfrm>
            <a:custGeom>
              <a:avLst/>
              <a:gdLst/>
              <a:ahLst/>
              <a:cxnLst/>
              <a:rect l="l" t="t" r="r" b="b"/>
              <a:pathLst>
                <a:path w="7372" h="27677" extrusionOk="0">
                  <a:moveTo>
                    <a:pt x="4108" y="0"/>
                  </a:moveTo>
                  <a:cubicBezTo>
                    <a:pt x="3106" y="0"/>
                    <a:pt x="2054" y="368"/>
                    <a:pt x="1668" y="972"/>
                  </a:cubicBezTo>
                  <a:cubicBezTo>
                    <a:pt x="801" y="2306"/>
                    <a:pt x="200" y="5408"/>
                    <a:pt x="133" y="8711"/>
                  </a:cubicBezTo>
                  <a:cubicBezTo>
                    <a:pt x="0" y="12013"/>
                    <a:pt x="1801" y="22721"/>
                    <a:pt x="2001" y="24022"/>
                  </a:cubicBezTo>
                  <a:cubicBezTo>
                    <a:pt x="2202" y="25323"/>
                    <a:pt x="2001" y="26524"/>
                    <a:pt x="2635" y="27324"/>
                  </a:cubicBezTo>
                  <a:cubicBezTo>
                    <a:pt x="2635" y="27324"/>
                    <a:pt x="3144" y="27676"/>
                    <a:pt x="3922" y="27676"/>
                  </a:cubicBezTo>
                  <a:cubicBezTo>
                    <a:pt x="4160" y="27676"/>
                    <a:pt x="4422" y="27643"/>
                    <a:pt x="4703" y="27558"/>
                  </a:cubicBezTo>
                  <a:cubicBezTo>
                    <a:pt x="5904" y="27191"/>
                    <a:pt x="5537" y="26657"/>
                    <a:pt x="5504" y="24989"/>
                  </a:cubicBezTo>
                  <a:cubicBezTo>
                    <a:pt x="5371" y="21653"/>
                    <a:pt x="7372" y="4908"/>
                    <a:pt x="6238" y="1205"/>
                  </a:cubicBezTo>
                  <a:cubicBezTo>
                    <a:pt x="6039" y="360"/>
                    <a:pt x="5098" y="0"/>
                    <a:pt x="4108" y="0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5"/>
            <p:cNvSpPr/>
            <p:nvPr/>
          </p:nvSpPr>
          <p:spPr>
            <a:xfrm>
              <a:off x="4912000" y="4180025"/>
              <a:ext cx="162650" cy="258250"/>
            </a:xfrm>
            <a:custGeom>
              <a:avLst/>
              <a:gdLst/>
              <a:ahLst/>
              <a:cxnLst/>
              <a:rect l="l" t="t" r="r" b="b"/>
              <a:pathLst>
                <a:path w="6506" h="10330" extrusionOk="0">
                  <a:moveTo>
                    <a:pt x="2364" y="0"/>
                  </a:moveTo>
                  <a:cubicBezTo>
                    <a:pt x="2257" y="0"/>
                    <a:pt x="2147" y="12"/>
                    <a:pt x="2036" y="37"/>
                  </a:cubicBezTo>
                  <a:cubicBezTo>
                    <a:pt x="601" y="370"/>
                    <a:pt x="1" y="2906"/>
                    <a:pt x="601" y="5741"/>
                  </a:cubicBezTo>
                  <a:cubicBezTo>
                    <a:pt x="1201" y="8423"/>
                    <a:pt x="2667" y="10330"/>
                    <a:pt x="4009" y="10330"/>
                  </a:cubicBezTo>
                  <a:cubicBezTo>
                    <a:pt x="4086" y="10330"/>
                    <a:pt x="4162" y="10324"/>
                    <a:pt x="4237" y="10311"/>
                  </a:cubicBezTo>
                  <a:cubicBezTo>
                    <a:pt x="6506" y="10044"/>
                    <a:pt x="5738" y="6975"/>
                    <a:pt x="5105" y="4140"/>
                  </a:cubicBezTo>
                  <a:cubicBezTo>
                    <a:pt x="4553" y="1535"/>
                    <a:pt x="3579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5"/>
            <p:cNvSpPr/>
            <p:nvPr/>
          </p:nvSpPr>
          <p:spPr>
            <a:xfrm>
              <a:off x="4927025" y="4168675"/>
              <a:ext cx="115175" cy="191575"/>
            </a:xfrm>
            <a:custGeom>
              <a:avLst/>
              <a:gdLst/>
              <a:ahLst/>
              <a:cxnLst/>
              <a:rect l="l" t="t" r="r" b="b"/>
              <a:pathLst>
                <a:path w="4607" h="7663" extrusionOk="0">
                  <a:moveTo>
                    <a:pt x="1345" y="1"/>
                  </a:moveTo>
                  <a:cubicBezTo>
                    <a:pt x="815" y="1"/>
                    <a:pt x="373" y="252"/>
                    <a:pt x="267" y="1025"/>
                  </a:cubicBezTo>
                  <a:cubicBezTo>
                    <a:pt x="0" y="3159"/>
                    <a:pt x="334" y="5861"/>
                    <a:pt x="668" y="6428"/>
                  </a:cubicBezTo>
                  <a:cubicBezTo>
                    <a:pt x="1105" y="7287"/>
                    <a:pt x="1957" y="7663"/>
                    <a:pt x="2754" y="7663"/>
                  </a:cubicBezTo>
                  <a:cubicBezTo>
                    <a:pt x="3721" y="7663"/>
                    <a:pt x="4607" y="7109"/>
                    <a:pt x="4570" y="6195"/>
                  </a:cubicBezTo>
                  <a:cubicBezTo>
                    <a:pt x="4504" y="5394"/>
                    <a:pt x="3736" y="2759"/>
                    <a:pt x="3603" y="858"/>
                  </a:cubicBezTo>
                  <a:cubicBezTo>
                    <a:pt x="3603" y="858"/>
                    <a:pt x="2325" y="1"/>
                    <a:pt x="1345" y="1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5"/>
            <p:cNvSpPr/>
            <p:nvPr/>
          </p:nvSpPr>
          <p:spPr>
            <a:xfrm>
              <a:off x="4801925" y="2878100"/>
              <a:ext cx="276900" cy="1256400"/>
            </a:xfrm>
            <a:custGeom>
              <a:avLst/>
              <a:gdLst/>
              <a:ahLst/>
              <a:cxnLst/>
              <a:rect l="l" t="t" r="r" b="b"/>
              <a:pathLst>
                <a:path w="11076" h="50256" extrusionOk="0">
                  <a:moveTo>
                    <a:pt x="4296" y="0"/>
                  </a:moveTo>
                  <a:cubicBezTo>
                    <a:pt x="4014" y="0"/>
                    <a:pt x="3728" y="14"/>
                    <a:pt x="3437" y="43"/>
                  </a:cubicBezTo>
                  <a:cubicBezTo>
                    <a:pt x="2636" y="143"/>
                    <a:pt x="1769" y="243"/>
                    <a:pt x="1068" y="844"/>
                  </a:cubicBezTo>
                  <a:cubicBezTo>
                    <a:pt x="1" y="1711"/>
                    <a:pt x="1168" y="11118"/>
                    <a:pt x="2669" y="22426"/>
                  </a:cubicBezTo>
                  <a:cubicBezTo>
                    <a:pt x="3103" y="26129"/>
                    <a:pt x="3570" y="29464"/>
                    <a:pt x="3603" y="30632"/>
                  </a:cubicBezTo>
                  <a:cubicBezTo>
                    <a:pt x="3270" y="32100"/>
                    <a:pt x="3103" y="33801"/>
                    <a:pt x="3070" y="35669"/>
                  </a:cubicBezTo>
                  <a:cubicBezTo>
                    <a:pt x="2970" y="38504"/>
                    <a:pt x="4070" y="45543"/>
                    <a:pt x="4571" y="48678"/>
                  </a:cubicBezTo>
                  <a:cubicBezTo>
                    <a:pt x="4571" y="48711"/>
                    <a:pt x="4637" y="49345"/>
                    <a:pt x="4738" y="49712"/>
                  </a:cubicBezTo>
                  <a:cubicBezTo>
                    <a:pt x="4771" y="49946"/>
                    <a:pt x="4904" y="50112"/>
                    <a:pt x="5104" y="50146"/>
                  </a:cubicBezTo>
                  <a:cubicBezTo>
                    <a:pt x="5512" y="50218"/>
                    <a:pt x="5923" y="50255"/>
                    <a:pt x="6334" y="50255"/>
                  </a:cubicBezTo>
                  <a:cubicBezTo>
                    <a:pt x="7068" y="50255"/>
                    <a:pt x="7801" y="50136"/>
                    <a:pt x="8507" y="49879"/>
                  </a:cubicBezTo>
                  <a:cubicBezTo>
                    <a:pt x="8674" y="49812"/>
                    <a:pt x="8807" y="49645"/>
                    <a:pt x="8840" y="49479"/>
                  </a:cubicBezTo>
                  <a:cubicBezTo>
                    <a:pt x="8941" y="48211"/>
                    <a:pt x="9074" y="46643"/>
                    <a:pt x="9174" y="44975"/>
                  </a:cubicBezTo>
                  <a:cubicBezTo>
                    <a:pt x="9474" y="41306"/>
                    <a:pt x="9774" y="37137"/>
                    <a:pt x="9841" y="33767"/>
                  </a:cubicBezTo>
                  <a:cubicBezTo>
                    <a:pt x="9941" y="33534"/>
                    <a:pt x="9975" y="33367"/>
                    <a:pt x="10008" y="33167"/>
                  </a:cubicBezTo>
                  <a:cubicBezTo>
                    <a:pt x="11075" y="26295"/>
                    <a:pt x="10642" y="2645"/>
                    <a:pt x="10642" y="2412"/>
                  </a:cubicBezTo>
                  <a:lnTo>
                    <a:pt x="10642" y="2312"/>
                  </a:lnTo>
                  <a:lnTo>
                    <a:pt x="10608" y="2278"/>
                  </a:lnTo>
                  <a:cubicBezTo>
                    <a:pt x="9132" y="1194"/>
                    <a:pt x="6922" y="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5"/>
            <p:cNvSpPr/>
            <p:nvPr/>
          </p:nvSpPr>
          <p:spPr>
            <a:xfrm>
              <a:off x="4822775" y="2743850"/>
              <a:ext cx="518725" cy="341325"/>
            </a:xfrm>
            <a:custGeom>
              <a:avLst/>
              <a:gdLst/>
              <a:ahLst/>
              <a:cxnLst/>
              <a:rect l="l" t="t" r="r" b="b"/>
              <a:pathLst>
                <a:path w="20749" h="13653" extrusionOk="0">
                  <a:moveTo>
                    <a:pt x="2020" y="1"/>
                  </a:moveTo>
                  <a:cubicBezTo>
                    <a:pt x="1892" y="1"/>
                    <a:pt x="1791" y="66"/>
                    <a:pt x="1735" y="176"/>
                  </a:cubicBezTo>
                  <a:cubicBezTo>
                    <a:pt x="1302" y="943"/>
                    <a:pt x="1001" y="1777"/>
                    <a:pt x="801" y="2611"/>
                  </a:cubicBezTo>
                  <a:cubicBezTo>
                    <a:pt x="668" y="2945"/>
                    <a:pt x="635" y="3278"/>
                    <a:pt x="534" y="3612"/>
                  </a:cubicBezTo>
                  <a:cubicBezTo>
                    <a:pt x="501" y="3779"/>
                    <a:pt x="468" y="3879"/>
                    <a:pt x="468" y="4046"/>
                  </a:cubicBezTo>
                  <a:cubicBezTo>
                    <a:pt x="434" y="4212"/>
                    <a:pt x="468" y="4379"/>
                    <a:pt x="501" y="4546"/>
                  </a:cubicBezTo>
                  <a:cubicBezTo>
                    <a:pt x="568" y="4780"/>
                    <a:pt x="601" y="4980"/>
                    <a:pt x="501" y="5180"/>
                  </a:cubicBezTo>
                  <a:cubicBezTo>
                    <a:pt x="434" y="5347"/>
                    <a:pt x="301" y="5513"/>
                    <a:pt x="234" y="5680"/>
                  </a:cubicBezTo>
                  <a:cubicBezTo>
                    <a:pt x="168" y="5747"/>
                    <a:pt x="168" y="5880"/>
                    <a:pt x="168" y="5980"/>
                  </a:cubicBezTo>
                  <a:cubicBezTo>
                    <a:pt x="168" y="6080"/>
                    <a:pt x="134" y="6214"/>
                    <a:pt x="134" y="6347"/>
                  </a:cubicBezTo>
                  <a:cubicBezTo>
                    <a:pt x="101" y="6814"/>
                    <a:pt x="67" y="7315"/>
                    <a:pt x="67" y="7815"/>
                  </a:cubicBezTo>
                  <a:cubicBezTo>
                    <a:pt x="1" y="8716"/>
                    <a:pt x="1" y="9683"/>
                    <a:pt x="67" y="10650"/>
                  </a:cubicBezTo>
                  <a:lnTo>
                    <a:pt x="168" y="13152"/>
                  </a:lnTo>
                  <a:lnTo>
                    <a:pt x="168" y="13352"/>
                  </a:lnTo>
                  <a:lnTo>
                    <a:pt x="19348" y="13653"/>
                  </a:lnTo>
                  <a:cubicBezTo>
                    <a:pt x="20749" y="4179"/>
                    <a:pt x="18547" y="1110"/>
                    <a:pt x="17980" y="476"/>
                  </a:cubicBezTo>
                  <a:cubicBezTo>
                    <a:pt x="17947" y="343"/>
                    <a:pt x="17813" y="343"/>
                    <a:pt x="17680" y="343"/>
                  </a:cubicBezTo>
                  <a:cubicBezTo>
                    <a:pt x="15512" y="710"/>
                    <a:pt x="12943" y="977"/>
                    <a:pt x="10075" y="1010"/>
                  </a:cubicBezTo>
                  <a:cubicBezTo>
                    <a:pt x="10010" y="1011"/>
                    <a:pt x="9945" y="1011"/>
                    <a:pt x="9880" y="1011"/>
                  </a:cubicBezTo>
                  <a:cubicBezTo>
                    <a:pt x="7134" y="1011"/>
                    <a:pt x="4220" y="335"/>
                    <a:pt x="2102" y="9"/>
                  </a:cubicBezTo>
                  <a:cubicBezTo>
                    <a:pt x="2074" y="4"/>
                    <a:pt x="2046" y="1"/>
                    <a:pt x="2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5"/>
            <p:cNvSpPr/>
            <p:nvPr/>
          </p:nvSpPr>
          <p:spPr>
            <a:xfrm>
              <a:off x="5222225" y="2981750"/>
              <a:ext cx="75925" cy="75900"/>
            </a:xfrm>
            <a:custGeom>
              <a:avLst/>
              <a:gdLst/>
              <a:ahLst/>
              <a:cxnLst/>
              <a:rect l="l" t="t" r="r" b="b"/>
              <a:pathLst>
                <a:path w="3037" h="3036" fill="none" extrusionOk="0">
                  <a:moveTo>
                    <a:pt x="501" y="0"/>
                  </a:moveTo>
                  <a:cubicBezTo>
                    <a:pt x="501" y="0"/>
                    <a:pt x="1" y="3036"/>
                    <a:pt x="3036" y="2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5"/>
            <p:cNvSpPr/>
            <p:nvPr/>
          </p:nvSpPr>
          <p:spPr>
            <a:xfrm>
              <a:off x="4839450" y="2957550"/>
              <a:ext cx="60075" cy="64250"/>
            </a:xfrm>
            <a:custGeom>
              <a:avLst/>
              <a:gdLst/>
              <a:ahLst/>
              <a:cxnLst/>
              <a:rect l="l" t="t" r="r" b="b"/>
              <a:pathLst>
                <a:path w="2403" h="2570" fill="none" extrusionOk="0">
                  <a:moveTo>
                    <a:pt x="1936" y="1"/>
                  </a:moveTo>
                  <a:cubicBezTo>
                    <a:pt x="1936" y="1"/>
                    <a:pt x="2403" y="2569"/>
                    <a:pt x="1" y="230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5"/>
            <p:cNvSpPr/>
            <p:nvPr/>
          </p:nvSpPr>
          <p:spPr>
            <a:xfrm>
              <a:off x="5032925" y="2853325"/>
              <a:ext cx="30875" cy="216000"/>
            </a:xfrm>
            <a:custGeom>
              <a:avLst/>
              <a:gdLst/>
              <a:ahLst/>
              <a:cxnLst/>
              <a:rect l="l" t="t" r="r" b="b"/>
              <a:pathLst>
                <a:path w="1235" h="8640" fill="none" extrusionOk="0">
                  <a:moveTo>
                    <a:pt x="168" y="0"/>
                  </a:moveTo>
                  <a:cubicBezTo>
                    <a:pt x="168" y="0"/>
                    <a:pt x="1" y="8073"/>
                    <a:pt x="168" y="8340"/>
                  </a:cubicBezTo>
                  <a:cubicBezTo>
                    <a:pt x="334" y="8606"/>
                    <a:pt x="1235" y="8640"/>
                    <a:pt x="1235" y="864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5"/>
            <p:cNvSpPr/>
            <p:nvPr/>
          </p:nvSpPr>
          <p:spPr>
            <a:xfrm>
              <a:off x="5063775" y="2860825"/>
              <a:ext cx="1700" cy="189325"/>
            </a:xfrm>
            <a:custGeom>
              <a:avLst/>
              <a:gdLst/>
              <a:ahLst/>
              <a:cxnLst/>
              <a:rect l="l" t="t" r="r" b="b"/>
              <a:pathLst>
                <a:path w="68" h="7573" fill="none" extrusionOk="0">
                  <a:moveTo>
                    <a:pt x="1" y="7573"/>
                  </a:moveTo>
                  <a:lnTo>
                    <a:pt x="68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5"/>
            <p:cNvSpPr/>
            <p:nvPr/>
          </p:nvSpPr>
          <p:spPr>
            <a:xfrm>
              <a:off x="4860300" y="1710750"/>
              <a:ext cx="470375" cy="503075"/>
            </a:xfrm>
            <a:custGeom>
              <a:avLst/>
              <a:gdLst/>
              <a:ahLst/>
              <a:cxnLst/>
              <a:rect l="l" t="t" r="r" b="b"/>
              <a:pathLst>
                <a:path w="18815" h="20123" extrusionOk="0">
                  <a:moveTo>
                    <a:pt x="8701" y="0"/>
                  </a:moveTo>
                  <a:cubicBezTo>
                    <a:pt x="8295" y="0"/>
                    <a:pt x="7981" y="23"/>
                    <a:pt x="7806" y="37"/>
                  </a:cubicBezTo>
                  <a:cubicBezTo>
                    <a:pt x="6672" y="171"/>
                    <a:pt x="5071" y="337"/>
                    <a:pt x="4170" y="1505"/>
                  </a:cubicBezTo>
                  <a:cubicBezTo>
                    <a:pt x="3270" y="2772"/>
                    <a:pt x="4104" y="3873"/>
                    <a:pt x="3003" y="5441"/>
                  </a:cubicBezTo>
                  <a:cubicBezTo>
                    <a:pt x="2169" y="6609"/>
                    <a:pt x="1335" y="6508"/>
                    <a:pt x="1235" y="7376"/>
                  </a:cubicBezTo>
                  <a:cubicBezTo>
                    <a:pt x="1068" y="8510"/>
                    <a:pt x="2269" y="9944"/>
                    <a:pt x="2436" y="10144"/>
                  </a:cubicBezTo>
                  <a:cubicBezTo>
                    <a:pt x="2769" y="10511"/>
                    <a:pt x="3070" y="10778"/>
                    <a:pt x="3103" y="11212"/>
                  </a:cubicBezTo>
                  <a:cubicBezTo>
                    <a:pt x="3170" y="11812"/>
                    <a:pt x="2836" y="12279"/>
                    <a:pt x="2636" y="12546"/>
                  </a:cubicBezTo>
                  <a:cubicBezTo>
                    <a:pt x="2102" y="13313"/>
                    <a:pt x="968" y="14981"/>
                    <a:pt x="568" y="16215"/>
                  </a:cubicBezTo>
                  <a:cubicBezTo>
                    <a:pt x="501" y="16349"/>
                    <a:pt x="1" y="17983"/>
                    <a:pt x="501" y="18884"/>
                  </a:cubicBezTo>
                  <a:cubicBezTo>
                    <a:pt x="954" y="19705"/>
                    <a:pt x="2215" y="20122"/>
                    <a:pt x="4018" y="20122"/>
                  </a:cubicBezTo>
                  <a:cubicBezTo>
                    <a:pt x="5803" y="20122"/>
                    <a:pt x="8120" y="19714"/>
                    <a:pt x="10708" y="18884"/>
                  </a:cubicBezTo>
                  <a:cubicBezTo>
                    <a:pt x="12905" y="19356"/>
                    <a:pt x="14498" y="19544"/>
                    <a:pt x="15646" y="19544"/>
                  </a:cubicBezTo>
                  <a:cubicBezTo>
                    <a:pt x="17340" y="19544"/>
                    <a:pt x="18069" y="19134"/>
                    <a:pt x="18347" y="18617"/>
                  </a:cubicBezTo>
                  <a:cubicBezTo>
                    <a:pt x="18814" y="17783"/>
                    <a:pt x="18014" y="16382"/>
                    <a:pt x="17947" y="16282"/>
                  </a:cubicBezTo>
                  <a:cubicBezTo>
                    <a:pt x="17113" y="14848"/>
                    <a:pt x="15946" y="15015"/>
                    <a:pt x="15278" y="13947"/>
                  </a:cubicBezTo>
                  <a:cubicBezTo>
                    <a:pt x="14444" y="12646"/>
                    <a:pt x="15579" y="11479"/>
                    <a:pt x="15812" y="8677"/>
                  </a:cubicBezTo>
                  <a:cubicBezTo>
                    <a:pt x="15946" y="7309"/>
                    <a:pt x="16246" y="4340"/>
                    <a:pt x="14478" y="2272"/>
                  </a:cubicBezTo>
                  <a:cubicBezTo>
                    <a:pt x="12808" y="289"/>
                    <a:pt x="10159" y="0"/>
                    <a:pt x="8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5"/>
            <p:cNvSpPr/>
            <p:nvPr/>
          </p:nvSpPr>
          <p:spPr>
            <a:xfrm>
              <a:off x="4307900" y="2004325"/>
              <a:ext cx="173000" cy="137675"/>
            </a:xfrm>
            <a:custGeom>
              <a:avLst/>
              <a:gdLst/>
              <a:ahLst/>
              <a:cxnLst/>
              <a:rect l="l" t="t" r="r" b="b"/>
              <a:pathLst>
                <a:path w="6920" h="5507" extrusionOk="0">
                  <a:moveTo>
                    <a:pt x="2128" y="1"/>
                  </a:moveTo>
                  <a:cubicBezTo>
                    <a:pt x="0" y="1"/>
                    <a:pt x="3253" y="1776"/>
                    <a:pt x="3417" y="2071"/>
                  </a:cubicBezTo>
                  <a:cubicBezTo>
                    <a:pt x="3584" y="2371"/>
                    <a:pt x="5085" y="5507"/>
                    <a:pt x="5185" y="5507"/>
                  </a:cubicBezTo>
                  <a:cubicBezTo>
                    <a:pt x="5251" y="5507"/>
                    <a:pt x="6753" y="3605"/>
                    <a:pt x="6919" y="3372"/>
                  </a:cubicBezTo>
                  <a:cubicBezTo>
                    <a:pt x="6919" y="3372"/>
                    <a:pt x="4651" y="36"/>
                    <a:pt x="2249" y="3"/>
                  </a:cubicBezTo>
                  <a:cubicBezTo>
                    <a:pt x="2207" y="1"/>
                    <a:pt x="2167" y="1"/>
                    <a:pt x="2128" y="1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5"/>
            <p:cNvSpPr/>
            <p:nvPr/>
          </p:nvSpPr>
          <p:spPr>
            <a:xfrm>
              <a:off x="4595950" y="2439950"/>
              <a:ext cx="121775" cy="107100"/>
            </a:xfrm>
            <a:custGeom>
              <a:avLst/>
              <a:gdLst/>
              <a:ahLst/>
              <a:cxnLst/>
              <a:rect l="l" t="t" r="r" b="b"/>
              <a:pathLst>
                <a:path w="4871" h="4284" extrusionOk="0">
                  <a:moveTo>
                    <a:pt x="2447" y="0"/>
                  </a:moveTo>
                  <a:cubicBezTo>
                    <a:pt x="1759" y="0"/>
                    <a:pt x="1071" y="353"/>
                    <a:pt x="668" y="991"/>
                  </a:cubicBezTo>
                  <a:cubicBezTo>
                    <a:pt x="1" y="1958"/>
                    <a:pt x="301" y="3292"/>
                    <a:pt x="1302" y="3926"/>
                  </a:cubicBezTo>
                  <a:cubicBezTo>
                    <a:pt x="1665" y="4168"/>
                    <a:pt x="2063" y="4283"/>
                    <a:pt x="2454" y="4283"/>
                  </a:cubicBezTo>
                  <a:cubicBezTo>
                    <a:pt x="3139" y="4283"/>
                    <a:pt x="3800" y="3930"/>
                    <a:pt x="4204" y="3292"/>
                  </a:cubicBezTo>
                  <a:cubicBezTo>
                    <a:pt x="4871" y="2325"/>
                    <a:pt x="4571" y="991"/>
                    <a:pt x="3570" y="357"/>
                  </a:cubicBezTo>
                  <a:cubicBezTo>
                    <a:pt x="3231" y="115"/>
                    <a:pt x="2839" y="0"/>
                    <a:pt x="2447" y="0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5"/>
            <p:cNvSpPr/>
            <p:nvPr/>
          </p:nvSpPr>
          <p:spPr>
            <a:xfrm>
              <a:off x="4860300" y="2100975"/>
              <a:ext cx="186000" cy="162925"/>
            </a:xfrm>
            <a:custGeom>
              <a:avLst/>
              <a:gdLst/>
              <a:ahLst/>
              <a:cxnLst/>
              <a:rect l="l" t="t" r="r" b="b"/>
              <a:pathLst>
                <a:path w="7440" h="6517" extrusionOk="0">
                  <a:moveTo>
                    <a:pt x="3744" y="1"/>
                  </a:moveTo>
                  <a:cubicBezTo>
                    <a:pt x="2661" y="1"/>
                    <a:pt x="1592" y="539"/>
                    <a:pt x="968" y="1507"/>
                  </a:cubicBezTo>
                  <a:cubicBezTo>
                    <a:pt x="1" y="3008"/>
                    <a:pt x="468" y="5043"/>
                    <a:pt x="1969" y="6010"/>
                  </a:cubicBezTo>
                  <a:cubicBezTo>
                    <a:pt x="2501" y="6354"/>
                    <a:pt x="3101" y="6516"/>
                    <a:pt x="3697" y="6516"/>
                  </a:cubicBezTo>
                  <a:cubicBezTo>
                    <a:pt x="4779" y="6516"/>
                    <a:pt x="5848" y="5978"/>
                    <a:pt x="6472" y="5010"/>
                  </a:cubicBezTo>
                  <a:cubicBezTo>
                    <a:pt x="7439" y="3509"/>
                    <a:pt x="6972" y="1474"/>
                    <a:pt x="5471" y="506"/>
                  </a:cubicBezTo>
                  <a:cubicBezTo>
                    <a:pt x="4939" y="163"/>
                    <a:pt x="4339" y="1"/>
                    <a:pt x="3744" y="1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5"/>
            <p:cNvSpPr/>
            <p:nvPr/>
          </p:nvSpPr>
          <p:spPr>
            <a:xfrm>
              <a:off x="4585100" y="2088025"/>
              <a:ext cx="492050" cy="467675"/>
            </a:xfrm>
            <a:custGeom>
              <a:avLst/>
              <a:gdLst/>
              <a:ahLst/>
              <a:cxnLst/>
              <a:rect l="l" t="t" r="r" b="b"/>
              <a:pathLst>
                <a:path w="19682" h="18707" extrusionOk="0">
                  <a:moveTo>
                    <a:pt x="14839" y="0"/>
                  </a:moveTo>
                  <a:cubicBezTo>
                    <a:pt x="13759" y="0"/>
                    <a:pt x="12692" y="478"/>
                    <a:pt x="11976" y="1358"/>
                  </a:cubicBezTo>
                  <a:lnTo>
                    <a:pt x="768" y="14901"/>
                  </a:lnTo>
                  <a:cubicBezTo>
                    <a:pt x="1" y="16068"/>
                    <a:pt x="335" y="17570"/>
                    <a:pt x="1502" y="18303"/>
                  </a:cubicBezTo>
                  <a:cubicBezTo>
                    <a:pt x="1930" y="18579"/>
                    <a:pt x="2401" y="18707"/>
                    <a:pt x="2865" y="18707"/>
                  </a:cubicBezTo>
                  <a:cubicBezTo>
                    <a:pt x="3413" y="18707"/>
                    <a:pt x="3953" y="18528"/>
                    <a:pt x="4404" y="18203"/>
                  </a:cubicBezTo>
                  <a:lnTo>
                    <a:pt x="4504" y="18070"/>
                  </a:lnTo>
                  <a:lnTo>
                    <a:pt x="4638" y="17936"/>
                  </a:lnTo>
                  <a:lnTo>
                    <a:pt x="17347" y="6428"/>
                  </a:lnTo>
                  <a:cubicBezTo>
                    <a:pt x="19682" y="4293"/>
                    <a:pt x="18181" y="1458"/>
                    <a:pt x="16813" y="591"/>
                  </a:cubicBezTo>
                  <a:cubicBezTo>
                    <a:pt x="16206" y="191"/>
                    <a:pt x="15520" y="0"/>
                    <a:pt x="14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5"/>
            <p:cNvSpPr/>
            <p:nvPr/>
          </p:nvSpPr>
          <p:spPr>
            <a:xfrm>
              <a:off x="5133000" y="2093675"/>
              <a:ext cx="326925" cy="558400"/>
            </a:xfrm>
            <a:custGeom>
              <a:avLst/>
              <a:gdLst/>
              <a:ahLst/>
              <a:cxnLst/>
              <a:rect l="l" t="t" r="r" b="b"/>
              <a:pathLst>
                <a:path w="13077" h="22336" extrusionOk="0">
                  <a:moveTo>
                    <a:pt x="4266" y="0"/>
                  </a:moveTo>
                  <a:cubicBezTo>
                    <a:pt x="3458" y="0"/>
                    <a:pt x="2691" y="229"/>
                    <a:pt x="2169" y="565"/>
                  </a:cubicBezTo>
                  <a:cubicBezTo>
                    <a:pt x="534" y="1632"/>
                    <a:pt x="1" y="3667"/>
                    <a:pt x="768" y="5302"/>
                  </a:cubicBezTo>
                  <a:lnTo>
                    <a:pt x="8340" y="21180"/>
                  </a:lnTo>
                  <a:cubicBezTo>
                    <a:pt x="8811" y="21929"/>
                    <a:pt x="9599" y="22335"/>
                    <a:pt x="10412" y="22335"/>
                  </a:cubicBezTo>
                  <a:cubicBezTo>
                    <a:pt x="10864" y="22335"/>
                    <a:pt x="11325" y="22209"/>
                    <a:pt x="11742" y="21947"/>
                  </a:cubicBezTo>
                  <a:cubicBezTo>
                    <a:pt x="12676" y="21346"/>
                    <a:pt x="13077" y="20279"/>
                    <a:pt x="12843" y="19278"/>
                  </a:cubicBezTo>
                  <a:cubicBezTo>
                    <a:pt x="12843" y="19212"/>
                    <a:pt x="12776" y="19145"/>
                    <a:pt x="12776" y="19111"/>
                  </a:cubicBezTo>
                  <a:cubicBezTo>
                    <a:pt x="12776" y="19045"/>
                    <a:pt x="12743" y="19011"/>
                    <a:pt x="12743" y="18911"/>
                  </a:cubicBezTo>
                  <a:lnTo>
                    <a:pt x="7706" y="2533"/>
                  </a:lnTo>
                  <a:cubicBezTo>
                    <a:pt x="7099" y="650"/>
                    <a:pt x="5626" y="0"/>
                    <a:pt x="4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5"/>
            <p:cNvSpPr/>
            <p:nvPr/>
          </p:nvSpPr>
          <p:spPr>
            <a:xfrm>
              <a:off x="4457525" y="2154475"/>
              <a:ext cx="267700" cy="400200"/>
            </a:xfrm>
            <a:custGeom>
              <a:avLst/>
              <a:gdLst/>
              <a:ahLst/>
              <a:cxnLst/>
              <a:rect l="l" t="t" r="r" b="b"/>
              <a:pathLst>
                <a:path w="10708" h="16008" extrusionOk="0">
                  <a:moveTo>
                    <a:pt x="2869" y="1"/>
                  </a:moveTo>
                  <a:lnTo>
                    <a:pt x="0" y="1702"/>
                  </a:lnTo>
                  <a:lnTo>
                    <a:pt x="5671" y="14511"/>
                  </a:lnTo>
                  <a:cubicBezTo>
                    <a:pt x="5671" y="14545"/>
                    <a:pt x="5704" y="14578"/>
                    <a:pt x="5704" y="14611"/>
                  </a:cubicBezTo>
                  <a:lnTo>
                    <a:pt x="5738" y="14678"/>
                  </a:lnTo>
                  <a:cubicBezTo>
                    <a:pt x="5838" y="14845"/>
                    <a:pt x="5938" y="15045"/>
                    <a:pt x="6071" y="15178"/>
                  </a:cubicBezTo>
                  <a:cubicBezTo>
                    <a:pt x="6571" y="15731"/>
                    <a:pt x="7241" y="16007"/>
                    <a:pt x="7915" y="16007"/>
                  </a:cubicBezTo>
                  <a:cubicBezTo>
                    <a:pt x="8503" y="16007"/>
                    <a:pt x="9092" y="15798"/>
                    <a:pt x="9574" y="15379"/>
                  </a:cubicBezTo>
                  <a:cubicBezTo>
                    <a:pt x="10508" y="14678"/>
                    <a:pt x="10708" y="13377"/>
                    <a:pt x="10108" y="12376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5"/>
            <p:cNvSpPr/>
            <p:nvPr/>
          </p:nvSpPr>
          <p:spPr>
            <a:xfrm>
              <a:off x="4425000" y="2086025"/>
              <a:ext cx="103425" cy="111850"/>
            </a:xfrm>
            <a:custGeom>
              <a:avLst/>
              <a:gdLst/>
              <a:ahLst/>
              <a:cxnLst/>
              <a:rect l="l" t="t" r="r" b="b"/>
              <a:pathLst>
                <a:path w="4137" h="4474" extrusionOk="0">
                  <a:moveTo>
                    <a:pt x="1691" y="0"/>
                  </a:moveTo>
                  <a:cubicBezTo>
                    <a:pt x="1326" y="0"/>
                    <a:pt x="958" y="129"/>
                    <a:pt x="668" y="404"/>
                  </a:cubicBezTo>
                  <a:cubicBezTo>
                    <a:pt x="167" y="838"/>
                    <a:pt x="0" y="1571"/>
                    <a:pt x="234" y="2138"/>
                  </a:cubicBezTo>
                  <a:lnTo>
                    <a:pt x="234" y="2172"/>
                  </a:lnTo>
                  <a:lnTo>
                    <a:pt x="1235" y="4473"/>
                  </a:lnTo>
                  <a:lnTo>
                    <a:pt x="4137" y="2772"/>
                  </a:lnTo>
                  <a:lnTo>
                    <a:pt x="3003" y="737"/>
                  </a:lnTo>
                  <a:cubicBezTo>
                    <a:pt x="2936" y="637"/>
                    <a:pt x="2869" y="571"/>
                    <a:pt x="2836" y="504"/>
                  </a:cubicBezTo>
                  <a:cubicBezTo>
                    <a:pt x="2547" y="179"/>
                    <a:pt x="2121" y="0"/>
                    <a:pt x="1691" y="0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5"/>
            <p:cNvSpPr/>
            <p:nvPr/>
          </p:nvSpPr>
          <p:spPr>
            <a:xfrm>
              <a:off x="4136450" y="1484525"/>
              <a:ext cx="322775" cy="689050"/>
            </a:xfrm>
            <a:custGeom>
              <a:avLst/>
              <a:gdLst/>
              <a:ahLst/>
              <a:cxnLst/>
              <a:rect l="l" t="t" r="r" b="b"/>
              <a:pathLst>
                <a:path w="12911" h="27562" extrusionOk="0">
                  <a:moveTo>
                    <a:pt x="180" y="1"/>
                  </a:moveTo>
                  <a:cubicBezTo>
                    <a:pt x="153" y="1"/>
                    <a:pt x="126" y="5"/>
                    <a:pt x="101" y="13"/>
                  </a:cubicBezTo>
                  <a:cubicBezTo>
                    <a:pt x="34" y="46"/>
                    <a:pt x="1" y="180"/>
                    <a:pt x="34" y="280"/>
                  </a:cubicBezTo>
                  <a:cubicBezTo>
                    <a:pt x="3870" y="9186"/>
                    <a:pt x="7740" y="18159"/>
                    <a:pt x="11609" y="27066"/>
                  </a:cubicBezTo>
                  <a:cubicBezTo>
                    <a:pt x="11717" y="27390"/>
                    <a:pt x="11979" y="27561"/>
                    <a:pt x="12234" y="27561"/>
                  </a:cubicBezTo>
                  <a:cubicBezTo>
                    <a:pt x="12293" y="27561"/>
                    <a:pt x="12353" y="27552"/>
                    <a:pt x="12410" y="27533"/>
                  </a:cubicBezTo>
                  <a:cubicBezTo>
                    <a:pt x="12743" y="27399"/>
                    <a:pt x="12910" y="26999"/>
                    <a:pt x="12710" y="26632"/>
                  </a:cubicBezTo>
                  <a:cubicBezTo>
                    <a:pt x="8607" y="17759"/>
                    <a:pt x="4471" y="8986"/>
                    <a:pt x="368" y="113"/>
                  </a:cubicBezTo>
                  <a:cubicBezTo>
                    <a:pt x="343" y="38"/>
                    <a:pt x="261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5"/>
            <p:cNvSpPr/>
            <p:nvPr/>
          </p:nvSpPr>
          <p:spPr>
            <a:xfrm>
              <a:off x="4358275" y="2036075"/>
              <a:ext cx="70925" cy="89775"/>
            </a:xfrm>
            <a:custGeom>
              <a:avLst/>
              <a:gdLst/>
              <a:ahLst/>
              <a:cxnLst/>
              <a:rect l="l" t="t" r="r" b="b"/>
              <a:pathLst>
                <a:path w="2837" h="3591" extrusionOk="0">
                  <a:moveTo>
                    <a:pt x="334" y="0"/>
                  </a:moveTo>
                  <a:cubicBezTo>
                    <a:pt x="347" y="24"/>
                    <a:pt x="368" y="40"/>
                    <a:pt x="391" y="51"/>
                  </a:cubicBezTo>
                  <a:lnTo>
                    <a:pt x="391" y="51"/>
                  </a:lnTo>
                  <a:cubicBezTo>
                    <a:pt x="377" y="37"/>
                    <a:pt x="359" y="21"/>
                    <a:pt x="334" y="0"/>
                  </a:cubicBezTo>
                  <a:close/>
                  <a:moveTo>
                    <a:pt x="391" y="51"/>
                  </a:moveTo>
                  <a:cubicBezTo>
                    <a:pt x="440" y="101"/>
                    <a:pt x="429" y="113"/>
                    <a:pt x="412" y="113"/>
                  </a:cubicBezTo>
                  <a:cubicBezTo>
                    <a:pt x="395" y="113"/>
                    <a:pt x="371" y="100"/>
                    <a:pt x="401" y="100"/>
                  </a:cubicBezTo>
                  <a:cubicBezTo>
                    <a:pt x="388" y="100"/>
                    <a:pt x="370" y="99"/>
                    <a:pt x="350" y="99"/>
                  </a:cubicBezTo>
                  <a:cubicBezTo>
                    <a:pt x="269" y="99"/>
                    <a:pt x="141" y="120"/>
                    <a:pt x="34" y="334"/>
                  </a:cubicBezTo>
                  <a:cubicBezTo>
                    <a:pt x="1" y="567"/>
                    <a:pt x="34" y="667"/>
                    <a:pt x="34" y="901"/>
                  </a:cubicBezTo>
                  <a:cubicBezTo>
                    <a:pt x="134" y="1101"/>
                    <a:pt x="468" y="1168"/>
                    <a:pt x="501" y="1168"/>
                  </a:cubicBezTo>
                  <a:cubicBezTo>
                    <a:pt x="635" y="1168"/>
                    <a:pt x="134" y="1568"/>
                    <a:pt x="201" y="1868"/>
                  </a:cubicBezTo>
                  <a:cubicBezTo>
                    <a:pt x="334" y="2168"/>
                    <a:pt x="835" y="2369"/>
                    <a:pt x="968" y="2435"/>
                  </a:cubicBezTo>
                  <a:cubicBezTo>
                    <a:pt x="1068" y="2469"/>
                    <a:pt x="735" y="2836"/>
                    <a:pt x="1202" y="3336"/>
                  </a:cubicBezTo>
                  <a:cubicBezTo>
                    <a:pt x="1202" y="3369"/>
                    <a:pt x="1235" y="3369"/>
                    <a:pt x="1302" y="3369"/>
                  </a:cubicBezTo>
                  <a:cubicBezTo>
                    <a:pt x="1469" y="3436"/>
                    <a:pt x="1669" y="3436"/>
                    <a:pt x="1835" y="3469"/>
                  </a:cubicBezTo>
                  <a:cubicBezTo>
                    <a:pt x="2002" y="3503"/>
                    <a:pt x="2202" y="3503"/>
                    <a:pt x="2369" y="3536"/>
                  </a:cubicBezTo>
                  <a:cubicBezTo>
                    <a:pt x="2431" y="3567"/>
                    <a:pt x="2507" y="3591"/>
                    <a:pt x="2581" y="3591"/>
                  </a:cubicBezTo>
                  <a:cubicBezTo>
                    <a:pt x="2667" y="3591"/>
                    <a:pt x="2749" y="3559"/>
                    <a:pt x="2803" y="3469"/>
                  </a:cubicBezTo>
                  <a:cubicBezTo>
                    <a:pt x="2836" y="3369"/>
                    <a:pt x="2836" y="3303"/>
                    <a:pt x="2803" y="3202"/>
                  </a:cubicBezTo>
                  <a:cubicBezTo>
                    <a:pt x="2736" y="3136"/>
                    <a:pt x="2703" y="3102"/>
                    <a:pt x="2636" y="3002"/>
                  </a:cubicBezTo>
                  <a:cubicBezTo>
                    <a:pt x="2536" y="2969"/>
                    <a:pt x="2469" y="2869"/>
                    <a:pt x="2503" y="2802"/>
                  </a:cubicBezTo>
                  <a:cubicBezTo>
                    <a:pt x="2536" y="2702"/>
                    <a:pt x="2669" y="2702"/>
                    <a:pt x="2703" y="2669"/>
                  </a:cubicBezTo>
                  <a:cubicBezTo>
                    <a:pt x="2736" y="2669"/>
                    <a:pt x="2803" y="2569"/>
                    <a:pt x="2803" y="2435"/>
                  </a:cubicBezTo>
                  <a:cubicBezTo>
                    <a:pt x="2736" y="2268"/>
                    <a:pt x="2669" y="2168"/>
                    <a:pt x="2569" y="2102"/>
                  </a:cubicBezTo>
                  <a:cubicBezTo>
                    <a:pt x="2503" y="2002"/>
                    <a:pt x="2403" y="1968"/>
                    <a:pt x="2336" y="1902"/>
                  </a:cubicBezTo>
                  <a:cubicBezTo>
                    <a:pt x="2236" y="1801"/>
                    <a:pt x="2169" y="1668"/>
                    <a:pt x="2202" y="1601"/>
                  </a:cubicBezTo>
                  <a:cubicBezTo>
                    <a:pt x="2202" y="1568"/>
                    <a:pt x="2236" y="1468"/>
                    <a:pt x="2269" y="1435"/>
                  </a:cubicBezTo>
                  <a:cubicBezTo>
                    <a:pt x="2336" y="1301"/>
                    <a:pt x="2369" y="1168"/>
                    <a:pt x="2336" y="1068"/>
                  </a:cubicBezTo>
                  <a:cubicBezTo>
                    <a:pt x="2236" y="801"/>
                    <a:pt x="1902" y="734"/>
                    <a:pt x="1702" y="634"/>
                  </a:cubicBezTo>
                  <a:cubicBezTo>
                    <a:pt x="1435" y="501"/>
                    <a:pt x="1202" y="434"/>
                    <a:pt x="1002" y="300"/>
                  </a:cubicBezTo>
                  <a:cubicBezTo>
                    <a:pt x="835" y="234"/>
                    <a:pt x="668" y="134"/>
                    <a:pt x="501" y="100"/>
                  </a:cubicBezTo>
                  <a:cubicBezTo>
                    <a:pt x="480" y="79"/>
                    <a:pt x="432" y="71"/>
                    <a:pt x="391" y="51"/>
                  </a:cubicBezTo>
                  <a:close/>
                </a:path>
              </a:pathLst>
            </a:custGeom>
            <a:solidFill>
              <a:srgbClr val="E8757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5"/>
            <p:cNvSpPr/>
            <p:nvPr/>
          </p:nvSpPr>
          <p:spPr>
            <a:xfrm>
              <a:off x="4364125" y="2036075"/>
              <a:ext cx="52550" cy="48375"/>
            </a:xfrm>
            <a:custGeom>
              <a:avLst/>
              <a:gdLst/>
              <a:ahLst/>
              <a:cxnLst/>
              <a:rect l="l" t="t" r="r" b="b"/>
              <a:pathLst>
                <a:path w="2102" h="1935" fill="none" extrusionOk="0">
                  <a:moveTo>
                    <a:pt x="0" y="0"/>
                  </a:moveTo>
                  <a:cubicBezTo>
                    <a:pt x="0" y="0"/>
                    <a:pt x="2035" y="834"/>
                    <a:pt x="2035" y="1134"/>
                  </a:cubicBezTo>
                  <a:cubicBezTo>
                    <a:pt x="2102" y="1401"/>
                    <a:pt x="2035" y="1935"/>
                    <a:pt x="501" y="12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5"/>
            <p:cNvSpPr/>
            <p:nvPr/>
          </p:nvSpPr>
          <p:spPr>
            <a:xfrm>
              <a:off x="4380800" y="2075250"/>
              <a:ext cx="49225" cy="37575"/>
            </a:xfrm>
            <a:custGeom>
              <a:avLst/>
              <a:gdLst/>
              <a:ahLst/>
              <a:cxnLst/>
              <a:rect l="l" t="t" r="r" b="b"/>
              <a:pathLst>
                <a:path w="1969" h="1503" fill="none" extrusionOk="0">
                  <a:moveTo>
                    <a:pt x="901" y="1"/>
                  </a:moveTo>
                  <a:cubicBezTo>
                    <a:pt x="901" y="1"/>
                    <a:pt x="1969" y="368"/>
                    <a:pt x="1935" y="935"/>
                  </a:cubicBezTo>
                  <a:cubicBezTo>
                    <a:pt x="1835" y="1502"/>
                    <a:pt x="0" y="902"/>
                    <a:pt x="0" y="90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5"/>
            <p:cNvSpPr/>
            <p:nvPr/>
          </p:nvSpPr>
          <p:spPr>
            <a:xfrm>
              <a:off x="4391650" y="2102775"/>
              <a:ext cx="39200" cy="28375"/>
            </a:xfrm>
            <a:custGeom>
              <a:avLst/>
              <a:gdLst/>
              <a:ahLst/>
              <a:cxnLst/>
              <a:rect l="l" t="t" r="r" b="b"/>
              <a:pathLst>
                <a:path w="1568" h="1135" fill="none" extrusionOk="0">
                  <a:moveTo>
                    <a:pt x="400" y="1"/>
                  </a:moveTo>
                  <a:cubicBezTo>
                    <a:pt x="400" y="1"/>
                    <a:pt x="1568" y="401"/>
                    <a:pt x="1468" y="768"/>
                  </a:cubicBezTo>
                  <a:cubicBezTo>
                    <a:pt x="1334" y="1135"/>
                    <a:pt x="0" y="668"/>
                    <a:pt x="0" y="668"/>
                  </a:cubicBezTo>
                </a:path>
              </a:pathLst>
            </a:custGeom>
            <a:noFill/>
            <a:ln w="6675" cap="rnd" cmpd="sng">
              <a:solidFill>
                <a:srgbClr val="0805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5"/>
            <p:cNvSpPr/>
            <p:nvPr/>
          </p:nvSpPr>
          <p:spPr>
            <a:xfrm>
              <a:off x="4424650" y="2030175"/>
              <a:ext cx="80425" cy="80125"/>
            </a:xfrm>
            <a:custGeom>
              <a:avLst/>
              <a:gdLst/>
              <a:ahLst/>
              <a:cxnLst/>
              <a:rect l="l" t="t" r="r" b="b"/>
              <a:pathLst>
                <a:path w="3217" h="3205" extrusionOk="0">
                  <a:moveTo>
                    <a:pt x="2047" y="0"/>
                  </a:moveTo>
                  <a:cubicBezTo>
                    <a:pt x="1370" y="0"/>
                    <a:pt x="0" y="600"/>
                    <a:pt x="381" y="1304"/>
                  </a:cubicBezTo>
                  <a:cubicBezTo>
                    <a:pt x="494" y="1520"/>
                    <a:pt x="610" y="1596"/>
                    <a:pt x="723" y="1596"/>
                  </a:cubicBezTo>
                  <a:cubicBezTo>
                    <a:pt x="982" y="1596"/>
                    <a:pt x="1225" y="1191"/>
                    <a:pt x="1374" y="1191"/>
                  </a:cubicBezTo>
                  <a:cubicBezTo>
                    <a:pt x="1389" y="1191"/>
                    <a:pt x="1403" y="1195"/>
                    <a:pt x="1415" y="1204"/>
                  </a:cubicBezTo>
                  <a:cubicBezTo>
                    <a:pt x="1616" y="1337"/>
                    <a:pt x="715" y="2471"/>
                    <a:pt x="915" y="2905"/>
                  </a:cubicBezTo>
                  <a:lnTo>
                    <a:pt x="3183" y="3205"/>
                  </a:lnTo>
                  <a:cubicBezTo>
                    <a:pt x="3217" y="2471"/>
                    <a:pt x="2816" y="236"/>
                    <a:pt x="2283" y="36"/>
                  </a:cubicBezTo>
                  <a:cubicBezTo>
                    <a:pt x="2222" y="12"/>
                    <a:pt x="2141" y="0"/>
                    <a:pt x="2047" y="0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5"/>
            <p:cNvSpPr/>
            <p:nvPr/>
          </p:nvSpPr>
          <p:spPr>
            <a:xfrm>
              <a:off x="4422500" y="2026050"/>
              <a:ext cx="58400" cy="76750"/>
            </a:xfrm>
            <a:custGeom>
              <a:avLst/>
              <a:gdLst/>
              <a:ahLst/>
              <a:cxnLst/>
              <a:rect l="l" t="t" r="r" b="b"/>
              <a:pathLst>
                <a:path w="2336" h="3070" fill="none" extrusionOk="0">
                  <a:moveTo>
                    <a:pt x="2335" y="201"/>
                  </a:moveTo>
                  <a:cubicBezTo>
                    <a:pt x="1835" y="1"/>
                    <a:pt x="0" y="668"/>
                    <a:pt x="434" y="1469"/>
                  </a:cubicBezTo>
                  <a:cubicBezTo>
                    <a:pt x="834" y="2236"/>
                    <a:pt x="1268" y="1235"/>
                    <a:pt x="1468" y="1369"/>
                  </a:cubicBezTo>
                  <a:cubicBezTo>
                    <a:pt x="1668" y="1502"/>
                    <a:pt x="768" y="2636"/>
                    <a:pt x="968" y="307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5"/>
            <p:cNvSpPr/>
            <p:nvPr/>
          </p:nvSpPr>
          <p:spPr>
            <a:xfrm>
              <a:off x="4804425" y="2053000"/>
              <a:ext cx="522900" cy="970475"/>
            </a:xfrm>
            <a:custGeom>
              <a:avLst/>
              <a:gdLst/>
              <a:ahLst/>
              <a:cxnLst/>
              <a:rect l="l" t="t" r="r" b="b"/>
              <a:pathLst>
                <a:path w="20916" h="38819" extrusionOk="0">
                  <a:moveTo>
                    <a:pt x="11239" y="1"/>
                  </a:moveTo>
                  <a:cubicBezTo>
                    <a:pt x="7437" y="1"/>
                    <a:pt x="3945" y="1515"/>
                    <a:pt x="3804" y="3126"/>
                  </a:cubicBezTo>
                  <a:cubicBezTo>
                    <a:pt x="3804" y="3126"/>
                    <a:pt x="3671" y="5654"/>
                    <a:pt x="3501" y="8820"/>
                  </a:cubicBezTo>
                  <a:lnTo>
                    <a:pt x="3501" y="8820"/>
                  </a:lnTo>
                  <a:cubicBezTo>
                    <a:pt x="3036" y="9288"/>
                    <a:pt x="2595" y="9809"/>
                    <a:pt x="2336" y="10431"/>
                  </a:cubicBezTo>
                  <a:cubicBezTo>
                    <a:pt x="1669" y="11832"/>
                    <a:pt x="1969" y="13500"/>
                    <a:pt x="2369" y="14968"/>
                  </a:cubicBezTo>
                  <a:cubicBezTo>
                    <a:pt x="2591" y="15810"/>
                    <a:pt x="2871" y="16652"/>
                    <a:pt x="3025" y="17504"/>
                  </a:cubicBezTo>
                  <a:lnTo>
                    <a:pt x="3025" y="17504"/>
                  </a:lnTo>
                  <a:cubicBezTo>
                    <a:pt x="2980" y="18306"/>
                    <a:pt x="2938" y="19021"/>
                    <a:pt x="2903" y="19604"/>
                  </a:cubicBezTo>
                  <a:lnTo>
                    <a:pt x="3068" y="17765"/>
                  </a:lnTo>
                  <a:lnTo>
                    <a:pt x="3068" y="17765"/>
                  </a:lnTo>
                  <a:cubicBezTo>
                    <a:pt x="3118" y="18109"/>
                    <a:pt x="3145" y="18455"/>
                    <a:pt x="3136" y="18804"/>
                  </a:cubicBezTo>
                  <a:cubicBezTo>
                    <a:pt x="3136" y="19604"/>
                    <a:pt x="2903" y="20338"/>
                    <a:pt x="2870" y="21139"/>
                  </a:cubicBezTo>
                  <a:cubicBezTo>
                    <a:pt x="2836" y="21839"/>
                    <a:pt x="2736" y="22573"/>
                    <a:pt x="2569" y="23274"/>
                  </a:cubicBezTo>
                  <a:cubicBezTo>
                    <a:pt x="1836" y="26843"/>
                    <a:pt x="1669" y="27944"/>
                    <a:pt x="1335" y="29245"/>
                  </a:cubicBezTo>
                  <a:cubicBezTo>
                    <a:pt x="1002" y="30579"/>
                    <a:pt x="401" y="33981"/>
                    <a:pt x="68" y="35482"/>
                  </a:cubicBezTo>
                  <a:cubicBezTo>
                    <a:pt x="1" y="35849"/>
                    <a:pt x="168" y="36283"/>
                    <a:pt x="535" y="36450"/>
                  </a:cubicBezTo>
                  <a:cubicBezTo>
                    <a:pt x="2469" y="37417"/>
                    <a:pt x="5872" y="38785"/>
                    <a:pt x="10342" y="38818"/>
                  </a:cubicBezTo>
                  <a:cubicBezTo>
                    <a:pt x="10396" y="38818"/>
                    <a:pt x="10451" y="38819"/>
                    <a:pt x="10506" y="38819"/>
                  </a:cubicBezTo>
                  <a:cubicBezTo>
                    <a:pt x="14997" y="38819"/>
                    <a:pt x="18504" y="37472"/>
                    <a:pt x="20415" y="36516"/>
                  </a:cubicBezTo>
                  <a:cubicBezTo>
                    <a:pt x="20749" y="36350"/>
                    <a:pt x="20916" y="36016"/>
                    <a:pt x="20882" y="35649"/>
                  </a:cubicBezTo>
                  <a:cubicBezTo>
                    <a:pt x="20716" y="34181"/>
                    <a:pt x="20516" y="30812"/>
                    <a:pt x="20249" y="29478"/>
                  </a:cubicBezTo>
                  <a:cubicBezTo>
                    <a:pt x="20249" y="29478"/>
                    <a:pt x="20015" y="28411"/>
                    <a:pt x="19582" y="25342"/>
                  </a:cubicBezTo>
                  <a:cubicBezTo>
                    <a:pt x="19215" y="22640"/>
                    <a:pt x="19048" y="19971"/>
                    <a:pt x="18814" y="17269"/>
                  </a:cubicBezTo>
                  <a:cubicBezTo>
                    <a:pt x="18547" y="14768"/>
                    <a:pt x="19582" y="12433"/>
                    <a:pt x="19348" y="9897"/>
                  </a:cubicBezTo>
                  <a:cubicBezTo>
                    <a:pt x="19148" y="7763"/>
                    <a:pt x="19381" y="6095"/>
                    <a:pt x="20182" y="4093"/>
                  </a:cubicBezTo>
                  <a:cubicBezTo>
                    <a:pt x="20349" y="2159"/>
                    <a:pt x="17547" y="824"/>
                    <a:pt x="13310" y="157"/>
                  </a:cubicBezTo>
                  <a:cubicBezTo>
                    <a:pt x="12622" y="50"/>
                    <a:pt x="11925" y="1"/>
                    <a:pt x="11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5"/>
            <p:cNvSpPr/>
            <p:nvPr/>
          </p:nvSpPr>
          <p:spPr>
            <a:xfrm>
              <a:off x="4846125" y="2197850"/>
              <a:ext cx="71750" cy="371125"/>
            </a:xfrm>
            <a:custGeom>
              <a:avLst/>
              <a:gdLst/>
              <a:ahLst/>
              <a:cxnLst/>
              <a:rect l="l" t="t" r="r" b="b"/>
              <a:pathLst>
                <a:path w="2870" h="14845" fill="none" extrusionOk="0">
                  <a:moveTo>
                    <a:pt x="2869" y="0"/>
                  </a:moveTo>
                  <a:cubicBezTo>
                    <a:pt x="2803" y="768"/>
                    <a:pt x="2669" y="1502"/>
                    <a:pt x="2302" y="2169"/>
                  </a:cubicBezTo>
                  <a:cubicBezTo>
                    <a:pt x="1835" y="2936"/>
                    <a:pt x="1135" y="3470"/>
                    <a:pt x="668" y="4170"/>
                  </a:cubicBezTo>
                  <a:cubicBezTo>
                    <a:pt x="168" y="4971"/>
                    <a:pt x="1" y="5771"/>
                    <a:pt x="168" y="6672"/>
                  </a:cubicBezTo>
                  <a:cubicBezTo>
                    <a:pt x="568" y="9340"/>
                    <a:pt x="1669" y="11876"/>
                    <a:pt x="1235" y="1484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5"/>
            <p:cNvSpPr/>
            <p:nvPr/>
          </p:nvSpPr>
          <p:spPr>
            <a:xfrm>
              <a:off x="4978400" y="2057300"/>
              <a:ext cx="208700" cy="132000"/>
            </a:xfrm>
            <a:custGeom>
              <a:avLst/>
              <a:gdLst/>
              <a:ahLst/>
              <a:cxnLst/>
              <a:rect l="l" t="t" r="r" b="b"/>
              <a:pathLst>
                <a:path w="8348" h="5280" extrusionOk="0">
                  <a:moveTo>
                    <a:pt x="4058" y="0"/>
                  </a:moveTo>
                  <a:cubicBezTo>
                    <a:pt x="1625" y="0"/>
                    <a:pt x="0" y="2957"/>
                    <a:pt x="714" y="4789"/>
                  </a:cubicBezTo>
                  <a:cubicBezTo>
                    <a:pt x="854" y="5131"/>
                    <a:pt x="1191" y="5280"/>
                    <a:pt x="1639" y="5280"/>
                  </a:cubicBezTo>
                  <a:cubicBezTo>
                    <a:pt x="3761" y="5280"/>
                    <a:pt x="8348" y="1942"/>
                    <a:pt x="5951" y="152"/>
                  </a:cubicBezTo>
                  <a:lnTo>
                    <a:pt x="4617" y="52"/>
                  </a:lnTo>
                  <a:cubicBezTo>
                    <a:pt x="4426" y="17"/>
                    <a:pt x="4240" y="0"/>
                    <a:pt x="4058" y="0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5"/>
            <p:cNvSpPr/>
            <p:nvPr/>
          </p:nvSpPr>
          <p:spPr>
            <a:xfrm>
              <a:off x="5062950" y="1944325"/>
              <a:ext cx="104275" cy="145150"/>
            </a:xfrm>
            <a:custGeom>
              <a:avLst/>
              <a:gdLst/>
              <a:ahLst/>
              <a:cxnLst/>
              <a:rect l="l" t="t" r="r" b="b"/>
              <a:pathLst>
                <a:path w="4171" h="5806" extrusionOk="0">
                  <a:moveTo>
                    <a:pt x="4170" y="1"/>
                  </a:moveTo>
                  <a:lnTo>
                    <a:pt x="1468" y="268"/>
                  </a:lnTo>
                  <a:lnTo>
                    <a:pt x="1" y="5105"/>
                  </a:lnTo>
                  <a:lnTo>
                    <a:pt x="2469" y="5805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5"/>
            <p:cNvSpPr/>
            <p:nvPr/>
          </p:nvSpPr>
          <p:spPr>
            <a:xfrm>
              <a:off x="5067125" y="1947675"/>
              <a:ext cx="92600" cy="109275"/>
            </a:xfrm>
            <a:custGeom>
              <a:avLst/>
              <a:gdLst/>
              <a:ahLst/>
              <a:cxnLst/>
              <a:rect l="l" t="t" r="r" b="b"/>
              <a:pathLst>
                <a:path w="3704" h="4371" extrusionOk="0">
                  <a:moveTo>
                    <a:pt x="3703" y="0"/>
                  </a:moveTo>
                  <a:lnTo>
                    <a:pt x="968" y="134"/>
                  </a:lnTo>
                  <a:lnTo>
                    <a:pt x="0" y="4370"/>
                  </a:lnTo>
                  <a:cubicBezTo>
                    <a:pt x="1535" y="3636"/>
                    <a:pt x="2969" y="1535"/>
                    <a:pt x="3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5"/>
            <p:cNvSpPr/>
            <p:nvPr/>
          </p:nvSpPr>
          <p:spPr>
            <a:xfrm>
              <a:off x="4926200" y="1716300"/>
              <a:ext cx="304950" cy="296900"/>
            </a:xfrm>
            <a:custGeom>
              <a:avLst/>
              <a:gdLst/>
              <a:ahLst/>
              <a:cxnLst/>
              <a:rect l="l" t="t" r="r" b="b"/>
              <a:pathLst>
                <a:path w="12198" h="11876" extrusionOk="0">
                  <a:moveTo>
                    <a:pt x="5729" y="1"/>
                  </a:moveTo>
                  <a:cubicBezTo>
                    <a:pt x="4917" y="1"/>
                    <a:pt x="4100" y="231"/>
                    <a:pt x="3369" y="716"/>
                  </a:cubicBezTo>
                  <a:cubicBezTo>
                    <a:pt x="1801" y="1783"/>
                    <a:pt x="0" y="9289"/>
                    <a:pt x="2702" y="11223"/>
                  </a:cubicBezTo>
                  <a:cubicBezTo>
                    <a:pt x="3363" y="11686"/>
                    <a:pt x="4093" y="11876"/>
                    <a:pt x="4825" y="11876"/>
                  </a:cubicBezTo>
                  <a:cubicBezTo>
                    <a:pt x="6312" y="11876"/>
                    <a:pt x="7812" y="11094"/>
                    <a:pt x="8773" y="10223"/>
                  </a:cubicBezTo>
                  <a:cubicBezTo>
                    <a:pt x="9273" y="9756"/>
                    <a:pt x="9607" y="9422"/>
                    <a:pt x="9607" y="9422"/>
                  </a:cubicBezTo>
                  <a:cubicBezTo>
                    <a:pt x="12198" y="3706"/>
                    <a:pt x="8993" y="1"/>
                    <a:pt x="5729" y="1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5"/>
            <p:cNvSpPr/>
            <p:nvPr/>
          </p:nvSpPr>
          <p:spPr>
            <a:xfrm>
              <a:off x="4993725" y="1914975"/>
              <a:ext cx="36725" cy="30200"/>
            </a:xfrm>
            <a:custGeom>
              <a:avLst/>
              <a:gdLst/>
              <a:ahLst/>
              <a:cxnLst/>
              <a:rect l="l" t="t" r="r" b="b"/>
              <a:pathLst>
                <a:path w="1469" h="1208" extrusionOk="0">
                  <a:moveTo>
                    <a:pt x="391" y="1"/>
                  </a:moveTo>
                  <a:cubicBezTo>
                    <a:pt x="372" y="1"/>
                    <a:pt x="353" y="3"/>
                    <a:pt x="335" y="7"/>
                  </a:cubicBezTo>
                  <a:cubicBezTo>
                    <a:pt x="234" y="41"/>
                    <a:pt x="134" y="174"/>
                    <a:pt x="101" y="341"/>
                  </a:cubicBezTo>
                  <a:cubicBezTo>
                    <a:pt x="1" y="674"/>
                    <a:pt x="268" y="1041"/>
                    <a:pt x="601" y="1175"/>
                  </a:cubicBezTo>
                  <a:cubicBezTo>
                    <a:pt x="660" y="1197"/>
                    <a:pt x="726" y="1208"/>
                    <a:pt x="793" y="1208"/>
                  </a:cubicBezTo>
                  <a:cubicBezTo>
                    <a:pt x="1031" y="1208"/>
                    <a:pt x="1291" y="1075"/>
                    <a:pt x="1369" y="841"/>
                  </a:cubicBezTo>
                  <a:cubicBezTo>
                    <a:pt x="1469" y="508"/>
                    <a:pt x="968" y="308"/>
                    <a:pt x="768" y="141"/>
                  </a:cubicBezTo>
                  <a:cubicBezTo>
                    <a:pt x="653" y="83"/>
                    <a:pt x="513" y="1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5"/>
            <p:cNvSpPr/>
            <p:nvPr/>
          </p:nvSpPr>
          <p:spPr>
            <a:xfrm>
              <a:off x="5017925" y="1684050"/>
              <a:ext cx="227675" cy="250125"/>
            </a:xfrm>
            <a:custGeom>
              <a:avLst/>
              <a:gdLst/>
              <a:ahLst/>
              <a:cxnLst/>
              <a:rect l="l" t="t" r="r" b="b"/>
              <a:pathLst>
                <a:path w="9107" h="10005" extrusionOk="0">
                  <a:moveTo>
                    <a:pt x="2277" y="0"/>
                  </a:moveTo>
                  <a:cubicBezTo>
                    <a:pt x="1462" y="0"/>
                    <a:pt x="720" y="298"/>
                    <a:pt x="334" y="1205"/>
                  </a:cubicBezTo>
                  <a:cubicBezTo>
                    <a:pt x="0" y="2006"/>
                    <a:pt x="134" y="2873"/>
                    <a:pt x="467" y="3674"/>
                  </a:cubicBezTo>
                  <a:cubicBezTo>
                    <a:pt x="701" y="4374"/>
                    <a:pt x="1168" y="5041"/>
                    <a:pt x="1768" y="5508"/>
                  </a:cubicBezTo>
                  <a:cubicBezTo>
                    <a:pt x="2535" y="6109"/>
                    <a:pt x="3536" y="6409"/>
                    <a:pt x="4337" y="7076"/>
                  </a:cubicBezTo>
                  <a:cubicBezTo>
                    <a:pt x="4837" y="7510"/>
                    <a:pt x="5171" y="8077"/>
                    <a:pt x="5337" y="8711"/>
                  </a:cubicBezTo>
                  <a:cubicBezTo>
                    <a:pt x="5438" y="9011"/>
                    <a:pt x="5438" y="9244"/>
                    <a:pt x="5438" y="9545"/>
                  </a:cubicBezTo>
                  <a:cubicBezTo>
                    <a:pt x="5438" y="9711"/>
                    <a:pt x="5371" y="9745"/>
                    <a:pt x="5504" y="9878"/>
                  </a:cubicBezTo>
                  <a:cubicBezTo>
                    <a:pt x="5620" y="9969"/>
                    <a:pt x="5783" y="10005"/>
                    <a:pt x="5970" y="10005"/>
                  </a:cubicBezTo>
                  <a:cubicBezTo>
                    <a:pt x="6537" y="10005"/>
                    <a:pt x="7321" y="9678"/>
                    <a:pt x="7672" y="9578"/>
                  </a:cubicBezTo>
                  <a:cubicBezTo>
                    <a:pt x="7873" y="9244"/>
                    <a:pt x="9107" y="7210"/>
                    <a:pt x="8340" y="4674"/>
                  </a:cubicBezTo>
                  <a:cubicBezTo>
                    <a:pt x="7539" y="1906"/>
                    <a:pt x="5137" y="772"/>
                    <a:pt x="4637" y="571"/>
                  </a:cubicBezTo>
                  <a:cubicBezTo>
                    <a:pt x="3958" y="290"/>
                    <a:pt x="3082" y="0"/>
                    <a:pt x="2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5"/>
            <p:cNvSpPr/>
            <p:nvPr/>
          </p:nvSpPr>
          <p:spPr>
            <a:xfrm>
              <a:off x="4998750" y="1852600"/>
              <a:ext cx="26700" cy="37550"/>
            </a:xfrm>
            <a:custGeom>
              <a:avLst/>
              <a:gdLst/>
              <a:ahLst/>
              <a:cxnLst/>
              <a:rect l="l" t="t" r="r" b="b"/>
              <a:pathLst>
                <a:path w="1068" h="1502" fill="none" extrusionOk="0">
                  <a:moveTo>
                    <a:pt x="1068" y="1"/>
                  </a:moveTo>
                  <a:cubicBezTo>
                    <a:pt x="1068" y="1"/>
                    <a:pt x="967" y="1068"/>
                    <a:pt x="734" y="1068"/>
                  </a:cubicBezTo>
                  <a:cubicBezTo>
                    <a:pt x="534" y="1068"/>
                    <a:pt x="100" y="768"/>
                    <a:pt x="67" y="834"/>
                  </a:cubicBezTo>
                  <a:cubicBezTo>
                    <a:pt x="0" y="935"/>
                    <a:pt x="234" y="1335"/>
                    <a:pt x="567" y="150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5"/>
            <p:cNvSpPr/>
            <p:nvPr/>
          </p:nvSpPr>
          <p:spPr>
            <a:xfrm>
              <a:off x="5134675" y="1911850"/>
              <a:ext cx="65075" cy="63000"/>
            </a:xfrm>
            <a:custGeom>
              <a:avLst/>
              <a:gdLst/>
              <a:ahLst/>
              <a:cxnLst/>
              <a:rect l="l" t="t" r="r" b="b"/>
              <a:pathLst>
                <a:path w="2603" h="2520" extrusionOk="0">
                  <a:moveTo>
                    <a:pt x="1661" y="1"/>
                  </a:moveTo>
                  <a:cubicBezTo>
                    <a:pt x="1255" y="1"/>
                    <a:pt x="795" y="235"/>
                    <a:pt x="467" y="633"/>
                  </a:cubicBezTo>
                  <a:cubicBezTo>
                    <a:pt x="0" y="1267"/>
                    <a:pt x="0" y="2034"/>
                    <a:pt x="467" y="2367"/>
                  </a:cubicBezTo>
                  <a:cubicBezTo>
                    <a:pt x="613" y="2471"/>
                    <a:pt x="784" y="2520"/>
                    <a:pt x="965" y="2520"/>
                  </a:cubicBezTo>
                  <a:cubicBezTo>
                    <a:pt x="1365" y="2520"/>
                    <a:pt x="1814" y="2281"/>
                    <a:pt x="2135" y="1867"/>
                  </a:cubicBezTo>
                  <a:cubicBezTo>
                    <a:pt x="2602" y="1233"/>
                    <a:pt x="2602" y="466"/>
                    <a:pt x="2135" y="132"/>
                  </a:cubicBezTo>
                  <a:cubicBezTo>
                    <a:pt x="1996" y="43"/>
                    <a:pt x="1833" y="1"/>
                    <a:pt x="1661" y="1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5"/>
            <p:cNvSpPr/>
            <p:nvPr/>
          </p:nvSpPr>
          <p:spPr>
            <a:xfrm>
              <a:off x="5155525" y="1926825"/>
              <a:ext cx="27550" cy="34200"/>
            </a:xfrm>
            <a:custGeom>
              <a:avLst/>
              <a:gdLst/>
              <a:ahLst/>
              <a:cxnLst/>
              <a:rect l="l" t="t" r="r" b="b"/>
              <a:pathLst>
                <a:path w="1102" h="1368" fill="none" extrusionOk="0">
                  <a:moveTo>
                    <a:pt x="1101" y="200"/>
                  </a:moveTo>
                  <a:cubicBezTo>
                    <a:pt x="534" y="0"/>
                    <a:pt x="0" y="934"/>
                    <a:pt x="200" y="1335"/>
                  </a:cubicBezTo>
                  <a:cubicBezTo>
                    <a:pt x="200" y="1335"/>
                    <a:pt x="334" y="868"/>
                    <a:pt x="567" y="1034"/>
                  </a:cubicBezTo>
                  <a:cubicBezTo>
                    <a:pt x="834" y="1201"/>
                    <a:pt x="467" y="1368"/>
                    <a:pt x="467" y="13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5"/>
            <p:cNvSpPr/>
            <p:nvPr/>
          </p:nvSpPr>
          <p:spPr>
            <a:xfrm>
              <a:off x="5077125" y="1849375"/>
              <a:ext cx="35900" cy="33700"/>
            </a:xfrm>
            <a:custGeom>
              <a:avLst/>
              <a:gdLst/>
              <a:ahLst/>
              <a:cxnLst/>
              <a:rect l="l" t="t" r="r" b="b"/>
              <a:pathLst>
                <a:path w="1436" h="1348" extrusionOk="0">
                  <a:moveTo>
                    <a:pt x="237" y="1"/>
                  </a:moveTo>
                  <a:cubicBezTo>
                    <a:pt x="195" y="1"/>
                    <a:pt x="160" y="10"/>
                    <a:pt x="134" y="29"/>
                  </a:cubicBezTo>
                  <a:cubicBezTo>
                    <a:pt x="1" y="130"/>
                    <a:pt x="301" y="396"/>
                    <a:pt x="668" y="730"/>
                  </a:cubicBezTo>
                  <a:cubicBezTo>
                    <a:pt x="963" y="1025"/>
                    <a:pt x="1128" y="1347"/>
                    <a:pt x="1254" y="1347"/>
                  </a:cubicBezTo>
                  <a:cubicBezTo>
                    <a:pt x="1271" y="1347"/>
                    <a:pt x="1286" y="1342"/>
                    <a:pt x="1302" y="1330"/>
                  </a:cubicBezTo>
                  <a:cubicBezTo>
                    <a:pt x="1435" y="1230"/>
                    <a:pt x="1302" y="797"/>
                    <a:pt x="968" y="430"/>
                  </a:cubicBezTo>
                  <a:cubicBezTo>
                    <a:pt x="699" y="161"/>
                    <a:pt x="409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5"/>
            <p:cNvSpPr/>
            <p:nvPr/>
          </p:nvSpPr>
          <p:spPr>
            <a:xfrm>
              <a:off x="4963725" y="1816300"/>
              <a:ext cx="40875" cy="12300"/>
            </a:xfrm>
            <a:custGeom>
              <a:avLst/>
              <a:gdLst/>
              <a:ahLst/>
              <a:cxnLst/>
              <a:rect l="l" t="t" r="r" b="b"/>
              <a:pathLst>
                <a:path w="1635" h="492" extrusionOk="0">
                  <a:moveTo>
                    <a:pt x="1046" y="0"/>
                  </a:moveTo>
                  <a:cubicBezTo>
                    <a:pt x="969" y="0"/>
                    <a:pt x="886" y="6"/>
                    <a:pt x="801" y="18"/>
                  </a:cubicBezTo>
                  <a:cubicBezTo>
                    <a:pt x="334" y="18"/>
                    <a:pt x="0" y="285"/>
                    <a:pt x="0" y="418"/>
                  </a:cubicBezTo>
                  <a:cubicBezTo>
                    <a:pt x="11" y="472"/>
                    <a:pt x="53" y="491"/>
                    <a:pt x="121" y="491"/>
                  </a:cubicBezTo>
                  <a:cubicBezTo>
                    <a:pt x="263" y="491"/>
                    <a:pt x="518" y="408"/>
                    <a:pt x="834" y="385"/>
                  </a:cubicBezTo>
                  <a:cubicBezTo>
                    <a:pt x="1268" y="352"/>
                    <a:pt x="1635" y="352"/>
                    <a:pt x="1635" y="218"/>
                  </a:cubicBezTo>
                  <a:cubicBezTo>
                    <a:pt x="1635" y="109"/>
                    <a:pt x="1390" y="0"/>
                    <a:pt x="1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5"/>
            <p:cNvSpPr/>
            <p:nvPr/>
          </p:nvSpPr>
          <p:spPr>
            <a:xfrm>
              <a:off x="5067125" y="18801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fill="none" extrusionOk="0">
                  <a:moveTo>
                    <a:pt x="634" y="467"/>
                  </a:moveTo>
                  <a:cubicBezTo>
                    <a:pt x="634" y="267"/>
                    <a:pt x="534" y="167"/>
                    <a:pt x="401" y="67"/>
                  </a:cubicBezTo>
                  <a:cubicBezTo>
                    <a:pt x="301" y="0"/>
                    <a:pt x="134" y="0"/>
                    <a:pt x="0" y="6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5"/>
            <p:cNvSpPr/>
            <p:nvPr/>
          </p:nvSpPr>
          <p:spPr>
            <a:xfrm>
              <a:off x="4982900" y="1854275"/>
              <a:ext cx="12525" cy="6700"/>
            </a:xfrm>
            <a:custGeom>
              <a:avLst/>
              <a:gdLst/>
              <a:ahLst/>
              <a:cxnLst/>
              <a:rect l="l" t="t" r="r" b="b"/>
              <a:pathLst>
                <a:path w="501" h="268" fill="none" extrusionOk="0">
                  <a:moveTo>
                    <a:pt x="501" y="267"/>
                  </a:moveTo>
                  <a:cubicBezTo>
                    <a:pt x="401" y="200"/>
                    <a:pt x="367" y="100"/>
                    <a:pt x="267" y="67"/>
                  </a:cubicBezTo>
                  <a:cubicBezTo>
                    <a:pt x="200" y="34"/>
                    <a:pt x="67" y="0"/>
                    <a:pt x="0" y="6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5"/>
            <p:cNvSpPr/>
            <p:nvPr/>
          </p:nvSpPr>
          <p:spPr>
            <a:xfrm>
              <a:off x="5113825" y="1845100"/>
              <a:ext cx="78400" cy="119050"/>
            </a:xfrm>
            <a:custGeom>
              <a:avLst/>
              <a:gdLst/>
              <a:ahLst/>
              <a:cxnLst/>
              <a:rect l="l" t="t" r="r" b="b"/>
              <a:pathLst>
                <a:path w="3136" h="4762" extrusionOk="0">
                  <a:moveTo>
                    <a:pt x="3136" y="0"/>
                  </a:moveTo>
                  <a:cubicBezTo>
                    <a:pt x="3136" y="0"/>
                    <a:pt x="0" y="100"/>
                    <a:pt x="668" y="768"/>
                  </a:cubicBezTo>
                  <a:cubicBezTo>
                    <a:pt x="1368" y="1435"/>
                    <a:pt x="1468" y="1968"/>
                    <a:pt x="1135" y="3269"/>
                  </a:cubicBezTo>
                  <a:cubicBezTo>
                    <a:pt x="882" y="4254"/>
                    <a:pt x="1127" y="4761"/>
                    <a:pt x="1275" y="4761"/>
                  </a:cubicBezTo>
                  <a:cubicBezTo>
                    <a:pt x="1322" y="4761"/>
                    <a:pt x="1360" y="4709"/>
                    <a:pt x="1368" y="4604"/>
                  </a:cubicBezTo>
                  <a:cubicBezTo>
                    <a:pt x="1435" y="4203"/>
                    <a:pt x="1602" y="2936"/>
                    <a:pt x="2169" y="2702"/>
                  </a:cubicBezTo>
                  <a:lnTo>
                    <a:pt x="31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5"/>
            <p:cNvSpPr/>
            <p:nvPr/>
          </p:nvSpPr>
          <p:spPr>
            <a:xfrm>
              <a:off x="5213890" y="2173575"/>
              <a:ext cx="75075" cy="542900"/>
            </a:xfrm>
            <a:custGeom>
              <a:avLst/>
              <a:gdLst/>
              <a:ahLst/>
              <a:cxnLst/>
              <a:rect l="l" t="t" r="r" b="b"/>
              <a:pathLst>
                <a:path w="3003" h="21716" fill="none" extrusionOk="0">
                  <a:moveTo>
                    <a:pt x="1" y="0"/>
                  </a:moveTo>
                  <a:cubicBezTo>
                    <a:pt x="101" y="734"/>
                    <a:pt x="201" y="1501"/>
                    <a:pt x="601" y="2168"/>
                  </a:cubicBezTo>
                  <a:cubicBezTo>
                    <a:pt x="1035" y="2902"/>
                    <a:pt x="1769" y="3436"/>
                    <a:pt x="2202" y="4170"/>
                  </a:cubicBezTo>
                  <a:cubicBezTo>
                    <a:pt x="2703" y="4937"/>
                    <a:pt x="2870" y="5738"/>
                    <a:pt x="2703" y="6672"/>
                  </a:cubicBezTo>
                  <a:cubicBezTo>
                    <a:pt x="2302" y="9340"/>
                    <a:pt x="2636" y="17780"/>
                    <a:pt x="3003" y="2171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5"/>
            <p:cNvSpPr/>
            <p:nvPr/>
          </p:nvSpPr>
          <p:spPr>
            <a:xfrm>
              <a:off x="5425700" y="2097525"/>
              <a:ext cx="154325" cy="189175"/>
            </a:xfrm>
            <a:custGeom>
              <a:avLst/>
              <a:gdLst/>
              <a:ahLst/>
              <a:cxnLst/>
              <a:rect l="l" t="t" r="r" b="b"/>
              <a:pathLst>
                <a:path w="6173" h="7567" extrusionOk="0">
                  <a:moveTo>
                    <a:pt x="4035" y="0"/>
                  </a:moveTo>
                  <a:cubicBezTo>
                    <a:pt x="4003" y="0"/>
                    <a:pt x="3970" y="3"/>
                    <a:pt x="3937" y="11"/>
                  </a:cubicBezTo>
                  <a:cubicBezTo>
                    <a:pt x="3870" y="44"/>
                    <a:pt x="2670" y="1478"/>
                    <a:pt x="1736" y="3013"/>
                  </a:cubicBezTo>
                  <a:cubicBezTo>
                    <a:pt x="1493" y="2559"/>
                    <a:pt x="1142" y="2270"/>
                    <a:pt x="780" y="2270"/>
                  </a:cubicBezTo>
                  <a:cubicBezTo>
                    <a:pt x="742" y="2270"/>
                    <a:pt x="705" y="2273"/>
                    <a:pt x="668" y="2279"/>
                  </a:cubicBezTo>
                  <a:cubicBezTo>
                    <a:pt x="1" y="2346"/>
                    <a:pt x="301" y="3280"/>
                    <a:pt x="468" y="4380"/>
                  </a:cubicBezTo>
                  <a:cubicBezTo>
                    <a:pt x="535" y="5048"/>
                    <a:pt x="535" y="5681"/>
                    <a:pt x="668" y="6048"/>
                  </a:cubicBezTo>
                  <a:cubicBezTo>
                    <a:pt x="701" y="6248"/>
                    <a:pt x="802" y="6449"/>
                    <a:pt x="968" y="6615"/>
                  </a:cubicBezTo>
                  <a:cubicBezTo>
                    <a:pt x="1580" y="7111"/>
                    <a:pt x="2011" y="7566"/>
                    <a:pt x="2559" y="7566"/>
                  </a:cubicBezTo>
                  <a:cubicBezTo>
                    <a:pt x="3116" y="7566"/>
                    <a:pt x="3794" y="7095"/>
                    <a:pt x="4904" y="5715"/>
                  </a:cubicBezTo>
                  <a:cubicBezTo>
                    <a:pt x="5605" y="4881"/>
                    <a:pt x="6005" y="4047"/>
                    <a:pt x="6105" y="3280"/>
                  </a:cubicBezTo>
                  <a:cubicBezTo>
                    <a:pt x="6172" y="2646"/>
                    <a:pt x="5738" y="2512"/>
                    <a:pt x="5772" y="2446"/>
                  </a:cubicBezTo>
                  <a:cubicBezTo>
                    <a:pt x="5838" y="2312"/>
                    <a:pt x="6072" y="1845"/>
                    <a:pt x="6039" y="1545"/>
                  </a:cubicBezTo>
                  <a:cubicBezTo>
                    <a:pt x="5972" y="1278"/>
                    <a:pt x="5338" y="1312"/>
                    <a:pt x="5405" y="1178"/>
                  </a:cubicBezTo>
                  <a:cubicBezTo>
                    <a:pt x="5472" y="1145"/>
                    <a:pt x="5672" y="845"/>
                    <a:pt x="5572" y="678"/>
                  </a:cubicBezTo>
                  <a:cubicBezTo>
                    <a:pt x="5438" y="511"/>
                    <a:pt x="5405" y="378"/>
                    <a:pt x="5238" y="277"/>
                  </a:cubicBezTo>
                  <a:cubicBezTo>
                    <a:pt x="5149" y="215"/>
                    <a:pt x="5079" y="193"/>
                    <a:pt x="5022" y="193"/>
                  </a:cubicBezTo>
                  <a:cubicBezTo>
                    <a:pt x="4884" y="193"/>
                    <a:pt x="4820" y="320"/>
                    <a:pt x="4740" y="320"/>
                  </a:cubicBezTo>
                  <a:cubicBezTo>
                    <a:pt x="4729" y="320"/>
                    <a:pt x="4717" y="317"/>
                    <a:pt x="4704" y="311"/>
                  </a:cubicBezTo>
                  <a:cubicBezTo>
                    <a:pt x="4556" y="222"/>
                    <a:pt x="4301" y="0"/>
                    <a:pt x="4035" y="0"/>
                  </a:cubicBez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5"/>
            <p:cNvSpPr/>
            <p:nvPr/>
          </p:nvSpPr>
          <p:spPr>
            <a:xfrm>
              <a:off x="5512450" y="2104450"/>
              <a:ext cx="30875" cy="55075"/>
            </a:xfrm>
            <a:custGeom>
              <a:avLst/>
              <a:gdLst/>
              <a:ahLst/>
              <a:cxnLst/>
              <a:rect l="l" t="t" r="r" b="b"/>
              <a:pathLst>
                <a:path w="1235" h="2203" fill="none" extrusionOk="0">
                  <a:moveTo>
                    <a:pt x="1234" y="0"/>
                  </a:moveTo>
                  <a:lnTo>
                    <a:pt x="0" y="220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5"/>
            <p:cNvSpPr/>
            <p:nvPr/>
          </p:nvSpPr>
          <p:spPr>
            <a:xfrm>
              <a:off x="5535800" y="2115300"/>
              <a:ext cx="30025" cy="60900"/>
            </a:xfrm>
            <a:custGeom>
              <a:avLst/>
              <a:gdLst/>
              <a:ahLst/>
              <a:cxnLst/>
              <a:rect l="l" t="t" r="r" b="b"/>
              <a:pathLst>
                <a:path w="1201" h="2436" fill="none" extrusionOk="0">
                  <a:moveTo>
                    <a:pt x="1201" y="0"/>
                  </a:moveTo>
                  <a:lnTo>
                    <a:pt x="0" y="243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5"/>
            <p:cNvSpPr/>
            <p:nvPr/>
          </p:nvSpPr>
          <p:spPr>
            <a:xfrm>
              <a:off x="5559150" y="2154475"/>
              <a:ext cx="12525" cy="27550"/>
            </a:xfrm>
            <a:custGeom>
              <a:avLst/>
              <a:gdLst/>
              <a:ahLst/>
              <a:cxnLst/>
              <a:rect l="l" t="t" r="r" b="b"/>
              <a:pathLst>
                <a:path w="501" h="1102" fill="none" extrusionOk="0">
                  <a:moveTo>
                    <a:pt x="500" y="1"/>
                  </a:moveTo>
                  <a:lnTo>
                    <a:pt x="0" y="110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5"/>
            <p:cNvSpPr/>
            <p:nvPr/>
          </p:nvSpPr>
          <p:spPr>
            <a:xfrm>
              <a:off x="5434875" y="2244550"/>
              <a:ext cx="85925" cy="72575"/>
            </a:xfrm>
            <a:custGeom>
              <a:avLst/>
              <a:gdLst/>
              <a:ahLst/>
              <a:cxnLst/>
              <a:rect l="l" t="t" r="r" b="b"/>
              <a:pathLst>
                <a:path w="3437" h="2903" extrusionOk="0">
                  <a:moveTo>
                    <a:pt x="768" y="0"/>
                  </a:moveTo>
                  <a:lnTo>
                    <a:pt x="1" y="2235"/>
                  </a:lnTo>
                  <a:lnTo>
                    <a:pt x="3003" y="2903"/>
                  </a:lnTo>
                  <a:cubicBezTo>
                    <a:pt x="3270" y="1568"/>
                    <a:pt x="3437" y="601"/>
                    <a:pt x="3437" y="434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rgbClr val="E87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5"/>
            <p:cNvSpPr/>
            <p:nvPr/>
          </p:nvSpPr>
          <p:spPr>
            <a:xfrm>
              <a:off x="5333975" y="2300425"/>
              <a:ext cx="176825" cy="354025"/>
            </a:xfrm>
            <a:custGeom>
              <a:avLst/>
              <a:gdLst/>
              <a:ahLst/>
              <a:cxnLst/>
              <a:rect l="l" t="t" r="r" b="b"/>
              <a:pathLst>
                <a:path w="7073" h="14161" extrusionOk="0">
                  <a:moveTo>
                    <a:pt x="4070" y="0"/>
                  </a:moveTo>
                  <a:lnTo>
                    <a:pt x="334" y="11242"/>
                  </a:lnTo>
                  <a:cubicBezTo>
                    <a:pt x="1" y="12443"/>
                    <a:pt x="701" y="13744"/>
                    <a:pt x="1969" y="14077"/>
                  </a:cubicBezTo>
                  <a:cubicBezTo>
                    <a:pt x="2166" y="14134"/>
                    <a:pt x="2366" y="14160"/>
                    <a:pt x="2562" y="14160"/>
                  </a:cubicBezTo>
                  <a:cubicBezTo>
                    <a:pt x="3528" y="14160"/>
                    <a:pt x="4427" y="13513"/>
                    <a:pt x="4704" y="12543"/>
                  </a:cubicBezTo>
                  <a:cubicBezTo>
                    <a:pt x="5638" y="9541"/>
                    <a:pt x="6572" y="3903"/>
                    <a:pt x="7072" y="668"/>
                  </a:cubicBezTo>
                  <a:lnTo>
                    <a:pt x="40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1" name="TextBox 1940">
            <a:extLst>
              <a:ext uri="{FF2B5EF4-FFF2-40B4-BE49-F238E27FC236}">
                <a16:creationId xmlns="" xmlns:a16="http://schemas.microsoft.com/office/drawing/2014/main" id="{B7E02A96-CC77-8723-69C5-BE53AE208C59}"/>
              </a:ext>
            </a:extLst>
          </p:cNvPr>
          <p:cNvSpPr txBox="1"/>
          <p:nvPr/>
        </p:nvSpPr>
        <p:spPr>
          <a:xfrm>
            <a:off x="3244363" y="1289109"/>
            <a:ext cx="6068291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84C1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</a:t>
            </a:r>
            <a:r>
              <a:rPr lang="en-US" sz="4000" b="1" dirty="0" err="1">
                <a:solidFill>
                  <a:srgbClr val="84C1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4000" b="1" dirty="0">
                <a:solidFill>
                  <a:srgbClr val="84C1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LẮNG NGHE!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35509" y="921599"/>
            <a:ext cx="3037489" cy="1114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62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x-none" dirty="0">
              <a:solidFill>
                <a:srgbClr val="4621CD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8202927">
            <a:off x="2253761" y="2201968"/>
            <a:ext cx="557048" cy="20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473791">
            <a:off x="5922074" y="2200680"/>
            <a:ext cx="543846" cy="192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4087061" y="2303779"/>
            <a:ext cx="557048" cy="204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829926" y="2705934"/>
            <a:ext cx="1787149" cy="146667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endParaRPr lang="x-none" dirty="0">
              <a:solidFill>
                <a:srgbClr val="99533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5972999" y="2684512"/>
            <a:ext cx="1804656" cy="14880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b="1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x-none" dirty="0">
              <a:solidFill>
                <a:srgbClr val="99533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420105" y="2776279"/>
            <a:ext cx="1749864" cy="145694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x-none" dirty="0">
              <a:solidFill>
                <a:srgbClr val="99533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426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1" grpId="0" animBg="1"/>
      <p:bldP spid="5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86963" y="1084678"/>
            <a:ext cx="85787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sz="2000" dirty="0" err="1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ghiên</a:t>
            </a:r>
            <a:r>
              <a:rPr lang="fr-FR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cứu</a:t>
            </a:r>
            <a:r>
              <a:rPr lang="fr-FR" sz="2000" dirty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2000" dirty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4621C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tin, </a:t>
            </a:r>
            <a:r>
              <a:rPr lang="en-US" sz="2000" dirty="0" err="1" smtClean="0">
                <a:solidFill>
                  <a:srgbClr val="4621CD"/>
                </a:solidFill>
              </a:rPr>
              <a:t>trường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sách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khoa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trang</a:t>
            </a:r>
            <a:r>
              <a:rPr lang="en-US" sz="2000" dirty="0">
                <a:solidFill>
                  <a:srgbClr val="4621CD"/>
                </a:solidFill>
              </a:rPr>
              <a:t> 94, 95, 96 </a:t>
            </a:r>
            <a:r>
              <a:rPr lang="en-US" sz="2000" dirty="0" err="1">
                <a:solidFill>
                  <a:srgbClr val="4621CD"/>
                </a:solidFill>
              </a:rPr>
              <a:t>để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câu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hỏi</a:t>
            </a:r>
            <a:r>
              <a:rPr lang="en-US" sz="2000" dirty="0">
                <a:solidFill>
                  <a:srgbClr val="4621CD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0B5321-6165-A7D1-BE5D-2538DA7D49C0}"/>
              </a:ext>
            </a:extLst>
          </p:cNvPr>
          <p:cNvSpPr txBox="1"/>
          <p:nvPr/>
        </p:nvSpPr>
        <p:spPr>
          <a:xfrm>
            <a:off x="581922" y="1805829"/>
            <a:ext cx="8099622" cy="119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Clr>
                <a:srgbClr val="313444"/>
              </a:buClr>
            </a:pPr>
            <a:r>
              <a:rPr lang="en-US" sz="2000" dirty="0"/>
              <a:t>1</a:t>
            </a:r>
            <a:r>
              <a:rPr lang="en-US" sz="2000" dirty="0">
                <a:solidFill>
                  <a:srgbClr val="4621CD"/>
                </a:solidFill>
              </a:rPr>
              <a:t>/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chủ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2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3 </a:t>
            </a:r>
            <a:r>
              <a:rPr lang="en-US" sz="2000" dirty="0" err="1">
                <a:solidFill>
                  <a:srgbClr val="4621CD"/>
                </a:solidFill>
              </a:rPr>
              <a:t>đã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như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thế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nào</a:t>
            </a:r>
            <a:r>
              <a:rPr lang="en-US" sz="2000" dirty="0">
                <a:solidFill>
                  <a:srgbClr val="4621CD"/>
                </a:solidFill>
              </a:rPr>
              <a:t>?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313444"/>
              </a:buClr>
            </a:pPr>
            <a:endParaRPr lang="x-none" sz="2000" i="1" dirty="0">
              <a:solidFill>
                <a:srgbClr val="3134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975182" y="587747"/>
            <a:ext cx="5770941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r>
              <a:rPr lang="en-US" sz="2000" b="1" dirty="0" smtClean="0">
                <a:solidFill>
                  <a:srgbClr val="4621CD"/>
                </a:solidFill>
              </a:rPr>
              <a:t>a) </a:t>
            </a:r>
            <a:r>
              <a:rPr lang="en-US" sz="2000" b="1" dirty="0" err="1">
                <a:solidFill>
                  <a:srgbClr val="4621CD"/>
                </a:solidFill>
              </a:rPr>
              <a:t>Q</a:t>
            </a:r>
            <a:r>
              <a:rPr lang="en-US" sz="2000" b="1" dirty="0" err="1" smtClean="0">
                <a:solidFill>
                  <a:srgbClr val="4621CD"/>
                </a:solidFill>
              </a:rPr>
              <a:t>uyền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khiếu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nại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62BC9E-25A7-2529-C237-E3D1A3C21276}"/>
              </a:ext>
            </a:extLst>
          </p:cNvPr>
          <p:cNvSpPr txBox="1"/>
          <p:nvPr/>
        </p:nvSpPr>
        <p:spPr>
          <a:xfrm>
            <a:off x="581922" y="2790636"/>
            <a:ext cx="80996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2/ </a:t>
            </a:r>
            <a:r>
              <a:rPr lang="en-US" sz="2000" dirty="0">
                <a:solidFill>
                  <a:srgbClr val="4621CD"/>
                </a:solidFill>
              </a:rPr>
              <a:t>Theo </a:t>
            </a:r>
            <a:r>
              <a:rPr lang="en-US" sz="2000" dirty="0" err="1">
                <a:solidFill>
                  <a:srgbClr val="4621CD"/>
                </a:solidFill>
              </a:rPr>
              <a:t>em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định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luật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ý </a:t>
            </a:r>
            <a:r>
              <a:rPr lang="en-US" sz="2000" dirty="0" err="1">
                <a:solidFill>
                  <a:srgbClr val="4621CD"/>
                </a:solidFill>
              </a:rPr>
              <a:t>nghĩa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như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thế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nào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đối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với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mỗi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đối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với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nước</a:t>
            </a:r>
            <a:r>
              <a:rPr lang="en-US" sz="2000" dirty="0">
                <a:solidFill>
                  <a:srgbClr val="4621CD"/>
                </a:solidFill>
              </a:rPr>
              <a:t>? </a:t>
            </a:r>
            <a:r>
              <a:rPr lang="en-US" sz="2000" dirty="0" err="1">
                <a:solidFill>
                  <a:srgbClr val="4621CD"/>
                </a:solidFill>
              </a:rPr>
              <a:t>Nêu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ví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dụ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tốt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đời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sống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thực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tiễn</a:t>
            </a:r>
            <a:r>
              <a:rPr lang="en-US" sz="2000" dirty="0">
                <a:solidFill>
                  <a:srgbClr val="4621C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7582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86963" y="1084678"/>
            <a:ext cx="85787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2, </a:t>
            </a:r>
            <a:r>
              <a:rPr lang="en-US" sz="2000" dirty="0" err="1">
                <a:solidFill>
                  <a:srgbClr val="4621CD"/>
                </a:solidFill>
              </a:rPr>
              <a:t>Trung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tâm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Ngoại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ngữ</a:t>
            </a:r>
            <a:r>
              <a:rPr lang="en-US" sz="2000" dirty="0">
                <a:solidFill>
                  <a:srgbClr val="4621CD"/>
                </a:solidFill>
              </a:rPr>
              <a:t> X </a:t>
            </a:r>
            <a:r>
              <a:rPr lang="en-US" sz="2000" dirty="0" err="1">
                <a:solidFill>
                  <a:srgbClr val="4621CD"/>
                </a:solidFill>
              </a:rPr>
              <a:t>đã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gửi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đơn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khiếu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nại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đề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nghị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Giám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đốc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Sở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dục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Đào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tạo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xem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xét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quyết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định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hồi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giấy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phép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hoạt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động</a:t>
            </a:r>
            <a:r>
              <a:rPr lang="en-US" sz="2000" dirty="0" smtClean="0">
                <a:solidFill>
                  <a:srgbClr val="4621CD"/>
                </a:solidFill>
              </a:rPr>
              <a:t>; </a:t>
            </a:r>
            <a:r>
              <a:rPr lang="en-US" sz="2000" dirty="0" err="1" smtClean="0">
                <a:solidFill>
                  <a:srgbClr val="4621CD"/>
                </a:solidFill>
              </a:rPr>
              <a:t>tìm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hiểu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thông</a:t>
            </a:r>
            <a:r>
              <a:rPr lang="en-US" sz="2000" dirty="0">
                <a:solidFill>
                  <a:srgbClr val="4621CD"/>
                </a:solidFill>
              </a:rPr>
              <a:t> tin </a:t>
            </a:r>
            <a:r>
              <a:rPr lang="en-US" sz="2000" dirty="0" err="1">
                <a:solidFill>
                  <a:srgbClr val="4621CD"/>
                </a:solidFill>
              </a:rPr>
              <a:t>liên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sự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; </a:t>
            </a:r>
            <a:r>
              <a:rPr lang="en-US" sz="2000" dirty="0" err="1">
                <a:solidFill>
                  <a:srgbClr val="4621CD"/>
                </a:solidFill>
              </a:rPr>
              <a:t>rút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đơn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nhận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thấy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quyết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định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hồi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giấy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phép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căn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cứ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đúng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với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định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luật</a:t>
            </a:r>
            <a:r>
              <a:rPr lang="en-US" sz="2000" dirty="0">
                <a:solidFill>
                  <a:srgbClr val="4621CD"/>
                </a:solidFill>
              </a:rPr>
              <a:t>. </a:t>
            </a:r>
          </a:p>
          <a:p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975182" y="587747"/>
            <a:ext cx="5770941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r>
              <a:rPr lang="en-US" sz="2000" b="1" dirty="0" err="1">
                <a:solidFill>
                  <a:srgbClr val="4621CD"/>
                </a:solidFill>
              </a:rPr>
              <a:t>Tìm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hiểu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quyền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khiếu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nại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62BC9E-25A7-2529-C237-E3D1A3C21276}"/>
              </a:ext>
            </a:extLst>
          </p:cNvPr>
          <p:cNvSpPr txBox="1"/>
          <p:nvPr/>
        </p:nvSpPr>
        <p:spPr>
          <a:xfrm>
            <a:off x="388883" y="2790636"/>
            <a:ext cx="84768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- </a:t>
            </a:r>
            <a:r>
              <a:rPr lang="en-US" sz="2000" dirty="0" err="1" smtClean="0">
                <a:solidFill>
                  <a:srgbClr val="4621CD"/>
                </a:solidFill>
              </a:rPr>
              <a:t>Trong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trường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hợp</a:t>
            </a:r>
            <a:r>
              <a:rPr lang="en-US" sz="2000" dirty="0">
                <a:solidFill>
                  <a:srgbClr val="4621CD"/>
                </a:solidFill>
              </a:rPr>
              <a:t> 3, </a:t>
            </a:r>
            <a:r>
              <a:rPr lang="en-US" sz="2000" dirty="0" err="1">
                <a:solidFill>
                  <a:srgbClr val="4621CD"/>
                </a:solidFill>
              </a:rPr>
              <a:t>bà</a:t>
            </a:r>
            <a:r>
              <a:rPr lang="en-US" sz="2000" dirty="0">
                <a:solidFill>
                  <a:srgbClr val="4621CD"/>
                </a:solidFill>
              </a:rPr>
              <a:t> Y </a:t>
            </a:r>
            <a:r>
              <a:rPr lang="en-US" sz="2000" dirty="0" err="1">
                <a:solidFill>
                  <a:srgbClr val="4621CD"/>
                </a:solidFill>
              </a:rPr>
              <a:t>đã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ủy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cho</a:t>
            </a:r>
            <a:r>
              <a:rPr lang="en-US" sz="2000" dirty="0">
                <a:solidFill>
                  <a:srgbClr val="4621CD"/>
                </a:solidFill>
              </a:rPr>
              <a:t> con </a:t>
            </a:r>
            <a:r>
              <a:rPr lang="en-US" sz="2000" dirty="0" err="1">
                <a:solidFill>
                  <a:srgbClr val="4621CD"/>
                </a:solidFill>
              </a:rPr>
              <a:t>gái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làm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đơn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thập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tài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liệu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chứng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cứ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liên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sự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việc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gửi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đến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có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thẩm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nghị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xem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xét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giải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quyết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bảo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vệ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chính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đáng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mình</a:t>
            </a:r>
            <a:r>
              <a:rPr lang="en-US" sz="2000" dirty="0" smtClean="0">
                <a:solidFill>
                  <a:srgbClr val="4621CD"/>
                </a:solidFill>
              </a:rPr>
              <a:t>.</a:t>
            </a:r>
            <a:endParaRPr lang="en-US" sz="2000" dirty="0">
              <a:solidFill>
                <a:srgbClr val="462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125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86963" y="1084678"/>
            <a:ext cx="85787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000" dirty="0" smtClean="0">
                <a:solidFill>
                  <a:srgbClr val="4621CD"/>
                </a:solidFill>
              </a:rPr>
              <a:t>- </a:t>
            </a:r>
            <a:r>
              <a:rPr lang="en-US" sz="2000" dirty="0" err="1" smtClean="0">
                <a:solidFill>
                  <a:srgbClr val="4621CD"/>
                </a:solidFill>
              </a:rPr>
              <a:t>Là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sở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lí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bảo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vệ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lợi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ích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chính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đáng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dân</a:t>
            </a:r>
            <a:r>
              <a:rPr lang="en-US" sz="2000" dirty="0" smtClean="0">
                <a:solidFill>
                  <a:srgbClr val="4621CD"/>
                </a:solidFill>
              </a:rPr>
              <a:t>;</a:t>
            </a:r>
          </a:p>
          <a:p>
            <a:r>
              <a:rPr lang="en-US" sz="2000" dirty="0" smtClean="0">
                <a:solidFill>
                  <a:srgbClr val="4621CD"/>
                </a:solidFill>
              </a:rPr>
              <a:t>- </a:t>
            </a:r>
            <a:r>
              <a:rPr lang="en-US" sz="2000" dirty="0" err="1">
                <a:solidFill>
                  <a:srgbClr val="4621CD"/>
                </a:solidFill>
              </a:rPr>
              <a:t>Là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hình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thức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thể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hiện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làm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chủ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hoạt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động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quản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lí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của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nước</a:t>
            </a:r>
            <a:r>
              <a:rPr lang="en-US" sz="2000" dirty="0">
                <a:solidFill>
                  <a:srgbClr val="4621CD"/>
                </a:solidFill>
              </a:rPr>
              <a:t>; </a:t>
            </a:r>
          </a:p>
          <a:p>
            <a:r>
              <a:rPr lang="en-US" sz="2000" dirty="0">
                <a:solidFill>
                  <a:srgbClr val="4621CD"/>
                </a:solidFill>
              </a:rPr>
              <a:t>- </a:t>
            </a:r>
            <a:r>
              <a:rPr lang="en-US" sz="2000" dirty="0" err="1">
                <a:solidFill>
                  <a:srgbClr val="4621CD"/>
                </a:solidFill>
              </a:rPr>
              <a:t>Phòng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chống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hành</a:t>
            </a:r>
            <a:r>
              <a:rPr lang="en-US" sz="2000" dirty="0">
                <a:solidFill>
                  <a:srgbClr val="4621CD"/>
                </a:solidFill>
              </a:rPr>
              <a:t> vi vi </a:t>
            </a:r>
            <a:r>
              <a:rPr lang="en-US" sz="2000" dirty="0" err="1">
                <a:solidFill>
                  <a:srgbClr val="4621CD"/>
                </a:solidFill>
              </a:rPr>
              <a:t>phạm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luật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trong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hội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giảm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thiểu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những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hậu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tiêu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cực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góp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phần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xây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và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phát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triển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một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xã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hội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công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bằng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dân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chủ</a:t>
            </a:r>
            <a:r>
              <a:rPr lang="en-US" sz="2000" dirty="0">
                <a:solidFill>
                  <a:srgbClr val="4621CD"/>
                </a:solidFill>
              </a:rPr>
              <a:t>, </a:t>
            </a:r>
            <a:r>
              <a:rPr lang="en-US" sz="2000" dirty="0" err="1">
                <a:solidFill>
                  <a:srgbClr val="4621CD"/>
                </a:solidFill>
              </a:rPr>
              <a:t>văn</a:t>
            </a:r>
            <a:r>
              <a:rPr lang="en-US" sz="2000" dirty="0">
                <a:solidFill>
                  <a:srgbClr val="4621CD"/>
                </a:solidFill>
              </a:rPr>
              <a:t> minh.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4621C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975182" y="587747"/>
            <a:ext cx="5770941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r>
              <a:rPr lang="en-US" sz="2000" b="1" dirty="0" err="1">
                <a:solidFill>
                  <a:srgbClr val="4621CD"/>
                </a:solidFill>
              </a:rPr>
              <a:t>Tìm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hiểu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quyền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khiếu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nại</a:t>
            </a:r>
            <a:endParaRPr lang="en-US" sz="2000" dirty="0">
              <a:solidFill>
                <a:srgbClr val="462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465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286963" y="1084678"/>
            <a:ext cx="85787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đền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phóng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2000" dirty="0" smtClean="0">
                <a:solidFill>
                  <a:srgbClr val="4621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4621CD"/>
                </a:solidFill>
              </a:rPr>
              <a:t>+ </a:t>
            </a:r>
            <a:r>
              <a:rPr lang="en-US" sz="2000" dirty="0" err="1">
                <a:solidFill>
                  <a:srgbClr val="4621CD"/>
                </a:solidFill>
              </a:rPr>
              <a:t>S</a:t>
            </a:r>
            <a:r>
              <a:rPr lang="en-US" sz="2000" dirty="0" err="1" smtClean="0">
                <a:solidFill>
                  <a:srgbClr val="4621CD"/>
                </a:solidFill>
              </a:rPr>
              <a:t>au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khi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tìm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hiểu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thấy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chưa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thỏa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đáng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theo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quy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định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của</a:t>
            </a:r>
            <a:r>
              <a:rPr lang="en-US" sz="2000" dirty="0" smtClean="0">
                <a:solidFill>
                  <a:srgbClr val="4621CD"/>
                </a:solidFill>
              </a:rPr>
              <a:t> PL, </a:t>
            </a:r>
            <a:r>
              <a:rPr lang="en-US" sz="2000" dirty="0" err="1" smtClean="0">
                <a:solidFill>
                  <a:srgbClr val="4621CD"/>
                </a:solidFill>
              </a:rPr>
              <a:t>ông</a:t>
            </a:r>
            <a:r>
              <a:rPr lang="en-US" sz="2000" dirty="0" smtClean="0">
                <a:solidFill>
                  <a:srgbClr val="4621CD"/>
                </a:solidFill>
              </a:rPr>
              <a:t> X </a:t>
            </a:r>
            <a:r>
              <a:rPr lang="en-US" sz="2000" dirty="0" err="1" smtClean="0">
                <a:solidFill>
                  <a:srgbClr val="4621CD"/>
                </a:solidFill>
              </a:rPr>
              <a:t>nhờ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luật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sư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tư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vấn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và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làm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đơn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khiếu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nại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gửi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các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cơ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quan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chức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năng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đề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nghị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xem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xét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giải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quyết</a:t>
            </a:r>
            <a:r>
              <a:rPr lang="en-US" sz="2000" dirty="0" smtClean="0">
                <a:solidFill>
                  <a:srgbClr val="4621CD"/>
                </a:solidFill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4621CD"/>
                </a:solidFill>
              </a:rPr>
              <a:t>+ </a:t>
            </a:r>
            <a:r>
              <a:rPr lang="en-US" sz="2000" dirty="0" err="1" smtClean="0">
                <a:solidFill>
                  <a:srgbClr val="4621CD"/>
                </a:solidFill>
              </a:rPr>
              <a:t>Nhờ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đó</a:t>
            </a:r>
            <a:r>
              <a:rPr lang="en-US" sz="2000" dirty="0" smtClean="0">
                <a:solidFill>
                  <a:srgbClr val="4621CD"/>
                </a:solidFill>
              </a:rPr>
              <a:t>, </a:t>
            </a:r>
            <a:r>
              <a:rPr lang="en-US" sz="2000" dirty="0" err="1" smtClean="0">
                <a:solidFill>
                  <a:srgbClr val="4621CD"/>
                </a:solidFill>
              </a:rPr>
              <a:t>ông</a:t>
            </a:r>
            <a:r>
              <a:rPr lang="en-US" sz="2000" dirty="0" smtClean="0">
                <a:solidFill>
                  <a:srgbClr val="4621CD"/>
                </a:solidFill>
              </a:rPr>
              <a:t> X </a:t>
            </a:r>
            <a:r>
              <a:rPr lang="en-US" sz="2000" dirty="0" err="1" smtClean="0">
                <a:solidFill>
                  <a:srgbClr val="4621CD"/>
                </a:solidFill>
              </a:rPr>
              <a:t>đã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 smtClean="0">
                <a:solidFill>
                  <a:srgbClr val="4621CD"/>
                </a:solidFill>
              </a:rPr>
              <a:t>được</a:t>
            </a:r>
            <a:r>
              <a:rPr lang="en-US" sz="2000" dirty="0" smtClean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nhận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đền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bù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theo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đúng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quy</a:t>
            </a:r>
            <a:r>
              <a:rPr lang="en-US" sz="2000" dirty="0">
                <a:solidFill>
                  <a:srgbClr val="4621CD"/>
                </a:solidFill>
              </a:rPr>
              <a:t> </a:t>
            </a:r>
            <a:r>
              <a:rPr lang="en-US" sz="2000" dirty="0" err="1">
                <a:solidFill>
                  <a:srgbClr val="4621CD"/>
                </a:solidFill>
              </a:rPr>
              <a:t>định</a:t>
            </a:r>
            <a:r>
              <a:rPr lang="en-US" sz="2000" dirty="0">
                <a:solidFill>
                  <a:srgbClr val="4621CD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975182" y="587747"/>
            <a:ext cx="5770941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r>
              <a:rPr lang="en-US" sz="2000" b="1" dirty="0" err="1">
                <a:solidFill>
                  <a:srgbClr val="4621CD"/>
                </a:solidFill>
              </a:rPr>
              <a:t>Tìm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hiểu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quyền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khiếu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nại</a:t>
            </a:r>
            <a:endParaRPr lang="en-US" sz="2000" dirty="0">
              <a:solidFill>
                <a:srgbClr val="462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43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1587DB-23DA-8766-10A8-C609C65FAEEA}"/>
              </a:ext>
            </a:extLst>
          </p:cNvPr>
          <p:cNvSpPr txBox="1"/>
          <p:nvPr/>
        </p:nvSpPr>
        <p:spPr>
          <a:xfrm>
            <a:off x="136635" y="857879"/>
            <a:ext cx="87290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dirty="0" smtClean="0">
                <a:solidFill>
                  <a:srgbClr val="4621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KN.</a:t>
            </a:r>
          </a:p>
          <a:p>
            <a:pPr algn="just"/>
            <a:r>
              <a:rPr lang="en-US" sz="1800" dirty="0" smtClean="0"/>
              <a:t>                            (</a:t>
            </a:r>
            <a:r>
              <a:rPr lang="en-US" sz="1800" i="1" dirty="0" err="1"/>
              <a:t>Khoản</a:t>
            </a:r>
            <a:r>
              <a:rPr lang="en-US" sz="1800" i="1" dirty="0"/>
              <a:t> 1, </a:t>
            </a:r>
            <a:r>
              <a:rPr lang="en-US" sz="1800" i="1" dirty="0" err="1"/>
              <a:t>Điều</a:t>
            </a:r>
            <a:r>
              <a:rPr lang="en-US" sz="1800" i="1" dirty="0"/>
              <a:t> 12 </a:t>
            </a:r>
            <a:r>
              <a:rPr lang="en-US" sz="1800" i="1" dirty="0" err="1"/>
              <a:t>Luật</a:t>
            </a:r>
            <a:r>
              <a:rPr lang="en-US" sz="1800" i="1" dirty="0"/>
              <a:t> </a:t>
            </a:r>
            <a:r>
              <a:rPr lang="en-US" sz="1800" i="1" dirty="0" err="1" smtClean="0"/>
              <a:t>Khiếu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nại</a:t>
            </a:r>
            <a:r>
              <a:rPr lang="en-US" sz="1800" i="1" dirty="0" smtClean="0"/>
              <a:t>, </a:t>
            </a:r>
            <a:r>
              <a:rPr lang="en-US" sz="1800" i="1" dirty="0" err="1"/>
              <a:t>năm</a:t>
            </a:r>
            <a:r>
              <a:rPr lang="en-US" sz="1800" i="1" dirty="0"/>
              <a:t> 2011)</a:t>
            </a:r>
            <a:endParaRPr lang="en-US" sz="1800" dirty="0">
              <a:solidFill>
                <a:srgbClr val="4621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B20125-6E11-13BD-FEFA-1B817937E0BA}"/>
              </a:ext>
            </a:extLst>
          </p:cNvPr>
          <p:cNvSpPr txBox="1"/>
          <p:nvPr/>
        </p:nvSpPr>
        <p:spPr>
          <a:xfrm>
            <a:off x="1849058" y="440602"/>
            <a:ext cx="5770941" cy="417277"/>
          </a:xfrm>
          <a:prstGeom prst="roundRect">
            <a:avLst>
              <a:gd name="adj" fmla="val 15456"/>
            </a:avLst>
          </a:prstGeom>
          <a:noFill/>
          <a:ln w="19050">
            <a:solidFill>
              <a:srgbClr val="F13F52"/>
            </a:solidFill>
          </a:ln>
        </p:spPr>
        <p:txBody>
          <a:bodyPr wrap="square" lIns="72000" tIns="0" rIns="72000" bIns="720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621CD"/>
                </a:solidFill>
              </a:rPr>
              <a:t>a) </a:t>
            </a:r>
            <a:r>
              <a:rPr lang="en-US" sz="2000" b="1" dirty="0" err="1">
                <a:solidFill>
                  <a:srgbClr val="4621CD"/>
                </a:solidFill>
              </a:rPr>
              <a:t>Q</a:t>
            </a:r>
            <a:r>
              <a:rPr lang="en-US" sz="2000" b="1" dirty="0" err="1" smtClean="0">
                <a:solidFill>
                  <a:srgbClr val="4621CD"/>
                </a:solidFill>
              </a:rPr>
              <a:t>uyền</a:t>
            </a:r>
            <a:r>
              <a:rPr lang="en-US" sz="2000" b="1" dirty="0" smtClean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của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công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dân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về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khiếu</a:t>
            </a:r>
            <a:r>
              <a:rPr lang="en-US" sz="2000" b="1" dirty="0">
                <a:solidFill>
                  <a:srgbClr val="4621CD"/>
                </a:solidFill>
              </a:rPr>
              <a:t> </a:t>
            </a:r>
            <a:r>
              <a:rPr lang="en-US" sz="2000" b="1" dirty="0" err="1">
                <a:solidFill>
                  <a:srgbClr val="4621CD"/>
                </a:solidFill>
              </a:rPr>
              <a:t>nại</a:t>
            </a:r>
            <a:endParaRPr lang="en-US" sz="2000" dirty="0">
              <a:solidFill>
                <a:srgbClr val="462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59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ocial Studies Subject for Elementary - 4th Grade: U.S. Civics &amp; Government by Slidesgo">
  <a:themeElements>
    <a:clrScheme name="Simple Light">
      <a:dk1>
        <a:srgbClr val="000000"/>
      </a:dk1>
      <a:lt1>
        <a:srgbClr val="FFFFFF"/>
      </a:lt1>
      <a:dk2>
        <a:srgbClr val="FEF9F3"/>
      </a:dk2>
      <a:lt2>
        <a:srgbClr val="105F9A"/>
      </a:lt2>
      <a:accent1>
        <a:srgbClr val="83C1F7"/>
      </a:accent1>
      <a:accent2>
        <a:srgbClr val="F14052"/>
      </a:accent2>
      <a:accent3>
        <a:srgbClr val="323444"/>
      </a:accent3>
      <a:accent4>
        <a:srgbClr val="454658"/>
      </a:accent4>
      <a:accent5>
        <a:srgbClr val="8E373F"/>
      </a:accent5>
      <a:accent6>
        <a:srgbClr val="6B222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3717</Words>
  <Application>Microsoft Office PowerPoint</Application>
  <PresentationFormat>On-screen Show (16:9)</PresentationFormat>
  <Paragraphs>206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Arial</vt:lpstr>
      <vt:lpstr>Antic</vt:lpstr>
      <vt:lpstr>Times New Roman</vt:lpstr>
      <vt:lpstr>Poppins Black</vt:lpstr>
      <vt:lpstr>Social Studies Subject for Elementary - 4th Grade: U.S. Civics &amp; Government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 Thu Huong</cp:lastModifiedBy>
  <cp:revision>29</cp:revision>
  <dcterms:modified xsi:type="dcterms:W3CDTF">2023-07-20T05:03:27Z</dcterms:modified>
</cp:coreProperties>
</file>