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2"/>
  </p:notesMasterIdLst>
  <p:sldIdLst>
    <p:sldId id="336" r:id="rId2"/>
    <p:sldId id="316" r:id="rId3"/>
    <p:sldId id="317" r:id="rId4"/>
    <p:sldId id="318" r:id="rId5"/>
    <p:sldId id="305" r:id="rId6"/>
    <p:sldId id="256" r:id="rId7"/>
    <p:sldId id="278" r:id="rId8"/>
    <p:sldId id="270" r:id="rId9"/>
    <p:sldId id="307" r:id="rId10"/>
    <p:sldId id="306" r:id="rId11"/>
    <p:sldId id="310" r:id="rId12"/>
    <p:sldId id="335" r:id="rId13"/>
    <p:sldId id="311" r:id="rId14"/>
    <p:sldId id="312" r:id="rId15"/>
    <p:sldId id="260" r:id="rId16"/>
    <p:sldId id="313" r:id="rId17"/>
    <p:sldId id="314" r:id="rId18"/>
    <p:sldId id="315" r:id="rId19"/>
    <p:sldId id="309" r:id="rId20"/>
    <p:sldId id="308"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Montserrat" panose="02000505000000020004" pitchFamily="2" charset="0"/>
      <p:regular r:id="rId27"/>
      <p:bold r:id="rId28"/>
      <p:italic r:id="rId29"/>
      <p:boldItalic r:id="rId30"/>
    </p:embeddedFont>
    <p:embeddedFont>
      <p:font typeface="Poppins" panose="000005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B81E2-D4E7-4308-A6C4-AD4F2EDA120F}" v="1" dt="2023-12-04T09:07:34.768"/>
  </p1510:revLst>
</p1510:revInfo>
</file>

<file path=ppt/tableStyles.xml><?xml version="1.0" encoding="utf-8"?>
<a:tblStyleLst xmlns:a="http://schemas.openxmlformats.org/drawingml/2006/main" def="{DC6A7423-0B88-4354-835C-A6A1EEC5B387}">
  <a:tblStyle styleId="{DC6A7423-0B88-4354-835C-A6A1EEC5B3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5" autoAdjust="0"/>
    <p:restoredTop sz="94660"/>
  </p:normalViewPr>
  <p:slideViewPr>
    <p:cSldViewPr snapToGrid="0">
      <p:cViewPr varScale="1">
        <p:scale>
          <a:sx n="117" d="100"/>
          <a:sy n="117" d="100"/>
        </p:scale>
        <p:origin x="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g Cong Tri" userId="913ac9f5-38c7-4346-894a-bc871c490716" providerId="ADAL" clId="{40CB81E2-D4E7-4308-A6C4-AD4F2EDA120F}"/>
    <pc:docChg chg="addSld modSld sldOrd">
      <pc:chgData name="Dang Cong Tri" userId="913ac9f5-38c7-4346-894a-bc871c490716" providerId="ADAL" clId="{40CB81E2-D4E7-4308-A6C4-AD4F2EDA120F}" dt="2023-12-04T09:08:00.494" v="6"/>
      <pc:docMkLst>
        <pc:docMk/>
      </pc:docMkLst>
      <pc:sldChg chg="ord">
        <pc:chgData name="Dang Cong Tri" userId="913ac9f5-38c7-4346-894a-bc871c490716" providerId="ADAL" clId="{40CB81E2-D4E7-4308-A6C4-AD4F2EDA120F}" dt="2023-12-04T09:08:00.494" v="6"/>
        <pc:sldMkLst>
          <pc:docMk/>
          <pc:sldMk cId="0" sldId="278"/>
        </pc:sldMkLst>
      </pc:sldChg>
      <pc:sldChg chg="add ord">
        <pc:chgData name="Dang Cong Tri" userId="913ac9f5-38c7-4346-894a-bc871c490716" providerId="ADAL" clId="{40CB81E2-D4E7-4308-A6C4-AD4F2EDA120F}" dt="2023-12-04T09:07:37.234" v="2"/>
        <pc:sldMkLst>
          <pc:docMk/>
          <pc:sldMk cId="3002321487" sldId="336"/>
        </pc:sldMkLst>
      </pc:sldChg>
    </pc:docChg>
  </pc:docChgLst>
  <pc:docChgLst>
    <pc:chgData name="Dang Cong Tri" userId="913ac9f5-38c7-4346-894a-bc871c490716" providerId="ADAL" clId="{44F6771D-3BD3-42F0-936A-14310A4331B3}"/>
    <pc:docChg chg="undo custSel addSld delSld modSld sldOrd">
      <pc:chgData name="Dang Cong Tri" userId="913ac9f5-38c7-4346-894a-bc871c490716" providerId="ADAL" clId="{44F6771D-3BD3-42F0-936A-14310A4331B3}" dt="2023-12-03T08:09:03.479" v="480"/>
      <pc:docMkLst>
        <pc:docMk/>
      </pc:docMkLst>
      <pc:sldChg chg="modSp mod ord">
        <pc:chgData name="Dang Cong Tri" userId="913ac9f5-38c7-4346-894a-bc871c490716" providerId="ADAL" clId="{44F6771D-3BD3-42F0-936A-14310A4331B3}" dt="2023-12-03T02:53:47.853" v="475" actId="1076"/>
        <pc:sldMkLst>
          <pc:docMk/>
          <pc:sldMk cId="0" sldId="256"/>
        </pc:sldMkLst>
        <pc:spChg chg="mod">
          <ac:chgData name="Dang Cong Tri" userId="913ac9f5-38c7-4346-894a-bc871c490716" providerId="ADAL" clId="{44F6771D-3BD3-42F0-936A-14310A4331B3}" dt="2023-12-03T02:53:47.853" v="475" actId="1076"/>
          <ac:spMkLst>
            <pc:docMk/>
            <pc:sldMk cId="0" sldId="256"/>
            <ac:spMk id="428" creationId="{00000000-0000-0000-0000-000000000000}"/>
          </ac:spMkLst>
        </pc:spChg>
      </pc:sldChg>
      <pc:sldChg chg="add">
        <pc:chgData name="Dang Cong Tri" userId="913ac9f5-38c7-4346-894a-bc871c490716" providerId="ADAL" clId="{44F6771D-3BD3-42F0-936A-14310A4331B3}" dt="2023-12-03T07:59:56.499" v="476"/>
        <pc:sldMkLst>
          <pc:docMk/>
          <pc:sldMk cId="771803091" sldId="260"/>
        </pc:sldMkLst>
      </pc:sldChg>
      <pc:sldChg chg="ord">
        <pc:chgData name="Dang Cong Tri" userId="913ac9f5-38c7-4346-894a-bc871c490716" providerId="ADAL" clId="{44F6771D-3BD3-42F0-936A-14310A4331B3}" dt="2023-12-03T08:09:03.479" v="480"/>
        <pc:sldMkLst>
          <pc:docMk/>
          <pc:sldMk cId="871644329" sldId="305"/>
        </pc:sldMkLst>
      </pc:sldChg>
      <pc:sldChg chg="addSp delSp modSp new mod modAnim">
        <pc:chgData name="Dang Cong Tri" userId="913ac9f5-38c7-4346-894a-bc871c490716" providerId="ADAL" clId="{44F6771D-3BD3-42F0-936A-14310A4331B3}" dt="2023-12-03T01:42:15.460" v="187" actId="403"/>
        <pc:sldMkLst>
          <pc:docMk/>
          <pc:sldMk cId="2534527685" sldId="316"/>
        </pc:sldMkLst>
        <pc:spChg chg="del">
          <ac:chgData name="Dang Cong Tri" userId="913ac9f5-38c7-4346-894a-bc871c490716" providerId="ADAL" clId="{44F6771D-3BD3-42F0-936A-14310A4331B3}" dt="2023-12-03T00:25:53.426" v="3" actId="478"/>
          <ac:spMkLst>
            <pc:docMk/>
            <pc:sldMk cId="2534527685" sldId="316"/>
            <ac:spMk id="2" creationId="{B99419D8-4BA6-48FE-A213-4209CBD72382}"/>
          </ac:spMkLst>
        </pc:spChg>
        <pc:spChg chg="add mod">
          <ac:chgData name="Dang Cong Tri" userId="913ac9f5-38c7-4346-894a-bc871c490716" providerId="ADAL" clId="{44F6771D-3BD3-42F0-936A-14310A4331B3}" dt="2023-12-03T01:41:10.064" v="170" actId="207"/>
          <ac:spMkLst>
            <pc:docMk/>
            <pc:sldMk cId="2534527685" sldId="316"/>
            <ac:spMk id="7" creationId="{29288353-C3CC-4F0A-B903-B01E9C4B995E}"/>
          </ac:spMkLst>
        </pc:spChg>
        <pc:spChg chg="add mod">
          <ac:chgData name="Dang Cong Tri" userId="913ac9f5-38c7-4346-894a-bc871c490716" providerId="ADAL" clId="{44F6771D-3BD3-42F0-936A-14310A4331B3}" dt="2023-12-03T01:42:15.460" v="187" actId="403"/>
          <ac:spMkLst>
            <pc:docMk/>
            <pc:sldMk cId="2534527685" sldId="316"/>
            <ac:spMk id="8" creationId="{025E97D8-74D5-4E45-A12B-D77CE535FEC7}"/>
          </ac:spMkLst>
        </pc:spChg>
        <pc:picChg chg="add mod">
          <ac:chgData name="Dang Cong Tri" userId="913ac9f5-38c7-4346-894a-bc871c490716" providerId="ADAL" clId="{44F6771D-3BD3-42F0-936A-14310A4331B3}" dt="2023-12-03T00:28:02.277" v="8" actId="14100"/>
          <ac:picMkLst>
            <pc:docMk/>
            <pc:sldMk cId="2534527685" sldId="316"/>
            <ac:picMk id="4" creationId="{3E8F0D82-4640-4AF5-979B-2F0531698A3F}"/>
          </ac:picMkLst>
        </pc:picChg>
        <pc:picChg chg="add mod">
          <ac:chgData name="Dang Cong Tri" userId="913ac9f5-38c7-4346-894a-bc871c490716" providerId="ADAL" clId="{44F6771D-3BD3-42F0-936A-14310A4331B3}" dt="2023-12-03T01:42:02.763" v="176" actId="1076"/>
          <ac:picMkLst>
            <pc:docMk/>
            <pc:sldMk cId="2534527685" sldId="316"/>
            <ac:picMk id="6" creationId="{89F57995-7C38-49A6-811E-45FB9F2C7982}"/>
          </ac:picMkLst>
        </pc:picChg>
      </pc:sldChg>
      <pc:sldChg chg="addSp delSp modSp add mod modAnim">
        <pc:chgData name="Dang Cong Tri" userId="913ac9f5-38c7-4346-894a-bc871c490716" providerId="ADAL" clId="{44F6771D-3BD3-42F0-936A-14310A4331B3}" dt="2023-12-03T02:08:03.366" v="198"/>
        <pc:sldMkLst>
          <pc:docMk/>
          <pc:sldMk cId="600558075" sldId="317"/>
        </pc:sldMkLst>
        <pc:picChg chg="add mod">
          <ac:chgData name="Dang Cong Tri" userId="913ac9f5-38c7-4346-894a-bc871c490716" providerId="ADAL" clId="{44F6771D-3BD3-42F0-936A-14310A4331B3}" dt="2023-12-03T00:34:59.277" v="17" actId="1076"/>
          <ac:picMkLst>
            <pc:docMk/>
            <pc:sldMk cId="600558075" sldId="317"/>
            <ac:picMk id="3" creationId="{19ED30E5-94AB-4D78-AF5C-2AF97001779A}"/>
          </ac:picMkLst>
        </pc:picChg>
        <pc:picChg chg="del">
          <ac:chgData name="Dang Cong Tri" userId="913ac9f5-38c7-4346-894a-bc871c490716" providerId="ADAL" clId="{44F6771D-3BD3-42F0-936A-14310A4331B3}" dt="2023-12-03T00:34:55.623" v="16" actId="478"/>
          <ac:picMkLst>
            <pc:docMk/>
            <pc:sldMk cId="600558075" sldId="317"/>
            <ac:picMk id="4" creationId="{3E8F0D82-4640-4AF5-979B-2F0531698A3F}"/>
          </ac:picMkLst>
        </pc:picChg>
        <pc:picChg chg="del">
          <ac:chgData name="Dang Cong Tri" userId="913ac9f5-38c7-4346-894a-bc871c490716" providerId="ADAL" clId="{44F6771D-3BD3-42F0-936A-14310A4331B3}" dt="2023-12-03T00:30:28.945" v="11" actId="478"/>
          <ac:picMkLst>
            <pc:docMk/>
            <pc:sldMk cId="600558075" sldId="317"/>
            <ac:picMk id="6" creationId="{89F57995-7C38-49A6-811E-45FB9F2C7982}"/>
          </ac:picMkLst>
        </pc:picChg>
        <pc:picChg chg="add del mod">
          <ac:chgData name="Dang Cong Tri" userId="913ac9f5-38c7-4346-894a-bc871c490716" providerId="ADAL" clId="{44F6771D-3BD3-42F0-936A-14310A4331B3}" dt="2023-12-03T01:45:37.251" v="189" actId="478"/>
          <ac:picMkLst>
            <pc:docMk/>
            <pc:sldMk cId="600558075" sldId="317"/>
            <ac:picMk id="7" creationId="{42BA5137-BC68-4F31-A3BA-E7600B682D89}"/>
          </ac:picMkLst>
        </pc:picChg>
        <pc:picChg chg="add mod">
          <ac:chgData name="Dang Cong Tri" userId="913ac9f5-38c7-4346-894a-bc871c490716" providerId="ADAL" clId="{44F6771D-3BD3-42F0-936A-14310A4331B3}" dt="2023-12-03T01:45:43.622" v="191" actId="14100"/>
          <ac:picMkLst>
            <pc:docMk/>
            <pc:sldMk cId="600558075" sldId="317"/>
            <ac:picMk id="9" creationId="{C22DC4A9-BEFB-4D07-A4C3-2B8F55D18C4C}"/>
          </ac:picMkLst>
        </pc:picChg>
        <pc:picChg chg="add mod">
          <ac:chgData name="Dang Cong Tri" userId="913ac9f5-38c7-4346-894a-bc871c490716" providerId="ADAL" clId="{44F6771D-3BD3-42F0-936A-14310A4331B3}" dt="2023-12-03T02:07:41.373" v="197" actId="14100"/>
          <ac:picMkLst>
            <pc:docMk/>
            <pc:sldMk cId="600558075" sldId="317"/>
            <ac:picMk id="11" creationId="{7915AF5A-91A4-496E-80FF-917F2E54D817}"/>
          </ac:picMkLst>
        </pc:picChg>
      </pc:sldChg>
      <pc:sldChg chg="addSp delSp modSp add mod modAnim">
        <pc:chgData name="Dang Cong Tri" userId="913ac9f5-38c7-4346-894a-bc871c490716" providerId="ADAL" clId="{44F6771D-3BD3-42F0-936A-14310A4331B3}" dt="2023-12-03T02:45:52.224" v="461" actId="1035"/>
        <pc:sldMkLst>
          <pc:docMk/>
          <pc:sldMk cId="939535773" sldId="318"/>
        </pc:sldMkLst>
        <pc:spChg chg="add mod">
          <ac:chgData name="Dang Cong Tri" userId="913ac9f5-38c7-4346-894a-bc871c490716" providerId="ADAL" clId="{44F6771D-3BD3-42F0-936A-14310A4331B3}" dt="2023-12-03T02:45:52.224" v="461" actId="1035"/>
          <ac:spMkLst>
            <pc:docMk/>
            <pc:sldMk cId="939535773" sldId="318"/>
            <ac:spMk id="4" creationId="{4407F9EE-6E3D-47C0-B7D2-46EE0263D4B1}"/>
          </ac:spMkLst>
        </pc:spChg>
        <pc:spChg chg="add mod">
          <ac:chgData name="Dang Cong Tri" userId="913ac9f5-38c7-4346-894a-bc871c490716" providerId="ADAL" clId="{44F6771D-3BD3-42F0-936A-14310A4331B3}" dt="2023-12-03T02:42:35.118" v="408" actId="1076"/>
          <ac:spMkLst>
            <pc:docMk/>
            <pc:sldMk cId="939535773" sldId="318"/>
            <ac:spMk id="5" creationId="{DAAB5C4E-1B79-4D2E-8CCB-CBF2ACCB76BC}"/>
          </ac:spMkLst>
        </pc:spChg>
        <pc:picChg chg="del">
          <ac:chgData name="Dang Cong Tri" userId="913ac9f5-38c7-4346-894a-bc871c490716" providerId="ADAL" clId="{44F6771D-3BD3-42F0-936A-14310A4331B3}" dt="2023-12-03T00:38:25.189" v="21" actId="478"/>
          <ac:picMkLst>
            <pc:docMk/>
            <pc:sldMk cId="939535773" sldId="318"/>
            <ac:picMk id="3" creationId="{19ED30E5-94AB-4D78-AF5C-2AF97001779A}"/>
          </ac:picMkLst>
        </pc:picChg>
        <pc:picChg chg="mod">
          <ac:chgData name="Dang Cong Tri" userId="913ac9f5-38c7-4346-894a-bc871c490716" providerId="ADAL" clId="{44F6771D-3BD3-42F0-936A-14310A4331B3}" dt="2023-12-03T02:42:15.337" v="403" actId="1076"/>
          <ac:picMkLst>
            <pc:docMk/>
            <pc:sldMk cId="939535773" sldId="318"/>
            <ac:picMk id="7" creationId="{42BA5137-BC68-4F31-A3BA-E7600B682D89}"/>
          </ac:picMkLst>
        </pc:picChg>
      </pc:sldChg>
      <pc:sldChg chg="add del">
        <pc:chgData name="Dang Cong Tri" userId="913ac9f5-38c7-4346-894a-bc871c490716" providerId="ADAL" clId="{44F6771D-3BD3-42F0-936A-14310A4331B3}" dt="2023-12-03T08:08:38.136" v="478" actId="47"/>
        <pc:sldMkLst>
          <pc:docMk/>
          <pc:sldMk cId="158894877" sldId="319"/>
        </pc:sldMkLst>
      </pc:sldChg>
      <pc:sldChg chg="add">
        <pc:chgData name="Dang Cong Tri" userId="913ac9f5-38c7-4346-894a-bc871c490716" providerId="ADAL" clId="{44F6771D-3BD3-42F0-936A-14310A4331B3}" dt="2023-12-03T08:00:18.016" v="477"/>
        <pc:sldMkLst>
          <pc:docMk/>
          <pc:sldMk cId="436969362" sldId="33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vi-VN" sz="2800" b="1"/>
              <a:t>Kiến thức, thái độ và thực hành phòng, chống HIV/AIDS của thanh niên</a:t>
            </a:r>
            <a:endParaRPr lang="en-US" sz="2800" b="1"/>
          </a:p>
          <a:p>
            <a:pPr>
              <a:defRPr/>
            </a:pPr>
            <a:r>
              <a:rPr lang="en-US" sz="2000" b="0" i="1"/>
              <a:t>(Tổng</a:t>
            </a:r>
            <a:r>
              <a:rPr lang="en-US" sz="2000" b="0" i="1" baseline="0"/>
              <a:t> điều tra dân số năm 2021)</a:t>
            </a:r>
            <a:endParaRPr lang="vi-VN" sz="2800" b="0" i="1"/>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Nữ</c:v>
                </c:pt>
              </c:strCache>
            </c:strRef>
          </c:tx>
          <c:spPr>
            <a:solidFill>
              <a:schemeClr val="accent1"/>
            </a:solidFill>
            <a:ln>
              <a:noFill/>
            </a:ln>
            <a:effectLst/>
          </c:spPr>
          <c:invertIfNegative val="0"/>
          <c:cat>
            <c:strRef>
              <c:f>Sheet1!$A$2:$A$4</c:f>
              <c:strCache>
                <c:ptCount val="3"/>
                <c:pt idx="0">
                  <c:v>Có thái độ phân biệt đối xử với HIV
(trình độ cao đẳng, đại học trở lên)</c:v>
                </c:pt>
                <c:pt idx="1">
                  <c:v>Có thái độ phân biệt đối xử với HIV
(độ tuổi 15 - 24)</c:v>
                </c:pt>
                <c:pt idx="2">
                  <c:v>Hiểu biết toàn diện về dự phòng lây nhiễm HIV
(độ tuổi 15 - 24)</c:v>
                </c:pt>
              </c:strCache>
            </c:strRef>
          </c:cat>
          <c:val>
            <c:numRef>
              <c:f>Sheet1!$B$2:$B$4</c:f>
              <c:numCache>
                <c:formatCode>General</c:formatCode>
                <c:ptCount val="3"/>
                <c:pt idx="0">
                  <c:v>39.799999999999997</c:v>
                </c:pt>
                <c:pt idx="1">
                  <c:v>36.6</c:v>
                </c:pt>
                <c:pt idx="2">
                  <c:v>39.799999999999997</c:v>
                </c:pt>
              </c:numCache>
            </c:numRef>
          </c:val>
          <c:extLst>
            <c:ext xmlns:c16="http://schemas.microsoft.com/office/drawing/2014/chart" uri="{C3380CC4-5D6E-409C-BE32-E72D297353CC}">
              <c16:uniqueId val="{00000000-0FF3-4E19-A174-644CA5DF458B}"/>
            </c:ext>
          </c:extLst>
        </c:ser>
        <c:ser>
          <c:idx val="1"/>
          <c:order val="1"/>
          <c:tx>
            <c:strRef>
              <c:f>Sheet1!$C$1</c:f>
              <c:strCache>
                <c:ptCount val="1"/>
                <c:pt idx="0">
                  <c:v>Nam</c:v>
                </c:pt>
              </c:strCache>
            </c:strRef>
          </c:tx>
          <c:spPr>
            <a:solidFill>
              <a:schemeClr val="accent2"/>
            </a:solidFill>
            <a:ln>
              <a:noFill/>
            </a:ln>
            <a:effectLst/>
          </c:spPr>
          <c:invertIfNegative val="0"/>
          <c:cat>
            <c:strRef>
              <c:f>Sheet1!$A$2:$A$4</c:f>
              <c:strCache>
                <c:ptCount val="3"/>
                <c:pt idx="0">
                  <c:v>Có thái độ phân biệt đối xử với HIV
(trình độ cao đẳng, đại học trở lên)</c:v>
                </c:pt>
                <c:pt idx="1">
                  <c:v>Có thái độ phân biệt đối xử với HIV
(độ tuổi 15 - 24)</c:v>
                </c:pt>
                <c:pt idx="2">
                  <c:v>Hiểu biết toàn diện về dự phòng lây nhiễm HIV
(độ tuổi 15 - 24)</c:v>
                </c:pt>
              </c:strCache>
            </c:strRef>
          </c:cat>
          <c:val>
            <c:numRef>
              <c:f>Sheet1!$C$2:$C$4</c:f>
              <c:numCache>
                <c:formatCode>General</c:formatCode>
                <c:ptCount val="3"/>
                <c:pt idx="0">
                  <c:v>48.7</c:v>
                </c:pt>
                <c:pt idx="1">
                  <c:v>39.700000000000003</c:v>
                </c:pt>
                <c:pt idx="2">
                  <c:v>48.7</c:v>
                </c:pt>
              </c:numCache>
            </c:numRef>
          </c:val>
          <c:extLst>
            <c:ext xmlns:c16="http://schemas.microsoft.com/office/drawing/2014/chart" uri="{C3380CC4-5D6E-409C-BE32-E72D297353CC}">
              <c16:uniqueId val="{00000001-0FF3-4E19-A174-644CA5DF458B}"/>
            </c:ext>
          </c:extLst>
        </c:ser>
        <c:dLbls>
          <c:showLegendKey val="0"/>
          <c:showVal val="0"/>
          <c:showCatName val="0"/>
          <c:showSerName val="0"/>
          <c:showPercent val="0"/>
          <c:showBubbleSize val="0"/>
        </c:dLbls>
        <c:gapWidth val="182"/>
        <c:axId val="338046880"/>
        <c:axId val="338027744"/>
      </c:barChart>
      <c:catAx>
        <c:axId val="33804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8027744"/>
        <c:crosses val="autoZero"/>
        <c:auto val="1"/>
        <c:lblAlgn val="ctr"/>
        <c:lblOffset val="100"/>
        <c:noMultiLvlLbl val="0"/>
      </c:catAx>
      <c:valAx>
        <c:axId val="338027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8046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pt idx="0">Đồng bằng Sông Cửu Long</cx:pt>
          <cx:pt idx="1">TP Hồ Chí Minh</cx:pt>
          <cx:pt idx="2">Đông Nam Bộ</cx:pt>
          <cx:pt idx="3">Miền núi phía Bắc</cx:pt>
          <cx:pt idx="4">Miền Trung và đồng bằng Sông Hồng</cx:pt>
        </cx:lvl>
      </cx:strDim>
      <cx:numDim type="val">
        <cx:f>Sheet1!$B$2:$B$6</cx:f>
        <cx:lvl ptCount="5" formatCode="General">
          <cx:pt idx="0">27</cx:pt>
          <cx:pt idx="1">26</cx:pt>
          <cx:pt idx="2">15</cx:pt>
          <cx:pt idx="3">8</cx:pt>
          <cx:pt idx="4">4</cx:pt>
        </cx:lvl>
      </cx:numDim>
    </cx:data>
  </cx:chartData>
  <cx:chart>
    <cx:title pos="t" align="ctr" overlay="0">
      <cx:tx>
        <cx:txData>
          <cx:v>TỶ LỆ NHIỄM HIV Ở VIỆT NAM THEO KHU VỰC</cx:v>
        </cx:txData>
      </cx:tx>
      <cx:txPr>
        <a:bodyPr spcFirstLastPara="1" vertOverflow="ellipsis" horzOverflow="overflow" wrap="square" lIns="0" tIns="0" rIns="0" bIns="0" anchor="ctr" anchorCtr="1"/>
        <a:lstStyle/>
        <a:p>
          <a:pPr algn="ctr" rtl="0">
            <a:defRPr/>
          </a:pPr>
          <a:r>
            <a:rPr lang="en-US" sz="1862" b="1" i="0" u="none" strike="noStrike" baseline="0">
              <a:solidFill>
                <a:srgbClr val="0070C0"/>
              </a:solidFill>
              <a:latin typeface="Arial"/>
            </a:rPr>
            <a:t>TỶ LỆ NHIỄM HIV Ở VIỆT NAM THEO KHU VỰC</a:t>
          </a:r>
        </a:p>
      </cx:txPr>
    </cx:title>
    <cx:plotArea>
      <cx:plotAreaRegion>
        <cx:series layoutId="funnel" uniqueId="{4038FD5A-07F3-46D9-B94E-6B6A4B5A2ED4}">
          <cx:tx>
            <cx:txData>
              <cx:f>Sheet1!$B$1</cx:f>
              <cx:v>Series1</cx:v>
            </cx:txData>
          </cx:tx>
          <cx:dataLabels>
            <cx:visibility seriesName="0" categoryName="0" value="1"/>
          </cx:dataLabels>
          <cx:dataId val="0"/>
        </cx:series>
      </cx:plotAreaRegion>
      <cx:axis id="0">
        <cx:catScaling gapWidth="0.0599999987"/>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9fc5e689ef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9fc5e689ef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9fc5e689ef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9fc5e689ef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68620439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68620439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678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IV Disease by Slidesgo"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014026" y="-36353"/>
            <a:ext cx="2179019" cy="1814366"/>
            <a:chOff x="7004926" y="-3"/>
            <a:chExt cx="2179019" cy="1814366"/>
          </a:xfrm>
        </p:grpSpPr>
        <p:sp>
          <p:nvSpPr>
            <p:cNvPr id="10" name="Google Shape;10;p2"/>
            <p:cNvSpPr/>
            <p:nvPr/>
          </p:nvSpPr>
          <p:spPr>
            <a:xfrm>
              <a:off x="7353282" y="-3"/>
              <a:ext cx="1830663" cy="1814366"/>
            </a:xfrm>
            <a:custGeom>
              <a:avLst/>
              <a:gdLst/>
              <a:ahLst/>
              <a:cxnLst/>
              <a:rect l="l" t="t" r="r" b="b"/>
              <a:pathLst>
                <a:path w="17589" h="17432" extrusionOk="0">
                  <a:moveTo>
                    <a:pt x="1" y="0"/>
                  </a:moveTo>
                  <a:cubicBezTo>
                    <a:pt x="1" y="0"/>
                    <a:pt x="284" y="3933"/>
                    <a:pt x="2486" y="5380"/>
                  </a:cubicBezTo>
                  <a:cubicBezTo>
                    <a:pt x="6042" y="7866"/>
                    <a:pt x="9849" y="4971"/>
                    <a:pt x="12460" y="9030"/>
                  </a:cubicBezTo>
                  <a:cubicBezTo>
                    <a:pt x="15072" y="13121"/>
                    <a:pt x="13499" y="16519"/>
                    <a:pt x="17589" y="17431"/>
                  </a:cubicBezTo>
                  <a:lnTo>
                    <a:pt x="17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940759">
              <a:off x="7038179" y="173839"/>
              <a:ext cx="333746" cy="292047"/>
            </a:xfrm>
            <a:custGeom>
              <a:avLst/>
              <a:gdLst/>
              <a:ahLst/>
              <a:cxnLst/>
              <a:rect l="l" t="t" r="r" b="b"/>
              <a:pathLst>
                <a:path w="3273" h="2864" extrusionOk="0">
                  <a:moveTo>
                    <a:pt x="1574" y="0"/>
                  </a:moveTo>
                  <a:cubicBezTo>
                    <a:pt x="1" y="0"/>
                    <a:pt x="252" y="1699"/>
                    <a:pt x="1291" y="2612"/>
                  </a:cubicBezTo>
                  <a:cubicBezTo>
                    <a:pt x="1574" y="2864"/>
                    <a:pt x="1826" y="2864"/>
                    <a:pt x="2077" y="2864"/>
                  </a:cubicBezTo>
                  <a:cubicBezTo>
                    <a:pt x="2738" y="2864"/>
                    <a:pt x="3273" y="2203"/>
                    <a:pt x="3021" y="1416"/>
                  </a:cubicBezTo>
                  <a:cubicBezTo>
                    <a:pt x="2738" y="630"/>
                    <a:pt x="2360" y="0"/>
                    <a:pt x="1574" y="0"/>
                  </a:cubicBezTo>
                  <a:close/>
                </a:path>
              </a:pathLst>
            </a:custGeom>
            <a:solidFill>
              <a:srgbClr val="E7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Google Shape;12;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 name="Google Shape;13;p2"/>
          <p:cNvGrpSpPr/>
          <p:nvPr/>
        </p:nvGrpSpPr>
        <p:grpSpPr>
          <a:xfrm>
            <a:off x="1" y="3329133"/>
            <a:ext cx="1786597" cy="1814377"/>
            <a:chOff x="249825" y="1523700"/>
            <a:chExt cx="403550" cy="409825"/>
          </a:xfrm>
        </p:grpSpPr>
        <p:sp>
          <p:nvSpPr>
            <p:cNvPr id="14" name="Google Shape;14;p2"/>
            <p:cNvSpPr/>
            <p:nvPr/>
          </p:nvSpPr>
          <p:spPr>
            <a:xfrm>
              <a:off x="249825" y="1523700"/>
              <a:ext cx="403550" cy="409825"/>
            </a:xfrm>
            <a:custGeom>
              <a:avLst/>
              <a:gdLst/>
              <a:ahLst/>
              <a:cxnLst/>
              <a:rect l="l" t="t" r="r" b="b"/>
              <a:pathLst>
                <a:path w="16142" h="16393" extrusionOk="0">
                  <a:moveTo>
                    <a:pt x="1" y="0"/>
                  </a:moveTo>
                  <a:lnTo>
                    <a:pt x="1" y="16393"/>
                  </a:lnTo>
                  <a:lnTo>
                    <a:pt x="16142" y="16393"/>
                  </a:lnTo>
                  <a:cubicBezTo>
                    <a:pt x="15355" y="12743"/>
                    <a:pt x="12209" y="14159"/>
                    <a:pt x="8402" y="11673"/>
                  </a:cubicBezTo>
                  <a:cubicBezTo>
                    <a:pt x="4595" y="9188"/>
                    <a:pt x="7363" y="5789"/>
                    <a:pt x="5004" y="2360"/>
                  </a:cubicBezTo>
                  <a:cubicBezTo>
                    <a:pt x="3556" y="283"/>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375" y="1724275"/>
              <a:ext cx="81825" cy="71600"/>
            </a:xfrm>
            <a:custGeom>
              <a:avLst/>
              <a:gdLst/>
              <a:ahLst/>
              <a:cxnLst/>
              <a:rect l="l" t="t" r="r" b="b"/>
              <a:pathLst>
                <a:path w="3273" h="2864" extrusionOk="0">
                  <a:moveTo>
                    <a:pt x="1574" y="0"/>
                  </a:moveTo>
                  <a:cubicBezTo>
                    <a:pt x="1" y="0"/>
                    <a:pt x="252" y="1699"/>
                    <a:pt x="1291" y="2612"/>
                  </a:cubicBezTo>
                  <a:cubicBezTo>
                    <a:pt x="1574" y="2864"/>
                    <a:pt x="1826" y="2864"/>
                    <a:pt x="2077" y="2864"/>
                  </a:cubicBezTo>
                  <a:cubicBezTo>
                    <a:pt x="2738" y="2864"/>
                    <a:pt x="3273" y="2203"/>
                    <a:pt x="3021" y="1416"/>
                  </a:cubicBezTo>
                  <a:cubicBezTo>
                    <a:pt x="2738" y="630"/>
                    <a:pt x="2360" y="0"/>
                    <a:pt x="1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188200" y="1040025"/>
            <a:ext cx="2869200" cy="21477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4821600" y="3187575"/>
            <a:ext cx="3602400" cy="9159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pic>
        <p:nvPicPr>
          <p:cNvPr id="49" name="Google Shape;4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4"/>
          <p:cNvSpPr txBox="1">
            <a:spLocks noGrp="1"/>
          </p:cNvSpPr>
          <p:nvPr>
            <p:ph type="title"/>
          </p:nvPr>
        </p:nvSpPr>
        <p:spPr>
          <a:xfrm>
            <a:off x="720000" y="429125"/>
            <a:ext cx="7704000" cy="572700"/>
          </a:xfrm>
          <a:prstGeom prst="rect">
            <a:avLst/>
          </a:prstGeom>
        </p:spPr>
        <p:txBody>
          <a:bodyPr spcFirstLastPara="1" wrap="square" lIns="0" tIns="0" rIns="0" bIns="0" anchor="t" anchorCtr="0">
            <a:noAutofit/>
          </a:bodyPr>
          <a:lstStyle>
            <a:lvl1pPr lvl="0" algn="ctr">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 name="Google Shape;51;p4"/>
          <p:cNvSpPr txBox="1">
            <a:spLocks noGrp="1"/>
          </p:cNvSpPr>
          <p:nvPr>
            <p:ph type="body" idx="1"/>
          </p:nvPr>
        </p:nvSpPr>
        <p:spPr>
          <a:xfrm>
            <a:off x="720000" y="1152475"/>
            <a:ext cx="7704000" cy="3450900"/>
          </a:xfrm>
          <a:prstGeom prst="rect">
            <a:avLst/>
          </a:prstGeom>
        </p:spPr>
        <p:txBody>
          <a:bodyPr spcFirstLastPara="1" wrap="square" lIns="0" tIns="0" rIns="0" bIns="0" anchor="ctr" anchorCtr="0">
            <a:noAutofit/>
          </a:bodyPr>
          <a:lstStyle>
            <a:lvl1pPr marL="457200" lvl="0" indent="-330200">
              <a:spcBef>
                <a:spcPts val="0"/>
              </a:spcBef>
              <a:spcAft>
                <a:spcPts val="0"/>
              </a:spcAft>
              <a:buSzPts val="1600"/>
              <a:buChar cha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
        <p:nvSpPr>
          <p:cNvPr id="52" name="Google Shape;52;p4"/>
          <p:cNvSpPr/>
          <p:nvPr/>
        </p:nvSpPr>
        <p:spPr>
          <a:xfrm rot="5400000">
            <a:off x="8073800" y="4167300"/>
            <a:ext cx="1318875" cy="412178"/>
          </a:xfrm>
          <a:custGeom>
            <a:avLst/>
            <a:gdLst/>
            <a:ahLst/>
            <a:cxnLst/>
            <a:rect l="l" t="t" r="r" b="b"/>
            <a:pathLst>
              <a:path w="22152" h="6923" extrusionOk="0">
                <a:moveTo>
                  <a:pt x="22088" y="0"/>
                </a:moveTo>
                <a:cubicBezTo>
                  <a:pt x="22057" y="0"/>
                  <a:pt x="22025" y="32"/>
                  <a:pt x="22025" y="95"/>
                </a:cubicBezTo>
                <a:cubicBezTo>
                  <a:pt x="21113" y="1007"/>
                  <a:pt x="20201" y="1668"/>
                  <a:pt x="19005" y="2329"/>
                </a:cubicBezTo>
                <a:cubicBezTo>
                  <a:pt x="18753" y="1951"/>
                  <a:pt x="18218" y="1542"/>
                  <a:pt x="17715" y="1416"/>
                </a:cubicBezTo>
                <a:cubicBezTo>
                  <a:pt x="17054" y="1291"/>
                  <a:pt x="16519" y="1165"/>
                  <a:pt x="15859" y="1007"/>
                </a:cubicBezTo>
                <a:lnTo>
                  <a:pt x="15859" y="1007"/>
                </a:lnTo>
                <a:cubicBezTo>
                  <a:pt x="16268" y="1542"/>
                  <a:pt x="16645" y="1951"/>
                  <a:pt x="17180" y="2203"/>
                </a:cubicBezTo>
                <a:cubicBezTo>
                  <a:pt x="17558" y="2455"/>
                  <a:pt x="17967" y="2581"/>
                  <a:pt x="18344" y="2738"/>
                </a:cubicBezTo>
                <a:cubicBezTo>
                  <a:pt x="17841" y="2990"/>
                  <a:pt x="17306" y="3115"/>
                  <a:pt x="16771" y="3367"/>
                </a:cubicBezTo>
                <a:cubicBezTo>
                  <a:pt x="15984" y="2203"/>
                  <a:pt x="14694" y="1416"/>
                  <a:pt x="13247" y="1291"/>
                </a:cubicBezTo>
                <a:lnTo>
                  <a:pt x="13247" y="1291"/>
                </a:lnTo>
                <a:cubicBezTo>
                  <a:pt x="13625" y="1794"/>
                  <a:pt x="14034" y="2329"/>
                  <a:pt x="14568" y="2738"/>
                </a:cubicBezTo>
                <a:cubicBezTo>
                  <a:pt x="14946" y="3115"/>
                  <a:pt x="15481" y="3367"/>
                  <a:pt x="15984" y="3650"/>
                </a:cubicBezTo>
                <a:cubicBezTo>
                  <a:pt x="15198" y="3776"/>
                  <a:pt x="14285" y="3902"/>
                  <a:pt x="13499" y="4028"/>
                </a:cubicBezTo>
                <a:cubicBezTo>
                  <a:pt x="13625" y="3241"/>
                  <a:pt x="13121" y="2581"/>
                  <a:pt x="12586" y="2077"/>
                </a:cubicBezTo>
                <a:cubicBezTo>
                  <a:pt x="11926" y="1668"/>
                  <a:pt x="11265" y="1416"/>
                  <a:pt x="10478" y="1165"/>
                </a:cubicBezTo>
                <a:lnTo>
                  <a:pt x="10478" y="1165"/>
                </a:lnTo>
                <a:cubicBezTo>
                  <a:pt x="11013" y="2329"/>
                  <a:pt x="11800" y="3241"/>
                  <a:pt x="12712" y="4028"/>
                </a:cubicBezTo>
                <a:lnTo>
                  <a:pt x="12209" y="4028"/>
                </a:lnTo>
                <a:cubicBezTo>
                  <a:pt x="11674" y="3902"/>
                  <a:pt x="11265" y="3902"/>
                  <a:pt x="10761" y="3902"/>
                </a:cubicBezTo>
                <a:cubicBezTo>
                  <a:pt x="10352" y="2738"/>
                  <a:pt x="9566" y="1794"/>
                  <a:pt x="8653" y="1165"/>
                </a:cubicBezTo>
                <a:lnTo>
                  <a:pt x="8653" y="1165"/>
                </a:lnTo>
                <a:cubicBezTo>
                  <a:pt x="8779" y="2077"/>
                  <a:pt x="9314" y="2990"/>
                  <a:pt x="10101" y="3776"/>
                </a:cubicBezTo>
                <a:cubicBezTo>
                  <a:pt x="9440" y="3650"/>
                  <a:pt x="8779" y="3524"/>
                  <a:pt x="8118" y="3367"/>
                </a:cubicBezTo>
                <a:cubicBezTo>
                  <a:pt x="8118" y="2738"/>
                  <a:pt x="7993" y="2077"/>
                  <a:pt x="7615" y="1668"/>
                </a:cubicBezTo>
                <a:cubicBezTo>
                  <a:pt x="7332" y="1165"/>
                  <a:pt x="6703" y="756"/>
                  <a:pt x="6168" y="630"/>
                </a:cubicBezTo>
                <a:lnTo>
                  <a:pt x="6168" y="630"/>
                </a:lnTo>
                <a:cubicBezTo>
                  <a:pt x="6293" y="1542"/>
                  <a:pt x="6828" y="2455"/>
                  <a:pt x="7332" y="3115"/>
                </a:cubicBezTo>
                <a:cubicBezTo>
                  <a:pt x="6828" y="2990"/>
                  <a:pt x="6293" y="2864"/>
                  <a:pt x="5759" y="2738"/>
                </a:cubicBezTo>
                <a:cubicBezTo>
                  <a:pt x="5916" y="2203"/>
                  <a:pt x="5633" y="1668"/>
                  <a:pt x="5255" y="1291"/>
                </a:cubicBezTo>
                <a:cubicBezTo>
                  <a:pt x="4846" y="881"/>
                  <a:pt x="4343" y="504"/>
                  <a:pt x="3808" y="221"/>
                </a:cubicBezTo>
                <a:lnTo>
                  <a:pt x="3808" y="221"/>
                </a:lnTo>
                <a:cubicBezTo>
                  <a:pt x="3934" y="756"/>
                  <a:pt x="4185" y="1165"/>
                  <a:pt x="4343" y="1668"/>
                </a:cubicBezTo>
                <a:cubicBezTo>
                  <a:pt x="4469" y="1951"/>
                  <a:pt x="4594" y="2203"/>
                  <a:pt x="4720" y="2329"/>
                </a:cubicBezTo>
                <a:cubicBezTo>
                  <a:pt x="4720" y="2429"/>
                  <a:pt x="4800" y="2529"/>
                  <a:pt x="4896" y="2566"/>
                </a:cubicBezTo>
                <a:lnTo>
                  <a:pt x="4896" y="2566"/>
                </a:lnTo>
                <a:cubicBezTo>
                  <a:pt x="4290" y="2454"/>
                  <a:pt x="3656" y="2450"/>
                  <a:pt x="3021" y="2329"/>
                </a:cubicBezTo>
                <a:cubicBezTo>
                  <a:pt x="2895" y="1951"/>
                  <a:pt x="2360" y="1951"/>
                  <a:pt x="2109" y="1951"/>
                </a:cubicBezTo>
                <a:cubicBezTo>
                  <a:pt x="1322" y="1951"/>
                  <a:pt x="661" y="2077"/>
                  <a:pt x="1" y="2329"/>
                </a:cubicBezTo>
                <a:cubicBezTo>
                  <a:pt x="545" y="2666"/>
                  <a:pt x="1261" y="2896"/>
                  <a:pt x="1936" y="2896"/>
                </a:cubicBezTo>
                <a:cubicBezTo>
                  <a:pt x="2080" y="2896"/>
                  <a:pt x="2222" y="2886"/>
                  <a:pt x="2360" y="2864"/>
                </a:cubicBezTo>
                <a:cubicBezTo>
                  <a:pt x="2486" y="2864"/>
                  <a:pt x="2770" y="2738"/>
                  <a:pt x="2895" y="2581"/>
                </a:cubicBezTo>
                <a:cubicBezTo>
                  <a:pt x="3808" y="2738"/>
                  <a:pt x="4594" y="2864"/>
                  <a:pt x="5507" y="2990"/>
                </a:cubicBezTo>
                <a:cubicBezTo>
                  <a:pt x="4469" y="2990"/>
                  <a:pt x="3399" y="3241"/>
                  <a:pt x="2770" y="4154"/>
                </a:cubicBezTo>
                <a:cubicBezTo>
                  <a:pt x="2935" y="4176"/>
                  <a:pt x="3101" y="4187"/>
                  <a:pt x="3267" y="4187"/>
                </a:cubicBezTo>
                <a:cubicBezTo>
                  <a:pt x="4266" y="4187"/>
                  <a:pt x="5241" y="3790"/>
                  <a:pt x="5916" y="3115"/>
                </a:cubicBezTo>
                <a:cubicBezTo>
                  <a:pt x="6419" y="3241"/>
                  <a:pt x="6954" y="3241"/>
                  <a:pt x="7332" y="3367"/>
                </a:cubicBezTo>
                <a:cubicBezTo>
                  <a:pt x="6545" y="3650"/>
                  <a:pt x="5759" y="4028"/>
                  <a:pt x="5129" y="4563"/>
                </a:cubicBezTo>
                <a:cubicBezTo>
                  <a:pt x="5345" y="4615"/>
                  <a:pt x="5566" y="4640"/>
                  <a:pt x="5788" y="4640"/>
                </a:cubicBezTo>
                <a:cubicBezTo>
                  <a:pt x="6635" y="4640"/>
                  <a:pt x="7495" y="4274"/>
                  <a:pt x="8118" y="3650"/>
                </a:cubicBezTo>
                <a:cubicBezTo>
                  <a:pt x="8779" y="3776"/>
                  <a:pt x="9440" y="3902"/>
                  <a:pt x="10101" y="4028"/>
                </a:cubicBezTo>
                <a:cubicBezTo>
                  <a:pt x="9062" y="4311"/>
                  <a:pt x="7993" y="4814"/>
                  <a:pt x="7080" y="5601"/>
                </a:cubicBezTo>
                <a:cubicBezTo>
                  <a:pt x="7305" y="5645"/>
                  <a:pt x="7529" y="5666"/>
                  <a:pt x="7751" y="5666"/>
                </a:cubicBezTo>
                <a:cubicBezTo>
                  <a:pt x="8958" y="5666"/>
                  <a:pt x="10077" y="5038"/>
                  <a:pt x="10635" y="4028"/>
                </a:cubicBezTo>
                <a:cubicBezTo>
                  <a:pt x="11139" y="4154"/>
                  <a:pt x="11674" y="4154"/>
                  <a:pt x="12209" y="4311"/>
                </a:cubicBezTo>
                <a:lnTo>
                  <a:pt x="12712" y="4311"/>
                </a:lnTo>
                <a:cubicBezTo>
                  <a:pt x="11548" y="4814"/>
                  <a:pt x="10635" y="5601"/>
                  <a:pt x="9849" y="6514"/>
                </a:cubicBezTo>
                <a:cubicBezTo>
                  <a:pt x="10635" y="6514"/>
                  <a:pt x="11422" y="6262"/>
                  <a:pt x="12051" y="5884"/>
                </a:cubicBezTo>
                <a:cubicBezTo>
                  <a:pt x="12586" y="5475"/>
                  <a:pt x="13121" y="4940"/>
                  <a:pt x="13499" y="4311"/>
                </a:cubicBezTo>
                <a:cubicBezTo>
                  <a:pt x="14285" y="4154"/>
                  <a:pt x="15072" y="4028"/>
                  <a:pt x="15859" y="3902"/>
                </a:cubicBezTo>
                <a:lnTo>
                  <a:pt x="15859" y="3902"/>
                </a:lnTo>
                <a:cubicBezTo>
                  <a:pt x="14820" y="4689"/>
                  <a:pt x="13908" y="5601"/>
                  <a:pt x="13782" y="6923"/>
                </a:cubicBezTo>
                <a:cubicBezTo>
                  <a:pt x="14568" y="6671"/>
                  <a:pt x="15355" y="6388"/>
                  <a:pt x="15859" y="5727"/>
                </a:cubicBezTo>
                <a:cubicBezTo>
                  <a:pt x="16393" y="5098"/>
                  <a:pt x="16771" y="4437"/>
                  <a:pt x="16771" y="3650"/>
                </a:cubicBezTo>
                <a:cubicBezTo>
                  <a:pt x="17432" y="3367"/>
                  <a:pt x="17967" y="3241"/>
                  <a:pt x="18501" y="2864"/>
                </a:cubicBezTo>
                <a:lnTo>
                  <a:pt x="18501" y="2864"/>
                </a:lnTo>
                <a:cubicBezTo>
                  <a:pt x="17841" y="3902"/>
                  <a:pt x="17432" y="5098"/>
                  <a:pt x="17306" y="6262"/>
                </a:cubicBezTo>
                <a:cubicBezTo>
                  <a:pt x="17967" y="5884"/>
                  <a:pt x="18344" y="5349"/>
                  <a:pt x="18753" y="4689"/>
                </a:cubicBezTo>
                <a:cubicBezTo>
                  <a:pt x="19005" y="4028"/>
                  <a:pt x="19005" y="3367"/>
                  <a:pt x="19005" y="2738"/>
                </a:cubicBezTo>
                <a:cubicBezTo>
                  <a:pt x="20201" y="2077"/>
                  <a:pt x="21239" y="1291"/>
                  <a:pt x="22151" y="221"/>
                </a:cubicBezTo>
                <a:lnTo>
                  <a:pt x="22151" y="95"/>
                </a:lnTo>
                <a:cubicBezTo>
                  <a:pt x="22151" y="32"/>
                  <a:pt x="22120" y="0"/>
                  <a:pt x="22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4"/>
          <p:cNvGrpSpPr/>
          <p:nvPr/>
        </p:nvGrpSpPr>
        <p:grpSpPr>
          <a:xfrm rot="10800000">
            <a:off x="8527156" y="4151436"/>
            <a:ext cx="751410" cy="1137016"/>
            <a:chOff x="429725" y="2094100"/>
            <a:chExt cx="403550" cy="610675"/>
          </a:xfrm>
        </p:grpSpPr>
        <p:sp>
          <p:nvSpPr>
            <p:cNvPr id="54" name="Google Shape;54;p4"/>
            <p:cNvSpPr/>
            <p:nvPr/>
          </p:nvSpPr>
          <p:spPr>
            <a:xfrm>
              <a:off x="429725" y="2095625"/>
              <a:ext cx="347700" cy="609150"/>
            </a:xfrm>
            <a:custGeom>
              <a:avLst/>
              <a:gdLst/>
              <a:ahLst/>
              <a:cxnLst/>
              <a:rect l="l" t="t" r="r" b="b"/>
              <a:pathLst>
                <a:path w="13908" h="24366" extrusionOk="0">
                  <a:moveTo>
                    <a:pt x="11923" y="0"/>
                  </a:moveTo>
                  <a:cubicBezTo>
                    <a:pt x="11153" y="0"/>
                    <a:pt x="10378" y="104"/>
                    <a:pt x="9849" y="232"/>
                  </a:cubicBezTo>
                  <a:cubicBezTo>
                    <a:pt x="7489" y="767"/>
                    <a:pt x="5633" y="2057"/>
                    <a:pt x="4060" y="3756"/>
                  </a:cubicBezTo>
                  <a:cubicBezTo>
                    <a:pt x="1322" y="7060"/>
                    <a:pt x="127" y="10993"/>
                    <a:pt x="536" y="14926"/>
                  </a:cubicBezTo>
                  <a:cubicBezTo>
                    <a:pt x="1071" y="18702"/>
                    <a:pt x="3273" y="22383"/>
                    <a:pt x="6577" y="24365"/>
                  </a:cubicBezTo>
                  <a:cubicBezTo>
                    <a:pt x="6577" y="24365"/>
                    <a:pt x="1" y="15430"/>
                    <a:pt x="6419" y="7689"/>
                  </a:cubicBezTo>
                  <a:cubicBezTo>
                    <a:pt x="9188" y="4417"/>
                    <a:pt x="11800" y="2057"/>
                    <a:pt x="13908" y="358"/>
                  </a:cubicBezTo>
                  <a:cubicBezTo>
                    <a:pt x="13399" y="96"/>
                    <a:pt x="12663" y="0"/>
                    <a:pt x="11923" y="0"/>
                  </a:cubicBezTo>
                  <a:close/>
                </a:path>
              </a:pathLst>
            </a:custGeom>
            <a:solidFill>
              <a:srgbClr val="DD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432875" y="2094100"/>
              <a:ext cx="400400" cy="610675"/>
            </a:xfrm>
            <a:custGeom>
              <a:avLst/>
              <a:gdLst/>
              <a:ahLst/>
              <a:cxnLst/>
              <a:rect l="l" t="t" r="r" b="b"/>
              <a:pathLst>
                <a:path w="16016" h="24427" extrusionOk="0">
                  <a:moveTo>
                    <a:pt x="11657" y="1"/>
                  </a:moveTo>
                  <a:cubicBezTo>
                    <a:pt x="10925" y="1"/>
                    <a:pt x="10207" y="103"/>
                    <a:pt x="9723" y="293"/>
                  </a:cubicBezTo>
                  <a:cubicBezTo>
                    <a:pt x="7363" y="828"/>
                    <a:pt x="5507" y="2118"/>
                    <a:pt x="3934" y="3817"/>
                  </a:cubicBezTo>
                  <a:cubicBezTo>
                    <a:pt x="1196" y="7121"/>
                    <a:pt x="1" y="11054"/>
                    <a:pt x="410" y="14987"/>
                  </a:cubicBezTo>
                  <a:cubicBezTo>
                    <a:pt x="945" y="18763"/>
                    <a:pt x="3147" y="22444"/>
                    <a:pt x="6451" y="24426"/>
                  </a:cubicBezTo>
                  <a:cubicBezTo>
                    <a:pt x="6451" y="22318"/>
                    <a:pt x="7363" y="20084"/>
                    <a:pt x="8527" y="18259"/>
                  </a:cubicBezTo>
                  <a:cubicBezTo>
                    <a:pt x="9849" y="16403"/>
                    <a:pt x="11296" y="14830"/>
                    <a:pt x="12586" y="13005"/>
                  </a:cubicBezTo>
                  <a:cubicBezTo>
                    <a:pt x="13908" y="11306"/>
                    <a:pt x="15229" y="9324"/>
                    <a:pt x="15607" y="7247"/>
                  </a:cubicBezTo>
                  <a:cubicBezTo>
                    <a:pt x="16016" y="5800"/>
                    <a:pt x="16016" y="4352"/>
                    <a:pt x="15607" y="3031"/>
                  </a:cubicBezTo>
                  <a:cubicBezTo>
                    <a:pt x="15355" y="2118"/>
                    <a:pt x="14820" y="954"/>
                    <a:pt x="13908" y="419"/>
                  </a:cubicBezTo>
                  <a:cubicBezTo>
                    <a:pt x="13354" y="134"/>
                    <a:pt x="12495" y="1"/>
                    <a:pt x="1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43100" y="2098275"/>
              <a:ext cx="387025" cy="606500"/>
            </a:xfrm>
            <a:custGeom>
              <a:avLst/>
              <a:gdLst/>
              <a:ahLst/>
              <a:cxnLst/>
              <a:rect l="l" t="t" r="r" b="b"/>
              <a:pathLst>
                <a:path w="15481" h="24260" extrusionOk="0">
                  <a:moveTo>
                    <a:pt x="9440" y="1"/>
                  </a:moveTo>
                  <a:lnTo>
                    <a:pt x="9314" y="126"/>
                  </a:lnTo>
                  <a:cubicBezTo>
                    <a:pt x="9031" y="126"/>
                    <a:pt x="8779" y="252"/>
                    <a:pt x="8527" y="252"/>
                  </a:cubicBezTo>
                  <a:cubicBezTo>
                    <a:pt x="9440" y="378"/>
                    <a:pt x="10604" y="661"/>
                    <a:pt x="11548" y="1574"/>
                  </a:cubicBezTo>
                  <a:cubicBezTo>
                    <a:pt x="10604" y="2360"/>
                    <a:pt x="9692" y="3273"/>
                    <a:pt x="8779" y="4185"/>
                  </a:cubicBezTo>
                  <a:cubicBezTo>
                    <a:pt x="8527" y="3934"/>
                    <a:pt x="8244" y="3650"/>
                    <a:pt x="7992" y="3525"/>
                  </a:cubicBezTo>
                  <a:cubicBezTo>
                    <a:pt x="7067" y="2799"/>
                    <a:pt x="6043" y="2571"/>
                    <a:pt x="5203" y="2571"/>
                  </a:cubicBezTo>
                  <a:cubicBezTo>
                    <a:pt x="4986" y="2571"/>
                    <a:pt x="4782" y="2586"/>
                    <a:pt x="4594" y="2612"/>
                  </a:cubicBezTo>
                  <a:cubicBezTo>
                    <a:pt x="4311" y="2864"/>
                    <a:pt x="4185" y="3021"/>
                    <a:pt x="4059" y="3147"/>
                  </a:cubicBezTo>
                  <a:cubicBezTo>
                    <a:pt x="4369" y="3063"/>
                    <a:pt x="4751" y="3003"/>
                    <a:pt x="5176" y="3003"/>
                  </a:cubicBezTo>
                  <a:cubicBezTo>
                    <a:pt x="6179" y="3003"/>
                    <a:pt x="7423" y="3332"/>
                    <a:pt x="8527" y="4437"/>
                  </a:cubicBezTo>
                  <a:cubicBezTo>
                    <a:pt x="7741" y="5224"/>
                    <a:pt x="6954" y="6010"/>
                    <a:pt x="6293" y="6954"/>
                  </a:cubicBezTo>
                  <a:cubicBezTo>
                    <a:pt x="6168" y="7080"/>
                    <a:pt x="6042" y="7206"/>
                    <a:pt x="5884" y="7332"/>
                  </a:cubicBezTo>
                  <a:cubicBezTo>
                    <a:pt x="5633" y="7206"/>
                    <a:pt x="5507" y="6954"/>
                    <a:pt x="5255" y="6797"/>
                  </a:cubicBezTo>
                  <a:cubicBezTo>
                    <a:pt x="4594" y="6293"/>
                    <a:pt x="3808" y="6167"/>
                    <a:pt x="3021" y="6167"/>
                  </a:cubicBezTo>
                  <a:cubicBezTo>
                    <a:pt x="2486" y="6167"/>
                    <a:pt x="1951" y="6293"/>
                    <a:pt x="1574" y="6545"/>
                  </a:cubicBezTo>
                  <a:cubicBezTo>
                    <a:pt x="1448" y="6797"/>
                    <a:pt x="1322" y="6954"/>
                    <a:pt x="1322" y="7206"/>
                  </a:cubicBezTo>
                  <a:cubicBezTo>
                    <a:pt x="1700" y="6954"/>
                    <a:pt x="2360" y="6545"/>
                    <a:pt x="3147" y="6545"/>
                  </a:cubicBezTo>
                  <a:cubicBezTo>
                    <a:pt x="3934" y="6545"/>
                    <a:pt x="4846" y="6954"/>
                    <a:pt x="5633" y="7583"/>
                  </a:cubicBezTo>
                  <a:cubicBezTo>
                    <a:pt x="4846" y="8527"/>
                    <a:pt x="4311" y="9566"/>
                    <a:pt x="3934" y="10478"/>
                  </a:cubicBezTo>
                  <a:cubicBezTo>
                    <a:pt x="3435" y="10239"/>
                    <a:pt x="2987" y="10151"/>
                    <a:pt x="2557" y="10151"/>
                  </a:cubicBezTo>
                  <a:cubicBezTo>
                    <a:pt x="2309" y="10151"/>
                    <a:pt x="2067" y="10180"/>
                    <a:pt x="1826" y="10226"/>
                  </a:cubicBezTo>
                  <a:cubicBezTo>
                    <a:pt x="1165" y="10478"/>
                    <a:pt x="536" y="10887"/>
                    <a:pt x="126" y="11391"/>
                  </a:cubicBezTo>
                  <a:cubicBezTo>
                    <a:pt x="1" y="11516"/>
                    <a:pt x="1" y="11800"/>
                    <a:pt x="1" y="12051"/>
                  </a:cubicBezTo>
                  <a:cubicBezTo>
                    <a:pt x="536" y="11391"/>
                    <a:pt x="1165" y="10887"/>
                    <a:pt x="1951" y="10604"/>
                  </a:cubicBezTo>
                  <a:cubicBezTo>
                    <a:pt x="2173" y="10552"/>
                    <a:pt x="2416" y="10521"/>
                    <a:pt x="2663" y="10521"/>
                  </a:cubicBezTo>
                  <a:cubicBezTo>
                    <a:pt x="3012" y="10521"/>
                    <a:pt x="3369" y="10582"/>
                    <a:pt x="3682" y="10730"/>
                  </a:cubicBezTo>
                  <a:cubicBezTo>
                    <a:pt x="3273" y="12051"/>
                    <a:pt x="3021" y="13247"/>
                    <a:pt x="2895" y="14285"/>
                  </a:cubicBezTo>
                  <a:cubicBezTo>
                    <a:pt x="1700" y="14285"/>
                    <a:pt x="913" y="15072"/>
                    <a:pt x="252" y="15984"/>
                  </a:cubicBezTo>
                  <a:cubicBezTo>
                    <a:pt x="252" y="16236"/>
                    <a:pt x="378" y="16393"/>
                    <a:pt x="378" y="16645"/>
                  </a:cubicBezTo>
                  <a:cubicBezTo>
                    <a:pt x="913" y="15607"/>
                    <a:pt x="1700" y="14663"/>
                    <a:pt x="2895" y="14663"/>
                  </a:cubicBezTo>
                  <a:lnTo>
                    <a:pt x="2895" y="15324"/>
                  </a:lnTo>
                  <a:lnTo>
                    <a:pt x="2895" y="15449"/>
                  </a:lnTo>
                  <a:cubicBezTo>
                    <a:pt x="2895" y="16393"/>
                    <a:pt x="3021" y="17180"/>
                    <a:pt x="3147" y="17966"/>
                  </a:cubicBezTo>
                  <a:cubicBezTo>
                    <a:pt x="2486" y="18470"/>
                    <a:pt x="2109" y="19257"/>
                    <a:pt x="1826" y="19917"/>
                  </a:cubicBezTo>
                  <a:cubicBezTo>
                    <a:pt x="1826" y="20043"/>
                    <a:pt x="1951" y="20169"/>
                    <a:pt x="2109" y="20326"/>
                  </a:cubicBezTo>
                  <a:cubicBezTo>
                    <a:pt x="2235" y="19666"/>
                    <a:pt x="2612" y="19005"/>
                    <a:pt x="3273" y="18344"/>
                  </a:cubicBezTo>
                  <a:lnTo>
                    <a:pt x="3273" y="18879"/>
                  </a:lnTo>
                  <a:cubicBezTo>
                    <a:pt x="3934" y="21365"/>
                    <a:pt x="5098" y="23190"/>
                    <a:pt x="5633" y="23976"/>
                  </a:cubicBezTo>
                  <a:cubicBezTo>
                    <a:pt x="5759" y="24102"/>
                    <a:pt x="5884" y="24259"/>
                    <a:pt x="6042" y="24259"/>
                  </a:cubicBezTo>
                  <a:lnTo>
                    <a:pt x="6042" y="23976"/>
                  </a:lnTo>
                  <a:cubicBezTo>
                    <a:pt x="5633" y="23315"/>
                    <a:pt x="4594" y="21616"/>
                    <a:pt x="3934" y="19382"/>
                  </a:cubicBezTo>
                  <a:cubicBezTo>
                    <a:pt x="5255" y="19382"/>
                    <a:pt x="6168" y="20043"/>
                    <a:pt x="6828" y="20704"/>
                  </a:cubicBezTo>
                  <a:cubicBezTo>
                    <a:pt x="6828" y="20578"/>
                    <a:pt x="6954" y="20452"/>
                    <a:pt x="6954" y="20326"/>
                  </a:cubicBezTo>
                  <a:cubicBezTo>
                    <a:pt x="6671" y="20169"/>
                    <a:pt x="6545" y="19917"/>
                    <a:pt x="6293" y="19791"/>
                  </a:cubicBezTo>
                  <a:cubicBezTo>
                    <a:pt x="5633" y="19382"/>
                    <a:pt x="4846" y="19005"/>
                    <a:pt x="3808" y="19005"/>
                  </a:cubicBezTo>
                  <a:cubicBezTo>
                    <a:pt x="3808" y="18879"/>
                    <a:pt x="3682" y="18879"/>
                    <a:pt x="3682" y="18753"/>
                  </a:cubicBezTo>
                  <a:cubicBezTo>
                    <a:pt x="3682" y="18470"/>
                    <a:pt x="3525" y="18218"/>
                    <a:pt x="3525" y="17966"/>
                  </a:cubicBezTo>
                  <a:cubicBezTo>
                    <a:pt x="3399" y="17180"/>
                    <a:pt x="3273" y="16393"/>
                    <a:pt x="3273" y="15607"/>
                  </a:cubicBezTo>
                  <a:cubicBezTo>
                    <a:pt x="5633" y="15607"/>
                    <a:pt x="7206" y="17180"/>
                    <a:pt x="8118" y="18218"/>
                  </a:cubicBezTo>
                  <a:lnTo>
                    <a:pt x="8118" y="18092"/>
                  </a:lnTo>
                  <a:cubicBezTo>
                    <a:pt x="8244" y="17966"/>
                    <a:pt x="8244" y="17966"/>
                    <a:pt x="8402" y="17809"/>
                  </a:cubicBezTo>
                  <a:cubicBezTo>
                    <a:pt x="7992" y="17306"/>
                    <a:pt x="7458" y="16771"/>
                    <a:pt x="6671" y="16393"/>
                  </a:cubicBezTo>
                  <a:cubicBezTo>
                    <a:pt x="5759" y="15733"/>
                    <a:pt x="4594" y="15198"/>
                    <a:pt x="3273" y="15198"/>
                  </a:cubicBezTo>
                  <a:lnTo>
                    <a:pt x="3273" y="14537"/>
                  </a:lnTo>
                  <a:cubicBezTo>
                    <a:pt x="3273" y="13499"/>
                    <a:pt x="3525" y="12460"/>
                    <a:pt x="3808" y="11516"/>
                  </a:cubicBezTo>
                  <a:cubicBezTo>
                    <a:pt x="6954" y="11800"/>
                    <a:pt x="9314" y="14159"/>
                    <a:pt x="10226" y="15324"/>
                  </a:cubicBezTo>
                  <a:cubicBezTo>
                    <a:pt x="10352" y="15198"/>
                    <a:pt x="10478" y="15072"/>
                    <a:pt x="10478" y="14946"/>
                  </a:cubicBezTo>
                  <a:cubicBezTo>
                    <a:pt x="9975" y="14411"/>
                    <a:pt x="9188" y="13499"/>
                    <a:pt x="7992" y="12712"/>
                  </a:cubicBezTo>
                  <a:cubicBezTo>
                    <a:pt x="6828" y="11925"/>
                    <a:pt x="5507" y="11265"/>
                    <a:pt x="4059" y="11139"/>
                  </a:cubicBezTo>
                  <a:cubicBezTo>
                    <a:pt x="4059" y="11013"/>
                    <a:pt x="4059" y="10887"/>
                    <a:pt x="4185" y="10887"/>
                  </a:cubicBezTo>
                  <a:lnTo>
                    <a:pt x="4185" y="10730"/>
                  </a:lnTo>
                  <a:cubicBezTo>
                    <a:pt x="4594" y="9691"/>
                    <a:pt x="5255" y="8653"/>
                    <a:pt x="6042" y="7741"/>
                  </a:cubicBezTo>
                  <a:lnTo>
                    <a:pt x="6419" y="7332"/>
                  </a:lnTo>
                  <a:cubicBezTo>
                    <a:pt x="9975" y="7867"/>
                    <a:pt x="11548" y="11516"/>
                    <a:pt x="12051" y="13090"/>
                  </a:cubicBezTo>
                  <a:cubicBezTo>
                    <a:pt x="12051" y="12964"/>
                    <a:pt x="12177" y="12964"/>
                    <a:pt x="12177" y="12838"/>
                  </a:cubicBezTo>
                  <a:lnTo>
                    <a:pt x="12335" y="12712"/>
                  </a:lnTo>
                  <a:cubicBezTo>
                    <a:pt x="12177" y="12177"/>
                    <a:pt x="11800" y="11265"/>
                    <a:pt x="11265" y="10478"/>
                  </a:cubicBezTo>
                  <a:cubicBezTo>
                    <a:pt x="10604" y="9314"/>
                    <a:pt x="9817" y="8527"/>
                    <a:pt x="8905" y="7867"/>
                  </a:cubicBezTo>
                  <a:cubicBezTo>
                    <a:pt x="8244" y="7332"/>
                    <a:pt x="7615" y="7080"/>
                    <a:pt x="6828" y="6954"/>
                  </a:cubicBezTo>
                  <a:cubicBezTo>
                    <a:pt x="7741" y="5884"/>
                    <a:pt x="8653" y="4846"/>
                    <a:pt x="9692" y="3808"/>
                  </a:cubicBezTo>
                  <a:cubicBezTo>
                    <a:pt x="11800" y="4311"/>
                    <a:pt x="13247" y="5758"/>
                    <a:pt x="13625" y="7992"/>
                  </a:cubicBezTo>
                  <a:cubicBezTo>
                    <a:pt x="13908" y="8905"/>
                    <a:pt x="13908" y="9817"/>
                    <a:pt x="13908" y="10478"/>
                  </a:cubicBezTo>
                  <a:cubicBezTo>
                    <a:pt x="14034" y="10226"/>
                    <a:pt x="14159" y="9943"/>
                    <a:pt x="14285" y="9691"/>
                  </a:cubicBezTo>
                  <a:cubicBezTo>
                    <a:pt x="14285" y="9157"/>
                    <a:pt x="14159" y="8527"/>
                    <a:pt x="14034" y="7992"/>
                  </a:cubicBezTo>
                  <a:cubicBezTo>
                    <a:pt x="13750" y="6671"/>
                    <a:pt x="13247" y="5224"/>
                    <a:pt x="11800" y="4311"/>
                  </a:cubicBezTo>
                  <a:cubicBezTo>
                    <a:pt x="11265" y="3934"/>
                    <a:pt x="10761" y="3650"/>
                    <a:pt x="10101" y="3525"/>
                  </a:cubicBezTo>
                  <a:cubicBezTo>
                    <a:pt x="10887" y="2612"/>
                    <a:pt x="11800" y="1825"/>
                    <a:pt x="12586" y="1165"/>
                  </a:cubicBezTo>
                  <a:cubicBezTo>
                    <a:pt x="14159" y="1825"/>
                    <a:pt x="14946" y="3650"/>
                    <a:pt x="15481" y="5098"/>
                  </a:cubicBezTo>
                  <a:cubicBezTo>
                    <a:pt x="15481" y="4720"/>
                    <a:pt x="15481" y="4185"/>
                    <a:pt x="15324" y="3808"/>
                  </a:cubicBezTo>
                  <a:cubicBezTo>
                    <a:pt x="14946" y="2738"/>
                    <a:pt x="14285" y="1700"/>
                    <a:pt x="13373" y="1165"/>
                  </a:cubicBezTo>
                  <a:cubicBezTo>
                    <a:pt x="13247" y="1039"/>
                    <a:pt x="13121" y="913"/>
                    <a:pt x="12964" y="913"/>
                  </a:cubicBezTo>
                  <a:cubicBezTo>
                    <a:pt x="13121" y="787"/>
                    <a:pt x="13373" y="504"/>
                    <a:pt x="13499" y="378"/>
                  </a:cubicBezTo>
                  <a:lnTo>
                    <a:pt x="13625" y="378"/>
                  </a:lnTo>
                  <a:lnTo>
                    <a:pt x="13499" y="252"/>
                  </a:lnTo>
                  <a:cubicBezTo>
                    <a:pt x="13373" y="252"/>
                    <a:pt x="13247" y="252"/>
                    <a:pt x="13247" y="126"/>
                  </a:cubicBezTo>
                  <a:cubicBezTo>
                    <a:pt x="12964" y="378"/>
                    <a:pt x="12712" y="504"/>
                    <a:pt x="12460" y="787"/>
                  </a:cubicBezTo>
                  <a:cubicBezTo>
                    <a:pt x="12335" y="913"/>
                    <a:pt x="12051" y="1039"/>
                    <a:pt x="11925" y="1291"/>
                  </a:cubicBezTo>
                  <a:cubicBezTo>
                    <a:pt x="11800" y="1165"/>
                    <a:pt x="11674" y="1039"/>
                    <a:pt x="11391" y="913"/>
                  </a:cubicBezTo>
                  <a:cubicBezTo>
                    <a:pt x="10761" y="504"/>
                    <a:pt x="10101" y="126"/>
                    <a:pt x="9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4"/>
          <p:cNvGrpSpPr/>
          <p:nvPr/>
        </p:nvGrpSpPr>
        <p:grpSpPr>
          <a:xfrm>
            <a:off x="-7" y="0"/>
            <a:ext cx="2030258" cy="1285566"/>
            <a:chOff x="-7" y="0"/>
            <a:chExt cx="2030258" cy="1285566"/>
          </a:xfrm>
        </p:grpSpPr>
        <p:sp>
          <p:nvSpPr>
            <p:cNvPr id="58" name="Google Shape;58;p4"/>
            <p:cNvSpPr/>
            <p:nvPr/>
          </p:nvSpPr>
          <p:spPr>
            <a:xfrm flipH="1">
              <a:off x="-7" y="0"/>
              <a:ext cx="1645558" cy="1285566"/>
            </a:xfrm>
            <a:custGeom>
              <a:avLst/>
              <a:gdLst/>
              <a:ahLst/>
              <a:cxnLst/>
              <a:rect l="l" t="t" r="r" b="b"/>
              <a:pathLst>
                <a:path w="17589" h="17432" extrusionOk="0">
                  <a:moveTo>
                    <a:pt x="1" y="0"/>
                  </a:moveTo>
                  <a:cubicBezTo>
                    <a:pt x="1" y="0"/>
                    <a:pt x="284" y="3933"/>
                    <a:pt x="2486" y="5380"/>
                  </a:cubicBezTo>
                  <a:cubicBezTo>
                    <a:pt x="6042" y="7866"/>
                    <a:pt x="9849" y="4971"/>
                    <a:pt x="12460" y="9030"/>
                  </a:cubicBezTo>
                  <a:cubicBezTo>
                    <a:pt x="15072" y="13121"/>
                    <a:pt x="13499" y="16519"/>
                    <a:pt x="17589" y="17431"/>
                  </a:cubicBezTo>
                  <a:lnTo>
                    <a:pt x="17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rot="-940734" flipH="1">
              <a:off x="1754438" y="117134"/>
              <a:ext cx="250823" cy="219459"/>
            </a:xfrm>
            <a:custGeom>
              <a:avLst/>
              <a:gdLst/>
              <a:ahLst/>
              <a:cxnLst/>
              <a:rect l="l" t="t" r="r" b="b"/>
              <a:pathLst>
                <a:path w="3273" h="2864" extrusionOk="0">
                  <a:moveTo>
                    <a:pt x="1574" y="0"/>
                  </a:moveTo>
                  <a:cubicBezTo>
                    <a:pt x="1" y="0"/>
                    <a:pt x="252" y="1699"/>
                    <a:pt x="1291" y="2612"/>
                  </a:cubicBezTo>
                  <a:cubicBezTo>
                    <a:pt x="1574" y="2864"/>
                    <a:pt x="1826" y="2864"/>
                    <a:pt x="2077" y="2864"/>
                  </a:cubicBezTo>
                  <a:cubicBezTo>
                    <a:pt x="2738" y="2864"/>
                    <a:pt x="3273" y="2203"/>
                    <a:pt x="3021" y="1416"/>
                  </a:cubicBezTo>
                  <a:cubicBezTo>
                    <a:pt x="2738" y="630"/>
                    <a:pt x="2360" y="0"/>
                    <a:pt x="1574" y="0"/>
                  </a:cubicBezTo>
                  <a:close/>
                </a:path>
              </a:pathLst>
            </a:custGeom>
            <a:solidFill>
              <a:srgbClr val="E7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pic>
        <p:nvPicPr>
          <p:cNvPr id="104" name="Google Shape;104;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5" name="Google Shape;105;p8"/>
          <p:cNvSpPr/>
          <p:nvPr/>
        </p:nvSpPr>
        <p:spPr>
          <a:xfrm rot="735583" flipH="1">
            <a:off x="-90782" y="96246"/>
            <a:ext cx="1225257" cy="382921"/>
          </a:xfrm>
          <a:custGeom>
            <a:avLst/>
            <a:gdLst/>
            <a:ahLst/>
            <a:cxnLst/>
            <a:rect l="l" t="t" r="r" b="b"/>
            <a:pathLst>
              <a:path w="22152" h="6923" extrusionOk="0">
                <a:moveTo>
                  <a:pt x="22088" y="0"/>
                </a:moveTo>
                <a:cubicBezTo>
                  <a:pt x="22057" y="0"/>
                  <a:pt x="22025" y="32"/>
                  <a:pt x="22025" y="95"/>
                </a:cubicBezTo>
                <a:cubicBezTo>
                  <a:pt x="21113" y="1007"/>
                  <a:pt x="20201" y="1668"/>
                  <a:pt x="19005" y="2329"/>
                </a:cubicBezTo>
                <a:cubicBezTo>
                  <a:pt x="18753" y="1951"/>
                  <a:pt x="18218" y="1542"/>
                  <a:pt x="17715" y="1416"/>
                </a:cubicBezTo>
                <a:cubicBezTo>
                  <a:pt x="17054" y="1291"/>
                  <a:pt x="16519" y="1165"/>
                  <a:pt x="15859" y="1007"/>
                </a:cubicBezTo>
                <a:lnTo>
                  <a:pt x="15859" y="1007"/>
                </a:lnTo>
                <a:cubicBezTo>
                  <a:pt x="16268" y="1542"/>
                  <a:pt x="16645" y="1951"/>
                  <a:pt x="17180" y="2203"/>
                </a:cubicBezTo>
                <a:cubicBezTo>
                  <a:pt x="17558" y="2455"/>
                  <a:pt x="17967" y="2581"/>
                  <a:pt x="18344" y="2738"/>
                </a:cubicBezTo>
                <a:cubicBezTo>
                  <a:pt x="17841" y="2990"/>
                  <a:pt x="17306" y="3115"/>
                  <a:pt x="16771" y="3367"/>
                </a:cubicBezTo>
                <a:cubicBezTo>
                  <a:pt x="15984" y="2203"/>
                  <a:pt x="14694" y="1416"/>
                  <a:pt x="13247" y="1291"/>
                </a:cubicBezTo>
                <a:lnTo>
                  <a:pt x="13247" y="1291"/>
                </a:lnTo>
                <a:cubicBezTo>
                  <a:pt x="13625" y="1794"/>
                  <a:pt x="14034" y="2329"/>
                  <a:pt x="14568" y="2738"/>
                </a:cubicBezTo>
                <a:cubicBezTo>
                  <a:pt x="14946" y="3115"/>
                  <a:pt x="15481" y="3367"/>
                  <a:pt x="15984" y="3650"/>
                </a:cubicBezTo>
                <a:cubicBezTo>
                  <a:pt x="15198" y="3776"/>
                  <a:pt x="14285" y="3902"/>
                  <a:pt x="13499" y="4028"/>
                </a:cubicBezTo>
                <a:cubicBezTo>
                  <a:pt x="13625" y="3241"/>
                  <a:pt x="13121" y="2581"/>
                  <a:pt x="12586" y="2077"/>
                </a:cubicBezTo>
                <a:cubicBezTo>
                  <a:pt x="11926" y="1668"/>
                  <a:pt x="11265" y="1416"/>
                  <a:pt x="10478" y="1165"/>
                </a:cubicBezTo>
                <a:lnTo>
                  <a:pt x="10478" y="1165"/>
                </a:lnTo>
                <a:cubicBezTo>
                  <a:pt x="11013" y="2329"/>
                  <a:pt x="11800" y="3241"/>
                  <a:pt x="12712" y="4028"/>
                </a:cubicBezTo>
                <a:lnTo>
                  <a:pt x="12209" y="4028"/>
                </a:lnTo>
                <a:cubicBezTo>
                  <a:pt x="11674" y="3902"/>
                  <a:pt x="11265" y="3902"/>
                  <a:pt x="10761" y="3902"/>
                </a:cubicBezTo>
                <a:cubicBezTo>
                  <a:pt x="10352" y="2738"/>
                  <a:pt x="9566" y="1794"/>
                  <a:pt x="8653" y="1165"/>
                </a:cubicBezTo>
                <a:lnTo>
                  <a:pt x="8653" y="1165"/>
                </a:lnTo>
                <a:cubicBezTo>
                  <a:pt x="8779" y="2077"/>
                  <a:pt x="9314" y="2990"/>
                  <a:pt x="10101" y="3776"/>
                </a:cubicBezTo>
                <a:cubicBezTo>
                  <a:pt x="9440" y="3650"/>
                  <a:pt x="8779" y="3524"/>
                  <a:pt x="8118" y="3367"/>
                </a:cubicBezTo>
                <a:cubicBezTo>
                  <a:pt x="8118" y="2738"/>
                  <a:pt x="7993" y="2077"/>
                  <a:pt x="7615" y="1668"/>
                </a:cubicBezTo>
                <a:cubicBezTo>
                  <a:pt x="7332" y="1165"/>
                  <a:pt x="6703" y="756"/>
                  <a:pt x="6168" y="630"/>
                </a:cubicBezTo>
                <a:lnTo>
                  <a:pt x="6168" y="630"/>
                </a:lnTo>
                <a:cubicBezTo>
                  <a:pt x="6293" y="1542"/>
                  <a:pt x="6828" y="2455"/>
                  <a:pt x="7332" y="3115"/>
                </a:cubicBezTo>
                <a:cubicBezTo>
                  <a:pt x="6828" y="2990"/>
                  <a:pt x="6293" y="2864"/>
                  <a:pt x="5759" y="2738"/>
                </a:cubicBezTo>
                <a:cubicBezTo>
                  <a:pt x="5916" y="2203"/>
                  <a:pt x="5633" y="1668"/>
                  <a:pt x="5255" y="1291"/>
                </a:cubicBezTo>
                <a:cubicBezTo>
                  <a:pt x="4846" y="881"/>
                  <a:pt x="4343" y="504"/>
                  <a:pt x="3808" y="221"/>
                </a:cubicBezTo>
                <a:lnTo>
                  <a:pt x="3808" y="221"/>
                </a:lnTo>
                <a:cubicBezTo>
                  <a:pt x="3934" y="756"/>
                  <a:pt x="4185" y="1165"/>
                  <a:pt x="4343" y="1668"/>
                </a:cubicBezTo>
                <a:cubicBezTo>
                  <a:pt x="4469" y="1951"/>
                  <a:pt x="4594" y="2203"/>
                  <a:pt x="4720" y="2329"/>
                </a:cubicBezTo>
                <a:cubicBezTo>
                  <a:pt x="4720" y="2429"/>
                  <a:pt x="4800" y="2529"/>
                  <a:pt x="4896" y="2566"/>
                </a:cubicBezTo>
                <a:lnTo>
                  <a:pt x="4896" y="2566"/>
                </a:lnTo>
                <a:cubicBezTo>
                  <a:pt x="4290" y="2454"/>
                  <a:pt x="3656" y="2450"/>
                  <a:pt x="3021" y="2329"/>
                </a:cubicBezTo>
                <a:cubicBezTo>
                  <a:pt x="2895" y="1951"/>
                  <a:pt x="2360" y="1951"/>
                  <a:pt x="2109" y="1951"/>
                </a:cubicBezTo>
                <a:cubicBezTo>
                  <a:pt x="1322" y="1951"/>
                  <a:pt x="661" y="2077"/>
                  <a:pt x="1" y="2329"/>
                </a:cubicBezTo>
                <a:cubicBezTo>
                  <a:pt x="545" y="2666"/>
                  <a:pt x="1261" y="2896"/>
                  <a:pt x="1936" y="2896"/>
                </a:cubicBezTo>
                <a:cubicBezTo>
                  <a:pt x="2080" y="2896"/>
                  <a:pt x="2222" y="2886"/>
                  <a:pt x="2360" y="2864"/>
                </a:cubicBezTo>
                <a:cubicBezTo>
                  <a:pt x="2486" y="2864"/>
                  <a:pt x="2770" y="2738"/>
                  <a:pt x="2895" y="2581"/>
                </a:cubicBezTo>
                <a:cubicBezTo>
                  <a:pt x="3808" y="2738"/>
                  <a:pt x="4594" y="2864"/>
                  <a:pt x="5507" y="2990"/>
                </a:cubicBezTo>
                <a:cubicBezTo>
                  <a:pt x="4469" y="2990"/>
                  <a:pt x="3399" y="3241"/>
                  <a:pt x="2770" y="4154"/>
                </a:cubicBezTo>
                <a:cubicBezTo>
                  <a:pt x="2935" y="4176"/>
                  <a:pt x="3101" y="4187"/>
                  <a:pt x="3267" y="4187"/>
                </a:cubicBezTo>
                <a:cubicBezTo>
                  <a:pt x="4266" y="4187"/>
                  <a:pt x="5241" y="3790"/>
                  <a:pt x="5916" y="3115"/>
                </a:cubicBezTo>
                <a:cubicBezTo>
                  <a:pt x="6419" y="3241"/>
                  <a:pt x="6954" y="3241"/>
                  <a:pt x="7332" y="3367"/>
                </a:cubicBezTo>
                <a:cubicBezTo>
                  <a:pt x="6545" y="3650"/>
                  <a:pt x="5759" y="4028"/>
                  <a:pt x="5129" y="4563"/>
                </a:cubicBezTo>
                <a:cubicBezTo>
                  <a:pt x="5345" y="4615"/>
                  <a:pt x="5566" y="4640"/>
                  <a:pt x="5788" y="4640"/>
                </a:cubicBezTo>
                <a:cubicBezTo>
                  <a:pt x="6635" y="4640"/>
                  <a:pt x="7495" y="4274"/>
                  <a:pt x="8118" y="3650"/>
                </a:cubicBezTo>
                <a:cubicBezTo>
                  <a:pt x="8779" y="3776"/>
                  <a:pt x="9440" y="3902"/>
                  <a:pt x="10101" y="4028"/>
                </a:cubicBezTo>
                <a:cubicBezTo>
                  <a:pt x="9062" y="4311"/>
                  <a:pt x="7993" y="4814"/>
                  <a:pt x="7080" y="5601"/>
                </a:cubicBezTo>
                <a:cubicBezTo>
                  <a:pt x="7305" y="5645"/>
                  <a:pt x="7529" y="5666"/>
                  <a:pt x="7751" y="5666"/>
                </a:cubicBezTo>
                <a:cubicBezTo>
                  <a:pt x="8958" y="5666"/>
                  <a:pt x="10077" y="5038"/>
                  <a:pt x="10635" y="4028"/>
                </a:cubicBezTo>
                <a:cubicBezTo>
                  <a:pt x="11139" y="4154"/>
                  <a:pt x="11674" y="4154"/>
                  <a:pt x="12209" y="4311"/>
                </a:cubicBezTo>
                <a:lnTo>
                  <a:pt x="12712" y="4311"/>
                </a:lnTo>
                <a:cubicBezTo>
                  <a:pt x="11548" y="4814"/>
                  <a:pt x="10635" y="5601"/>
                  <a:pt x="9849" y="6514"/>
                </a:cubicBezTo>
                <a:cubicBezTo>
                  <a:pt x="10635" y="6514"/>
                  <a:pt x="11422" y="6262"/>
                  <a:pt x="12051" y="5884"/>
                </a:cubicBezTo>
                <a:cubicBezTo>
                  <a:pt x="12586" y="5475"/>
                  <a:pt x="13121" y="4940"/>
                  <a:pt x="13499" y="4311"/>
                </a:cubicBezTo>
                <a:cubicBezTo>
                  <a:pt x="14285" y="4154"/>
                  <a:pt x="15072" y="4028"/>
                  <a:pt x="15859" y="3902"/>
                </a:cubicBezTo>
                <a:lnTo>
                  <a:pt x="15859" y="3902"/>
                </a:lnTo>
                <a:cubicBezTo>
                  <a:pt x="14820" y="4689"/>
                  <a:pt x="13908" y="5601"/>
                  <a:pt x="13782" y="6923"/>
                </a:cubicBezTo>
                <a:cubicBezTo>
                  <a:pt x="14568" y="6671"/>
                  <a:pt x="15355" y="6388"/>
                  <a:pt x="15859" y="5727"/>
                </a:cubicBezTo>
                <a:cubicBezTo>
                  <a:pt x="16393" y="5098"/>
                  <a:pt x="16771" y="4437"/>
                  <a:pt x="16771" y="3650"/>
                </a:cubicBezTo>
                <a:cubicBezTo>
                  <a:pt x="17432" y="3367"/>
                  <a:pt x="17967" y="3241"/>
                  <a:pt x="18501" y="2864"/>
                </a:cubicBezTo>
                <a:lnTo>
                  <a:pt x="18501" y="2864"/>
                </a:lnTo>
                <a:cubicBezTo>
                  <a:pt x="17841" y="3902"/>
                  <a:pt x="17432" y="5098"/>
                  <a:pt x="17306" y="6262"/>
                </a:cubicBezTo>
                <a:cubicBezTo>
                  <a:pt x="17967" y="5884"/>
                  <a:pt x="18344" y="5349"/>
                  <a:pt x="18753" y="4689"/>
                </a:cubicBezTo>
                <a:cubicBezTo>
                  <a:pt x="19005" y="4028"/>
                  <a:pt x="19005" y="3367"/>
                  <a:pt x="19005" y="2738"/>
                </a:cubicBezTo>
                <a:cubicBezTo>
                  <a:pt x="20201" y="2077"/>
                  <a:pt x="21239" y="1291"/>
                  <a:pt x="22151" y="221"/>
                </a:cubicBezTo>
                <a:lnTo>
                  <a:pt x="22151" y="95"/>
                </a:lnTo>
                <a:cubicBezTo>
                  <a:pt x="22151" y="32"/>
                  <a:pt x="22120" y="0"/>
                  <a:pt x="22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8"/>
          <p:cNvGrpSpPr/>
          <p:nvPr/>
        </p:nvGrpSpPr>
        <p:grpSpPr>
          <a:xfrm rot="-9639910" flipH="1">
            <a:off x="-187318" y="-80923"/>
            <a:ext cx="613022" cy="1142662"/>
            <a:chOff x="249825" y="786650"/>
            <a:chExt cx="173875" cy="324100"/>
          </a:xfrm>
        </p:grpSpPr>
        <p:sp>
          <p:nvSpPr>
            <p:cNvPr id="107" name="Google Shape;107;p8"/>
            <p:cNvSpPr/>
            <p:nvPr/>
          </p:nvSpPr>
          <p:spPr>
            <a:xfrm>
              <a:off x="249825" y="786650"/>
              <a:ext cx="173875" cy="324100"/>
            </a:xfrm>
            <a:custGeom>
              <a:avLst/>
              <a:gdLst/>
              <a:ahLst/>
              <a:cxnLst/>
              <a:rect l="l" t="t" r="r" b="b"/>
              <a:pathLst>
                <a:path w="6955" h="12964" extrusionOk="0">
                  <a:moveTo>
                    <a:pt x="6954" y="0"/>
                  </a:moveTo>
                  <a:cubicBezTo>
                    <a:pt x="6954" y="0"/>
                    <a:pt x="5381" y="378"/>
                    <a:pt x="4469" y="1574"/>
                  </a:cubicBezTo>
                  <a:cubicBezTo>
                    <a:pt x="3682" y="2738"/>
                    <a:pt x="3808" y="3933"/>
                    <a:pt x="2770" y="4185"/>
                  </a:cubicBezTo>
                  <a:cubicBezTo>
                    <a:pt x="1857" y="4468"/>
                    <a:pt x="1071" y="5255"/>
                    <a:pt x="1071" y="6293"/>
                  </a:cubicBezTo>
                  <a:cubicBezTo>
                    <a:pt x="1196" y="7080"/>
                    <a:pt x="787" y="7457"/>
                    <a:pt x="1" y="7992"/>
                  </a:cubicBezTo>
                  <a:lnTo>
                    <a:pt x="1" y="12963"/>
                  </a:lnTo>
                  <a:cubicBezTo>
                    <a:pt x="127" y="12460"/>
                    <a:pt x="410" y="12177"/>
                    <a:pt x="1071" y="11925"/>
                  </a:cubicBezTo>
                  <a:cubicBezTo>
                    <a:pt x="1983" y="11548"/>
                    <a:pt x="2770" y="11390"/>
                    <a:pt x="2487" y="10226"/>
                  </a:cubicBezTo>
                  <a:cubicBezTo>
                    <a:pt x="2109" y="9188"/>
                    <a:pt x="3430" y="8653"/>
                    <a:pt x="4217" y="8244"/>
                  </a:cubicBezTo>
                  <a:cubicBezTo>
                    <a:pt x="4846" y="7866"/>
                    <a:pt x="4343" y="7331"/>
                    <a:pt x="4469" y="6293"/>
                  </a:cubicBezTo>
                  <a:cubicBezTo>
                    <a:pt x="4469" y="5255"/>
                    <a:pt x="5507" y="5632"/>
                    <a:pt x="5916" y="4468"/>
                  </a:cubicBezTo>
                  <a:cubicBezTo>
                    <a:pt x="6420" y="3147"/>
                    <a:pt x="5507" y="1448"/>
                    <a:pt x="6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249825" y="878675"/>
              <a:ext cx="114875" cy="183300"/>
            </a:xfrm>
            <a:custGeom>
              <a:avLst/>
              <a:gdLst/>
              <a:ahLst/>
              <a:cxnLst/>
              <a:rect l="l" t="t" r="r" b="b"/>
              <a:pathLst>
                <a:path w="4595" h="7332" extrusionOk="0">
                  <a:moveTo>
                    <a:pt x="4469" y="1"/>
                  </a:moveTo>
                  <a:lnTo>
                    <a:pt x="1" y="6923"/>
                  </a:lnTo>
                  <a:lnTo>
                    <a:pt x="1" y="7332"/>
                  </a:lnTo>
                  <a:lnTo>
                    <a:pt x="4595" y="126"/>
                  </a:lnTo>
                  <a:lnTo>
                    <a:pt x="45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8"/>
          <p:cNvGrpSpPr/>
          <p:nvPr/>
        </p:nvGrpSpPr>
        <p:grpSpPr>
          <a:xfrm rot="-6192982">
            <a:off x="413231" y="-674569"/>
            <a:ext cx="531768" cy="1456755"/>
            <a:chOff x="875725" y="2057550"/>
            <a:chExt cx="281625" cy="771500"/>
          </a:xfrm>
        </p:grpSpPr>
        <p:sp>
          <p:nvSpPr>
            <p:cNvPr id="110" name="Google Shape;110;p8"/>
            <p:cNvSpPr/>
            <p:nvPr/>
          </p:nvSpPr>
          <p:spPr>
            <a:xfrm>
              <a:off x="875725" y="2058100"/>
              <a:ext cx="281625" cy="770950"/>
            </a:xfrm>
            <a:custGeom>
              <a:avLst/>
              <a:gdLst/>
              <a:ahLst/>
              <a:cxnLst/>
              <a:rect l="l" t="t" r="r" b="b"/>
              <a:pathLst>
                <a:path w="11265" h="30838" extrusionOk="0">
                  <a:moveTo>
                    <a:pt x="8731" y="0"/>
                  </a:moveTo>
                  <a:cubicBezTo>
                    <a:pt x="8039" y="0"/>
                    <a:pt x="6911" y="1358"/>
                    <a:pt x="6419" y="1733"/>
                  </a:cubicBezTo>
                  <a:cubicBezTo>
                    <a:pt x="3147" y="5006"/>
                    <a:pt x="1448" y="9474"/>
                    <a:pt x="787" y="13910"/>
                  </a:cubicBezTo>
                  <a:cubicBezTo>
                    <a:pt x="1" y="19573"/>
                    <a:pt x="1039" y="25206"/>
                    <a:pt x="1952" y="30838"/>
                  </a:cubicBezTo>
                  <a:cubicBezTo>
                    <a:pt x="2895" y="27282"/>
                    <a:pt x="4720" y="24010"/>
                    <a:pt x="6545" y="20738"/>
                  </a:cubicBezTo>
                  <a:cubicBezTo>
                    <a:pt x="8244" y="17465"/>
                    <a:pt x="9975" y="14193"/>
                    <a:pt x="10761" y="10512"/>
                  </a:cubicBezTo>
                  <a:cubicBezTo>
                    <a:pt x="11265" y="8026"/>
                    <a:pt x="11265" y="5257"/>
                    <a:pt x="10478" y="2772"/>
                  </a:cubicBezTo>
                  <a:cubicBezTo>
                    <a:pt x="10352" y="2111"/>
                    <a:pt x="9818" y="160"/>
                    <a:pt x="8905" y="34"/>
                  </a:cubicBezTo>
                  <a:cubicBezTo>
                    <a:pt x="8851" y="11"/>
                    <a:pt x="8793" y="0"/>
                    <a:pt x="87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892250" y="2057550"/>
              <a:ext cx="245450" cy="771500"/>
            </a:xfrm>
            <a:custGeom>
              <a:avLst/>
              <a:gdLst/>
              <a:ahLst/>
              <a:cxnLst/>
              <a:rect l="l" t="t" r="r" b="b"/>
              <a:pathLst>
                <a:path w="9818" h="30860" extrusionOk="0">
                  <a:moveTo>
                    <a:pt x="8207" y="0"/>
                  </a:moveTo>
                  <a:cubicBezTo>
                    <a:pt x="8160" y="0"/>
                    <a:pt x="8076" y="56"/>
                    <a:pt x="7992" y="56"/>
                  </a:cubicBezTo>
                  <a:cubicBezTo>
                    <a:pt x="7458" y="2668"/>
                    <a:pt x="6419" y="5688"/>
                    <a:pt x="5507" y="8300"/>
                  </a:cubicBezTo>
                  <a:cubicBezTo>
                    <a:pt x="5507" y="8426"/>
                    <a:pt x="5381" y="8583"/>
                    <a:pt x="5381" y="8709"/>
                  </a:cubicBezTo>
                  <a:lnTo>
                    <a:pt x="1039" y="9999"/>
                  </a:lnTo>
                  <a:cubicBezTo>
                    <a:pt x="913" y="10156"/>
                    <a:pt x="913" y="10282"/>
                    <a:pt x="913" y="10534"/>
                  </a:cubicBezTo>
                  <a:lnTo>
                    <a:pt x="5224" y="9087"/>
                  </a:lnTo>
                  <a:lnTo>
                    <a:pt x="5224" y="9087"/>
                  </a:lnTo>
                  <a:cubicBezTo>
                    <a:pt x="4720" y="10660"/>
                    <a:pt x="4185" y="12107"/>
                    <a:pt x="3808" y="13429"/>
                  </a:cubicBezTo>
                  <a:cubicBezTo>
                    <a:pt x="3399" y="15128"/>
                    <a:pt x="3021" y="16827"/>
                    <a:pt x="2612" y="18526"/>
                  </a:cubicBezTo>
                  <a:lnTo>
                    <a:pt x="1" y="20760"/>
                  </a:lnTo>
                  <a:lnTo>
                    <a:pt x="1" y="21295"/>
                  </a:lnTo>
                  <a:lnTo>
                    <a:pt x="2486" y="19186"/>
                  </a:lnTo>
                  <a:lnTo>
                    <a:pt x="2486" y="19186"/>
                  </a:lnTo>
                  <a:cubicBezTo>
                    <a:pt x="1700" y="23906"/>
                    <a:pt x="1291" y="28248"/>
                    <a:pt x="1165" y="30073"/>
                  </a:cubicBezTo>
                  <a:cubicBezTo>
                    <a:pt x="1165" y="30325"/>
                    <a:pt x="1291" y="30608"/>
                    <a:pt x="1291" y="30860"/>
                  </a:cubicBezTo>
                  <a:cubicBezTo>
                    <a:pt x="1448" y="30608"/>
                    <a:pt x="1448" y="30325"/>
                    <a:pt x="1574" y="29947"/>
                  </a:cubicBezTo>
                  <a:cubicBezTo>
                    <a:pt x="1825" y="27461"/>
                    <a:pt x="2486" y="20634"/>
                    <a:pt x="4059" y="14341"/>
                  </a:cubicBezTo>
                  <a:lnTo>
                    <a:pt x="6671" y="19438"/>
                  </a:lnTo>
                  <a:cubicBezTo>
                    <a:pt x="6671" y="19186"/>
                    <a:pt x="6797" y="19061"/>
                    <a:pt x="6797" y="18935"/>
                  </a:cubicBezTo>
                  <a:lnTo>
                    <a:pt x="4185" y="13680"/>
                  </a:lnTo>
                  <a:lnTo>
                    <a:pt x="4185" y="13554"/>
                  </a:lnTo>
                  <a:cubicBezTo>
                    <a:pt x="4720" y="11981"/>
                    <a:pt x="5224" y="10282"/>
                    <a:pt x="5884" y="8426"/>
                  </a:cubicBezTo>
                  <a:cubicBezTo>
                    <a:pt x="6010" y="8048"/>
                    <a:pt x="6293" y="7513"/>
                    <a:pt x="6419" y="7010"/>
                  </a:cubicBezTo>
                  <a:lnTo>
                    <a:pt x="9691" y="12233"/>
                  </a:lnTo>
                  <a:cubicBezTo>
                    <a:pt x="9691" y="12107"/>
                    <a:pt x="9817" y="11855"/>
                    <a:pt x="9817" y="11729"/>
                  </a:cubicBezTo>
                  <a:lnTo>
                    <a:pt x="6545" y="6475"/>
                  </a:lnTo>
                  <a:cubicBezTo>
                    <a:pt x="7332" y="4241"/>
                    <a:pt x="7992" y="2007"/>
                    <a:pt x="8370" y="56"/>
                  </a:cubicBezTo>
                  <a:lnTo>
                    <a:pt x="8244" y="56"/>
                  </a:lnTo>
                  <a:cubicBezTo>
                    <a:pt x="8244" y="14"/>
                    <a:pt x="82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8"/>
          <p:cNvGrpSpPr/>
          <p:nvPr/>
        </p:nvGrpSpPr>
        <p:grpSpPr>
          <a:xfrm>
            <a:off x="7943322" y="3577087"/>
            <a:ext cx="1499993" cy="1903925"/>
            <a:chOff x="7908572" y="3613175"/>
            <a:chExt cx="1499993" cy="1903925"/>
          </a:xfrm>
        </p:grpSpPr>
        <p:grpSp>
          <p:nvGrpSpPr>
            <p:cNvPr id="113" name="Google Shape;113;p8"/>
            <p:cNvGrpSpPr/>
            <p:nvPr/>
          </p:nvGrpSpPr>
          <p:grpSpPr>
            <a:xfrm rot="8498445">
              <a:off x="8450354" y="3712469"/>
              <a:ext cx="550008" cy="1506832"/>
              <a:chOff x="875725" y="2057550"/>
              <a:chExt cx="281625" cy="771500"/>
            </a:xfrm>
          </p:grpSpPr>
          <p:sp>
            <p:nvSpPr>
              <p:cNvPr id="114" name="Google Shape;114;p8"/>
              <p:cNvSpPr/>
              <p:nvPr/>
            </p:nvSpPr>
            <p:spPr>
              <a:xfrm>
                <a:off x="875725" y="2058100"/>
                <a:ext cx="281625" cy="770950"/>
              </a:xfrm>
              <a:custGeom>
                <a:avLst/>
                <a:gdLst/>
                <a:ahLst/>
                <a:cxnLst/>
                <a:rect l="l" t="t" r="r" b="b"/>
                <a:pathLst>
                  <a:path w="11265" h="30838" extrusionOk="0">
                    <a:moveTo>
                      <a:pt x="8731" y="0"/>
                    </a:moveTo>
                    <a:cubicBezTo>
                      <a:pt x="8039" y="0"/>
                      <a:pt x="6911" y="1358"/>
                      <a:pt x="6419" y="1733"/>
                    </a:cubicBezTo>
                    <a:cubicBezTo>
                      <a:pt x="3147" y="5006"/>
                      <a:pt x="1448" y="9474"/>
                      <a:pt x="787" y="13910"/>
                    </a:cubicBezTo>
                    <a:cubicBezTo>
                      <a:pt x="1" y="19573"/>
                      <a:pt x="1039" y="25206"/>
                      <a:pt x="1952" y="30838"/>
                    </a:cubicBezTo>
                    <a:cubicBezTo>
                      <a:pt x="2895" y="27282"/>
                      <a:pt x="4720" y="24010"/>
                      <a:pt x="6545" y="20738"/>
                    </a:cubicBezTo>
                    <a:cubicBezTo>
                      <a:pt x="8244" y="17465"/>
                      <a:pt x="9975" y="14193"/>
                      <a:pt x="10761" y="10512"/>
                    </a:cubicBezTo>
                    <a:cubicBezTo>
                      <a:pt x="11265" y="8026"/>
                      <a:pt x="11265" y="5257"/>
                      <a:pt x="10478" y="2772"/>
                    </a:cubicBezTo>
                    <a:cubicBezTo>
                      <a:pt x="10352" y="2111"/>
                      <a:pt x="9818" y="160"/>
                      <a:pt x="8905" y="34"/>
                    </a:cubicBezTo>
                    <a:cubicBezTo>
                      <a:pt x="8851" y="11"/>
                      <a:pt x="8793" y="0"/>
                      <a:pt x="87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92250" y="2057550"/>
                <a:ext cx="245450" cy="771500"/>
              </a:xfrm>
              <a:custGeom>
                <a:avLst/>
                <a:gdLst/>
                <a:ahLst/>
                <a:cxnLst/>
                <a:rect l="l" t="t" r="r" b="b"/>
                <a:pathLst>
                  <a:path w="9818" h="30860" extrusionOk="0">
                    <a:moveTo>
                      <a:pt x="8207" y="0"/>
                    </a:moveTo>
                    <a:cubicBezTo>
                      <a:pt x="8160" y="0"/>
                      <a:pt x="8076" y="56"/>
                      <a:pt x="7992" y="56"/>
                    </a:cubicBezTo>
                    <a:cubicBezTo>
                      <a:pt x="7458" y="2668"/>
                      <a:pt x="6419" y="5688"/>
                      <a:pt x="5507" y="8300"/>
                    </a:cubicBezTo>
                    <a:cubicBezTo>
                      <a:pt x="5507" y="8426"/>
                      <a:pt x="5381" y="8583"/>
                      <a:pt x="5381" y="8709"/>
                    </a:cubicBezTo>
                    <a:lnTo>
                      <a:pt x="1039" y="9999"/>
                    </a:lnTo>
                    <a:cubicBezTo>
                      <a:pt x="913" y="10156"/>
                      <a:pt x="913" y="10282"/>
                      <a:pt x="913" y="10534"/>
                    </a:cubicBezTo>
                    <a:lnTo>
                      <a:pt x="5224" y="9087"/>
                    </a:lnTo>
                    <a:lnTo>
                      <a:pt x="5224" y="9087"/>
                    </a:lnTo>
                    <a:cubicBezTo>
                      <a:pt x="4720" y="10660"/>
                      <a:pt x="4185" y="12107"/>
                      <a:pt x="3808" y="13429"/>
                    </a:cubicBezTo>
                    <a:cubicBezTo>
                      <a:pt x="3399" y="15128"/>
                      <a:pt x="3021" y="16827"/>
                      <a:pt x="2612" y="18526"/>
                    </a:cubicBezTo>
                    <a:lnTo>
                      <a:pt x="1" y="20760"/>
                    </a:lnTo>
                    <a:lnTo>
                      <a:pt x="1" y="21295"/>
                    </a:lnTo>
                    <a:lnTo>
                      <a:pt x="2486" y="19186"/>
                    </a:lnTo>
                    <a:lnTo>
                      <a:pt x="2486" y="19186"/>
                    </a:lnTo>
                    <a:cubicBezTo>
                      <a:pt x="1700" y="23906"/>
                      <a:pt x="1291" y="28248"/>
                      <a:pt x="1165" y="30073"/>
                    </a:cubicBezTo>
                    <a:cubicBezTo>
                      <a:pt x="1165" y="30325"/>
                      <a:pt x="1291" y="30608"/>
                      <a:pt x="1291" y="30860"/>
                    </a:cubicBezTo>
                    <a:cubicBezTo>
                      <a:pt x="1448" y="30608"/>
                      <a:pt x="1448" y="30325"/>
                      <a:pt x="1574" y="29947"/>
                    </a:cubicBezTo>
                    <a:cubicBezTo>
                      <a:pt x="1825" y="27461"/>
                      <a:pt x="2486" y="20634"/>
                      <a:pt x="4059" y="14341"/>
                    </a:cubicBezTo>
                    <a:lnTo>
                      <a:pt x="6671" y="19438"/>
                    </a:lnTo>
                    <a:cubicBezTo>
                      <a:pt x="6671" y="19186"/>
                      <a:pt x="6797" y="19061"/>
                      <a:pt x="6797" y="18935"/>
                    </a:cubicBezTo>
                    <a:lnTo>
                      <a:pt x="4185" y="13680"/>
                    </a:lnTo>
                    <a:lnTo>
                      <a:pt x="4185" y="13554"/>
                    </a:lnTo>
                    <a:cubicBezTo>
                      <a:pt x="4720" y="11981"/>
                      <a:pt x="5224" y="10282"/>
                      <a:pt x="5884" y="8426"/>
                    </a:cubicBezTo>
                    <a:cubicBezTo>
                      <a:pt x="6010" y="8048"/>
                      <a:pt x="6293" y="7513"/>
                      <a:pt x="6419" y="7010"/>
                    </a:cubicBezTo>
                    <a:lnTo>
                      <a:pt x="9691" y="12233"/>
                    </a:lnTo>
                    <a:cubicBezTo>
                      <a:pt x="9691" y="12107"/>
                      <a:pt x="9817" y="11855"/>
                      <a:pt x="9817" y="11729"/>
                    </a:cubicBezTo>
                    <a:lnTo>
                      <a:pt x="6545" y="6475"/>
                    </a:lnTo>
                    <a:cubicBezTo>
                      <a:pt x="7332" y="4241"/>
                      <a:pt x="7992" y="2007"/>
                      <a:pt x="8370" y="56"/>
                    </a:cubicBezTo>
                    <a:lnTo>
                      <a:pt x="8244" y="56"/>
                    </a:lnTo>
                    <a:cubicBezTo>
                      <a:pt x="8244" y="14"/>
                      <a:pt x="82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8"/>
            <p:cNvSpPr/>
            <p:nvPr/>
          </p:nvSpPr>
          <p:spPr>
            <a:xfrm rot="-6396751" flipH="1">
              <a:off x="8201831" y="4462874"/>
              <a:ext cx="837583" cy="261764"/>
            </a:xfrm>
            <a:custGeom>
              <a:avLst/>
              <a:gdLst/>
              <a:ahLst/>
              <a:cxnLst/>
              <a:rect l="l" t="t" r="r" b="b"/>
              <a:pathLst>
                <a:path w="22152" h="6923" extrusionOk="0">
                  <a:moveTo>
                    <a:pt x="22088" y="0"/>
                  </a:moveTo>
                  <a:cubicBezTo>
                    <a:pt x="22057" y="0"/>
                    <a:pt x="22025" y="32"/>
                    <a:pt x="22025" y="95"/>
                  </a:cubicBezTo>
                  <a:cubicBezTo>
                    <a:pt x="21113" y="1007"/>
                    <a:pt x="20201" y="1668"/>
                    <a:pt x="19005" y="2329"/>
                  </a:cubicBezTo>
                  <a:cubicBezTo>
                    <a:pt x="18753" y="1951"/>
                    <a:pt x="18218" y="1542"/>
                    <a:pt x="17715" y="1416"/>
                  </a:cubicBezTo>
                  <a:cubicBezTo>
                    <a:pt x="17054" y="1291"/>
                    <a:pt x="16519" y="1165"/>
                    <a:pt x="15859" y="1007"/>
                  </a:cubicBezTo>
                  <a:lnTo>
                    <a:pt x="15859" y="1007"/>
                  </a:lnTo>
                  <a:cubicBezTo>
                    <a:pt x="16268" y="1542"/>
                    <a:pt x="16645" y="1951"/>
                    <a:pt x="17180" y="2203"/>
                  </a:cubicBezTo>
                  <a:cubicBezTo>
                    <a:pt x="17558" y="2455"/>
                    <a:pt x="17967" y="2581"/>
                    <a:pt x="18344" y="2738"/>
                  </a:cubicBezTo>
                  <a:cubicBezTo>
                    <a:pt x="17841" y="2990"/>
                    <a:pt x="17306" y="3115"/>
                    <a:pt x="16771" y="3367"/>
                  </a:cubicBezTo>
                  <a:cubicBezTo>
                    <a:pt x="15984" y="2203"/>
                    <a:pt x="14694" y="1416"/>
                    <a:pt x="13247" y="1291"/>
                  </a:cubicBezTo>
                  <a:lnTo>
                    <a:pt x="13247" y="1291"/>
                  </a:lnTo>
                  <a:cubicBezTo>
                    <a:pt x="13625" y="1794"/>
                    <a:pt x="14034" y="2329"/>
                    <a:pt x="14568" y="2738"/>
                  </a:cubicBezTo>
                  <a:cubicBezTo>
                    <a:pt x="14946" y="3115"/>
                    <a:pt x="15481" y="3367"/>
                    <a:pt x="15984" y="3650"/>
                  </a:cubicBezTo>
                  <a:cubicBezTo>
                    <a:pt x="15198" y="3776"/>
                    <a:pt x="14285" y="3902"/>
                    <a:pt x="13499" y="4028"/>
                  </a:cubicBezTo>
                  <a:cubicBezTo>
                    <a:pt x="13625" y="3241"/>
                    <a:pt x="13121" y="2581"/>
                    <a:pt x="12586" y="2077"/>
                  </a:cubicBezTo>
                  <a:cubicBezTo>
                    <a:pt x="11926" y="1668"/>
                    <a:pt x="11265" y="1416"/>
                    <a:pt x="10478" y="1165"/>
                  </a:cubicBezTo>
                  <a:lnTo>
                    <a:pt x="10478" y="1165"/>
                  </a:lnTo>
                  <a:cubicBezTo>
                    <a:pt x="11013" y="2329"/>
                    <a:pt x="11800" y="3241"/>
                    <a:pt x="12712" y="4028"/>
                  </a:cubicBezTo>
                  <a:lnTo>
                    <a:pt x="12209" y="4028"/>
                  </a:lnTo>
                  <a:cubicBezTo>
                    <a:pt x="11674" y="3902"/>
                    <a:pt x="11265" y="3902"/>
                    <a:pt x="10761" y="3902"/>
                  </a:cubicBezTo>
                  <a:cubicBezTo>
                    <a:pt x="10352" y="2738"/>
                    <a:pt x="9566" y="1794"/>
                    <a:pt x="8653" y="1165"/>
                  </a:cubicBezTo>
                  <a:lnTo>
                    <a:pt x="8653" y="1165"/>
                  </a:lnTo>
                  <a:cubicBezTo>
                    <a:pt x="8779" y="2077"/>
                    <a:pt x="9314" y="2990"/>
                    <a:pt x="10101" y="3776"/>
                  </a:cubicBezTo>
                  <a:cubicBezTo>
                    <a:pt x="9440" y="3650"/>
                    <a:pt x="8779" y="3524"/>
                    <a:pt x="8118" y="3367"/>
                  </a:cubicBezTo>
                  <a:cubicBezTo>
                    <a:pt x="8118" y="2738"/>
                    <a:pt x="7993" y="2077"/>
                    <a:pt x="7615" y="1668"/>
                  </a:cubicBezTo>
                  <a:cubicBezTo>
                    <a:pt x="7332" y="1165"/>
                    <a:pt x="6703" y="756"/>
                    <a:pt x="6168" y="630"/>
                  </a:cubicBezTo>
                  <a:lnTo>
                    <a:pt x="6168" y="630"/>
                  </a:lnTo>
                  <a:cubicBezTo>
                    <a:pt x="6293" y="1542"/>
                    <a:pt x="6828" y="2455"/>
                    <a:pt x="7332" y="3115"/>
                  </a:cubicBezTo>
                  <a:cubicBezTo>
                    <a:pt x="6828" y="2990"/>
                    <a:pt x="6293" y="2864"/>
                    <a:pt x="5759" y="2738"/>
                  </a:cubicBezTo>
                  <a:cubicBezTo>
                    <a:pt x="5916" y="2203"/>
                    <a:pt x="5633" y="1668"/>
                    <a:pt x="5255" y="1291"/>
                  </a:cubicBezTo>
                  <a:cubicBezTo>
                    <a:pt x="4846" y="881"/>
                    <a:pt x="4343" y="504"/>
                    <a:pt x="3808" y="221"/>
                  </a:cubicBezTo>
                  <a:lnTo>
                    <a:pt x="3808" y="221"/>
                  </a:lnTo>
                  <a:cubicBezTo>
                    <a:pt x="3934" y="756"/>
                    <a:pt x="4185" y="1165"/>
                    <a:pt x="4343" y="1668"/>
                  </a:cubicBezTo>
                  <a:cubicBezTo>
                    <a:pt x="4469" y="1951"/>
                    <a:pt x="4594" y="2203"/>
                    <a:pt x="4720" y="2329"/>
                  </a:cubicBezTo>
                  <a:cubicBezTo>
                    <a:pt x="4720" y="2429"/>
                    <a:pt x="4800" y="2529"/>
                    <a:pt x="4896" y="2566"/>
                  </a:cubicBezTo>
                  <a:lnTo>
                    <a:pt x="4896" y="2566"/>
                  </a:lnTo>
                  <a:cubicBezTo>
                    <a:pt x="4290" y="2454"/>
                    <a:pt x="3656" y="2450"/>
                    <a:pt x="3021" y="2329"/>
                  </a:cubicBezTo>
                  <a:cubicBezTo>
                    <a:pt x="2895" y="1951"/>
                    <a:pt x="2360" y="1951"/>
                    <a:pt x="2109" y="1951"/>
                  </a:cubicBezTo>
                  <a:cubicBezTo>
                    <a:pt x="1322" y="1951"/>
                    <a:pt x="661" y="2077"/>
                    <a:pt x="1" y="2329"/>
                  </a:cubicBezTo>
                  <a:cubicBezTo>
                    <a:pt x="545" y="2666"/>
                    <a:pt x="1261" y="2896"/>
                    <a:pt x="1936" y="2896"/>
                  </a:cubicBezTo>
                  <a:cubicBezTo>
                    <a:pt x="2080" y="2896"/>
                    <a:pt x="2222" y="2886"/>
                    <a:pt x="2360" y="2864"/>
                  </a:cubicBezTo>
                  <a:cubicBezTo>
                    <a:pt x="2486" y="2864"/>
                    <a:pt x="2770" y="2738"/>
                    <a:pt x="2895" y="2581"/>
                  </a:cubicBezTo>
                  <a:cubicBezTo>
                    <a:pt x="3808" y="2738"/>
                    <a:pt x="4594" y="2864"/>
                    <a:pt x="5507" y="2990"/>
                  </a:cubicBezTo>
                  <a:cubicBezTo>
                    <a:pt x="4469" y="2990"/>
                    <a:pt x="3399" y="3241"/>
                    <a:pt x="2770" y="4154"/>
                  </a:cubicBezTo>
                  <a:cubicBezTo>
                    <a:pt x="2935" y="4176"/>
                    <a:pt x="3101" y="4187"/>
                    <a:pt x="3267" y="4187"/>
                  </a:cubicBezTo>
                  <a:cubicBezTo>
                    <a:pt x="4266" y="4187"/>
                    <a:pt x="5241" y="3790"/>
                    <a:pt x="5916" y="3115"/>
                  </a:cubicBezTo>
                  <a:cubicBezTo>
                    <a:pt x="6419" y="3241"/>
                    <a:pt x="6954" y="3241"/>
                    <a:pt x="7332" y="3367"/>
                  </a:cubicBezTo>
                  <a:cubicBezTo>
                    <a:pt x="6545" y="3650"/>
                    <a:pt x="5759" y="4028"/>
                    <a:pt x="5129" y="4563"/>
                  </a:cubicBezTo>
                  <a:cubicBezTo>
                    <a:pt x="5345" y="4615"/>
                    <a:pt x="5566" y="4640"/>
                    <a:pt x="5788" y="4640"/>
                  </a:cubicBezTo>
                  <a:cubicBezTo>
                    <a:pt x="6635" y="4640"/>
                    <a:pt x="7495" y="4274"/>
                    <a:pt x="8118" y="3650"/>
                  </a:cubicBezTo>
                  <a:cubicBezTo>
                    <a:pt x="8779" y="3776"/>
                    <a:pt x="9440" y="3902"/>
                    <a:pt x="10101" y="4028"/>
                  </a:cubicBezTo>
                  <a:cubicBezTo>
                    <a:pt x="9062" y="4311"/>
                    <a:pt x="7993" y="4814"/>
                    <a:pt x="7080" y="5601"/>
                  </a:cubicBezTo>
                  <a:cubicBezTo>
                    <a:pt x="7305" y="5645"/>
                    <a:pt x="7529" y="5666"/>
                    <a:pt x="7751" y="5666"/>
                  </a:cubicBezTo>
                  <a:cubicBezTo>
                    <a:pt x="8958" y="5666"/>
                    <a:pt x="10077" y="5038"/>
                    <a:pt x="10635" y="4028"/>
                  </a:cubicBezTo>
                  <a:cubicBezTo>
                    <a:pt x="11139" y="4154"/>
                    <a:pt x="11674" y="4154"/>
                    <a:pt x="12209" y="4311"/>
                  </a:cubicBezTo>
                  <a:lnTo>
                    <a:pt x="12712" y="4311"/>
                  </a:lnTo>
                  <a:cubicBezTo>
                    <a:pt x="11548" y="4814"/>
                    <a:pt x="10635" y="5601"/>
                    <a:pt x="9849" y="6514"/>
                  </a:cubicBezTo>
                  <a:cubicBezTo>
                    <a:pt x="10635" y="6514"/>
                    <a:pt x="11422" y="6262"/>
                    <a:pt x="12051" y="5884"/>
                  </a:cubicBezTo>
                  <a:cubicBezTo>
                    <a:pt x="12586" y="5475"/>
                    <a:pt x="13121" y="4940"/>
                    <a:pt x="13499" y="4311"/>
                  </a:cubicBezTo>
                  <a:cubicBezTo>
                    <a:pt x="14285" y="4154"/>
                    <a:pt x="15072" y="4028"/>
                    <a:pt x="15859" y="3902"/>
                  </a:cubicBezTo>
                  <a:lnTo>
                    <a:pt x="15859" y="3902"/>
                  </a:lnTo>
                  <a:cubicBezTo>
                    <a:pt x="14820" y="4689"/>
                    <a:pt x="13908" y="5601"/>
                    <a:pt x="13782" y="6923"/>
                  </a:cubicBezTo>
                  <a:cubicBezTo>
                    <a:pt x="14568" y="6671"/>
                    <a:pt x="15355" y="6388"/>
                    <a:pt x="15859" y="5727"/>
                  </a:cubicBezTo>
                  <a:cubicBezTo>
                    <a:pt x="16393" y="5098"/>
                    <a:pt x="16771" y="4437"/>
                    <a:pt x="16771" y="3650"/>
                  </a:cubicBezTo>
                  <a:cubicBezTo>
                    <a:pt x="17432" y="3367"/>
                    <a:pt x="17967" y="3241"/>
                    <a:pt x="18501" y="2864"/>
                  </a:cubicBezTo>
                  <a:lnTo>
                    <a:pt x="18501" y="2864"/>
                  </a:lnTo>
                  <a:cubicBezTo>
                    <a:pt x="17841" y="3902"/>
                    <a:pt x="17432" y="5098"/>
                    <a:pt x="17306" y="6262"/>
                  </a:cubicBezTo>
                  <a:cubicBezTo>
                    <a:pt x="17967" y="5884"/>
                    <a:pt x="18344" y="5349"/>
                    <a:pt x="18753" y="4689"/>
                  </a:cubicBezTo>
                  <a:cubicBezTo>
                    <a:pt x="19005" y="4028"/>
                    <a:pt x="19005" y="3367"/>
                    <a:pt x="19005" y="2738"/>
                  </a:cubicBezTo>
                  <a:cubicBezTo>
                    <a:pt x="20201" y="2077"/>
                    <a:pt x="21239" y="1291"/>
                    <a:pt x="22151" y="221"/>
                  </a:cubicBezTo>
                  <a:lnTo>
                    <a:pt x="22151" y="95"/>
                  </a:lnTo>
                  <a:cubicBezTo>
                    <a:pt x="22151" y="32"/>
                    <a:pt x="22120" y="0"/>
                    <a:pt x="22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5400000" flipH="1">
              <a:off x="8258829" y="4086731"/>
              <a:ext cx="1377688" cy="430576"/>
            </a:xfrm>
            <a:custGeom>
              <a:avLst/>
              <a:gdLst/>
              <a:ahLst/>
              <a:cxnLst/>
              <a:rect l="l" t="t" r="r" b="b"/>
              <a:pathLst>
                <a:path w="22152" h="6923" extrusionOk="0">
                  <a:moveTo>
                    <a:pt x="22088" y="0"/>
                  </a:moveTo>
                  <a:cubicBezTo>
                    <a:pt x="22057" y="0"/>
                    <a:pt x="22025" y="32"/>
                    <a:pt x="22025" y="95"/>
                  </a:cubicBezTo>
                  <a:cubicBezTo>
                    <a:pt x="21113" y="1007"/>
                    <a:pt x="20201" y="1668"/>
                    <a:pt x="19005" y="2329"/>
                  </a:cubicBezTo>
                  <a:cubicBezTo>
                    <a:pt x="18753" y="1951"/>
                    <a:pt x="18218" y="1542"/>
                    <a:pt x="17715" y="1416"/>
                  </a:cubicBezTo>
                  <a:cubicBezTo>
                    <a:pt x="17054" y="1291"/>
                    <a:pt x="16519" y="1165"/>
                    <a:pt x="15859" y="1007"/>
                  </a:cubicBezTo>
                  <a:lnTo>
                    <a:pt x="15859" y="1007"/>
                  </a:lnTo>
                  <a:cubicBezTo>
                    <a:pt x="16268" y="1542"/>
                    <a:pt x="16645" y="1951"/>
                    <a:pt x="17180" y="2203"/>
                  </a:cubicBezTo>
                  <a:cubicBezTo>
                    <a:pt x="17558" y="2455"/>
                    <a:pt x="17967" y="2581"/>
                    <a:pt x="18344" y="2738"/>
                  </a:cubicBezTo>
                  <a:cubicBezTo>
                    <a:pt x="17841" y="2990"/>
                    <a:pt x="17306" y="3115"/>
                    <a:pt x="16771" y="3367"/>
                  </a:cubicBezTo>
                  <a:cubicBezTo>
                    <a:pt x="15984" y="2203"/>
                    <a:pt x="14694" y="1416"/>
                    <a:pt x="13247" y="1291"/>
                  </a:cubicBezTo>
                  <a:lnTo>
                    <a:pt x="13247" y="1291"/>
                  </a:lnTo>
                  <a:cubicBezTo>
                    <a:pt x="13625" y="1794"/>
                    <a:pt x="14034" y="2329"/>
                    <a:pt x="14568" y="2738"/>
                  </a:cubicBezTo>
                  <a:cubicBezTo>
                    <a:pt x="14946" y="3115"/>
                    <a:pt x="15481" y="3367"/>
                    <a:pt x="15984" y="3650"/>
                  </a:cubicBezTo>
                  <a:cubicBezTo>
                    <a:pt x="15198" y="3776"/>
                    <a:pt x="14285" y="3902"/>
                    <a:pt x="13499" y="4028"/>
                  </a:cubicBezTo>
                  <a:cubicBezTo>
                    <a:pt x="13625" y="3241"/>
                    <a:pt x="13121" y="2581"/>
                    <a:pt x="12586" y="2077"/>
                  </a:cubicBezTo>
                  <a:cubicBezTo>
                    <a:pt x="11926" y="1668"/>
                    <a:pt x="11265" y="1416"/>
                    <a:pt x="10478" y="1165"/>
                  </a:cubicBezTo>
                  <a:lnTo>
                    <a:pt x="10478" y="1165"/>
                  </a:lnTo>
                  <a:cubicBezTo>
                    <a:pt x="11013" y="2329"/>
                    <a:pt x="11800" y="3241"/>
                    <a:pt x="12712" y="4028"/>
                  </a:cubicBezTo>
                  <a:lnTo>
                    <a:pt x="12209" y="4028"/>
                  </a:lnTo>
                  <a:cubicBezTo>
                    <a:pt x="11674" y="3902"/>
                    <a:pt x="11265" y="3902"/>
                    <a:pt x="10761" y="3902"/>
                  </a:cubicBezTo>
                  <a:cubicBezTo>
                    <a:pt x="10352" y="2738"/>
                    <a:pt x="9566" y="1794"/>
                    <a:pt x="8653" y="1165"/>
                  </a:cubicBezTo>
                  <a:lnTo>
                    <a:pt x="8653" y="1165"/>
                  </a:lnTo>
                  <a:cubicBezTo>
                    <a:pt x="8779" y="2077"/>
                    <a:pt x="9314" y="2990"/>
                    <a:pt x="10101" y="3776"/>
                  </a:cubicBezTo>
                  <a:cubicBezTo>
                    <a:pt x="9440" y="3650"/>
                    <a:pt x="8779" y="3524"/>
                    <a:pt x="8118" y="3367"/>
                  </a:cubicBezTo>
                  <a:cubicBezTo>
                    <a:pt x="8118" y="2738"/>
                    <a:pt x="7993" y="2077"/>
                    <a:pt x="7615" y="1668"/>
                  </a:cubicBezTo>
                  <a:cubicBezTo>
                    <a:pt x="7332" y="1165"/>
                    <a:pt x="6703" y="756"/>
                    <a:pt x="6168" y="630"/>
                  </a:cubicBezTo>
                  <a:lnTo>
                    <a:pt x="6168" y="630"/>
                  </a:lnTo>
                  <a:cubicBezTo>
                    <a:pt x="6293" y="1542"/>
                    <a:pt x="6828" y="2455"/>
                    <a:pt x="7332" y="3115"/>
                  </a:cubicBezTo>
                  <a:cubicBezTo>
                    <a:pt x="6828" y="2990"/>
                    <a:pt x="6293" y="2864"/>
                    <a:pt x="5759" y="2738"/>
                  </a:cubicBezTo>
                  <a:cubicBezTo>
                    <a:pt x="5916" y="2203"/>
                    <a:pt x="5633" y="1668"/>
                    <a:pt x="5255" y="1291"/>
                  </a:cubicBezTo>
                  <a:cubicBezTo>
                    <a:pt x="4846" y="881"/>
                    <a:pt x="4343" y="504"/>
                    <a:pt x="3808" y="221"/>
                  </a:cubicBezTo>
                  <a:lnTo>
                    <a:pt x="3808" y="221"/>
                  </a:lnTo>
                  <a:cubicBezTo>
                    <a:pt x="3934" y="756"/>
                    <a:pt x="4185" y="1165"/>
                    <a:pt x="4343" y="1668"/>
                  </a:cubicBezTo>
                  <a:cubicBezTo>
                    <a:pt x="4469" y="1951"/>
                    <a:pt x="4594" y="2203"/>
                    <a:pt x="4720" y="2329"/>
                  </a:cubicBezTo>
                  <a:cubicBezTo>
                    <a:pt x="4720" y="2429"/>
                    <a:pt x="4800" y="2529"/>
                    <a:pt x="4896" y="2566"/>
                  </a:cubicBezTo>
                  <a:lnTo>
                    <a:pt x="4896" y="2566"/>
                  </a:lnTo>
                  <a:cubicBezTo>
                    <a:pt x="4290" y="2454"/>
                    <a:pt x="3656" y="2450"/>
                    <a:pt x="3021" y="2329"/>
                  </a:cubicBezTo>
                  <a:cubicBezTo>
                    <a:pt x="2895" y="1951"/>
                    <a:pt x="2360" y="1951"/>
                    <a:pt x="2109" y="1951"/>
                  </a:cubicBezTo>
                  <a:cubicBezTo>
                    <a:pt x="1322" y="1951"/>
                    <a:pt x="661" y="2077"/>
                    <a:pt x="1" y="2329"/>
                  </a:cubicBezTo>
                  <a:cubicBezTo>
                    <a:pt x="545" y="2666"/>
                    <a:pt x="1261" y="2896"/>
                    <a:pt x="1936" y="2896"/>
                  </a:cubicBezTo>
                  <a:cubicBezTo>
                    <a:pt x="2080" y="2896"/>
                    <a:pt x="2222" y="2886"/>
                    <a:pt x="2360" y="2864"/>
                  </a:cubicBezTo>
                  <a:cubicBezTo>
                    <a:pt x="2486" y="2864"/>
                    <a:pt x="2770" y="2738"/>
                    <a:pt x="2895" y="2581"/>
                  </a:cubicBezTo>
                  <a:cubicBezTo>
                    <a:pt x="3808" y="2738"/>
                    <a:pt x="4594" y="2864"/>
                    <a:pt x="5507" y="2990"/>
                  </a:cubicBezTo>
                  <a:cubicBezTo>
                    <a:pt x="4469" y="2990"/>
                    <a:pt x="3399" y="3241"/>
                    <a:pt x="2770" y="4154"/>
                  </a:cubicBezTo>
                  <a:cubicBezTo>
                    <a:pt x="2935" y="4176"/>
                    <a:pt x="3101" y="4187"/>
                    <a:pt x="3267" y="4187"/>
                  </a:cubicBezTo>
                  <a:cubicBezTo>
                    <a:pt x="4266" y="4187"/>
                    <a:pt x="5241" y="3790"/>
                    <a:pt x="5916" y="3115"/>
                  </a:cubicBezTo>
                  <a:cubicBezTo>
                    <a:pt x="6419" y="3241"/>
                    <a:pt x="6954" y="3241"/>
                    <a:pt x="7332" y="3367"/>
                  </a:cubicBezTo>
                  <a:cubicBezTo>
                    <a:pt x="6545" y="3650"/>
                    <a:pt x="5759" y="4028"/>
                    <a:pt x="5129" y="4563"/>
                  </a:cubicBezTo>
                  <a:cubicBezTo>
                    <a:pt x="5345" y="4615"/>
                    <a:pt x="5566" y="4640"/>
                    <a:pt x="5788" y="4640"/>
                  </a:cubicBezTo>
                  <a:cubicBezTo>
                    <a:pt x="6635" y="4640"/>
                    <a:pt x="7495" y="4274"/>
                    <a:pt x="8118" y="3650"/>
                  </a:cubicBezTo>
                  <a:cubicBezTo>
                    <a:pt x="8779" y="3776"/>
                    <a:pt x="9440" y="3902"/>
                    <a:pt x="10101" y="4028"/>
                  </a:cubicBezTo>
                  <a:cubicBezTo>
                    <a:pt x="9062" y="4311"/>
                    <a:pt x="7993" y="4814"/>
                    <a:pt x="7080" y="5601"/>
                  </a:cubicBezTo>
                  <a:cubicBezTo>
                    <a:pt x="7305" y="5645"/>
                    <a:pt x="7529" y="5666"/>
                    <a:pt x="7751" y="5666"/>
                  </a:cubicBezTo>
                  <a:cubicBezTo>
                    <a:pt x="8958" y="5666"/>
                    <a:pt x="10077" y="5038"/>
                    <a:pt x="10635" y="4028"/>
                  </a:cubicBezTo>
                  <a:cubicBezTo>
                    <a:pt x="11139" y="4154"/>
                    <a:pt x="11674" y="4154"/>
                    <a:pt x="12209" y="4311"/>
                  </a:cubicBezTo>
                  <a:lnTo>
                    <a:pt x="12712" y="4311"/>
                  </a:lnTo>
                  <a:cubicBezTo>
                    <a:pt x="11548" y="4814"/>
                    <a:pt x="10635" y="5601"/>
                    <a:pt x="9849" y="6514"/>
                  </a:cubicBezTo>
                  <a:cubicBezTo>
                    <a:pt x="10635" y="6514"/>
                    <a:pt x="11422" y="6262"/>
                    <a:pt x="12051" y="5884"/>
                  </a:cubicBezTo>
                  <a:cubicBezTo>
                    <a:pt x="12586" y="5475"/>
                    <a:pt x="13121" y="4940"/>
                    <a:pt x="13499" y="4311"/>
                  </a:cubicBezTo>
                  <a:cubicBezTo>
                    <a:pt x="14285" y="4154"/>
                    <a:pt x="15072" y="4028"/>
                    <a:pt x="15859" y="3902"/>
                  </a:cubicBezTo>
                  <a:lnTo>
                    <a:pt x="15859" y="3902"/>
                  </a:lnTo>
                  <a:cubicBezTo>
                    <a:pt x="14820" y="4689"/>
                    <a:pt x="13908" y="5601"/>
                    <a:pt x="13782" y="6923"/>
                  </a:cubicBezTo>
                  <a:cubicBezTo>
                    <a:pt x="14568" y="6671"/>
                    <a:pt x="15355" y="6388"/>
                    <a:pt x="15859" y="5727"/>
                  </a:cubicBezTo>
                  <a:cubicBezTo>
                    <a:pt x="16393" y="5098"/>
                    <a:pt x="16771" y="4437"/>
                    <a:pt x="16771" y="3650"/>
                  </a:cubicBezTo>
                  <a:cubicBezTo>
                    <a:pt x="17432" y="3367"/>
                    <a:pt x="17967" y="3241"/>
                    <a:pt x="18501" y="2864"/>
                  </a:cubicBezTo>
                  <a:lnTo>
                    <a:pt x="18501" y="2864"/>
                  </a:lnTo>
                  <a:cubicBezTo>
                    <a:pt x="17841" y="3902"/>
                    <a:pt x="17432" y="5098"/>
                    <a:pt x="17306" y="6262"/>
                  </a:cubicBezTo>
                  <a:cubicBezTo>
                    <a:pt x="17967" y="5884"/>
                    <a:pt x="18344" y="5349"/>
                    <a:pt x="18753" y="4689"/>
                  </a:cubicBezTo>
                  <a:cubicBezTo>
                    <a:pt x="19005" y="4028"/>
                    <a:pt x="19005" y="3367"/>
                    <a:pt x="19005" y="2738"/>
                  </a:cubicBezTo>
                  <a:cubicBezTo>
                    <a:pt x="20201" y="2077"/>
                    <a:pt x="21239" y="1291"/>
                    <a:pt x="22151" y="221"/>
                  </a:cubicBezTo>
                  <a:lnTo>
                    <a:pt x="22151" y="95"/>
                  </a:lnTo>
                  <a:cubicBezTo>
                    <a:pt x="22151" y="32"/>
                    <a:pt x="22120" y="0"/>
                    <a:pt x="22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8"/>
            <p:cNvGrpSpPr/>
            <p:nvPr/>
          </p:nvGrpSpPr>
          <p:grpSpPr>
            <a:xfrm rot="7442840" flipH="1">
              <a:off x="8208723" y="4340777"/>
              <a:ext cx="737721" cy="1116361"/>
              <a:chOff x="429725" y="2094100"/>
              <a:chExt cx="403550" cy="610675"/>
            </a:xfrm>
          </p:grpSpPr>
          <p:sp>
            <p:nvSpPr>
              <p:cNvPr id="119" name="Google Shape;119;p8"/>
              <p:cNvSpPr/>
              <p:nvPr/>
            </p:nvSpPr>
            <p:spPr>
              <a:xfrm>
                <a:off x="429725" y="2095625"/>
                <a:ext cx="347700" cy="609150"/>
              </a:xfrm>
              <a:custGeom>
                <a:avLst/>
                <a:gdLst/>
                <a:ahLst/>
                <a:cxnLst/>
                <a:rect l="l" t="t" r="r" b="b"/>
                <a:pathLst>
                  <a:path w="13908" h="24366" extrusionOk="0">
                    <a:moveTo>
                      <a:pt x="11923" y="0"/>
                    </a:moveTo>
                    <a:cubicBezTo>
                      <a:pt x="11153" y="0"/>
                      <a:pt x="10378" y="104"/>
                      <a:pt x="9849" y="232"/>
                    </a:cubicBezTo>
                    <a:cubicBezTo>
                      <a:pt x="7489" y="767"/>
                      <a:pt x="5633" y="2057"/>
                      <a:pt x="4060" y="3756"/>
                    </a:cubicBezTo>
                    <a:cubicBezTo>
                      <a:pt x="1322" y="7060"/>
                      <a:pt x="127" y="10993"/>
                      <a:pt x="536" y="14926"/>
                    </a:cubicBezTo>
                    <a:cubicBezTo>
                      <a:pt x="1071" y="18702"/>
                      <a:pt x="3273" y="22383"/>
                      <a:pt x="6577" y="24365"/>
                    </a:cubicBezTo>
                    <a:cubicBezTo>
                      <a:pt x="6577" y="24365"/>
                      <a:pt x="1" y="15430"/>
                      <a:pt x="6419" y="7689"/>
                    </a:cubicBezTo>
                    <a:cubicBezTo>
                      <a:pt x="9188" y="4417"/>
                      <a:pt x="11800" y="2057"/>
                      <a:pt x="13908" y="358"/>
                    </a:cubicBezTo>
                    <a:cubicBezTo>
                      <a:pt x="13399" y="96"/>
                      <a:pt x="12663" y="0"/>
                      <a:pt x="11923" y="0"/>
                    </a:cubicBezTo>
                    <a:close/>
                  </a:path>
                </a:pathLst>
              </a:custGeom>
              <a:solidFill>
                <a:srgbClr val="DD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32875" y="2094100"/>
                <a:ext cx="400400" cy="610675"/>
              </a:xfrm>
              <a:custGeom>
                <a:avLst/>
                <a:gdLst/>
                <a:ahLst/>
                <a:cxnLst/>
                <a:rect l="l" t="t" r="r" b="b"/>
                <a:pathLst>
                  <a:path w="16016" h="24427" extrusionOk="0">
                    <a:moveTo>
                      <a:pt x="11657" y="1"/>
                    </a:moveTo>
                    <a:cubicBezTo>
                      <a:pt x="10925" y="1"/>
                      <a:pt x="10207" y="103"/>
                      <a:pt x="9723" y="293"/>
                    </a:cubicBezTo>
                    <a:cubicBezTo>
                      <a:pt x="7363" y="828"/>
                      <a:pt x="5507" y="2118"/>
                      <a:pt x="3934" y="3817"/>
                    </a:cubicBezTo>
                    <a:cubicBezTo>
                      <a:pt x="1196" y="7121"/>
                      <a:pt x="1" y="11054"/>
                      <a:pt x="410" y="14987"/>
                    </a:cubicBezTo>
                    <a:cubicBezTo>
                      <a:pt x="945" y="18763"/>
                      <a:pt x="3147" y="22444"/>
                      <a:pt x="6451" y="24426"/>
                    </a:cubicBezTo>
                    <a:cubicBezTo>
                      <a:pt x="6451" y="22318"/>
                      <a:pt x="7363" y="20084"/>
                      <a:pt x="8527" y="18259"/>
                    </a:cubicBezTo>
                    <a:cubicBezTo>
                      <a:pt x="9849" y="16403"/>
                      <a:pt x="11296" y="14830"/>
                      <a:pt x="12586" y="13005"/>
                    </a:cubicBezTo>
                    <a:cubicBezTo>
                      <a:pt x="13908" y="11306"/>
                      <a:pt x="15229" y="9324"/>
                      <a:pt x="15607" y="7247"/>
                    </a:cubicBezTo>
                    <a:cubicBezTo>
                      <a:pt x="16016" y="5800"/>
                      <a:pt x="16016" y="4352"/>
                      <a:pt x="15607" y="3031"/>
                    </a:cubicBezTo>
                    <a:cubicBezTo>
                      <a:pt x="15355" y="2118"/>
                      <a:pt x="14820" y="954"/>
                      <a:pt x="13908" y="419"/>
                    </a:cubicBezTo>
                    <a:cubicBezTo>
                      <a:pt x="13354" y="134"/>
                      <a:pt x="12495" y="1"/>
                      <a:pt x="1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443100" y="2098275"/>
                <a:ext cx="387025" cy="606500"/>
              </a:xfrm>
              <a:custGeom>
                <a:avLst/>
                <a:gdLst/>
                <a:ahLst/>
                <a:cxnLst/>
                <a:rect l="l" t="t" r="r" b="b"/>
                <a:pathLst>
                  <a:path w="15481" h="24260" extrusionOk="0">
                    <a:moveTo>
                      <a:pt x="9440" y="1"/>
                    </a:moveTo>
                    <a:lnTo>
                      <a:pt x="9314" y="126"/>
                    </a:lnTo>
                    <a:cubicBezTo>
                      <a:pt x="9031" y="126"/>
                      <a:pt x="8779" y="252"/>
                      <a:pt x="8527" y="252"/>
                    </a:cubicBezTo>
                    <a:cubicBezTo>
                      <a:pt x="9440" y="378"/>
                      <a:pt x="10604" y="661"/>
                      <a:pt x="11548" y="1574"/>
                    </a:cubicBezTo>
                    <a:cubicBezTo>
                      <a:pt x="10604" y="2360"/>
                      <a:pt x="9692" y="3273"/>
                      <a:pt x="8779" y="4185"/>
                    </a:cubicBezTo>
                    <a:cubicBezTo>
                      <a:pt x="8527" y="3934"/>
                      <a:pt x="8244" y="3650"/>
                      <a:pt x="7992" y="3525"/>
                    </a:cubicBezTo>
                    <a:cubicBezTo>
                      <a:pt x="7067" y="2799"/>
                      <a:pt x="6043" y="2571"/>
                      <a:pt x="5203" y="2571"/>
                    </a:cubicBezTo>
                    <a:cubicBezTo>
                      <a:pt x="4986" y="2571"/>
                      <a:pt x="4782" y="2586"/>
                      <a:pt x="4594" y="2612"/>
                    </a:cubicBezTo>
                    <a:cubicBezTo>
                      <a:pt x="4311" y="2864"/>
                      <a:pt x="4185" y="3021"/>
                      <a:pt x="4059" y="3147"/>
                    </a:cubicBezTo>
                    <a:cubicBezTo>
                      <a:pt x="4369" y="3063"/>
                      <a:pt x="4751" y="3003"/>
                      <a:pt x="5176" y="3003"/>
                    </a:cubicBezTo>
                    <a:cubicBezTo>
                      <a:pt x="6179" y="3003"/>
                      <a:pt x="7423" y="3332"/>
                      <a:pt x="8527" y="4437"/>
                    </a:cubicBezTo>
                    <a:cubicBezTo>
                      <a:pt x="7741" y="5224"/>
                      <a:pt x="6954" y="6010"/>
                      <a:pt x="6293" y="6954"/>
                    </a:cubicBezTo>
                    <a:cubicBezTo>
                      <a:pt x="6168" y="7080"/>
                      <a:pt x="6042" y="7206"/>
                      <a:pt x="5884" y="7332"/>
                    </a:cubicBezTo>
                    <a:cubicBezTo>
                      <a:pt x="5633" y="7206"/>
                      <a:pt x="5507" y="6954"/>
                      <a:pt x="5255" y="6797"/>
                    </a:cubicBezTo>
                    <a:cubicBezTo>
                      <a:pt x="4594" y="6293"/>
                      <a:pt x="3808" y="6167"/>
                      <a:pt x="3021" y="6167"/>
                    </a:cubicBezTo>
                    <a:cubicBezTo>
                      <a:pt x="2486" y="6167"/>
                      <a:pt x="1951" y="6293"/>
                      <a:pt x="1574" y="6545"/>
                    </a:cubicBezTo>
                    <a:cubicBezTo>
                      <a:pt x="1448" y="6797"/>
                      <a:pt x="1322" y="6954"/>
                      <a:pt x="1322" y="7206"/>
                    </a:cubicBezTo>
                    <a:cubicBezTo>
                      <a:pt x="1700" y="6954"/>
                      <a:pt x="2360" y="6545"/>
                      <a:pt x="3147" y="6545"/>
                    </a:cubicBezTo>
                    <a:cubicBezTo>
                      <a:pt x="3934" y="6545"/>
                      <a:pt x="4846" y="6954"/>
                      <a:pt x="5633" y="7583"/>
                    </a:cubicBezTo>
                    <a:cubicBezTo>
                      <a:pt x="4846" y="8527"/>
                      <a:pt x="4311" y="9566"/>
                      <a:pt x="3934" y="10478"/>
                    </a:cubicBezTo>
                    <a:cubicBezTo>
                      <a:pt x="3435" y="10239"/>
                      <a:pt x="2987" y="10151"/>
                      <a:pt x="2557" y="10151"/>
                    </a:cubicBezTo>
                    <a:cubicBezTo>
                      <a:pt x="2309" y="10151"/>
                      <a:pt x="2067" y="10180"/>
                      <a:pt x="1826" y="10226"/>
                    </a:cubicBezTo>
                    <a:cubicBezTo>
                      <a:pt x="1165" y="10478"/>
                      <a:pt x="536" y="10887"/>
                      <a:pt x="126" y="11391"/>
                    </a:cubicBezTo>
                    <a:cubicBezTo>
                      <a:pt x="1" y="11516"/>
                      <a:pt x="1" y="11800"/>
                      <a:pt x="1" y="12051"/>
                    </a:cubicBezTo>
                    <a:cubicBezTo>
                      <a:pt x="536" y="11391"/>
                      <a:pt x="1165" y="10887"/>
                      <a:pt x="1951" y="10604"/>
                    </a:cubicBezTo>
                    <a:cubicBezTo>
                      <a:pt x="2173" y="10552"/>
                      <a:pt x="2416" y="10521"/>
                      <a:pt x="2663" y="10521"/>
                    </a:cubicBezTo>
                    <a:cubicBezTo>
                      <a:pt x="3012" y="10521"/>
                      <a:pt x="3369" y="10582"/>
                      <a:pt x="3682" y="10730"/>
                    </a:cubicBezTo>
                    <a:cubicBezTo>
                      <a:pt x="3273" y="12051"/>
                      <a:pt x="3021" y="13247"/>
                      <a:pt x="2895" y="14285"/>
                    </a:cubicBezTo>
                    <a:cubicBezTo>
                      <a:pt x="1700" y="14285"/>
                      <a:pt x="913" y="15072"/>
                      <a:pt x="252" y="15984"/>
                    </a:cubicBezTo>
                    <a:cubicBezTo>
                      <a:pt x="252" y="16236"/>
                      <a:pt x="378" y="16393"/>
                      <a:pt x="378" y="16645"/>
                    </a:cubicBezTo>
                    <a:cubicBezTo>
                      <a:pt x="913" y="15607"/>
                      <a:pt x="1700" y="14663"/>
                      <a:pt x="2895" y="14663"/>
                    </a:cubicBezTo>
                    <a:lnTo>
                      <a:pt x="2895" y="15324"/>
                    </a:lnTo>
                    <a:lnTo>
                      <a:pt x="2895" y="15449"/>
                    </a:lnTo>
                    <a:cubicBezTo>
                      <a:pt x="2895" y="16393"/>
                      <a:pt x="3021" y="17180"/>
                      <a:pt x="3147" y="17966"/>
                    </a:cubicBezTo>
                    <a:cubicBezTo>
                      <a:pt x="2486" y="18470"/>
                      <a:pt x="2109" y="19257"/>
                      <a:pt x="1826" y="19917"/>
                    </a:cubicBezTo>
                    <a:cubicBezTo>
                      <a:pt x="1826" y="20043"/>
                      <a:pt x="1951" y="20169"/>
                      <a:pt x="2109" y="20326"/>
                    </a:cubicBezTo>
                    <a:cubicBezTo>
                      <a:pt x="2235" y="19666"/>
                      <a:pt x="2612" y="19005"/>
                      <a:pt x="3273" y="18344"/>
                    </a:cubicBezTo>
                    <a:lnTo>
                      <a:pt x="3273" y="18879"/>
                    </a:lnTo>
                    <a:cubicBezTo>
                      <a:pt x="3934" y="21365"/>
                      <a:pt x="5098" y="23190"/>
                      <a:pt x="5633" y="23976"/>
                    </a:cubicBezTo>
                    <a:cubicBezTo>
                      <a:pt x="5759" y="24102"/>
                      <a:pt x="5884" y="24259"/>
                      <a:pt x="6042" y="24259"/>
                    </a:cubicBezTo>
                    <a:lnTo>
                      <a:pt x="6042" y="23976"/>
                    </a:lnTo>
                    <a:cubicBezTo>
                      <a:pt x="5633" y="23315"/>
                      <a:pt x="4594" y="21616"/>
                      <a:pt x="3934" y="19382"/>
                    </a:cubicBezTo>
                    <a:cubicBezTo>
                      <a:pt x="5255" y="19382"/>
                      <a:pt x="6168" y="20043"/>
                      <a:pt x="6828" y="20704"/>
                    </a:cubicBezTo>
                    <a:cubicBezTo>
                      <a:pt x="6828" y="20578"/>
                      <a:pt x="6954" y="20452"/>
                      <a:pt x="6954" y="20326"/>
                    </a:cubicBezTo>
                    <a:cubicBezTo>
                      <a:pt x="6671" y="20169"/>
                      <a:pt x="6545" y="19917"/>
                      <a:pt x="6293" y="19791"/>
                    </a:cubicBezTo>
                    <a:cubicBezTo>
                      <a:pt x="5633" y="19382"/>
                      <a:pt x="4846" y="19005"/>
                      <a:pt x="3808" y="19005"/>
                    </a:cubicBezTo>
                    <a:cubicBezTo>
                      <a:pt x="3808" y="18879"/>
                      <a:pt x="3682" y="18879"/>
                      <a:pt x="3682" y="18753"/>
                    </a:cubicBezTo>
                    <a:cubicBezTo>
                      <a:pt x="3682" y="18470"/>
                      <a:pt x="3525" y="18218"/>
                      <a:pt x="3525" y="17966"/>
                    </a:cubicBezTo>
                    <a:cubicBezTo>
                      <a:pt x="3399" y="17180"/>
                      <a:pt x="3273" y="16393"/>
                      <a:pt x="3273" y="15607"/>
                    </a:cubicBezTo>
                    <a:cubicBezTo>
                      <a:pt x="5633" y="15607"/>
                      <a:pt x="7206" y="17180"/>
                      <a:pt x="8118" y="18218"/>
                    </a:cubicBezTo>
                    <a:lnTo>
                      <a:pt x="8118" y="18092"/>
                    </a:lnTo>
                    <a:cubicBezTo>
                      <a:pt x="8244" y="17966"/>
                      <a:pt x="8244" y="17966"/>
                      <a:pt x="8402" y="17809"/>
                    </a:cubicBezTo>
                    <a:cubicBezTo>
                      <a:pt x="7992" y="17306"/>
                      <a:pt x="7458" y="16771"/>
                      <a:pt x="6671" y="16393"/>
                    </a:cubicBezTo>
                    <a:cubicBezTo>
                      <a:pt x="5759" y="15733"/>
                      <a:pt x="4594" y="15198"/>
                      <a:pt x="3273" y="15198"/>
                    </a:cubicBezTo>
                    <a:lnTo>
                      <a:pt x="3273" y="14537"/>
                    </a:lnTo>
                    <a:cubicBezTo>
                      <a:pt x="3273" y="13499"/>
                      <a:pt x="3525" y="12460"/>
                      <a:pt x="3808" y="11516"/>
                    </a:cubicBezTo>
                    <a:cubicBezTo>
                      <a:pt x="6954" y="11800"/>
                      <a:pt x="9314" y="14159"/>
                      <a:pt x="10226" y="15324"/>
                    </a:cubicBezTo>
                    <a:cubicBezTo>
                      <a:pt x="10352" y="15198"/>
                      <a:pt x="10478" y="15072"/>
                      <a:pt x="10478" y="14946"/>
                    </a:cubicBezTo>
                    <a:cubicBezTo>
                      <a:pt x="9975" y="14411"/>
                      <a:pt x="9188" y="13499"/>
                      <a:pt x="7992" y="12712"/>
                    </a:cubicBezTo>
                    <a:cubicBezTo>
                      <a:pt x="6828" y="11925"/>
                      <a:pt x="5507" y="11265"/>
                      <a:pt x="4059" y="11139"/>
                    </a:cubicBezTo>
                    <a:cubicBezTo>
                      <a:pt x="4059" y="11013"/>
                      <a:pt x="4059" y="10887"/>
                      <a:pt x="4185" y="10887"/>
                    </a:cubicBezTo>
                    <a:lnTo>
                      <a:pt x="4185" y="10730"/>
                    </a:lnTo>
                    <a:cubicBezTo>
                      <a:pt x="4594" y="9691"/>
                      <a:pt x="5255" y="8653"/>
                      <a:pt x="6042" y="7741"/>
                    </a:cubicBezTo>
                    <a:lnTo>
                      <a:pt x="6419" y="7332"/>
                    </a:lnTo>
                    <a:cubicBezTo>
                      <a:pt x="9975" y="7867"/>
                      <a:pt x="11548" y="11516"/>
                      <a:pt x="12051" y="13090"/>
                    </a:cubicBezTo>
                    <a:cubicBezTo>
                      <a:pt x="12051" y="12964"/>
                      <a:pt x="12177" y="12964"/>
                      <a:pt x="12177" y="12838"/>
                    </a:cubicBezTo>
                    <a:lnTo>
                      <a:pt x="12335" y="12712"/>
                    </a:lnTo>
                    <a:cubicBezTo>
                      <a:pt x="12177" y="12177"/>
                      <a:pt x="11800" y="11265"/>
                      <a:pt x="11265" y="10478"/>
                    </a:cubicBezTo>
                    <a:cubicBezTo>
                      <a:pt x="10604" y="9314"/>
                      <a:pt x="9817" y="8527"/>
                      <a:pt x="8905" y="7867"/>
                    </a:cubicBezTo>
                    <a:cubicBezTo>
                      <a:pt x="8244" y="7332"/>
                      <a:pt x="7615" y="7080"/>
                      <a:pt x="6828" y="6954"/>
                    </a:cubicBezTo>
                    <a:cubicBezTo>
                      <a:pt x="7741" y="5884"/>
                      <a:pt x="8653" y="4846"/>
                      <a:pt x="9692" y="3808"/>
                    </a:cubicBezTo>
                    <a:cubicBezTo>
                      <a:pt x="11800" y="4311"/>
                      <a:pt x="13247" y="5758"/>
                      <a:pt x="13625" y="7992"/>
                    </a:cubicBezTo>
                    <a:cubicBezTo>
                      <a:pt x="13908" y="8905"/>
                      <a:pt x="13908" y="9817"/>
                      <a:pt x="13908" y="10478"/>
                    </a:cubicBezTo>
                    <a:cubicBezTo>
                      <a:pt x="14034" y="10226"/>
                      <a:pt x="14159" y="9943"/>
                      <a:pt x="14285" y="9691"/>
                    </a:cubicBezTo>
                    <a:cubicBezTo>
                      <a:pt x="14285" y="9157"/>
                      <a:pt x="14159" y="8527"/>
                      <a:pt x="14034" y="7992"/>
                    </a:cubicBezTo>
                    <a:cubicBezTo>
                      <a:pt x="13750" y="6671"/>
                      <a:pt x="13247" y="5224"/>
                      <a:pt x="11800" y="4311"/>
                    </a:cubicBezTo>
                    <a:cubicBezTo>
                      <a:pt x="11265" y="3934"/>
                      <a:pt x="10761" y="3650"/>
                      <a:pt x="10101" y="3525"/>
                    </a:cubicBezTo>
                    <a:cubicBezTo>
                      <a:pt x="10887" y="2612"/>
                      <a:pt x="11800" y="1825"/>
                      <a:pt x="12586" y="1165"/>
                    </a:cubicBezTo>
                    <a:cubicBezTo>
                      <a:pt x="14159" y="1825"/>
                      <a:pt x="14946" y="3650"/>
                      <a:pt x="15481" y="5098"/>
                    </a:cubicBezTo>
                    <a:cubicBezTo>
                      <a:pt x="15481" y="4720"/>
                      <a:pt x="15481" y="4185"/>
                      <a:pt x="15324" y="3808"/>
                    </a:cubicBezTo>
                    <a:cubicBezTo>
                      <a:pt x="14946" y="2738"/>
                      <a:pt x="14285" y="1700"/>
                      <a:pt x="13373" y="1165"/>
                    </a:cubicBezTo>
                    <a:cubicBezTo>
                      <a:pt x="13247" y="1039"/>
                      <a:pt x="13121" y="913"/>
                      <a:pt x="12964" y="913"/>
                    </a:cubicBezTo>
                    <a:cubicBezTo>
                      <a:pt x="13121" y="787"/>
                      <a:pt x="13373" y="504"/>
                      <a:pt x="13499" y="378"/>
                    </a:cubicBezTo>
                    <a:lnTo>
                      <a:pt x="13625" y="378"/>
                    </a:lnTo>
                    <a:lnTo>
                      <a:pt x="13499" y="252"/>
                    </a:lnTo>
                    <a:cubicBezTo>
                      <a:pt x="13373" y="252"/>
                      <a:pt x="13247" y="252"/>
                      <a:pt x="13247" y="126"/>
                    </a:cubicBezTo>
                    <a:cubicBezTo>
                      <a:pt x="12964" y="378"/>
                      <a:pt x="12712" y="504"/>
                      <a:pt x="12460" y="787"/>
                    </a:cubicBezTo>
                    <a:cubicBezTo>
                      <a:pt x="12335" y="913"/>
                      <a:pt x="12051" y="1039"/>
                      <a:pt x="11925" y="1291"/>
                    </a:cubicBezTo>
                    <a:cubicBezTo>
                      <a:pt x="11800" y="1165"/>
                      <a:pt x="11674" y="1039"/>
                      <a:pt x="11391" y="913"/>
                    </a:cubicBezTo>
                    <a:cubicBezTo>
                      <a:pt x="10761" y="504"/>
                      <a:pt x="10101" y="126"/>
                      <a:pt x="9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8"/>
          <p:cNvSpPr txBox="1">
            <a:spLocks noGrp="1"/>
          </p:cNvSpPr>
          <p:nvPr>
            <p:ph type="title"/>
          </p:nvPr>
        </p:nvSpPr>
        <p:spPr>
          <a:xfrm>
            <a:off x="2966775" y="1330225"/>
            <a:ext cx="5457300" cy="2483100"/>
          </a:xfrm>
          <a:prstGeom prst="rect">
            <a:avLst/>
          </a:prstGeom>
        </p:spPr>
        <p:txBody>
          <a:bodyPr spcFirstLastPara="1" wrap="square" lIns="0" tIns="0" rIns="0" bIns="0" anchor="ctr" anchorCtr="0">
            <a:noAutofit/>
          </a:bodyPr>
          <a:lstStyle>
            <a:lvl1pPr lvl="0" algn="r">
              <a:spcBef>
                <a:spcPts val="0"/>
              </a:spcBef>
              <a:spcAft>
                <a:spcPts val="0"/>
              </a:spcAft>
              <a:buSzPts val="4800"/>
              <a:buNone/>
              <a:defRPr sz="6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7"/>
        <p:cNvGrpSpPr/>
        <p:nvPr/>
      </p:nvGrpSpPr>
      <p:grpSpPr>
        <a:xfrm>
          <a:off x="0" y="0"/>
          <a:ext cx="0" cy="0"/>
          <a:chOff x="0" y="0"/>
          <a:chExt cx="0" cy="0"/>
        </a:xfrm>
      </p:grpSpPr>
      <p:sp>
        <p:nvSpPr>
          <p:cNvPr id="158" name="Google Shape;158;p10"/>
          <p:cNvSpPr/>
          <p:nvPr/>
        </p:nvSpPr>
        <p:spPr>
          <a:xfrm rot="10800000">
            <a:off x="-147724" y="0"/>
            <a:ext cx="1366446" cy="427045"/>
          </a:xfrm>
          <a:custGeom>
            <a:avLst/>
            <a:gdLst/>
            <a:ahLst/>
            <a:cxnLst/>
            <a:rect l="l" t="t" r="r" b="b"/>
            <a:pathLst>
              <a:path w="22152" h="6923" extrusionOk="0">
                <a:moveTo>
                  <a:pt x="22088" y="0"/>
                </a:moveTo>
                <a:cubicBezTo>
                  <a:pt x="22057" y="0"/>
                  <a:pt x="22025" y="32"/>
                  <a:pt x="22025" y="95"/>
                </a:cubicBezTo>
                <a:cubicBezTo>
                  <a:pt x="21113" y="1007"/>
                  <a:pt x="20201" y="1668"/>
                  <a:pt x="19005" y="2329"/>
                </a:cubicBezTo>
                <a:cubicBezTo>
                  <a:pt x="18753" y="1951"/>
                  <a:pt x="18218" y="1542"/>
                  <a:pt x="17715" y="1416"/>
                </a:cubicBezTo>
                <a:cubicBezTo>
                  <a:pt x="17054" y="1291"/>
                  <a:pt x="16519" y="1165"/>
                  <a:pt x="15859" y="1007"/>
                </a:cubicBezTo>
                <a:lnTo>
                  <a:pt x="15859" y="1007"/>
                </a:lnTo>
                <a:cubicBezTo>
                  <a:pt x="16268" y="1542"/>
                  <a:pt x="16645" y="1951"/>
                  <a:pt x="17180" y="2203"/>
                </a:cubicBezTo>
                <a:cubicBezTo>
                  <a:pt x="17558" y="2455"/>
                  <a:pt x="17967" y="2581"/>
                  <a:pt x="18344" y="2738"/>
                </a:cubicBezTo>
                <a:cubicBezTo>
                  <a:pt x="17841" y="2990"/>
                  <a:pt x="17306" y="3115"/>
                  <a:pt x="16771" y="3367"/>
                </a:cubicBezTo>
                <a:cubicBezTo>
                  <a:pt x="15984" y="2203"/>
                  <a:pt x="14694" y="1416"/>
                  <a:pt x="13247" y="1291"/>
                </a:cubicBezTo>
                <a:lnTo>
                  <a:pt x="13247" y="1291"/>
                </a:lnTo>
                <a:cubicBezTo>
                  <a:pt x="13625" y="1794"/>
                  <a:pt x="14034" y="2329"/>
                  <a:pt x="14568" y="2738"/>
                </a:cubicBezTo>
                <a:cubicBezTo>
                  <a:pt x="14946" y="3115"/>
                  <a:pt x="15481" y="3367"/>
                  <a:pt x="15984" y="3650"/>
                </a:cubicBezTo>
                <a:cubicBezTo>
                  <a:pt x="15198" y="3776"/>
                  <a:pt x="14285" y="3902"/>
                  <a:pt x="13499" y="4028"/>
                </a:cubicBezTo>
                <a:cubicBezTo>
                  <a:pt x="13625" y="3241"/>
                  <a:pt x="13121" y="2581"/>
                  <a:pt x="12586" y="2077"/>
                </a:cubicBezTo>
                <a:cubicBezTo>
                  <a:pt x="11926" y="1668"/>
                  <a:pt x="11265" y="1416"/>
                  <a:pt x="10478" y="1165"/>
                </a:cubicBezTo>
                <a:lnTo>
                  <a:pt x="10478" y="1165"/>
                </a:lnTo>
                <a:cubicBezTo>
                  <a:pt x="11013" y="2329"/>
                  <a:pt x="11800" y="3241"/>
                  <a:pt x="12712" y="4028"/>
                </a:cubicBezTo>
                <a:lnTo>
                  <a:pt x="12209" y="4028"/>
                </a:lnTo>
                <a:cubicBezTo>
                  <a:pt x="11674" y="3902"/>
                  <a:pt x="11265" y="3902"/>
                  <a:pt x="10761" y="3902"/>
                </a:cubicBezTo>
                <a:cubicBezTo>
                  <a:pt x="10352" y="2738"/>
                  <a:pt x="9566" y="1794"/>
                  <a:pt x="8653" y="1165"/>
                </a:cubicBezTo>
                <a:lnTo>
                  <a:pt x="8653" y="1165"/>
                </a:lnTo>
                <a:cubicBezTo>
                  <a:pt x="8779" y="2077"/>
                  <a:pt x="9314" y="2990"/>
                  <a:pt x="10101" y="3776"/>
                </a:cubicBezTo>
                <a:cubicBezTo>
                  <a:pt x="9440" y="3650"/>
                  <a:pt x="8779" y="3524"/>
                  <a:pt x="8118" y="3367"/>
                </a:cubicBezTo>
                <a:cubicBezTo>
                  <a:pt x="8118" y="2738"/>
                  <a:pt x="7993" y="2077"/>
                  <a:pt x="7615" y="1668"/>
                </a:cubicBezTo>
                <a:cubicBezTo>
                  <a:pt x="7332" y="1165"/>
                  <a:pt x="6703" y="756"/>
                  <a:pt x="6168" y="630"/>
                </a:cubicBezTo>
                <a:lnTo>
                  <a:pt x="6168" y="630"/>
                </a:lnTo>
                <a:cubicBezTo>
                  <a:pt x="6293" y="1542"/>
                  <a:pt x="6828" y="2455"/>
                  <a:pt x="7332" y="3115"/>
                </a:cubicBezTo>
                <a:cubicBezTo>
                  <a:pt x="6828" y="2990"/>
                  <a:pt x="6293" y="2864"/>
                  <a:pt x="5759" y="2738"/>
                </a:cubicBezTo>
                <a:cubicBezTo>
                  <a:pt x="5916" y="2203"/>
                  <a:pt x="5633" y="1668"/>
                  <a:pt x="5255" y="1291"/>
                </a:cubicBezTo>
                <a:cubicBezTo>
                  <a:pt x="4846" y="881"/>
                  <a:pt x="4343" y="504"/>
                  <a:pt x="3808" y="221"/>
                </a:cubicBezTo>
                <a:lnTo>
                  <a:pt x="3808" y="221"/>
                </a:lnTo>
                <a:cubicBezTo>
                  <a:pt x="3934" y="756"/>
                  <a:pt x="4185" y="1165"/>
                  <a:pt x="4343" y="1668"/>
                </a:cubicBezTo>
                <a:cubicBezTo>
                  <a:pt x="4469" y="1951"/>
                  <a:pt x="4594" y="2203"/>
                  <a:pt x="4720" y="2329"/>
                </a:cubicBezTo>
                <a:cubicBezTo>
                  <a:pt x="4720" y="2429"/>
                  <a:pt x="4800" y="2529"/>
                  <a:pt x="4896" y="2566"/>
                </a:cubicBezTo>
                <a:lnTo>
                  <a:pt x="4896" y="2566"/>
                </a:lnTo>
                <a:cubicBezTo>
                  <a:pt x="4290" y="2454"/>
                  <a:pt x="3656" y="2450"/>
                  <a:pt x="3021" y="2329"/>
                </a:cubicBezTo>
                <a:cubicBezTo>
                  <a:pt x="2895" y="1951"/>
                  <a:pt x="2360" y="1951"/>
                  <a:pt x="2109" y="1951"/>
                </a:cubicBezTo>
                <a:cubicBezTo>
                  <a:pt x="1322" y="1951"/>
                  <a:pt x="661" y="2077"/>
                  <a:pt x="1" y="2329"/>
                </a:cubicBezTo>
                <a:cubicBezTo>
                  <a:pt x="545" y="2666"/>
                  <a:pt x="1261" y="2896"/>
                  <a:pt x="1936" y="2896"/>
                </a:cubicBezTo>
                <a:cubicBezTo>
                  <a:pt x="2080" y="2896"/>
                  <a:pt x="2222" y="2886"/>
                  <a:pt x="2360" y="2864"/>
                </a:cubicBezTo>
                <a:cubicBezTo>
                  <a:pt x="2486" y="2864"/>
                  <a:pt x="2770" y="2738"/>
                  <a:pt x="2895" y="2581"/>
                </a:cubicBezTo>
                <a:cubicBezTo>
                  <a:pt x="3808" y="2738"/>
                  <a:pt x="4594" y="2864"/>
                  <a:pt x="5507" y="2990"/>
                </a:cubicBezTo>
                <a:cubicBezTo>
                  <a:pt x="4469" y="2990"/>
                  <a:pt x="3399" y="3241"/>
                  <a:pt x="2770" y="4154"/>
                </a:cubicBezTo>
                <a:cubicBezTo>
                  <a:pt x="2935" y="4176"/>
                  <a:pt x="3101" y="4187"/>
                  <a:pt x="3267" y="4187"/>
                </a:cubicBezTo>
                <a:cubicBezTo>
                  <a:pt x="4266" y="4187"/>
                  <a:pt x="5241" y="3790"/>
                  <a:pt x="5916" y="3115"/>
                </a:cubicBezTo>
                <a:cubicBezTo>
                  <a:pt x="6419" y="3241"/>
                  <a:pt x="6954" y="3241"/>
                  <a:pt x="7332" y="3367"/>
                </a:cubicBezTo>
                <a:cubicBezTo>
                  <a:pt x="6545" y="3650"/>
                  <a:pt x="5759" y="4028"/>
                  <a:pt x="5129" y="4563"/>
                </a:cubicBezTo>
                <a:cubicBezTo>
                  <a:pt x="5345" y="4615"/>
                  <a:pt x="5566" y="4640"/>
                  <a:pt x="5788" y="4640"/>
                </a:cubicBezTo>
                <a:cubicBezTo>
                  <a:pt x="6635" y="4640"/>
                  <a:pt x="7495" y="4274"/>
                  <a:pt x="8118" y="3650"/>
                </a:cubicBezTo>
                <a:cubicBezTo>
                  <a:pt x="8779" y="3776"/>
                  <a:pt x="9440" y="3902"/>
                  <a:pt x="10101" y="4028"/>
                </a:cubicBezTo>
                <a:cubicBezTo>
                  <a:pt x="9062" y="4311"/>
                  <a:pt x="7993" y="4814"/>
                  <a:pt x="7080" y="5601"/>
                </a:cubicBezTo>
                <a:cubicBezTo>
                  <a:pt x="7305" y="5645"/>
                  <a:pt x="7529" y="5666"/>
                  <a:pt x="7751" y="5666"/>
                </a:cubicBezTo>
                <a:cubicBezTo>
                  <a:pt x="8958" y="5666"/>
                  <a:pt x="10077" y="5038"/>
                  <a:pt x="10635" y="4028"/>
                </a:cubicBezTo>
                <a:cubicBezTo>
                  <a:pt x="11139" y="4154"/>
                  <a:pt x="11674" y="4154"/>
                  <a:pt x="12209" y="4311"/>
                </a:cubicBezTo>
                <a:lnTo>
                  <a:pt x="12712" y="4311"/>
                </a:lnTo>
                <a:cubicBezTo>
                  <a:pt x="11548" y="4814"/>
                  <a:pt x="10635" y="5601"/>
                  <a:pt x="9849" y="6514"/>
                </a:cubicBezTo>
                <a:cubicBezTo>
                  <a:pt x="10635" y="6514"/>
                  <a:pt x="11422" y="6262"/>
                  <a:pt x="12051" y="5884"/>
                </a:cubicBezTo>
                <a:cubicBezTo>
                  <a:pt x="12586" y="5475"/>
                  <a:pt x="13121" y="4940"/>
                  <a:pt x="13499" y="4311"/>
                </a:cubicBezTo>
                <a:cubicBezTo>
                  <a:pt x="14285" y="4154"/>
                  <a:pt x="15072" y="4028"/>
                  <a:pt x="15859" y="3902"/>
                </a:cubicBezTo>
                <a:lnTo>
                  <a:pt x="15859" y="3902"/>
                </a:lnTo>
                <a:cubicBezTo>
                  <a:pt x="14820" y="4689"/>
                  <a:pt x="13908" y="5601"/>
                  <a:pt x="13782" y="6923"/>
                </a:cubicBezTo>
                <a:cubicBezTo>
                  <a:pt x="14568" y="6671"/>
                  <a:pt x="15355" y="6388"/>
                  <a:pt x="15859" y="5727"/>
                </a:cubicBezTo>
                <a:cubicBezTo>
                  <a:pt x="16393" y="5098"/>
                  <a:pt x="16771" y="4437"/>
                  <a:pt x="16771" y="3650"/>
                </a:cubicBezTo>
                <a:cubicBezTo>
                  <a:pt x="17432" y="3367"/>
                  <a:pt x="17967" y="3241"/>
                  <a:pt x="18501" y="2864"/>
                </a:cubicBezTo>
                <a:lnTo>
                  <a:pt x="18501" y="2864"/>
                </a:lnTo>
                <a:cubicBezTo>
                  <a:pt x="17841" y="3902"/>
                  <a:pt x="17432" y="5098"/>
                  <a:pt x="17306" y="6262"/>
                </a:cubicBezTo>
                <a:cubicBezTo>
                  <a:pt x="17967" y="5884"/>
                  <a:pt x="18344" y="5349"/>
                  <a:pt x="18753" y="4689"/>
                </a:cubicBezTo>
                <a:cubicBezTo>
                  <a:pt x="19005" y="4028"/>
                  <a:pt x="19005" y="3367"/>
                  <a:pt x="19005" y="2738"/>
                </a:cubicBezTo>
                <a:cubicBezTo>
                  <a:pt x="20201" y="2077"/>
                  <a:pt x="21239" y="1291"/>
                  <a:pt x="22151" y="221"/>
                </a:cubicBezTo>
                <a:lnTo>
                  <a:pt x="22151" y="95"/>
                </a:lnTo>
                <a:cubicBezTo>
                  <a:pt x="22151" y="32"/>
                  <a:pt x="22120" y="0"/>
                  <a:pt x="22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10"/>
          <p:cNvGrpSpPr/>
          <p:nvPr/>
        </p:nvGrpSpPr>
        <p:grpSpPr>
          <a:xfrm rot="10800000" flipH="1">
            <a:off x="-7" y="12"/>
            <a:ext cx="680991" cy="894904"/>
            <a:chOff x="249825" y="1157425"/>
            <a:chExt cx="206900" cy="271900"/>
          </a:xfrm>
        </p:grpSpPr>
        <p:sp>
          <p:nvSpPr>
            <p:cNvPr id="160" name="Google Shape;160;p10"/>
            <p:cNvSpPr/>
            <p:nvPr/>
          </p:nvSpPr>
          <p:spPr>
            <a:xfrm>
              <a:off x="249825" y="1157425"/>
              <a:ext cx="108575" cy="193225"/>
            </a:xfrm>
            <a:custGeom>
              <a:avLst/>
              <a:gdLst/>
              <a:ahLst/>
              <a:cxnLst/>
              <a:rect l="l" t="t" r="r" b="b"/>
              <a:pathLst>
                <a:path w="4343" h="7729" extrusionOk="0">
                  <a:moveTo>
                    <a:pt x="2007" y="0"/>
                  </a:moveTo>
                  <a:cubicBezTo>
                    <a:pt x="1338" y="0"/>
                    <a:pt x="590" y="666"/>
                    <a:pt x="1" y="1562"/>
                  </a:cubicBezTo>
                  <a:lnTo>
                    <a:pt x="1" y="7729"/>
                  </a:lnTo>
                  <a:cubicBezTo>
                    <a:pt x="127" y="7446"/>
                    <a:pt x="410" y="7194"/>
                    <a:pt x="662" y="6785"/>
                  </a:cubicBezTo>
                  <a:cubicBezTo>
                    <a:pt x="2109" y="4834"/>
                    <a:pt x="4343" y="1436"/>
                    <a:pt x="2644" y="241"/>
                  </a:cubicBezTo>
                  <a:cubicBezTo>
                    <a:pt x="2447" y="75"/>
                    <a:pt x="2231" y="0"/>
                    <a:pt x="2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249825" y="1228725"/>
              <a:ext cx="33075" cy="62950"/>
            </a:xfrm>
            <a:custGeom>
              <a:avLst/>
              <a:gdLst/>
              <a:ahLst/>
              <a:cxnLst/>
              <a:rect l="l" t="t" r="r" b="b"/>
              <a:pathLst>
                <a:path w="1323" h="2518" extrusionOk="0">
                  <a:moveTo>
                    <a:pt x="1071" y="0"/>
                  </a:moveTo>
                  <a:cubicBezTo>
                    <a:pt x="1071" y="0"/>
                    <a:pt x="662" y="944"/>
                    <a:pt x="1" y="1982"/>
                  </a:cubicBezTo>
                  <a:lnTo>
                    <a:pt x="1" y="2517"/>
                  </a:lnTo>
                  <a:cubicBezTo>
                    <a:pt x="662" y="1196"/>
                    <a:pt x="1196" y="283"/>
                    <a:pt x="1322" y="157"/>
                  </a:cubicBezTo>
                  <a:cubicBezTo>
                    <a:pt x="1322" y="157"/>
                    <a:pt x="1322" y="0"/>
                    <a:pt x="1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249825" y="1250250"/>
              <a:ext cx="206900" cy="179075"/>
            </a:xfrm>
            <a:custGeom>
              <a:avLst/>
              <a:gdLst/>
              <a:ahLst/>
              <a:cxnLst/>
              <a:rect l="l" t="t" r="r" b="b"/>
              <a:pathLst>
                <a:path w="8276" h="7163" extrusionOk="0">
                  <a:moveTo>
                    <a:pt x="6213" y="1"/>
                  </a:moveTo>
                  <a:cubicBezTo>
                    <a:pt x="4884" y="1"/>
                    <a:pt x="2769" y="1690"/>
                    <a:pt x="1196" y="3072"/>
                  </a:cubicBezTo>
                  <a:cubicBezTo>
                    <a:pt x="787" y="3355"/>
                    <a:pt x="410" y="3733"/>
                    <a:pt x="1" y="4142"/>
                  </a:cubicBezTo>
                  <a:lnTo>
                    <a:pt x="1" y="7162"/>
                  </a:lnTo>
                  <a:cubicBezTo>
                    <a:pt x="284" y="7005"/>
                    <a:pt x="536" y="6879"/>
                    <a:pt x="913" y="6627"/>
                  </a:cubicBezTo>
                  <a:cubicBezTo>
                    <a:pt x="913" y="6627"/>
                    <a:pt x="1700" y="6376"/>
                    <a:pt x="2644" y="5841"/>
                  </a:cubicBezTo>
                  <a:cubicBezTo>
                    <a:pt x="4846" y="4519"/>
                    <a:pt x="8276" y="2443"/>
                    <a:pt x="7206" y="586"/>
                  </a:cubicBezTo>
                  <a:cubicBezTo>
                    <a:pt x="6985" y="174"/>
                    <a:pt x="6639" y="1"/>
                    <a:pt x="6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249825" y="1308350"/>
              <a:ext cx="125100" cy="94225"/>
            </a:xfrm>
            <a:custGeom>
              <a:avLst/>
              <a:gdLst/>
              <a:ahLst/>
              <a:cxnLst/>
              <a:rect l="l" t="t" r="r" b="b"/>
              <a:pathLst>
                <a:path w="5004" h="3769" extrusionOk="0">
                  <a:moveTo>
                    <a:pt x="4783" y="1"/>
                  </a:moveTo>
                  <a:cubicBezTo>
                    <a:pt x="4752" y="1"/>
                    <a:pt x="4720" y="40"/>
                    <a:pt x="4720" y="119"/>
                  </a:cubicBezTo>
                  <a:cubicBezTo>
                    <a:pt x="4720" y="119"/>
                    <a:pt x="1983" y="2070"/>
                    <a:pt x="1" y="3391"/>
                  </a:cubicBezTo>
                  <a:lnTo>
                    <a:pt x="1" y="3769"/>
                  </a:lnTo>
                  <a:cubicBezTo>
                    <a:pt x="1983" y="2479"/>
                    <a:pt x="4720" y="370"/>
                    <a:pt x="4846" y="245"/>
                  </a:cubicBezTo>
                  <a:cubicBezTo>
                    <a:pt x="4846" y="245"/>
                    <a:pt x="5004" y="119"/>
                    <a:pt x="4846" y="119"/>
                  </a:cubicBezTo>
                  <a:cubicBezTo>
                    <a:pt x="4846" y="40"/>
                    <a:pt x="4815" y="1"/>
                    <a:pt x="4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0"/>
          <p:cNvGrpSpPr/>
          <p:nvPr/>
        </p:nvGrpSpPr>
        <p:grpSpPr>
          <a:xfrm rot="10800000" flipH="1">
            <a:off x="7062988" y="3716432"/>
            <a:ext cx="2081007" cy="1427071"/>
            <a:chOff x="7062988" y="-173543"/>
            <a:chExt cx="2081007" cy="1427071"/>
          </a:xfrm>
        </p:grpSpPr>
        <p:sp>
          <p:nvSpPr>
            <p:cNvPr id="165" name="Google Shape;165;p10"/>
            <p:cNvSpPr/>
            <p:nvPr/>
          </p:nvSpPr>
          <p:spPr>
            <a:xfrm>
              <a:off x="7367198" y="-173543"/>
              <a:ext cx="1776797" cy="1427071"/>
            </a:xfrm>
            <a:custGeom>
              <a:avLst/>
              <a:gdLst/>
              <a:ahLst/>
              <a:cxnLst/>
              <a:rect l="l" t="t" r="r" b="b"/>
              <a:pathLst>
                <a:path w="17589" h="17432" extrusionOk="0">
                  <a:moveTo>
                    <a:pt x="1" y="0"/>
                  </a:moveTo>
                  <a:cubicBezTo>
                    <a:pt x="1" y="0"/>
                    <a:pt x="284" y="3933"/>
                    <a:pt x="2486" y="5380"/>
                  </a:cubicBezTo>
                  <a:cubicBezTo>
                    <a:pt x="6042" y="7866"/>
                    <a:pt x="9849" y="4971"/>
                    <a:pt x="12460" y="9030"/>
                  </a:cubicBezTo>
                  <a:cubicBezTo>
                    <a:pt x="15072" y="13121"/>
                    <a:pt x="13499" y="16519"/>
                    <a:pt x="17589" y="17431"/>
                  </a:cubicBezTo>
                  <a:lnTo>
                    <a:pt x="17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rot="443258">
              <a:off x="7078222" y="-45116"/>
              <a:ext cx="292283" cy="255731"/>
            </a:xfrm>
            <a:custGeom>
              <a:avLst/>
              <a:gdLst/>
              <a:ahLst/>
              <a:cxnLst/>
              <a:rect l="l" t="t" r="r" b="b"/>
              <a:pathLst>
                <a:path w="3273" h="2864" extrusionOk="0">
                  <a:moveTo>
                    <a:pt x="1574" y="0"/>
                  </a:moveTo>
                  <a:cubicBezTo>
                    <a:pt x="1" y="0"/>
                    <a:pt x="252" y="1699"/>
                    <a:pt x="1291" y="2612"/>
                  </a:cubicBezTo>
                  <a:cubicBezTo>
                    <a:pt x="1574" y="2864"/>
                    <a:pt x="1826" y="2864"/>
                    <a:pt x="2077" y="2864"/>
                  </a:cubicBezTo>
                  <a:cubicBezTo>
                    <a:pt x="2738" y="2864"/>
                    <a:pt x="3273" y="2203"/>
                    <a:pt x="3021" y="1416"/>
                  </a:cubicBezTo>
                  <a:cubicBezTo>
                    <a:pt x="2738" y="630"/>
                    <a:pt x="2360" y="0"/>
                    <a:pt x="1574" y="0"/>
                  </a:cubicBezTo>
                  <a:close/>
                </a:path>
              </a:pathLst>
            </a:custGeom>
            <a:solidFill>
              <a:srgbClr val="E7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10"/>
          <p:cNvSpPr txBox="1">
            <a:spLocks noGrp="1"/>
          </p:cNvSpPr>
          <p:nvPr>
            <p:ph type="title"/>
          </p:nvPr>
        </p:nvSpPr>
        <p:spPr>
          <a:xfrm>
            <a:off x="4572000" y="1086750"/>
            <a:ext cx="3852000" cy="2970000"/>
          </a:xfrm>
          <a:prstGeom prst="rect">
            <a:avLst/>
          </a:prstGeom>
        </p:spPr>
        <p:txBody>
          <a:bodyPr spcFirstLastPara="1" wrap="square" lIns="0" tIns="0" rIns="0" bIns="0" anchor="ctr" anchorCtr="0">
            <a:noAutofit/>
          </a:bodyPr>
          <a:lstStyle>
            <a:lvl1pPr lvl="0" algn="r" rtl="0">
              <a:spcBef>
                <a:spcPts val="0"/>
              </a:spcBef>
              <a:spcAft>
                <a:spcPts val="0"/>
              </a:spcAft>
              <a:buSzPts val="4200"/>
              <a:buNone/>
              <a:defRPr sz="48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8"/>
        <p:cNvGrpSpPr/>
        <p:nvPr/>
      </p:nvGrpSpPr>
      <p:grpSpPr>
        <a:xfrm>
          <a:off x="0" y="0"/>
          <a:ext cx="0" cy="0"/>
          <a:chOff x="0" y="0"/>
          <a:chExt cx="0" cy="0"/>
        </a:xfrm>
      </p:grpSpPr>
      <p:pic>
        <p:nvPicPr>
          <p:cNvPr id="169" name="Google Shape;169;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0" name="Google Shape;170;p11"/>
          <p:cNvSpPr txBox="1">
            <a:spLocks noGrp="1"/>
          </p:cNvSpPr>
          <p:nvPr>
            <p:ph type="title" hasCustomPrompt="1"/>
          </p:nvPr>
        </p:nvSpPr>
        <p:spPr>
          <a:xfrm>
            <a:off x="720000" y="1747000"/>
            <a:ext cx="4774500" cy="1095300"/>
          </a:xfrm>
          <a:prstGeom prst="rect">
            <a:avLst/>
          </a:prstGeom>
        </p:spPr>
        <p:txBody>
          <a:bodyPr spcFirstLastPara="1" wrap="square" lIns="0" tIns="0" rIns="0" bIns="0" anchor="ctr" anchorCtr="0">
            <a:noAutofit/>
          </a:bodyPr>
          <a:lstStyle>
            <a:lvl1pPr lvl="0">
              <a:spcBef>
                <a:spcPts val="0"/>
              </a:spcBef>
              <a:spcAft>
                <a:spcPts val="0"/>
              </a:spcAft>
              <a:buSzPts val="4800"/>
              <a:buNone/>
              <a:defRPr sz="81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t>xx%</a:t>
            </a:r>
          </a:p>
        </p:txBody>
      </p:sp>
      <p:sp>
        <p:nvSpPr>
          <p:cNvPr id="171" name="Google Shape;171;p11"/>
          <p:cNvSpPr txBox="1">
            <a:spLocks noGrp="1"/>
          </p:cNvSpPr>
          <p:nvPr>
            <p:ph type="subTitle" idx="1"/>
          </p:nvPr>
        </p:nvSpPr>
        <p:spPr>
          <a:xfrm>
            <a:off x="720000" y="2842425"/>
            <a:ext cx="4774500" cy="554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172" name="Google Shape;172;p11"/>
          <p:cNvGrpSpPr/>
          <p:nvPr/>
        </p:nvGrpSpPr>
        <p:grpSpPr>
          <a:xfrm rot="10800000">
            <a:off x="-307353" y="-335750"/>
            <a:ext cx="1499993" cy="1903925"/>
            <a:chOff x="7908572" y="3613175"/>
            <a:chExt cx="1499993" cy="1903925"/>
          </a:xfrm>
        </p:grpSpPr>
        <p:grpSp>
          <p:nvGrpSpPr>
            <p:cNvPr id="173" name="Google Shape;173;p11"/>
            <p:cNvGrpSpPr/>
            <p:nvPr/>
          </p:nvGrpSpPr>
          <p:grpSpPr>
            <a:xfrm rot="8498445">
              <a:off x="8450354" y="3712469"/>
              <a:ext cx="550008" cy="1506832"/>
              <a:chOff x="875725" y="2057550"/>
              <a:chExt cx="281625" cy="771500"/>
            </a:xfrm>
          </p:grpSpPr>
          <p:sp>
            <p:nvSpPr>
              <p:cNvPr id="174" name="Google Shape;174;p11"/>
              <p:cNvSpPr/>
              <p:nvPr/>
            </p:nvSpPr>
            <p:spPr>
              <a:xfrm>
                <a:off x="875725" y="2058100"/>
                <a:ext cx="281625" cy="770950"/>
              </a:xfrm>
              <a:custGeom>
                <a:avLst/>
                <a:gdLst/>
                <a:ahLst/>
                <a:cxnLst/>
                <a:rect l="l" t="t" r="r" b="b"/>
                <a:pathLst>
                  <a:path w="11265" h="30838" extrusionOk="0">
                    <a:moveTo>
                      <a:pt x="8731" y="0"/>
                    </a:moveTo>
                    <a:cubicBezTo>
                      <a:pt x="8039" y="0"/>
                      <a:pt x="6911" y="1358"/>
                      <a:pt x="6419" y="1733"/>
                    </a:cubicBezTo>
                    <a:cubicBezTo>
                      <a:pt x="3147" y="5006"/>
                      <a:pt x="1448" y="9474"/>
                      <a:pt x="787" y="13910"/>
                    </a:cubicBezTo>
                    <a:cubicBezTo>
                      <a:pt x="1" y="19573"/>
                      <a:pt x="1039" y="25206"/>
                      <a:pt x="1952" y="30838"/>
                    </a:cubicBezTo>
                    <a:cubicBezTo>
                      <a:pt x="2895" y="27282"/>
                      <a:pt x="4720" y="24010"/>
                      <a:pt x="6545" y="20738"/>
                    </a:cubicBezTo>
                    <a:cubicBezTo>
                      <a:pt x="8244" y="17465"/>
                      <a:pt x="9975" y="14193"/>
                      <a:pt x="10761" y="10512"/>
                    </a:cubicBezTo>
                    <a:cubicBezTo>
                      <a:pt x="11265" y="8026"/>
                      <a:pt x="11265" y="5257"/>
                      <a:pt x="10478" y="2772"/>
                    </a:cubicBezTo>
                    <a:cubicBezTo>
                      <a:pt x="10352" y="2111"/>
                      <a:pt x="9818" y="160"/>
                      <a:pt x="8905" y="34"/>
                    </a:cubicBezTo>
                    <a:cubicBezTo>
                      <a:pt x="8851" y="11"/>
                      <a:pt x="8793" y="0"/>
                      <a:pt x="87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892250" y="2057550"/>
                <a:ext cx="245450" cy="771500"/>
              </a:xfrm>
              <a:custGeom>
                <a:avLst/>
                <a:gdLst/>
                <a:ahLst/>
                <a:cxnLst/>
                <a:rect l="l" t="t" r="r" b="b"/>
                <a:pathLst>
                  <a:path w="9818" h="30860" extrusionOk="0">
                    <a:moveTo>
                      <a:pt x="8207" y="0"/>
                    </a:moveTo>
                    <a:cubicBezTo>
                      <a:pt x="8160" y="0"/>
                      <a:pt x="8076" y="56"/>
                      <a:pt x="7992" y="56"/>
                    </a:cubicBezTo>
                    <a:cubicBezTo>
                      <a:pt x="7458" y="2668"/>
                      <a:pt x="6419" y="5688"/>
                      <a:pt x="5507" y="8300"/>
                    </a:cubicBezTo>
                    <a:cubicBezTo>
                      <a:pt x="5507" y="8426"/>
                      <a:pt x="5381" y="8583"/>
                      <a:pt x="5381" y="8709"/>
                    </a:cubicBezTo>
                    <a:lnTo>
                      <a:pt x="1039" y="9999"/>
                    </a:lnTo>
                    <a:cubicBezTo>
                      <a:pt x="913" y="10156"/>
                      <a:pt x="913" y="10282"/>
                      <a:pt x="913" y="10534"/>
                    </a:cubicBezTo>
                    <a:lnTo>
                      <a:pt x="5224" y="9087"/>
                    </a:lnTo>
                    <a:lnTo>
                      <a:pt x="5224" y="9087"/>
                    </a:lnTo>
                    <a:cubicBezTo>
                      <a:pt x="4720" y="10660"/>
                      <a:pt x="4185" y="12107"/>
                      <a:pt x="3808" y="13429"/>
                    </a:cubicBezTo>
                    <a:cubicBezTo>
                      <a:pt x="3399" y="15128"/>
                      <a:pt x="3021" y="16827"/>
                      <a:pt x="2612" y="18526"/>
                    </a:cubicBezTo>
                    <a:lnTo>
                      <a:pt x="1" y="20760"/>
                    </a:lnTo>
                    <a:lnTo>
                      <a:pt x="1" y="21295"/>
                    </a:lnTo>
                    <a:lnTo>
                      <a:pt x="2486" y="19186"/>
                    </a:lnTo>
                    <a:lnTo>
                      <a:pt x="2486" y="19186"/>
                    </a:lnTo>
                    <a:cubicBezTo>
                      <a:pt x="1700" y="23906"/>
                      <a:pt x="1291" y="28248"/>
                      <a:pt x="1165" y="30073"/>
                    </a:cubicBezTo>
                    <a:cubicBezTo>
                      <a:pt x="1165" y="30325"/>
                      <a:pt x="1291" y="30608"/>
                      <a:pt x="1291" y="30860"/>
                    </a:cubicBezTo>
                    <a:cubicBezTo>
                      <a:pt x="1448" y="30608"/>
                      <a:pt x="1448" y="30325"/>
                      <a:pt x="1574" y="29947"/>
                    </a:cubicBezTo>
                    <a:cubicBezTo>
                      <a:pt x="1825" y="27461"/>
                      <a:pt x="2486" y="20634"/>
                      <a:pt x="4059" y="14341"/>
                    </a:cubicBezTo>
                    <a:lnTo>
                      <a:pt x="6671" y="19438"/>
                    </a:lnTo>
                    <a:cubicBezTo>
                      <a:pt x="6671" y="19186"/>
                      <a:pt x="6797" y="19061"/>
                      <a:pt x="6797" y="18935"/>
                    </a:cubicBezTo>
                    <a:lnTo>
                      <a:pt x="4185" y="13680"/>
                    </a:lnTo>
                    <a:lnTo>
                      <a:pt x="4185" y="13554"/>
                    </a:lnTo>
                    <a:cubicBezTo>
                      <a:pt x="4720" y="11981"/>
                      <a:pt x="5224" y="10282"/>
                      <a:pt x="5884" y="8426"/>
                    </a:cubicBezTo>
                    <a:cubicBezTo>
                      <a:pt x="6010" y="8048"/>
                      <a:pt x="6293" y="7513"/>
                      <a:pt x="6419" y="7010"/>
                    </a:cubicBezTo>
                    <a:lnTo>
                      <a:pt x="9691" y="12233"/>
                    </a:lnTo>
                    <a:cubicBezTo>
                      <a:pt x="9691" y="12107"/>
                      <a:pt x="9817" y="11855"/>
                      <a:pt x="9817" y="11729"/>
                    </a:cubicBezTo>
                    <a:lnTo>
                      <a:pt x="6545" y="6475"/>
                    </a:lnTo>
                    <a:cubicBezTo>
                      <a:pt x="7332" y="4241"/>
                      <a:pt x="7992" y="2007"/>
                      <a:pt x="8370" y="56"/>
                    </a:cubicBezTo>
                    <a:lnTo>
                      <a:pt x="8244" y="56"/>
                    </a:lnTo>
                    <a:cubicBezTo>
                      <a:pt x="8244" y="14"/>
                      <a:pt x="82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1"/>
            <p:cNvSpPr/>
            <p:nvPr/>
          </p:nvSpPr>
          <p:spPr>
            <a:xfrm rot="-6396751" flipH="1">
              <a:off x="8201831" y="4462874"/>
              <a:ext cx="837583" cy="261764"/>
            </a:xfrm>
            <a:custGeom>
              <a:avLst/>
              <a:gdLst/>
              <a:ahLst/>
              <a:cxnLst/>
              <a:rect l="l" t="t" r="r" b="b"/>
              <a:pathLst>
                <a:path w="22152" h="6923" extrusionOk="0">
                  <a:moveTo>
                    <a:pt x="22088" y="0"/>
                  </a:moveTo>
                  <a:cubicBezTo>
                    <a:pt x="22057" y="0"/>
                    <a:pt x="22025" y="32"/>
                    <a:pt x="22025" y="95"/>
                  </a:cubicBezTo>
                  <a:cubicBezTo>
                    <a:pt x="21113" y="1007"/>
                    <a:pt x="20201" y="1668"/>
                    <a:pt x="19005" y="2329"/>
                  </a:cubicBezTo>
                  <a:cubicBezTo>
                    <a:pt x="18753" y="1951"/>
                    <a:pt x="18218" y="1542"/>
                    <a:pt x="17715" y="1416"/>
                  </a:cubicBezTo>
                  <a:cubicBezTo>
                    <a:pt x="17054" y="1291"/>
                    <a:pt x="16519" y="1165"/>
                    <a:pt x="15859" y="1007"/>
                  </a:cubicBezTo>
                  <a:lnTo>
                    <a:pt x="15859" y="1007"/>
                  </a:lnTo>
                  <a:cubicBezTo>
                    <a:pt x="16268" y="1542"/>
                    <a:pt x="16645" y="1951"/>
                    <a:pt x="17180" y="2203"/>
                  </a:cubicBezTo>
                  <a:cubicBezTo>
                    <a:pt x="17558" y="2455"/>
                    <a:pt x="17967" y="2581"/>
                    <a:pt x="18344" y="2738"/>
                  </a:cubicBezTo>
                  <a:cubicBezTo>
                    <a:pt x="17841" y="2990"/>
                    <a:pt x="17306" y="3115"/>
                    <a:pt x="16771" y="3367"/>
                  </a:cubicBezTo>
                  <a:cubicBezTo>
                    <a:pt x="15984" y="2203"/>
                    <a:pt x="14694" y="1416"/>
                    <a:pt x="13247" y="1291"/>
                  </a:cubicBezTo>
                  <a:lnTo>
                    <a:pt x="13247" y="1291"/>
                  </a:lnTo>
                  <a:cubicBezTo>
                    <a:pt x="13625" y="1794"/>
                    <a:pt x="14034" y="2329"/>
                    <a:pt x="14568" y="2738"/>
                  </a:cubicBezTo>
                  <a:cubicBezTo>
                    <a:pt x="14946" y="3115"/>
                    <a:pt x="15481" y="3367"/>
                    <a:pt x="15984" y="3650"/>
                  </a:cubicBezTo>
                  <a:cubicBezTo>
                    <a:pt x="15198" y="3776"/>
                    <a:pt x="14285" y="3902"/>
                    <a:pt x="13499" y="4028"/>
                  </a:cubicBezTo>
                  <a:cubicBezTo>
                    <a:pt x="13625" y="3241"/>
                    <a:pt x="13121" y="2581"/>
                    <a:pt x="12586" y="2077"/>
                  </a:cubicBezTo>
                  <a:cubicBezTo>
                    <a:pt x="11926" y="1668"/>
                    <a:pt x="11265" y="1416"/>
                    <a:pt x="10478" y="1165"/>
                  </a:cubicBezTo>
                  <a:lnTo>
                    <a:pt x="10478" y="1165"/>
                  </a:lnTo>
                  <a:cubicBezTo>
                    <a:pt x="11013" y="2329"/>
                    <a:pt x="11800" y="3241"/>
                    <a:pt x="12712" y="4028"/>
                  </a:cubicBezTo>
                  <a:lnTo>
                    <a:pt x="12209" y="4028"/>
                  </a:lnTo>
                  <a:cubicBezTo>
                    <a:pt x="11674" y="3902"/>
                    <a:pt x="11265" y="3902"/>
                    <a:pt x="10761" y="3902"/>
                  </a:cubicBezTo>
                  <a:cubicBezTo>
                    <a:pt x="10352" y="2738"/>
                    <a:pt x="9566" y="1794"/>
                    <a:pt x="8653" y="1165"/>
                  </a:cubicBezTo>
                  <a:lnTo>
                    <a:pt x="8653" y="1165"/>
                  </a:lnTo>
                  <a:cubicBezTo>
                    <a:pt x="8779" y="2077"/>
                    <a:pt x="9314" y="2990"/>
                    <a:pt x="10101" y="3776"/>
                  </a:cubicBezTo>
                  <a:cubicBezTo>
                    <a:pt x="9440" y="3650"/>
                    <a:pt x="8779" y="3524"/>
                    <a:pt x="8118" y="3367"/>
                  </a:cubicBezTo>
                  <a:cubicBezTo>
                    <a:pt x="8118" y="2738"/>
                    <a:pt x="7993" y="2077"/>
                    <a:pt x="7615" y="1668"/>
                  </a:cubicBezTo>
                  <a:cubicBezTo>
                    <a:pt x="7332" y="1165"/>
                    <a:pt x="6703" y="756"/>
                    <a:pt x="6168" y="630"/>
                  </a:cubicBezTo>
                  <a:lnTo>
                    <a:pt x="6168" y="630"/>
                  </a:lnTo>
                  <a:cubicBezTo>
                    <a:pt x="6293" y="1542"/>
                    <a:pt x="6828" y="2455"/>
                    <a:pt x="7332" y="3115"/>
                  </a:cubicBezTo>
                  <a:cubicBezTo>
                    <a:pt x="6828" y="2990"/>
                    <a:pt x="6293" y="2864"/>
                    <a:pt x="5759" y="2738"/>
                  </a:cubicBezTo>
                  <a:cubicBezTo>
                    <a:pt x="5916" y="2203"/>
                    <a:pt x="5633" y="1668"/>
                    <a:pt x="5255" y="1291"/>
                  </a:cubicBezTo>
                  <a:cubicBezTo>
                    <a:pt x="4846" y="881"/>
                    <a:pt x="4343" y="504"/>
                    <a:pt x="3808" y="221"/>
                  </a:cubicBezTo>
                  <a:lnTo>
                    <a:pt x="3808" y="221"/>
                  </a:lnTo>
                  <a:cubicBezTo>
                    <a:pt x="3934" y="756"/>
                    <a:pt x="4185" y="1165"/>
                    <a:pt x="4343" y="1668"/>
                  </a:cubicBezTo>
                  <a:cubicBezTo>
                    <a:pt x="4469" y="1951"/>
                    <a:pt x="4594" y="2203"/>
                    <a:pt x="4720" y="2329"/>
                  </a:cubicBezTo>
                  <a:cubicBezTo>
                    <a:pt x="4720" y="2429"/>
                    <a:pt x="4800" y="2529"/>
                    <a:pt x="4896" y="2566"/>
                  </a:cubicBezTo>
                  <a:lnTo>
                    <a:pt x="4896" y="2566"/>
                  </a:lnTo>
                  <a:cubicBezTo>
                    <a:pt x="4290" y="2454"/>
                    <a:pt x="3656" y="2450"/>
                    <a:pt x="3021" y="2329"/>
                  </a:cubicBezTo>
                  <a:cubicBezTo>
                    <a:pt x="2895" y="1951"/>
                    <a:pt x="2360" y="1951"/>
                    <a:pt x="2109" y="1951"/>
                  </a:cubicBezTo>
                  <a:cubicBezTo>
                    <a:pt x="1322" y="1951"/>
                    <a:pt x="661" y="2077"/>
                    <a:pt x="1" y="2329"/>
                  </a:cubicBezTo>
                  <a:cubicBezTo>
                    <a:pt x="545" y="2666"/>
                    <a:pt x="1261" y="2896"/>
                    <a:pt x="1936" y="2896"/>
                  </a:cubicBezTo>
                  <a:cubicBezTo>
                    <a:pt x="2080" y="2896"/>
                    <a:pt x="2222" y="2886"/>
                    <a:pt x="2360" y="2864"/>
                  </a:cubicBezTo>
                  <a:cubicBezTo>
                    <a:pt x="2486" y="2864"/>
                    <a:pt x="2770" y="2738"/>
                    <a:pt x="2895" y="2581"/>
                  </a:cubicBezTo>
                  <a:cubicBezTo>
                    <a:pt x="3808" y="2738"/>
                    <a:pt x="4594" y="2864"/>
                    <a:pt x="5507" y="2990"/>
                  </a:cubicBezTo>
                  <a:cubicBezTo>
                    <a:pt x="4469" y="2990"/>
                    <a:pt x="3399" y="3241"/>
                    <a:pt x="2770" y="4154"/>
                  </a:cubicBezTo>
                  <a:cubicBezTo>
                    <a:pt x="2935" y="4176"/>
                    <a:pt x="3101" y="4187"/>
                    <a:pt x="3267" y="4187"/>
                  </a:cubicBezTo>
                  <a:cubicBezTo>
                    <a:pt x="4266" y="4187"/>
                    <a:pt x="5241" y="3790"/>
                    <a:pt x="5916" y="3115"/>
                  </a:cubicBezTo>
                  <a:cubicBezTo>
                    <a:pt x="6419" y="3241"/>
                    <a:pt x="6954" y="3241"/>
                    <a:pt x="7332" y="3367"/>
                  </a:cubicBezTo>
                  <a:cubicBezTo>
                    <a:pt x="6545" y="3650"/>
                    <a:pt x="5759" y="4028"/>
                    <a:pt x="5129" y="4563"/>
                  </a:cubicBezTo>
                  <a:cubicBezTo>
                    <a:pt x="5345" y="4615"/>
                    <a:pt x="5566" y="4640"/>
                    <a:pt x="5788" y="4640"/>
                  </a:cubicBezTo>
                  <a:cubicBezTo>
                    <a:pt x="6635" y="4640"/>
                    <a:pt x="7495" y="4274"/>
                    <a:pt x="8118" y="3650"/>
                  </a:cubicBezTo>
                  <a:cubicBezTo>
                    <a:pt x="8779" y="3776"/>
                    <a:pt x="9440" y="3902"/>
                    <a:pt x="10101" y="4028"/>
                  </a:cubicBezTo>
                  <a:cubicBezTo>
                    <a:pt x="9062" y="4311"/>
                    <a:pt x="7993" y="4814"/>
                    <a:pt x="7080" y="5601"/>
                  </a:cubicBezTo>
                  <a:cubicBezTo>
                    <a:pt x="7305" y="5645"/>
                    <a:pt x="7529" y="5666"/>
                    <a:pt x="7751" y="5666"/>
                  </a:cubicBezTo>
                  <a:cubicBezTo>
                    <a:pt x="8958" y="5666"/>
                    <a:pt x="10077" y="5038"/>
                    <a:pt x="10635" y="4028"/>
                  </a:cubicBezTo>
                  <a:cubicBezTo>
                    <a:pt x="11139" y="4154"/>
                    <a:pt x="11674" y="4154"/>
                    <a:pt x="12209" y="4311"/>
                  </a:cubicBezTo>
                  <a:lnTo>
                    <a:pt x="12712" y="4311"/>
                  </a:lnTo>
                  <a:cubicBezTo>
                    <a:pt x="11548" y="4814"/>
                    <a:pt x="10635" y="5601"/>
                    <a:pt x="9849" y="6514"/>
                  </a:cubicBezTo>
                  <a:cubicBezTo>
                    <a:pt x="10635" y="6514"/>
                    <a:pt x="11422" y="6262"/>
                    <a:pt x="12051" y="5884"/>
                  </a:cubicBezTo>
                  <a:cubicBezTo>
                    <a:pt x="12586" y="5475"/>
                    <a:pt x="13121" y="4940"/>
                    <a:pt x="13499" y="4311"/>
                  </a:cubicBezTo>
                  <a:cubicBezTo>
                    <a:pt x="14285" y="4154"/>
                    <a:pt x="15072" y="4028"/>
                    <a:pt x="15859" y="3902"/>
                  </a:cubicBezTo>
                  <a:lnTo>
                    <a:pt x="15859" y="3902"/>
                  </a:lnTo>
                  <a:cubicBezTo>
                    <a:pt x="14820" y="4689"/>
                    <a:pt x="13908" y="5601"/>
                    <a:pt x="13782" y="6923"/>
                  </a:cubicBezTo>
                  <a:cubicBezTo>
                    <a:pt x="14568" y="6671"/>
                    <a:pt x="15355" y="6388"/>
                    <a:pt x="15859" y="5727"/>
                  </a:cubicBezTo>
                  <a:cubicBezTo>
                    <a:pt x="16393" y="5098"/>
                    <a:pt x="16771" y="4437"/>
                    <a:pt x="16771" y="3650"/>
                  </a:cubicBezTo>
                  <a:cubicBezTo>
                    <a:pt x="17432" y="3367"/>
                    <a:pt x="17967" y="3241"/>
                    <a:pt x="18501" y="2864"/>
                  </a:cubicBezTo>
                  <a:lnTo>
                    <a:pt x="18501" y="2864"/>
                  </a:lnTo>
                  <a:cubicBezTo>
                    <a:pt x="17841" y="3902"/>
                    <a:pt x="17432" y="5098"/>
                    <a:pt x="17306" y="6262"/>
                  </a:cubicBezTo>
                  <a:cubicBezTo>
                    <a:pt x="17967" y="5884"/>
                    <a:pt x="18344" y="5349"/>
                    <a:pt x="18753" y="4689"/>
                  </a:cubicBezTo>
                  <a:cubicBezTo>
                    <a:pt x="19005" y="4028"/>
                    <a:pt x="19005" y="3367"/>
                    <a:pt x="19005" y="2738"/>
                  </a:cubicBezTo>
                  <a:cubicBezTo>
                    <a:pt x="20201" y="2077"/>
                    <a:pt x="21239" y="1291"/>
                    <a:pt x="22151" y="221"/>
                  </a:cubicBezTo>
                  <a:lnTo>
                    <a:pt x="22151" y="95"/>
                  </a:lnTo>
                  <a:cubicBezTo>
                    <a:pt x="22151" y="32"/>
                    <a:pt x="22120" y="0"/>
                    <a:pt x="22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rot="-5400000" flipH="1">
              <a:off x="8258829" y="4086731"/>
              <a:ext cx="1377688" cy="430576"/>
            </a:xfrm>
            <a:custGeom>
              <a:avLst/>
              <a:gdLst/>
              <a:ahLst/>
              <a:cxnLst/>
              <a:rect l="l" t="t" r="r" b="b"/>
              <a:pathLst>
                <a:path w="22152" h="6923" extrusionOk="0">
                  <a:moveTo>
                    <a:pt x="22088" y="0"/>
                  </a:moveTo>
                  <a:cubicBezTo>
                    <a:pt x="22057" y="0"/>
                    <a:pt x="22025" y="32"/>
                    <a:pt x="22025" y="95"/>
                  </a:cubicBezTo>
                  <a:cubicBezTo>
                    <a:pt x="21113" y="1007"/>
                    <a:pt x="20201" y="1668"/>
                    <a:pt x="19005" y="2329"/>
                  </a:cubicBezTo>
                  <a:cubicBezTo>
                    <a:pt x="18753" y="1951"/>
                    <a:pt x="18218" y="1542"/>
                    <a:pt x="17715" y="1416"/>
                  </a:cubicBezTo>
                  <a:cubicBezTo>
                    <a:pt x="17054" y="1291"/>
                    <a:pt x="16519" y="1165"/>
                    <a:pt x="15859" y="1007"/>
                  </a:cubicBezTo>
                  <a:lnTo>
                    <a:pt x="15859" y="1007"/>
                  </a:lnTo>
                  <a:cubicBezTo>
                    <a:pt x="16268" y="1542"/>
                    <a:pt x="16645" y="1951"/>
                    <a:pt x="17180" y="2203"/>
                  </a:cubicBezTo>
                  <a:cubicBezTo>
                    <a:pt x="17558" y="2455"/>
                    <a:pt x="17967" y="2581"/>
                    <a:pt x="18344" y="2738"/>
                  </a:cubicBezTo>
                  <a:cubicBezTo>
                    <a:pt x="17841" y="2990"/>
                    <a:pt x="17306" y="3115"/>
                    <a:pt x="16771" y="3367"/>
                  </a:cubicBezTo>
                  <a:cubicBezTo>
                    <a:pt x="15984" y="2203"/>
                    <a:pt x="14694" y="1416"/>
                    <a:pt x="13247" y="1291"/>
                  </a:cubicBezTo>
                  <a:lnTo>
                    <a:pt x="13247" y="1291"/>
                  </a:lnTo>
                  <a:cubicBezTo>
                    <a:pt x="13625" y="1794"/>
                    <a:pt x="14034" y="2329"/>
                    <a:pt x="14568" y="2738"/>
                  </a:cubicBezTo>
                  <a:cubicBezTo>
                    <a:pt x="14946" y="3115"/>
                    <a:pt x="15481" y="3367"/>
                    <a:pt x="15984" y="3650"/>
                  </a:cubicBezTo>
                  <a:cubicBezTo>
                    <a:pt x="15198" y="3776"/>
                    <a:pt x="14285" y="3902"/>
                    <a:pt x="13499" y="4028"/>
                  </a:cubicBezTo>
                  <a:cubicBezTo>
                    <a:pt x="13625" y="3241"/>
                    <a:pt x="13121" y="2581"/>
                    <a:pt x="12586" y="2077"/>
                  </a:cubicBezTo>
                  <a:cubicBezTo>
                    <a:pt x="11926" y="1668"/>
                    <a:pt x="11265" y="1416"/>
                    <a:pt x="10478" y="1165"/>
                  </a:cubicBezTo>
                  <a:lnTo>
                    <a:pt x="10478" y="1165"/>
                  </a:lnTo>
                  <a:cubicBezTo>
                    <a:pt x="11013" y="2329"/>
                    <a:pt x="11800" y="3241"/>
                    <a:pt x="12712" y="4028"/>
                  </a:cubicBezTo>
                  <a:lnTo>
                    <a:pt x="12209" y="4028"/>
                  </a:lnTo>
                  <a:cubicBezTo>
                    <a:pt x="11674" y="3902"/>
                    <a:pt x="11265" y="3902"/>
                    <a:pt x="10761" y="3902"/>
                  </a:cubicBezTo>
                  <a:cubicBezTo>
                    <a:pt x="10352" y="2738"/>
                    <a:pt x="9566" y="1794"/>
                    <a:pt x="8653" y="1165"/>
                  </a:cubicBezTo>
                  <a:lnTo>
                    <a:pt x="8653" y="1165"/>
                  </a:lnTo>
                  <a:cubicBezTo>
                    <a:pt x="8779" y="2077"/>
                    <a:pt x="9314" y="2990"/>
                    <a:pt x="10101" y="3776"/>
                  </a:cubicBezTo>
                  <a:cubicBezTo>
                    <a:pt x="9440" y="3650"/>
                    <a:pt x="8779" y="3524"/>
                    <a:pt x="8118" y="3367"/>
                  </a:cubicBezTo>
                  <a:cubicBezTo>
                    <a:pt x="8118" y="2738"/>
                    <a:pt x="7993" y="2077"/>
                    <a:pt x="7615" y="1668"/>
                  </a:cubicBezTo>
                  <a:cubicBezTo>
                    <a:pt x="7332" y="1165"/>
                    <a:pt x="6703" y="756"/>
                    <a:pt x="6168" y="630"/>
                  </a:cubicBezTo>
                  <a:lnTo>
                    <a:pt x="6168" y="630"/>
                  </a:lnTo>
                  <a:cubicBezTo>
                    <a:pt x="6293" y="1542"/>
                    <a:pt x="6828" y="2455"/>
                    <a:pt x="7332" y="3115"/>
                  </a:cubicBezTo>
                  <a:cubicBezTo>
                    <a:pt x="6828" y="2990"/>
                    <a:pt x="6293" y="2864"/>
                    <a:pt x="5759" y="2738"/>
                  </a:cubicBezTo>
                  <a:cubicBezTo>
                    <a:pt x="5916" y="2203"/>
                    <a:pt x="5633" y="1668"/>
                    <a:pt x="5255" y="1291"/>
                  </a:cubicBezTo>
                  <a:cubicBezTo>
                    <a:pt x="4846" y="881"/>
                    <a:pt x="4343" y="504"/>
                    <a:pt x="3808" y="221"/>
                  </a:cubicBezTo>
                  <a:lnTo>
                    <a:pt x="3808" y="221"/>
                  </a:lnTo>
                  <a:cubicBezTo>
                    <a:pt x="3934" y="756"/>
                    <a:pt x="4185" y="1165"/>
                    <a:pt x="4343" y="1668"/>
                  </a:cubicBezTo>
                  <a:cubicBezTo>
                    <a:pt x="4469" y="1951"/>
                    <a:pt x="4594" y="2203"/>
                    <a:pt x="4720" y="2329"/>
                  </a:cubicBezTo>
                  <a:cubicBezTo>
                    <a:pt x="4720" y="2429"/>
                    <a:pt x="4800" y="2529"/>
                    <a:pt x="4896" y="2566"/>
                  </a:cubicBezTo>
                  <a:lnTo>
                    <a:pt x="4896" y="2566"/>
                  </a:lnTo>
                  <a:cubicBezTo>
                    <a:pt x="4290" y="2454"/>
                    <a:pt x="3656" y="2450"/>
                    <a:pt x="3021" y="2329"/>
                  </a:cubicBezTo>
                  <a:cubicBezTo>
                    <a:pt x="2895" y="1951"/>
                    <a:pt x="2360" y="1951"/>
                    <a:pt x="2109" y="1951"/>
                  </a:cubicBezTo>
                  <a:cubicBezTo>
                    <a:pt x="1322" y="1951"/>
                    <a:pt x="661" y="2077"/>
                    <a:pt x="1" y="2329"/>
                  </a:cubicBezTo>
                  <a:cubicBezTo>
                    <a:pt x="545" y="2666"/>
                    <a:pt x="1261" y="2896"/>
                    <a:pt x="1936" y="2896"/>
                  </a:cubicBezTo>
                  <a:cubicBezTo>
                    <a:pt x="2080" y="2896"/>
                    <a:pt x="2222" y="2886"/>
                    <a:pt x="2360" y="2864"/>
                  </a:cubicBezTo>
                  <a:cubicBezTo>
                    <a:pt x="2486" y="2864"/>
                    <a:pt x="2770" y="2738"/>
                    <a:pt x="2895" y="2581"/>
                  </a:cubicBezTo>
                  <a:cubicBezTo>
                    <a:pt x="3808" y="2738"/>
                    <a:pt x="4594" y="2864"/>
                    <a:pt x="5507" y="2990"/>
                  </a:cubicBezTo>
                  <a:cubicBezTo>
                    <a:pt x="4469" y="2990"/>
                    <a:pt x="3399" y="3241"/>
                    <a:pt x="2770" y="4154"/>
                  </a:cubicBezTo>
                  <a:cubicBezTo>
                    <a:pt x="2935" y="4176"/>
                    <a:pt x="3101" y="4187"/>
                    <a:pt x="3267" y="4187"/>
                  </a:cubicBezTo>
                  <a:cubicBezTo>
                    <a:pt x="4266" y="4187"/>
                    <a:pt x="5241" y="3790"/>
                    <a:pt x="5916" y="3115"/>
                  </a:cubicBezTo>
                  <a:cubicBezTo>
                    <a:pt x="6419" y="3241"/>
                    <a:pt x="6954" y="3241"/>
                    <a:pt x="7332" y="3367"/>
                  </a:cubicBezTo>
                  <a:cubicBezTo>
                    <a:pt x="6545" y="3650"/>
                    <a:pt x="5759" y="4028"/>
                    <a:pt x="5129" y="4563"/>
                  </a:cubicBezTo>
                  <a:cubicBezTo>
                    <a:pt x="5345" y="4615"/>
                    <a:pt x="5566" y="4640"/>
                    <a:pt x="5788" y="4640"/>
                  </a:cubicBezTo>
                  <a:cubicBezTo>
                    <a:pt x="6635" y="4640"/>
                    <a:pt x="7495" y="4274"/>
                    <a:pt x="8118" y="3650"/>
                  </a:cubicBezTo>
                  <a:cubicBezTo>
                    <a:pt x="8779" y="3776"/>
                    <a:pt x="9440" y="3902"/>
                    <a:pt x="10101" y="4028"/>
                  </a:cubicBezTo>
                  <a:cubicBezTo>
                    <a:pt x="9062" y="4311"/>
                    <a:pt x="7993" y="4814"/>
                    <a:pt x="7080" y="5601"/>
                  </a:cubicBezTo>
                  <a:cubicBezTo>
                    <a:pt x="7305" y="5645"/>
                    <a:pt x="7529" y="5666"/>
                    <a:pt x="7751" y="5666"/>
                  </a:cubicBezTo>
                  <a:cubicBezTo>
                    <a:pt x="8958" y="5666"/>
                    <a:pt x="10077" y="5038"/>
                    <a:pt x="10635" y="4028"/>
                  </a:cubicBezTo>
                  <a:cubicBezTo>
                    <a:pt x="11139" y="4154"/>
                    <a:pt x="11674" y="4154"/>
                    <a:pt x="12209" y="4311"/>
                  </a:cubicBezTo>
                  <a:lnTo>
                    <a:pt x="12712" y="4311"/>
                  </a:lnTo>
                  <a:cubicBezTo>
                    <a:pt x="11548" y="4814"/>
                    <a:pt x="10635" y="5601"/>
                    <a:pt x="9849" y="6514"/>
                  </a:cubicBezTo>
                  <a:cubicBezTo>
                    <a:pt x="10635" y="6514"/>
                    <a:pt x="11422" y="6262"/>
                    <a:pt x="12051" y="5884"/>
                  </a:cubicBezTo>
                  <a:cubicBezTo>
                    <a:pt x="12586" y="5475"/>
                    <a:pt x="13121" y="4940"/>
                    <a:pt x="13499" y="4311"/>
                  </a:cubicBezTo>
                  <a:cubicBezTo>
                    <a:pt x="14285" y="4154"/>
                    <a:pt x="15072" y="4028"/>
                    <a:pt x="15859" y="3902"/>
                  </a:cubicBezTo>
                  <a:lnTo>
                    <a:pt x="15859" y="3902"/>
                  </a:lnTo>
                  <a:cubicBezTo>
                    <a:pt x="14820" y="4689"/>
                    <a:pt x="13908" y="5601"/>
                    <a:pt x="13782" y="6923"/>
                  </a:cubicBezTo>
                  <a:cubicBezTo>
                    <a:pt x="14568" y="6671"/>
                    <a:pt x="15355" y="6388"/>
                    <a:pt x="15859" y="5727"/>
                  </a:cubicBezTo>
                  <a:cubicBezTo>
                    <a:pt x="16393" y="5098"/>
                    <a:pt x="16771" y="4437"/>
                    <a:pt x="16771" y="3650"/>
                  </a:cubicBezTo>
                  <a:cubicBezTo>
                    <a:pt x="17432" y="3367"/>
                    <a:pt x="17967" y="3241"/>
                    <a:pt x="18501" y="2864"/>
                  </a:cubicBezTo>
                  <a:lnTo>
                    <a:pt x="18501" y="2864"/>
                  </a:lnTo>
                  <a:cubicBezTo>
                    <a:pt x="17841" y="3902"/>
                    <a:pt x="17432" y="5098"/>
                    <a:pt x="17306" y="6262"/>
                  </a:cubicBezTo>
                  <a:cubicBezTo>
                    <a:pt x="17967" y="5884"/>
                    <a:pt x="18344" y="5349"/>
                    <a:pt x="18753" y="4689"/>
                  </a:cubicBezTo>
                  <a:cubicBezTo>
                    <a:pt x="19005" y="4028"/>
                    <a:pt x="19005" y="3367"/>
                    <a:pt x="19005" y="2738"/>
                  </a:cubicBezTo>
                  <a:cubicBezTo>
                    <a:pt x="20201" y="2077"/>
                    <a:pt x="21239" y="1291"/>
                    <a:pt x="22151" y="221"/>
                  </a:cubicBezTo>
                  <a:lnTo>
                    <a:pt x="22151" y="95"/>
                  </a:lnTo>
                  <a:cubicBezTo>
                    <a:pt x="22151" y="32"/>
                    <a:pt x="22120" y="0"/>
                    <a:pt x="22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11"/>
            <p:cNvGrpSpPr/>
            <p:nvPr/>
          </p:nvGrpSpPr>
          <p:grpSpPr>
            <a:xfrm rot="7442840" flipH="1">
              <a:off x="8208723" y="4340777"/>
              <a:ext cx="737721" cy="1116361"/>
              <a:chOff x="429725" y="2094100"/>
              <a:chExt cx="403550" cy="610675"/>
            </a:xfrm>
          </p:grpSpPr>
          <p:sp>
            <p:nvSpPr>
              <p:cNvPr id="179" name="Google Shape;179;p11"/>
              <p:cNvSpPr/>
              <p:nvPr/>
            </p:nvSpPr>
            <p:spPr>
              <a:xfrm>
                <a:off x="429725" y="2095625"/>
                <a:ext cx="347700" cy="609150"/>
              </a:xfrm>
              <a:custGeom>
                <a:avLst/>
                <a:gdLst/>
                <a:ahLst/>
                <a:cxnLst/>
                <a:rect l="l" t="t" r="r" b="b"/>
                <a:pathLst>
                  <a:path w="13908" h="24366" extrusionOk="0">
                    <a:moveTo>
                      <a:pt x="11923" y="0"/>
                    </a:moveTo>
                    <a:cubicBezTo>
                      <a:pt x="11153" y="0"/>
                      <a:pt x="10378" y="104"/>
                      <a:pt x="9849" y="232"/>
                    </a:cubicBezTo>
                    <a:cubicBezTo>
                      <a:pt x="7489" y="767"/>
                      <a:pt x="5633" y="2057"/>
                      <a:pt x="4060" y="3756"/>
                    </a:cubicBezTo>
                    <a:cubicBezTo>
                      <a:pt x="1322" y="7060"/>
                      <a:pt x="127" y="10993"/>
                      <a:pt x="536" y="14926"/>
                    </a:cubicBezTo>
                    <a:cubicBezTo>
                      <a:pt x="1071" y="18702"/>
                      <a:pt x="3273" y="22383"/>
                      <a:pt x="6577" y="24365"/>
                    </a:cubicBezTo>
                    <a:cubicBezTo>
                      <a:pt x="6577" y="24365"/>
                      <a:pt x="1" y="15430"/>
                      <a:pt x="6419" y="7689"/>
                    </a:cubicBezTo>
                    <a:cubicBezTo>
                      <a:pt x="9188" y="4417"/>
                      <a:pt x="11800" y="2057"/>
                      <a:pt x="13908" y="358"/>
                    </a:cubicBezTo>
                    <a:cubicBezTo>
                      <a:pt x="13399" y="96"/>
                      <a:pt x="12663" y="0"/>
                      <a:pt x="11923" y="0"/>
                    </a:cubicBezTo>
                    <a:close/>
                  </a:path>
                </a:pathLst>
              </a:custGeom>
              <a:solidFill>
                <a:srgbClr val="DD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432875" y="2094100"/>
                <a:ext cx="400400" cy="610675"/>
              </a:xfrm>
              <a:custGeom>
                <a:avLst/>
                <a:gdLst/>
                <a:ahLst/>
                <a:cxnLst/>
                <a:rect l="l" t="t" r="r" b="b"/>
                <a:pathLst>
                  <a:path w="16016" h="24427" extrusionOk="0">
                    <a:moveTo>
                      <a:pt x="11657" y="1"/>
                    </a:moveTo>
                    <a:cubicBezTo>
                      <a:pt x="10925" y="1"/>
                      <a:pt x="10207" y="103"/>
                      <a:pt x="9723" y="293"/>
                    </a:cubicBezTo>
                    <a:cubicBezTo>
                      <a:pt x="7363" y="828"/>
                      <a:pt x="5507" y="2118"/>
                      <a:pt x="3934" y="3817"/>
                    </a:cubicBezTo>
                    <a:cubicBezTo>
                      <a:pt x="1196" y="7121"/>
                      <a:pt x="1" y="11054"/>
                      <a:pt x="410" y="14987"/>
                    </a:cubicBezTo>
                    <a:cubicBezTo>
                      <a:pt x="945" y="18763"/>
                      <a:pt x="3147" y="22444"/>
                      <a:pt x="6451" y="24426"/>
                    </a:cubicBezTo>
                    <a:cubicBezTo>
                      <a:pt x="6451" y="22318"/>
                      <a:pt x="7363" y="20084"/>
                      <a:pt x="8527" y="18259"/>
                    </a:cubicBezTo>
                    <a:cubicBezTo>
                      <a:pt x="9849" y="16403"/>
                      <a:pt x="11296" y="14830"/>
                      <a:pt x="12586" y="13005"/>
                    </a:cubicBezTo>
                    <a:cubicBezTo>
                      <a:pt x="13908" y="11306"/>
                      <a:pt x="15229" y="9324"/>
                      <a:pt x="15607" y="7247"/>
                    </a:cubicBezTo>
                    <a:cubicBezTo>
                      <a:pt x="16016" y="5800"/>
                      <a:pt x="16016" y="4352"/>
                      <a:pt x="15607" y="3031"/>
                    </a:cubicBezTo>
                    <a:cubicBezTo>
                      <a:pt x="15355" y="2118"/>
                      <a:pt x="14820" y="954"/>
                      <a:pt x="13908" y="419"/>
                    </a:cubicBezTo>
                    <a:cubicBezTo>
                      <a:pt x="13354" y="134"/>
                      <a:pt x="12495" y="1"/>
                      <a:pt x="1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443100" y="2098275"/>
                <a:ext cx="387025" cy="606500"/>
              </a:xfrm>
              <a:custGeom>
                <a:avLst/>
                <a:gdLst/>
                <a:ahLst/>
                <a:cxnLst/>
                <a:rect l="l" t="t" r="r" b="b"/>
                <a:pathLst>
                  <a:path w="15481" h="24260" extrusionOk="0">
                    <a:moveTo>
                      <a:pt x="9440" y="1"/>
                    </a:moveTo>
                    <a:lnTo>
                      <a:pt x="9314" y="126"/>
                    </a:lnTo>
                    <a:cubicBezTo>
                      <a:pt x="9031" y="126"/>
                      <a:pt x="8779" y="252"/>
                      <a:pt x="8527" y="252"/>
                    </a:cubicBezTo>
                    <a:cubicBezTo>
                      <a:pt x="9440" y="378"/>
                      <a:pt x="10604" y="661"/>
                      <a:pt x="11548" y="1574"/>
                    </a:cubicBezTo>
                    <a:cubicBezTo>
                      <a:pt x="10604" y="2360"/>
                      <a:pt x="9692" y="3273"/>
                      <a:pt x="8779" y="4185"/>
                    </a:cubicBezTo>
                    <a:cubicBezTo>
                      <a:pt x="8527" y="3934"/>
                      <a:pt x="8244" y="3650"/>
                      <a:pt x="7992" y="3525"/>
                    </a:cubicBezTo>
                    <a:cubicBezTo>
                      <a:pt x="7067" y="2799"/>
                      <a:pt x="6043" y="2571"/>
                      <a:pt x="5203" y="2571"/>
                    </a:cubicBezTo>
                    <a:cubicBezTo>
                      <a:pt x="4986" y="2571"/>
                      <a:pt x="4782" y="2586"/>
                      <a:pt x="4594" y="2612"/>
                    </a:cubicBezTo>
                    <a:cubicBezTo>
                      <a:pt x="4311" y="2864"/>
                      <a:pt x="4185" y="3021"/>
                      <a:pt x="4059" y="3147"/>
                    </a:cubicBezTo>
                    <a:cubicBezTo>
                      <a:pt x="4369" y="3063"/>
                      <a:pt x="4751" y="3003"/>
                      <a:pt x="5176" y="3003"/>
                    </a:cubicBezTo>
                    <a:cubicBezTo>
                      <a:pt x="6179" y="3003"/>
                      <a:pt x="7423" y="3332"/>
                      <a:pt x="8527" y="4437"/>
                    </a:cubicBezTo>
                    <a:cubicBezTo>
                      <a:pt x="7741" y="5224"/>
                      <a:pt x="6954" y="6010"/>
                      <a:pt x="6293" y="6954"/>
                    </a:cubicBezTo>
                    <a:cubicBezTo>
                      <a:pt x="6168" y="7080"/>
                      <a:pt x="6042" y="7206"/>
                      <a:pt x="5884" y="7332"/>
                    </a:cubicBezTo>
                    <a:cubicBezTo>
                      <a:pt x="5633" y="7206"/>
                      <a:pt x="5507" y="6954"/>
                      <a:pt x="5255" y="6797"/>
                    </a:cubicBezTo>
                    <a:cubicBezTo>
                      <a:pt x="4594" y="6293"/>
                      <a:pt x="3808" y="6167"/>
                      <a:pt x="3021" y="6167"/>
                    </a:cubicBezTo>
                    <a:cubicBezTo>
                      <a:pt x="2486" y="6167"/>
                      <a:pt x="1951" y="6293"/>
                      <a:pt x="1574" y="6545"/>
                    </a:cubicBezTo>
                    <a:cubicBezTo>
                      <a:pt x="1448" y="6797"/>
                      <a:pt x="1322" y="6954"/>
                      <a:pt x="1322" y="7206"/>
                    </a:cubicBezTo>
                    <a:cubicBezTo>
                      <a:pt x="1700" y="6954"/>
                      <a:pt x="2360" y="6545"/>
                      <a:pt x="3147" y="6545"/>
                    </a:cubicBezTo>
                    <a:cubicBezTo>
                      <a:pt x="3934" y="6545"/>
                      <a:pt x="4846" y="6954"/>
                      <a:pt x="5633" y="7583"/>
                    </a:cubicBezTo>
                    <a:cubicBezTo>
                      <a:pt x="4846" y="8527"/>
                      <a:pt x="4311" y="9566"/>
                      <a:pt x="3934" y="10478"/>
                    </a:cubicBezTo>
                    <a:cubicBezTo>
                      <a:pt x="3435" y="10239"/>
                      <a:pt x="2987" y="10151"/>
                      <a:pt x="2557" y="10151"/>
                    </a:cubicBezTo>
                    <a:cubicBezTo>
                      <a:pt x="2309" y="10151"/>
                      <a:pt x="2067" y="10180"/>
                      <a:pt x="1826" y="10226"/>
                    </a:cubicBezTo>
                    <a:cubicBezTo>
                      <a:pt x="1165" y="10478"/>
                      <a:pt x="536" y="10887"/>
                      <a:pt x="126" y="11391"/>
                    </a:cubicBezTo>
                    <a:cubicBezTo>
                      <a:pt x="1" y="11516"/>
                      <a:pt x="1" y="11800"/>
                      <a:pt x="1" y="12051"/>
                    </a:cubicBezTo>
                    <a:cubicBezTo>
                      <a:pt x="536" y="11391"/>
                      <a:pt x="1165" y="10887"/>
                      <a:pt x="1951" y="10604"/>
                    </a:cubicBezTo>
                    <a:cubicBezTo>
                      <a:pt x="2173" y="10552"/>
                      <a:pt x="2416" y="10521"/>
                      <a:pt x="2663" y="10521"/>
                    </a:cubicBezTo>
                    <a:cubicBezTo>
                      <a:pt x="3012" y="10521"/>
                      <a:pt x="3369" y="10582"/>
                      <a:pt x="3682" y="10730"/>
                    </a:cubicBezTo>
                    <a:cubicBezTo>
                      <a:pt x="3273" y="12051"/>
                      <a:pt x="3021" y="13247"/>
                      <a:pt x="2895" y="14285"/>
                    </a:cubicBezTo>
                    <a:cubicBezTo>
                      <a:pt x="1700" y="14285"/>
                      <a:pt x="913" y="15072"/>
                      <a:pt x="252" y="15984"/>
                    </a:cubicBezTo>
                    <a:cubicBezTo>
                      <a:pt x="252" y="16236"/>
                      <a:pt x="378" y="16393"/>
                      <a:pt x="378" y="16645"/>
                    </a:cubicBezTo>
                    <a:cubicBezTo>
                      <a:pt x="913" y="15607"/>
                      <a:pt x="1700" y="14663"/>
                      <a:pt x="2895" y="14663"/>
                    </a:cubicBezTo>
                    <a:lnTo>
                      <a:pt x="2895" y="15324"/>
                    </a:lnTo>
                    <a:lnTo>
                      <a:pt x="2895" y="15449"/>
                    </a:lnTo>
                    <a:cubicBezTo>
                      <a:pt x="2895" y="16393"/>
                      <a:pt x="3021" y="17180"/>
                      <a:pt x="3147" y="17966"/>
                    </a:cubicBezTo>
                    <a:cubicBezTo>
                      <a:pt x="2486" y="18470"/>
                      <a:pt x="2109" y="19257"/>
                      <a:pt x="1826" y="19917"/>
                    </a:cubicBezTo>
                    <a:cubicBezTo>
                      <a:pt x="1826" y="20043"/>
                      <a:pt x="1951" y="20169"/>
                      <a:pt x="2109" y="20326"/>
                    </a:cubicBezTo>
                    <a:cubicBezTo>
                      <a:pt x="2235" y="19666"/>
                      <a:pt x="2612" y="19005"/>
                      <a:pt x="3273" y="18344"/>
                    </a:cubicBezTo>
                    <a:lnTo>
                      <a:pt x="3273" y="18879"/>
                    </a:lnTo>
                    <a:cubicBezTo>
                      <a:pt x="3934" y="21365"/>
                      <a:pt x="5098" y="23190"/>
                      <a:pt x="5633" y="23976"/>
                    </a:cubicBezTo>
                    <a:cubicBezTo>
                      <a:pt x="5759" y="24102"/>
                      <a:pt x="5884" y="24259"/>
                      <a:pt x="6042" y="24259"/>
                    </a:cubicBezTo>
                    <a:lnTo>
                      <a:pt x="6042" y="23976"/>
                    </a:lnTo>
                    <a:cubicBezTo>
                      <a:pt x="5633" y="23315"/>
                      <a:pt x="4594" y="21616"/>
                      <a:pt x="3934" y="19382"/>
                    </a:cubicBezTo>
                    <a:cubicBezTo>
                      <a:pt x="5255" y="19382"/>
                      <a:pt x="6168" y="20043"/>
                      <a:pt x="6828" y="20704"/>
                    </a:cubicBezTo>
                    <a:cubicBezTo>
                      <a:pt x="6828" y="20578"/>
                      <a:pt x="6954" y="20452"/>
                      <a:pt x="6954" y="20326"/>
                    </a:cubicBezTo>
                    <a:cubicBezTo>
                      <a:pt x="6671" y="20169"/>
                      <a:pt x="6545" y="19917"/>
                      <a:pt x="6293" y="19791"/>
                    </a:cubicBezTo>
                    <a:cubicBezTo>
                      <a:pt x="5633" y="19382"/>
                      <a:pt x="4846" y="19005"/>
                      <a:pt x="3808" y="19005"/>
                    </a:cubicBezTo>
                    <a:cubicBezTo>
                      <a:pt x="3808" y="18879"/>
                      <a:pt x="3682" y="18879"/>
                      <a:pt x="3682" y="18753"/>
                    </a:cubicBezTo>
                    <a:cubicBezTo>
                      <a:pt x="3682" y="18470"/>
                      <a:pt x="3525" y="18218"/>
                      <a:pt x="3525" y="17966"/>
                    </a:cubicBezTo>
                    <a:cubicBezTo>
                      <a:pt x="3399" y="17180"/>
                      <a:pt x="3273" y="16393"/>
                      <a:pt x="3273" y="15607"/>
                    </a:cubicBezTo>
                    <a:cubicBezTo>
                      <a:pt x="5633" y="15607"/>
                      <a:pt x="7206" y="17180"/>
                      <a:pt x="8118" y="18218"/>
                    </a:cubicBezTo>
                    <a:lnTo>
                      <a:pt x="8118" y="18092"/>
                    </a:lnTo>
                    <a:cubicBezTo>
                      <a:pt x="8244" y="17966"/>
                      <a:pt x="8244" y="17966"/>
                      <a:pt x="8402" y="17809"/>
                    </a:cubicBezTo>
                    <a:cubicBezTo>
                      <a:pt x="7992" y="17306"/>
                      <a:pt x="7458" y="16771"/>
                      <a:pt x="6671" y="16393"/>
                    </a:cubicBezTo>
                    <a:cubicBezTo>
                      <a:pt x="5759" y="15733"/>
                      <a:pt x="4594" y="15198"/>
                      <a:pt x="3273" y="15198"/>
                    </a:cubicBezTo>
                    <a:lnTo>
                      <a:pt x="3273" y="14537"/>
                    </a:lnTo>
                    <a:cubicBezTo>
                      <a:pt x="3273" y="13499"/>
                      <a:pt x="3525" y="12460"/>
                      <a:pt x="3808" y="11516"/>
                    </a:cubicBezTo>
                    <a:cubicBezTo>
                      <a:pt x="6954" y="11800"/>
                      <a:pt x="9314" y="14159"/>
                      <a:pt x="10226" y="15324"/>
                    </a:cubicBezTo>
                    <a:cubicBezTo>
                      <a:pt x="10352" y="15198"/>
                      <a:pt x="10478" y="15072"/>
                      <a:pt x="10478" y="14946"/>
                    </a:cubicBezTo>
                    <a:cubicBezTo>
                      <a:pt x="9975" y="14411"/>
                      <a:pt x="9188" y="13499"/>
                      <a:pt x="7992" y="12712"/>
                    </a:cubicBezTo>
                    <a:cubicBezTo>
                      <a:pt x="6828" y="11925"/>
                      <a:pt x="5507" y="11265"/>
                      <a:pt x="4059" y="11139"/>
                    </a:cubicBezTo>
                    <a:cubicBezTo>
                      <a:pt x="4059" y="11013"/>
                      <a:pt x="4059" y="10887"/>
                      <a:pt x="4185" y="10887"/>
                    </a:cubicBezTo>
                    <a:lnTo>
                      <a:pt x="4185" y="10730"/>
                    </a:lnTo>
                    <a:cubicBezTo>
                      <a:pt x="4594" y="9691"/>
                      <a:pt x="5255" y="8653"/>
                      <a:pt x="6042" y="7741"/>
                    </a:cubicBezTo>
                    <a:lnTo>
                      <a:pt x="6419" y="7332"/>
                    </a:lnTo>
                    <a:cubicBezTo>
                      <a:pt x="9975" y="7867"/>
                      <a:pt x="11548" y="11516"/>
                      <a:pt x="12051" y="13090"/>
                    </a:cubicBezTo>
                    <a:cubicBezTo>
                      <a:pt x="12051" y="12964"/>
                      <a:pt x="12177" y="12964"/>
                      <a:pt x="12177" y="12838"/>
                    </a:cubicBezTo>
                    <a:lnTo>
                      <a:pt x="12335" y="12712"/>
                    </a:lnTo>
                    <a:cubicBezTo>
                      <a:pt x="12177" y="12177"/>
                      <a:pt x="11800" y="11265"/>
                      <a:pt x="11265" y="10478"/>
                    </a:cubicBezTo>
                    <a:cubicBezTo>
                      <a:pt x="10604" y="9314"/>
                      <a:pt x="9817" y="8527"/>
                      <a:pt x="8905" y="7867"/>
                    </a:cubicBezTo>
                    <a:cubicBezTo>
                      <a:pt x="8244" y="7332"/>
                      <a:pt x="7615" y="7080"/>
                      <a:pt x="6828" y="6954"/>
                    </a:cubicBezTo>
                    <a:cubicBezTo>
                      <a:pt x="7741" y="5884"/>
                      <a:pt x="8653" y="4846"/>
                      <a:pt x="9692" y="3808"/>
                    </a:cubicBezTo>
                    <a:cubicBezTo>
                      <a:pt x="11800" y="4311"/>
                      <a:pt x="13247" y="5758"/>
                      <a:pt x="13625" y="7992"/>
                    </a:cubicBezTo>
                    <a:cubicBezTo>
                      <a:pt x="13908" y="8905"/>
                      <a:pt x="13908" y="9817"/>
                      <a:pt x="13908" y="10478"/>
                    </a:cubicBezTo>
                    <a:cubicBezTo>
                      <a:pt x="14034" y="10226"/>
                      <a:pt x="14159" y="9943"/>
                      <a:pt x="14285" y="9691"/>
                    </a:cubicBezTo>
                    <a:cubicBezTo>
                      <a:pt x="14285" y="9157"/>
                      <a:pt x="14159" y="8527"/>
                      <a:pt x="14034" y="7992"/>
                    </a:cubicBezTo>
                    <a:cubicBezTo>
                      <a:pt x="13750" y="6671"/>
                      <a:pt x="13247" y="5224"/>
                      <a:pt x="11800" y="4311"/>
                    </a:cubicBezTo>
                    <a:cubicBezTo>
                      <a:pt x="11265" y="3934"/>
                      <a:pt x="10761" y="3650"/>
                      <a:pt x="10101" y="3525"/>
                    </a:cubicBezTo>
                    <a:cubicBezTo>
                      <a:pt x="10887" y="2612"/>
                      <a:pt x="11800" y="1825"/>
                      <a:pt x="12586" y="1165"/>
                    </a:cubicBezTo>
                    <a:cubicBezTo>
                      <a:pt x="14159" y="1825"/>
                      <a:pt x="14946" y="3650"/>
                      <a:pt x="15481" y="5098"/>
                    </a:cubicBezTo>
                    <a:cubicBezTo>
                      <a:pt x="15481" y="4720"/>
                      <a:pt x="15481" y="4185"/>
                      <a:pt x="15324" y="3808"/>
                    </a:cubicBezTo>
                    <a:cubicBezTo>
                      <a:pt x="14946" y="2738"/>
                      <a:pt x="14285" y="1700"/>
                      <a:pt x="13373" y="1165"/>
                    </a:cubicBezTo>
                    <a:cubicBezTo>
                      <a:pt x="13247" y="1039"/>
                      <a:pt x="13121" y="913"/>
                      <a:pt x="12964" y="913"/>
                    </a:cubicBezTo>
                    <a:cubicBezTo>
                      <a:pt x="13121" y="787"/>
                      <a:pt x="13373" y="504"/>
                      <a:pt x="13499" y="378"/>
                    </a:cubicBezTo>
                    <a:lnTo>
                      <a:pt x="13625" y="378"/>
                    </a:lnTo>
                    <a:lnTo>
                      <a:pt x="13499" y="252"/>
                    </a:lnTo>
                    <a:cubicBezTo>
                      <a:pt x="13373" y="252"/>
                      <a:pt x="13247" y="252"/>
                      <a:pt x="13247" y="126"/>
                    </a:cubicBezTo>
                    <a:cubicBezTo>
                      <a:pt x="12964" y="378"/>
                      <a:pt x="12712" y="504"/>
                      <a:pt x="12460" y="787"/>
                    </a:cubicBezTo>
                    <a:cubicBezTo>
                      <a:pt x="12335" y="913"/>
                      <a:pt x="12051" y="1039"/>
                      <a:pt x="11925" y="1291"/>
                    </a:cubicBezTo>
                    <a:cubicBezTo>
                      <a:pt x="11800" y="1165"/>
                      <a:pt x="11674" y="1039"/>
                      <a:pt x="11391" y="913"/>
                    </a:cubicBezTo>
                    <a:cubicBezTo>
                      <a:pt x="10761" y="504"/>
                      <a:pt x="10101" y="126"/>
                      <a:pt x="9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418"/>
        <p:cNvGrpSpPr/>
        <p:nvPr/>
      </p:nvGrpSpPr>
      <p:grpSpPr>
        <a:xfrm>
          <a:off x="0" y="0"/>
          <a:ext cx="0" cy="0"/>
          <a:chOff x="0" y="0"/>
          <a:chExt cx="0" cy="0"/>
        </a:xfrm>
      </p:grpSpPr>
      <p:pic>
        <p:nvPicPr>
          <p:cNvPr id="419" name="Google Shape;419;p25"/>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300177" y="-402482"/>
            <a:ext cx="9566393" cy="5713432"/>
            <a:chOff x="-300177" y="-402482"/>
            <a:chExt cx="9566393" cy="5713432"/>
          </a:xfrm>
        </p:grpSpPr>
        <p:sp>
          <p:nvSpPr>
            <p:cNvPr id="20" name="Google Shape;20;p3"/>
            <p:cNvSpPr/>
            <p:nvPr/>
          </p:nvSpPr>
          <p:spPr>
            <a:xfrm rot="1305502">
              <a:off x="312753" y="282136"/>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2700000">
              <a:off x="-173347" y="1463587"/>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2700000">
              <a:off x="1977103" y="4029262"/>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2700000">
              <a:off x="4904803" y="830862"/>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632026">
              <a:off x="8000975" y="282152"/>
              <a:ext cx="379070" cy="515740"/>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2700000">
              <a:off x="4194978" y="4259862"/>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1305502">
              <a:off x="3242103" y="658561"/>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305502">
              <a:off x="82090" y="2889549"/>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683304">
              <a:off x="3801752" y="2075188"/>
              <a:ext cx="379080" cy="515753"/>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305502">
              <a:off x="6137553" y="-168139"/>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2421755">
              <a:off x="1842775" y="61369"/>
              <a:ext cx="379071" cy="515741"/>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2421755">
              <a:off x="1349325" y="1365644"/>
              <a:ext cx="379071" cy="515741"/>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2421755">
              <a:off x="219050" y="4733844"/>
              <a:ext cx="379071" cy="515741"/>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2421755">
              <a:off x="8643050" y="4733844"/>
              <a:ext cx="379071" cy="515741"/>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2421755">
              <a:off x="8390075" y="1694144"/>
              <a:ext cx="379071" cy="515741"/>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305502">
              <a:off x="6779703" y="1365636"/>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1305502">
              <a:off x="5275778" y="2623636"/>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1305502">
              <a:off x="6619303" y="4259861"/>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2700000">
              <a:off x="7040428" y="2889549"/>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2700000">
              <a:off x="4333290" y="-343988"/>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1305502">
              <a:off x="8805053" y="2843224"/>
              <a:ext cx="379075" cy="515746"/>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750061">
              <a:off x="1913329" y="2698892"/>
              <a:ext cx="379070" cy="515739"/>
            </a:xfrm>
            <a:custGeom>
              <a:avLst/>
              <a:gdLst/>
              <a:ahLst/>
              <a:cxnLst/>
              <a:rect l="l" t="t" r="r" b="b"/>
              <a:pathLst>
                <a:path w="6457" h="8785" extrusionOk="0">
                  <a:moveTo>
                    <a:pt x="3896" y="1102"/>
                  </a:moveTo>
                  <a:cubicBezTo>
                    <a:pt x="4365" y="1283"/>
                    <a:pt x="4797" y="1571"/>
                    <a:pt x="4653" y="2329"/>
                  </a:cubicBezTo>
                  <a:cubicBezTo>
                    <a:pt x="4653" y="2761"/>
                    <a:pt x="4184" y="3375"/>
                    <a:pt x="3607" y="4132"/>
                  </a:cubicBezTo>
                  <a:cubicBezTo>
                    <a:pt x="3138" y="3230"/>
                    <a:pt x="2850" y="2617"/>
                    <a:pt x="2994" y="2004"/>
                  </a:cubicBezTo>
                  <a:cubicBezTo>
                    <a:pt x="2994" y="1715"/>
                    <a:pt x="3138" y="1427"/>
                    <a:pt x="3283" y="1283"/>
                  </a:cubicBezTo>
                  <a:cubicBezTo>
                    <a:pt x="3463" y="1102"/>
                    <a:pt x="3607" y="1102"/>
                    <a:pt x="3896" y="1102"/>
                  </a:cubicBezTo>
                  <a:close/>
                  <a:moveTo>
                    <a:pt x="3606" y="0"/>
                  </a:moveTo>
                  <a:cubicBezTo>
                    <a:pt x="3219" y="0"/>
                    <a:pt x="2880" y="142"/>
                    <a:pt x="2561" y="381"/>
                  </a:cubicBezTo>
                  <a:cubicBezTo>
                    <a:pt x="2237" y="669"/>
                    <a:pt x="1948" y="1102"/>
                    <a:pt x="1804" y="1860"/>
                  </a:cubicBezTo>
                  <a:cubicBezTo>
                    <a:pt x="1660" y="2761"/>
                    <a:pt x="2092" y="3807"/>
                    <a:pt x="2706" y="4889"/>
                  </a:cubicBezTo>
                  <a:cubicBezTo>
                    <a:pt x="1804" y="5791"/>
                    <a:pt x="902" y="6512"/>
                    <a:pt x="1" y="7126"/>
                  </a:cubicBezTo>
                  <a:lnTo>
                    <a:pt x="758" y="8027"/>
                  </a:lnTo>
                  <a:cubicBezTo>
                    <a:pt x="902" y="7883"/>
                    <a:pt x="2092" y="6981"/>
                    <a:pt x="3283" y="5935"/>
                  </a:cubicBezTo>
                  <a:cubicBezTo>
                    <a:pt x="4184" y="7270"/>
                    <a:pt x="5411" y="8496"/>
                    <a:pt x="5555" y="8785"/>
                  </a:cubicBezTo>
                  <a:lnTo>
                    <a:pt x="6457" y="8027"/>
                  </a:lnTo>
                  <a:cubicBezTo>
                    <a:pt x="5699" y="7270"/>
                    <a:pt x="4797" y="6224"/>
                    <a:pt x="4184" y="5034"/>
                  </a:cubicBezTo>
                  <a:cubicBezTo>
                    <a:pt x="4942" y="4132"/>
                    <a:pt x="5699" y="3230"/>
                    <a:pt x="5843" y="2329"/>
                  </a:cubicBezTo>
                  <a:cubicBezTo>
                    <a:pt x="5988" y="1102"/>
                    <a:pt x="5086" y="56"/>
                    <a:pt x="4040" y="56"/>
                  </a:cubicBezTo>
                  <a:cubicBezTo>
                    <a:pt x="3888" y="18"/>
                    <a:pt x="3744" y="0"/>
                    <a:pt x="3606" y="0"/>
                  </a:cubicBezTo>
                  <a:close/>
                </a:path>
              </a:pathLst>
            </a:custGeom>
            <a:solidFill>
              <a:srgbClr val="E7DFD8">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3"/>
          <p:cNvSpPr txBox="1">
            <a:spLocks noGrp="1"/>
          </p:cNvSpPr>
          <p:nvPr>
            <p:ph type="title"/>
          </p:nvPr>
        </p:nvSpPr>
        <p:spPr>
          <a:xfrm>
            <a:off x="4735150" y="1988725"/>
            <a:ext cx="3688500" cy="15807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3" name="Google Shape;43;p3"/>
          <p:cNvSpPr txBox="1">
            <a:spLocks noGrp="1"/>
          </p:cNvSpPr>
          <p:nvPr>
            <p:ph type="subTitle" idx="1"/>
          </p:nvPr>
        </p:nvSpPr>
        <p:spPr>
          <a:xfrm>
            <a:off x="5412850" y="3569075"/>
            <a:ext cx="3010800" cy="9015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4" name="Google Shape;44;p3"/>
          <p:cNvSpPr txBox="1">
            <a:spLocks noGrp="1"/>
          </p:cNvSpPr>
          <p:nvPr>
            <p:ph type="title" idx="2" hasCustomPrompt="1"/>
          </p:nvPr>
        </p:nvSpPr>
        <p:spPr>
          <a:xfrm>
            <a:off x="7555150" y="731369"/>
            <a:ext cx="700200" cy="9204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50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45" name="Google Shape;45;p3"/>
          <p:cNvGrpSpPr/>
          <p:nvPr/>
        </p:nvGrpSpPr>
        <p:grpSpPr>
          <a:xfrm>
            <a:off x="-12" y="-3220"/>
            <a:ext cx="2623518" cy="1663536"/>
            <a:chOff x="-12" y="-3220"/>
            <a:chExt cx="2623518" cy="1663536"/>
          </a:xfrm>
        </p:grpSpPr>
        <p:sp>
          <p:nvSpPr>
            <p:cNvPr id="46" name="Google Shape;46;p3"/>
            <p:cNvSpPr/>
            <p:nvPr/>
          </p:nvSpPr>
          <p:spPr>
            <a:xfrm flipH="1">
              <a:off x="-12" y="-3220"/>
              <a:ext cx="2129368" cy="1663536"/>
            </a:xfrm>
            <a:custGeom>
              <a:avLst/>
              <a:gdLst/>
              <a:ahLst/>
              <a:cxnLst/>
              <a:rect l="l" t="t" r="r" b="b"/>
              <a:pathLst>
                <a:path w="17589" h="17432" extrusionOk="0">
                  <a:moveTo>
                    <a:pt x="1" y="0"/>
                  </a:moveTo>
                  <a:cubicBezTo>
                    <a:pt x="1" y="0"/>
                    <a:pt x="284" y="3933"/>
                    <a:pt x="2486" y="5380"/>
                  </a:cubicBezTo>
                  <a:cubicBezTo>
                    <a:pt x="6042" y="7866"/>
                    <a:pt x="9849" y="4971"/>
                    <a:pt x="12460" y="9030"/>
                  </a:cubicBezTo>
                  <a:cubicBezTo>
                    <a:pt x="15072" y="13121"/>
                    <a:pt x="13499" y="16519"/>
                    <a:pt x="17589" y="17431"/>
                  </a:cubicBezTo>
                  <a:lnTo>
                    <a:pt x="17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2700000">
              <a:off x="2259298" y="151675"/>
              <a:ext cx="313179" cy="274054"/>
            </a:xfrm>
            <a:custGeom>
              <a:avLst/>
              <a:gdLst/>
              <a:ahLst/>
              <a:cxnLst/>
              <a:rect l="l" t="t" r="r" b="b"/>
              <a:pathLst>
                <a:path w="3273" h="2864" extrusionOk="0">
                  <a:moveTo>
                    <a:pt x="1574" y="0"/>
                  </a:moveTo>
                  <a:cubicBezTo>
                    <a:pt x="1" y="0"/>
                    <a:pt x="252" y="1699"/>
                    <a:pt x="1291" y="2612"/>
                  </a:cubicBezTo>
                  <a:cubicBezTo>
                    <a:pt x="1574" y="2864"/>
                    <a:pt x="1826" y="2864"/>
                    <a:pt x="2077" y="2864"/>
                  </a:cubicBezTo>
                  <a:cubicBezTo>
                    <a:pt x="2738" y="2864"/>
                    <a:pt x="3273" y="2203"/>
                    <a:pt x="3021" y="1416"/>
                  </a:cubicBezTo>
                  <a:cubicBezTo>
                    <a:pt x="2738" y="630"/>
                    <a:pt x="2360" y="0"/>
                    <a:pt x="1574" y="0"/>
                  </a:cubicBezTo>
                  <a:close/>
                </a:path>
              </a:pathLst>
            </a:custGeom>
            <a:solidFill>
              <a:srgbClr val="E7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7728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6353-A0AF-57CB-0A49-842DDAFA4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37D2E-5FBA-535A-5D7F-33E5E46491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510A5-C551-B08F-C2A1-0C5B8BE430C2}"/>
              </a:ext>
            </a:extLst>
          </p:cNvPr>
          <p:cNvSpPr>
            <a:spLocks noGrp="1"/>
          </p:cNvSpPr>
          <p:nvPr>
            <p:ph type="dt" sz="half" idx="10"/>
          </p:nvPr>
        </p:nvSpPr>
        <p:spPr/>
        <p:txBody>
          <a:bodyPr/>
          <a:lstStyle/>
          <a:p>
            <a:fld id="{C66323A2-5544-4579-8449-D8DDD28A758B}" type="datetimeFigureOut">
              <a:rPr lang="en-US" smtClean="0"/>
              <a:t>12/4/2023</a:t>
            </a:fld>
            <a:endParaRPr lang="en-US"/>
          </a:p>
        </p:txBody>
      </p:sp>
      <p:sp>
        <p:nvSpPr>
          <p:cNvPr id="5" name="Footer Placeholder 4">
            <a:extLst>
              <a:ext uri="{FF2B5EF4-FFF2-40B4-BE49-F238E27FC236}">
                <a16:creationId xmlns:a16="http://schemas.microsoft.com/office/drawing/2014/main" id="{DD0B81DA-5CFF-BDB4-C448-483D5A6C4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D62C8-FE0D-E58F-7082-525C8FC992D1}"/>
              </a:ext>
            </a:extLst>
          </p:cNvPr>
          <p:cNvSpPr>
            <a:spLocks noGrp="1"/>
          </p:cNvSpPr>
          <p:nvPr>
            <p:ph type="sldNum" sz="quarter" idx="12"/>
          </p:nvPr>
        </p:nvSpPr>
        <p:spPr/>
        <p:txBody>
          <a:bodyPr/>
          <a:lstStyle/>
          <a:p>
            <a:fld id="{DC671914-12A1-4B6A-AD0B-4A6519C18810}" type="slidenum">
              <a:rPr lang="en-US" smtClean="0"/>
              <a:t>‹#›</a:t>
            </a:fld>
            <a:endParaRPr lang="en-US"/>
          </a:p>
        </p:txBody>
      </p:sp>
    </p:spTree>
    <p:extLst>
      <p:ext uri="{BB962C8B-B14F-4D97-AF65-F5344CB8AC3E}">
        <p14:creationId xmlns:p14="http://schemas.microsoft.com/office/powerpoint/2010/main" val="771499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29125"/>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1pPr>
            <a:lvl2pPr marL="914400" lvl="1" indent="-33020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2pPr>
            <a:lvl3pPr marL="1371600" lvl="2" indent="-33020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3pPr>
            <a:lvl4pPr marL="1828800" lvl="3" indent="-33020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4pPr>
            <a:lvl5pPr marL="2286000" lvl="4" indent="-33020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5pPr>
            <a:lvl6pPr marL="2743200" lvl="5" indent="-33020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6pPr>
            <a:lvl7pPr marL="3200400" lvl="6" indent="-33020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7pPr>
            <a:lvl8pPr marL="3657600" lvl="7" indent="-330200">
              <a:lnSpc>
                <a:spcPct val="115000"/>
              </a:lnSpc>
              <a:spcBef>
                <a:spcPts val="16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8pPr>
            <a:lvl9pPr marL="4114800" lvl="8" indent="-330200">
              <a:lnSpc>
                <a:spcPct val="115000"/>
              </a:lnSpc>
              <a:spcBef>
                <a:spcPts val="1600"/>
              </a:spcBef>
              <a:spcAft>
                <a:spcPts val="1600"/>
              </a:spcAft>
              <a:buClr>
                <a:schemeClr val="dk2"/>
              </a:buClr>
              <a:buSzPts val="1600"/>
              <a:buFont typeface="Montserrat"/>
              <a:buChar char="■"/>
              <a:defRPr sz="1600">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6" r:id="rId4"/>
    <p:sldLayoutId id="2147483657" r:id="rId5"/>
    <p:sldLayoutId id="2147483658" r:id="rId6"/>
    <p:sldLayoutId id="2147483671" r:id="rId7"/>
    <p:sldLayoutId id="2147483674" r:id="rId8"/>
    <p:sldLayoutId id="214748367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vn/url?sa=i&amp;rct=j&amp;q=&amp;esrc=s&amp;source=images&amp;cd=&amp;cad=rja&amp;uact=8&amp;ved=2ahUKEwiD4ey2q67eAhUDU7wKHStCA-AQjRx6BAgBEAU&amp;url=https://phunutoday.vn/benh-hivaids-nguy-hai-ra-sao-d113240.html&amp;psig=AOvVaw0mAdC69y85YhtH0zhOzCQ2&amp;ust=1540994314349519"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vn/url?sa=i&amp;rct=j&amp;q=&amp;esrc=s&amp;source=images&amp;cd=&amp;cad=rja&amp;uact=8&amp;ved=2ahUKEwiD4ey2q67eAhUDU7wKHStCA-AQjRx6BAgBEAU&amp;url=https://phunutoday.vn/benh-hivaids-nguy-hai-ra-sao-d113240.html&amp;psig=AOvVaw0mAdC69y85YhtH0zhOzCQ2&amp;ust=1540994314349519"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4/relationships/chartEx" Target="../charts/chartEx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50823846_02g">
            <a:extLst>
              <a:ext uri="{FF2B5EF4-FFF2-40B4-BE49-F238E27FC236}">
                <a16:creationId xmlns:a16="http://schemas.microsoft.com/office/drawing/2014/main" id="{91187186-A001-47D1-A623-A028A4399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4586288" cy="510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ình ảnh có liên quan">
            <a:hlinkClick r:id="rId3"/>
            <a:extLst>
              <a:ext uri="{FF2B5EF4-FFF2-40B4-BE49-F238E27FC236}">
                <a16:creationId xmlns:a16="http://schemas.microsoft.com/office/drawing/2014/main" id="{94A6649E-A643-493E-AF83-371EEC543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099" y="20636"/>
            <a:ext cx="4557712" cy="51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3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5EDF025-CD41-40E4-BC7D-94EFE0495CD0}"/>
              </a:ext>
            </a:extLst>
          </p:cNvPr>
          <p:cNvGraphicFramePr/>
          <p:nvPr>
            <p:extLst>
              <p:ext uri="{D42A27DB-BD31-4B8C-83A1-F6EECF244321}">
                <p14:modId xmlns:p14="http://schemas.microsoft.com/office/powerpoint/2010/main" val="1729213558"/>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0289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40"/>
          <p:cNvSpPr txBox="1">
            <a:spLocks noGrp="1"/>
          </p:cNvSpPr>
          <p:nvPr>
            <p:ph type="title"/>
          </p:nvPr>
        </p:nvSpPr>
        <p:spPr>
          <a:xfrm>
            <a:off x="916644" y="85344"/>
            <a:ext cx="4774500" cy="1095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230.000</a:t>
            </a:r>
            <a:endParaRPr/>
          </a:p>
        </p:txBody>
      </p:sp>
      <p:sp>
        <p:nvSpPr>
          <p:cNvPr id="1373" name="Google Shape;1373;p40"/>
          <p:cNvSpPr txBox="1">
            <a:spLocks noGrp="1"/>
          </p:cNvSpPr>
          <p:nvPr>
            <p:ph type="subTitle" idx="1"/>
          </p:nvPr>
        </p:nvSpPr>
        <p:spPr>
          <a:xfrm>
            <a:off x="916644" y="1180769"/>
            <a:ext cx="4774500" cy="554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Người nhiễm HIV</a:t>
            </a:r>
            <a:endParaRPr/>
          </a:p>
        </p:txBody>
      </p:sp>
      <p:grpSp>
        <p:nvGrpSpPr>
          <p:cNvPr id="1374" name="Google Shape;1374;p40"/>
          <p:cNvGrpSpPr/>
          <p:nvPr/>
        </p:nvGrpSpPr>
        <p:grpSpPr>
          <a:xfrm>
            <a:off x="5345372" y="875443"/>
            <a:ext cx="4390900" cy="3961576"/>
            <a:chOff x="5345372" y="1593200"/>
            <a:chExt cx="4390900" cy="3961576"/>
          </a:xfrm>
        </p:grpSpPr>
        <p:sp>
          <p:nvSpPr>
            <p:cNvPr id="1375" name="Google Shape;1375;p40"/>
            <p:cNvSpPr/>
            <p:nvPr/>
          </p:nvSpPr>
          <p:spPr>
            <a:xfrm rot="443271">
              <a:off x="5552617" y="1834404"/>
              <a:ext cx="3976411" cy="3479167"/>
            </a:xfrm>
            <a:custGeom>
              <a:avLst/>
              <a:gdLst/>
              <a:ahLst/>
              <a:cxnLst/>
              <a:rect l="l" t="t" r="r" b="b"/>
              <a:pathLst>
                <a:path w="3273" h="2864" extrusionOk="0">
                  <a:moveTo>
                    <a:pt x="1574" y="0"/>
                  </a:moveTo>
                  <a:cubicBezTo>
                    <a:pt x="1" y="0"/>
                    <a:pt x="252" y="1699"/>
                    <a:pt x="1291" y="2612"/>
                  </a:cubicBezTo>
                  <a:cubicBezTo>
                    <a:pt x="1574" y="2864"/>
                    <a:pt x="1826" y="2864"/>
                    <a:pt x="2077" y="2864"/>
                  </a:cubicBezTo>
                  <a:cubicBezTo>
                    <a:pt x="2738" y="2864"/>
                    <a:pt x="3273" y="2203"/>
                    <a:pt x="3021" y="1416"/>
                  </a:cubicBezTo>
                  <a:cubicBezTo>
                    <a:pt x="2738" y="630"/>
                    <a:pt x="2360" y="0"/>
                    <a:pt x="1574" y="0"/>
                  </a:cubicBezTo>
                  <a:close/>
                </a:path>
              </a:pathLst>
            </a:custGeom>
            <a:solidFill>
              <a:srgbClr val="E7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6" name="Google Shape;1376;p40"/>
            <p:cNvGrpSpPr/>
            <p:nvPr/>
          </p:nvGrpSpPr>
          <p:grpSpPr>
            <a:xfrm>
              <a:off x="6074173" y="2004276"/>
              <a:ext cx="2429758" cy="3139432"/>
              <a:chOff x="6353565" y="2280240"/>
              <a:chExt cx="2215922" cy="2863139"/>
            </a:xfrm>
          </p:grpSpPr>
          <p:sp>
            <p:nvSpPr>
              <p:cNvPr id="1377" name="Google Shape;1377;p40"/>
              <p:cNvSpPr/>
              <p:nvPr/>
            </p:nvSpPr>
            <p:spPr>
              <a:xfrm>
                <a:off x="6418727" y="2895652"/>
                <a:ext cx="404820" cy="445864"/>
              </a:xfrm>
              <a:custGeom>
                <a:avLst/>
                <a:gdLst/>
                <a:ahLst/>
                <a:cxnLst/>
                <a:rect l="l" t="t" r="r" b="b"/>
                <a:pathLst>
                  <a:path w="18010" h="19836" extrusionOk="0">
                    <a:moveTo>
                      <a:pt x="6300" y="1"/>
                    </a:moveTo>
                    <a:lnTo>
                      <a:pt x="0" y="24"/>
                    </a:lnTo>
                    <a:lnTo>
                      <a:pt x="8081" y="19836"/>
                    </a:lnTo>
                    <a:lnTo>
                      <a:pt x="18010" y="11527"/>
                    </a:lnTo>
                    <a:lnTo>
                      <a:pt x="6300" y="1"/>
                    </a:ln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6432056" y="2931054"/>
                <a:ext cx="320170" cy="177482"/>
              </a:xfrm>
              <a:custGeom>
                <a:avLst/>
                <a:gdLst/>
                <a:ahLst/>
                <a:cxnLst/>
                <a:rect l="l" t="t" r="r" b="b"/>
                <a:pathLst>
                  <a:path w="14244" h="7896" extrusionOk="0">
                    <a:moveTo>
                      <a:pt x="8948" y="1"/>
                    </a:moveTo>
                    <a:lnTo>
                      <a:pt x="1" y="4954"/>
                    </a:lnTo>
                    <a:cubicBezTo>
                      <a:pt x="2403" y="7128"/>
                      <a:pt x="4624" y="7896"/>
                      <a:pt x="6563" y="7896"/>
                    </a:cubicBezTo>
                    <a:cubicBezTo>
                      <a:pt x="11218" y="7896"/>
                      <a:pt x="14244" y="3470"/>
                      <a:pt x="14244" y="3470"/>
                    </a:cubicBezTo>
                    <a:lnTo>
                      <a:pt x="8948" y="1"/>
                    </a:ln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6483889" y="2960814"/>
                <a:ext cx="815776" cy="1043068"/>
              </a:xfrm>
              <a:custGeom>
                <a:avLst/>
                <a:gdLst/>
                <a:ahLst/>
                <a:cxnLst/>
                <a:rect l="l" t="t" r="r" b="b"/>
                <a:pathLst>
                  <a:path w="36293" h="46405" extrusionOk="0">
                    <a:moveTo>
                      <a:pt x="6711" y="1"/>
                    </a:moveTo>
                    <a:lnTo>
                      <a:pt x="0" y="3379"/>
                    </a:lnTo>
                    <a:cubicBezTo>
                      <a:pt x="0" y="3379"/>
                      <a:pt x="4223" y="29080"/>
                      <a:pt x="27619" y="46404"/>
                    </a:cubicBezTo>
                    <a:lnTo>
                      <a:pt x="36292" y="28213"/>
                    </a:lnTo>
                    <a:lnTo>
                      <a:pt x="67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6432056" y="2931054"/>
                <a:ext cx="248354" cy="274518"/>
              </a:xfrm>
              <a:custGeom>
                <a:avLst/>
                <a:gdLst/>
                <a:ahLst/>
                <a:cxnLst/>
                <a:rect l="l" t="t" r="r" b="b"/>
                <a:pathLst>
                  <a:path w="11049" h="12213" extrusionOk="0">
                    <a:moveTo>
                      <a:pt x="8948" y="1"/>
                    </a:moveTo>
                    <a:lnTo>
                      <a:pt x="1" y="4954"/>
                    </a:lnTo>
                    <a:lnTo>
                      <a:pt x="2397" y="12212"/>
                    </a:lnTo>
                    <a:cubicBezTo>
                      <a:pt x="2397" y="12212"/>
                      <a:pt x="11048" y="8492"/>
                      <a:pt x="8948" y="1"/>
                    </a:cubicBez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6366399" y="2775599"/>
                <a:ext cx="265774" cy="185237"/>
              </a:xfrm>
              <a:custGeom>
                <a:avLst/>
                <a:gdLst/>
                <a:ahLst/>
                <a:cxnLst/>
                <a:rect l="l" t="t" r="r" b="b"/>
                <a:pathLst>
                  <a:path w="11824" h="8241" extrusionOk="0">
                    <a:moveTo>
                      <a:pt x="1415" y="1"/>
                    </a:moveTo>
                    <a:cubicBezTo>
                      <a:pt x="0" y="5273"/>
                      <a:pt x="4063" y="8241"/>
                      <a:pt x="4063" y="8241"/>
                    </a:cubicBezTo>
                    <a:lnTo>
                      <a:pt x="9244" y="7350"/>
                    </a:lnTo>
                    <a:lnTo>
                      <a:pt x="11824" y="1"/>
                    </a:ln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6436170" y="2422298"/>
                <a:ext cx="160602" cy="272270"/>
              </a:xfrm>
              <a:custGeom>
                <a:avLst/>
                <a:gdLst/>
                <a:ahLst/>
                <a:cxnLst/>
                <a:rect l="l" t="t" r="r" b="b"/>
                <a:pathLst>
                  <a:path w="7145" h="12113" extrusionOk="0">
                    <a:moveTo>
                      <a:pt x="1369" y="0"/>
                    </a:moveTo>
                    <a:cubicBezTo>
                      <a:pt x="1046" y="0"/>
                      <a:pt x="723" y="126"/>
                      <a:pt x="480" y="380"/>
                    </a:cubicBezTo>
                    <a:cubicBezTo>
                      <a:pt x="46" y="814"/>
                      <a:pt x="0" y="1498"/>
                      <a:pt x="366" y="1978"/>
                    </a:cubicBezTo>
                    <a:lnTo>
                      <a:pt x="3013" y="5607"/>
                    </a:lnTo>
                    <a:lnTo>
                      <a:pt x="3082" y="8278"/>
                    </a:lnTo>
                    <a:lnTo>
                      <a:pt x="3196" y="12112"/>
                    </a:lnTo>
                    <a:lnTo>
                      <a:pt x="7145" y="11382"/>
                    </a:lnTo>
                    <a:lnTo>
                      <a:pt x="6916" y="9898"/>
                    </a:lnTo>
                    <a:lnTo>
                      <a:pt x="6072" y="4763"/>
                    </a:lnTo>
                    <a:lnTo>
                      <a:pt x="2306" y="426"/>
                    </a:lnTo>
                    <a:cubicBezTo>
                      <a:pt x="2058" y="143"/>
                      <a:pt x="1714" y="0"/>
                      <a:pt x="1369" y="0"/>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6504411" y="2571414"/>
                <a:ext cx="87235" cy="73389"/>
              </a:xfrm>
              <a:custGeom>
                <a:avLst/>
                <a:gdLst/>
                <a:ahLst/>
                <a:cxnLst/>
                <a:rect l="l" t="t" r="r" b="b"/>
                <a:pathLst>
                  <a:path w="3881" h="3265" extrusionOk="0">
                    <a:moveTo>
                      <a:pt x="0" y="0"/>
                    </a:moveTo>
                    <a:lnTo>
                      <a:pt x="46" y="1644"/>
                    </a:lnTo>
                    <a:lnTo>
                      <a:pt x="3880" y="3264"/>
                    </a:lnTo>
                    <a:lnTo>
                      <a:pt x="3652" y="1895"/>
                    </a:lnTo>
                    <a:lnTo>
                      <a:pt x="0" y="0"/>
                    </a:lnTo>
                    <a:close/>
                  </a:path>
                </a:pathLst>
              </a:custGeom>
              <a:solidFill>
                <a:srgbClr val="B56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6353565" y="2579618"/>
                <a:ext cx="241678" cy="222190"/>
              </a:xfrm>
              <a:custGeom>
                <a:avLst/>
                <a:gdLst/>
                <a:ahLst/>
                <a:cxnLst/>
                <a:rect l="l" t="t" r="r" b="b"/>
                <a:pathLst>
                  <a:path w="10752" h="9885" extrusionOk="0">
                    <a:moveTo>
                      <a:pt x="4782" y="1"/>
                    </a:moveTo>
                    <a:cubicBezTo>
                      <a:pt x="4665" y="1"/>
                      <a:pt x="4546" y="16"/>
                      <a:pt x="4429" y="46"/>
                    </a:cubicBezTo>
                    <a:lnTo>
                      <a:pt x="3516" y="297"/>
                    </a:lnTo>
                    <a:cubicBezTo>
                      <a:pt x="2899" y="480"/>
                      <a:pt x="2489" y="1050"/>
                      <a:pt x="2534" y="1689"/>
                    </a:cubicBezTo>
                    <a:lnTo>
                      <a:pt x="2557" y="2009"/>
                    </a:lnTo>
                    <a:lnTo>
                      <a:pt x="1187" y="3196"/>
                    </a:lnTo>
                    <a:cubicBezTo>
                      <a:pt x="799" y="3538"/>
                      <a:pt x="685" y="4109"/>
                      <a:pt x="936" y="4565"/>
                    </a:cubicBezTo>
                    <a:lnTo>
                      <a:pt x="526" y="5136"/>
                    </a:lnTo>
                    <a:cubicBezTo>
                      <a:pt x="92" y="5730"/>
                      <a:pt x="1" y="6506"/>
                      <a:pt x="274" y="7190"/>
                    </a:cubicBezTo>
                    <a:lnTo>
                      <a:pt x="891" y="8742"/>
                    </a:lnTo>
                    <a:cubicBezTo>
                      <a:pt x="1172" y="9447"/>
                      <a:pt x="1845" y="9885"/>
                      <a:pt x="2563" y="9885"/>
                    </a:cubicBezTo>
                    <a:cubicBezTo>
                      <a:pt x="2659" y="9885"/>
                      <a:pt x="2756" y="9877"/>
                      <a:pt x="2854" y="9861"/>
                    </a:cubicBezTo>
                    <a:lnTo>
                      <a:pt x="10751" y="8514"/>
                    </a:lnTo>
                    <a:lnTo>
                      <a:pt x="9245" y="1895"/>
                    </a:lnTo>
                    <a:lnTo>
                      <a:pt x="6004" y="708"/>
                    </a:lnTo>
                    <a:cubicBezTo>
                      <a:pt x="5745" y="265"/>
                      <a:pt x="5277" y="1"/>
                      <a:pt x="4782" y="1"/>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6489014" y="2620145"/>
                <a:ext cx="87235" cy="143159"/>
              </a:xfrm>
              <a:custGeom>
                <a:avLst/>
                <a:gdLst/>
                <a:ahLst/>
                <a:cxnLst/>
                <a:rect l="l" t="t" r="r" b="b"/>
                <a:pathLst>
                  <a:path w="3881" h="6369" extrusionOk="0">
                    <a:moveTo>
                      <a:pt x="0" y="1"/>
                    </a:moveTo>
                    <a:lnTo>
                      <a:pt x="754" y="6369"/>
                    </a:lnTo>
                    <a:lnTo>
                      <a:pt x="3881" y="2009"/>
                    </a:lnTo>
                    <a:lnTo>
                      <a:pt x="0" y="1"/>
                    </a:ln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6431045" y="2598724"/>
                <a:ext cx="202163" cy="267190"/>
              </a:xfrm>
              <a:custGeom>
                <a:avLst/>
                <a:gdLst/>
                <a:ahLst/>
                <a:cxnLst/>
                <a:rect l="l" t="t" r="r" b="b"/>
                <a:pathLst>
                  <a:path w="8994" h="11887" extrusionOk="0">
                    <a:moveTo>
                      <a:pt x="2775" y="0"/>
                    </a:moveTo>
                    <a:cubicBezTo>
                      <a:pt x="2298" y="0"/>
                      <a:pt x="1902" y="417"/>
                      <a:pt x="1963" y="908"/>
                    </a:cubicBezTo>
                    <a:cubicBezTo>
                      <a:pt x="2054" y="2004"/>
                      <a:pt x="2831" y="2894"/>
                      <a:pt x="3858" y="3213"/>
                    </a:cubicBezTo>
                    <a:lnTo>
                      <a:pt x="4702" y="3442"/>
                    </a:lnTo>
                    <a:cubicBezTo>
                      <a:pt x="4702" y="3442"/>
                      <a:pt x="0" y="6340"/>
                      <a:pt x="1552" y="11887"/>
                    </a:cubicBezTo>
                    <a:lnTo>
                      <a:pt x="8948" y="7870"/>
                    </a:lnTo>
                    <a:lnTo>
                      <a:pt x="8993" y="3373"/>
                    </a:lnTo>
                    <a:cubicBezTo>
                      <a:pt x="8993" y="2140"/>
                      <a:pt x="8149" y="1091"/>
                      <a:pt x="6939" y="839"/>
                    </a:cubicBezTo>
                    <a:lnTo>
                      <a:pt x="2945" y="18"/>
                    </a:lnTo>
                    <a:cubicBezTo>
                      <a:pt x="2887" y="6"/>
                      <a:pt x="2831" y="0"/>
                      <a:pt x="2775" y="0"/>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6407443" y="2593981"/>
                <a:ext cx="129313" cy="271933"/>
              </a:xfrm>
              <a:custGeom>
                <a:avLst/>
                <a:gdLst/>
                <a:ahLst/>
                <a:cxnLst/>
                <a:rect l="l" t="t" r="r" b="b"/>
                <a:pathLst>
                  <a:path w="5753" h="12098" extrusionOk="0">
                    <a:moveTo>
                      <a:pt x="2899" y="0"/>
                    </a:moveTo>
                    <a:lnTo>
                      <a:pt x="2762" y="1712"/>
                    </a:lnTo>
                    <a:cubicBezTo>
                      <a:pt x="2694" y="2580"/>
                      <a:pt x="3127" y="3424"/>
                      <a:pt x="3858" y="3881"/>
                    </a:cubicBezTo>
                    <a:cubicBezTo>
                      <a:pt x="3858" y="3881"/>
                      <a:pt x="0" y="7350"/>
                      <a:pt x="2602" y="12098"/>
                    </a:cubicBezTo>
                    <a:cubicBezTo>
                      <a:pt x="1119" y="6414"/>
                      <a:pt x="5752" y="3653"/>
                      <a:pt x="5752" y="3653"/>
                    </a:cubicBezTo>
                    <a:lnTo>
                      <a:pt x="5067" y="3470"/>
                    </a:lnTo>
                    <a:cubicBezTo>
                      <a:pt x="3926" y="3128"/>
                      <a:pt x="3104" y="2146"/>
                      <a:pt x="2990" y="959"/>
                    </a:cubicBezTo>
                    <a:lnTo>
                      <a:pt x="2899" y="0"/>
                    </a:lnTo>
                    <a:close/>
                  </a:path>
                </a:pathLst>
              </a:custGeom>
              <a:solidFill>
                <a:srgbClr val="B56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7453052" y="4470740"/>
                <a:ext cx="1116435" cy="672639"/>
              </a:xfrm>
              <a:custGeom>
                <a:avLst/>
                <a:gdLst/>
                <a:ahLst/>
                <a:cxnLst/>
                <a:rect l="l" t="t" r="r" b="b"/>
                <a:pathLst>
                  <a:path w="49669" h="29925" extrusionOk="0">
                    <a:moveTo>
                      <a:pt x="44898" y="0"/>
                    </a:moveTo>
                    <a:lnTo>
                      <a:pt x="8058" y="274"/>
                    </a:lnTo>
                    <a:lnTo>
                      <a:pt x="0" y="29901"/>
                    </a:lnTo>
                    <a:lnTo>
                      <a:pt x="29148" y="29924"/>
                    </a:lnTo>
                    <a:cubicBezTo>
                      <a:pt x="29331" y="29924"/>
                      <a:pt x="49006" y="29901"/>
                      <a:pt x="49006" y="29901"/>
                    </a:cubicBezTo>
                    <a:cubicBezTo>
                      <a:pt x="49006" y="29901"/>
                      <a:pt x="49668" y="18078"/>
                      <a:pt x="46655" y="6665"/>
                    </a:cubicBezTo>
                    <a:lnTo>
                      <a:pt x="448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8312411" y="4542556"/>
                <a:ext cx="78019" cy="600307"/>
              </a:xfrm>
              <a:custGeom>
                <a:avLst/>
                <a:gdLst/>
                <a:ahLst/>
                <a:cxnLst/>
                <a:rect l="l" t="t" r="r" b="b"/>
                <a:pathLst>
                  <a:path w="3471" h="26707" extrusionOk="0">
                    <a:moveTo>
                      <a:pt x="731" y="1"/>
                    </a:moveTo>
                    <a:lnTo>
                      <a:pt x="1" y="161"/>
                    </a:lnTo>
                    <a:cubicBezTo>
                      <a:pt x="23" y="275"/>
                      <a:pt x="2694" y="12463"/>
                      <a:pt x="2694" y="26706"/>
                    </a:cubicBezTo>
                    <a:lnTo>
                      <a:pt x="3470" y="26706"/>
                    </a:lnTo>
                    <a:cubicBezTo>
                      <a:pt x="3470" y="12395"/>
                      <a:pt x="754" y="115"/>
                      <a:pt x="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7616193" y="4532306"/>
                <a:ext cx="854257" cy="36953"/>
              </a:xfrm>
              <a:custGeom>
                <a:avLst/>
                <a:gdLst/>
                <a:ahLst/>
                <a:cxnLst/>
                <a:rect l="l" t="t" r="r" b="b"/>
                <a:pathLst>
                  <a:path w="38005" h="1644" extrusionOk="0">
                    <a:moveTo>
                      <a:pt x="37982" y="0"/>
                    </a:moveTo>
                    <a:lnTo>
                      <a:pt x="1" y="891"/>
                    </a:lnTo>
                    <a:lnTo>
                      <a:pt x="23" y="1644"/>
                    </a:lnTo>
                    <a:lnTo>
                      <a:pt x="38005" y="754"/>
                    </a:lnTo>
                    <a:lnTo>
                      <a:pt x="37982" y="0"/>
                    </a:lnTo>
                    <a:close/>
                  </a:path>
                </a:pathLst>
              </a:custGeom>
              <a:solidFill>
                <a:srgbClr val="504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8130793" y="4555390"/>
                <a:ext cx="221156" cy="122637"/>
              </a:xfrm>
              <a:custGeom>
                <a:avLst/>
                <a:gdLst/>
                <a:ahLst/>
                <a:cxnLst/>
                <a:rect l="l" t="t" r="r" b="b"/>
                <a:pathLst>
                  <a:path w="9839" h="5456" extrusionOk="0">
                    <a:moveTo>
                      <a:pt x="754" y="0"/>
                    </a:moveTo>
                    <a:lnTo>
                      <a:pt x="0" y="206"/>
                    </a:lnTo>
                    <a:lnTo>
                      <a:pt x="1119" y="4474"/>
                    </a:lnTo>
                    <a:lnTo>
                      <a:pt x="9770" y="5456"/>
                    </a:lnTo>
                    <a:lnTo>
                      <a:pt x="9838" y="4702"/>
                    </a:lnTo>
                    <a:lnTo>
                      <a:pt x="1735" y="3789"/>
                    </a:lnTo>
                    <a:lnTo>
                      <a:pt x="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7694190" y="4810375"/>
                <a:ext cx="126728" cy="320686"/>
              </a:xfrm>
              <a:custGeom>
                <a:avLst/>
                <a:gdLst/>
                <a:ahLst/>
                <a:cxnLst/>
                <a:rect l="l" t="t" r="r" b="b"/>
                <a:pathLst>
                  <a:path w="5638" h="14267" extrusionOk="0">
                    <a:moveTo>
                      <a:pt x="320" y="1"/>
                    </a:moveTo>
                    <a:lnTo>
                      <a:pt x="0" y="685"/>
                    </a:lnTo>
                    <a:lnTo>
                      <a:pt x="4086" y="2603"/>
                    </a:lnTo>
                    <a:lnTo>
                      <a:pt x="4885" y="14266"/>
                    </a:lnTo>
                    <a:lnTo>
                      <a:pt x="5638" y="14221"/>
                    </a:lnTo>
                    <a:lnTo>
                      <a:pt x="4816" y="2101"/>
                    </a:lnTo>
                    <a:lnTo>
                      <a:pt x="3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6996938" y="3151963"/>
                <a:ext cx="1194409" cy="851920"/>
              </a:xfrm>
              <a:custGeom>
                <a:avLst/>
                <a:gdLst/>
                <a:ahLst/>
                <a:cxnLst/>
                <a:rect l="l" t="t" r="r" b="b"/>
                <a:pathLst>
                  <a:path w="53138" h="37901" extrusionOk="0">
                    <a:moveTo>
                      <a:pt x="42697" y="0"/>
                    </a:moveTo>
                    <a:cubicBezTo>
                      <a:pt x="41406" y="0"/>
                      <a:pt x="40105" y="263"/>
                      <a:pt x="38872" y="809"/>
                    </a:cubicBezTo>
                    <a:lnTo>
                      <a:pt x="10386" y="16353"/>
                    </a:lnTo>
                    <a:lnTo>
                      <a:pt x="0" y="21672"/>
                    </a:lnTo>
                    <a:lnTo>
                      <a:pt x="4794" y="37900"/>
                    </a:lnTo>
                    <a:cubicBezTo>
                      <a:pt x="26523" y="30710"/>
                      <a:pt x="35745" y="29227"/>
                      <a:pt x="49257" y="16216"/>
                    </a:cubicBezTo>
                    <a:cubicBezTo>
                      <a:pt x="52818" y="12815"/>
                      <a:pt x="53138" y="7223"/>
                      <a:pt x="50011" y="3434"/>
                    </a:cubicBezTo>
                    <a:cubicBezTo>
                      <a:pt x="48710" y="1859"/>
                      <a:pt x="46998" y="786"/>
                      <a:pt x="45103" y="307"/>
                    </a:cubicBezTo>
                    <a:cubicBezTo>
                      <a:pt x="44319" y="104"/>
                      <a:pt x="43510" y="0"/>
                      <a:pt x="42697" y="0"/>
                    </a:cubicBezTo>
                    <a:close/>
                  </a:path>
                </a:pathLst>
              </a:custGeom>
              <a:solidFill>
                <a:srgbClr val="E287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6996938" y="3151963"/>
                <a:ext cx="1194409" cy="851920"/>
              </a:xfrm>
              <a:custGeom>
                <a:avLst/>
                <a:gdLst/>
                <a:ahLst/>
                <a:cxnLst/>
                <a:rect l="l" t="t" r="r" b="b"/>
                <a:pathLst>
                  <a:path w="53138" h="37901" extrusionOk="0">
                    <a:moveTo>
                      <a:pt x="42697" y="0"/>
                    </a:moveTo>
                    <a:cubicBezTo>
                      <a:pt x="41406" y="0"/>
                      <a:pt x="40105" y="263"/>
                      <a:pt x="38872" y="809"/>
                    </a:cubicBezTo>
                    <a:lnTo>
                      <a:pt x="10386" y="16353"/>
                    </a:lnTo>
                    <a:lnTo>
                      <a:pt x="0" y="21672"/>
                    </a:lnTo>
                    <a:lnTo>
                      <a:pt x="4794" y="37900"/>
                    </a:lnTo>
                    <a:cubicBezTo>
                      <a:pt x="26523" y="30710"/>
                      <a:pt x="35745" y="29227"/>
                      <a:pt x="49257" y="16216"/>
                    </a:cubicBezTo>
                    <a:cubicBezTo>
                      <a:pt x="52818" y="12815"/>
                      <a:pt x="53138" y="7223"/>
                      <a:pt x="50011" y="3434"/>
                    </a:cubicBezTo>
                    <a:cubicBezTo>
                      <a:pt x="48710" y="1859"/>
                      <a:pt x="46998" y="786"/>
                      <a:pt x="45103" y="307"/>
                    </a:cubicBezTo>
                    <a:cubicBezTo>
                      <a:pt x="44319" y="104"/>
                      <a:pt x="43510" y="0"/>
                      <a:pt x="42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7661351" y="3102422"/>
                <a:ext cx="238599" cy="221156"/>
              </a:xfrm>
              <a:custGeom>
                <a:avLst/>
                <a:gdLst/>
                <a:ahLst/>
                <a:cxnLst/>
                <a:rect l="l" t="t" r="r" b="b"/>
                <a:pathLst>
                  <a:path w="10615" h="9839" extrusionOk="0">
                    <a:moveTo>
                      <a:pt x="8240" y="0"/>
                    </a:moveTo>
                    <a:lnTo>
                      <a:pt x="3881" y="1712"/>
                    </a:lnTo>
                    <a:cubicBezTo>
                      <a:pt x="1096" y="2808"/>
                      <a:pt x="0" y="6163"/>
                      <a:pt x="1598" y="8697"/>
                    </a:cubicBezTo>
                    <a:lnTo>
                      <a:pt x="2306" y="9838"/>
                    </a:lnTo>
                    <a:lnTo>
                      <a:pt x="10614" y="8811"/>
                    </a:lnTo>
                    <a:lnTo>
                      <a:pt x="8240" y="0"/>
                    </a:ln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7624398" y="2482133"/>
                <a:ext cx="489493" cy="812180"/>
              </a:xfrm>
              <a:custGeom>
                <a:avLst/>
                <a:gdLst/>
                <a:ahLst/>
                <a:cxnLst/>
                <a:rect l="l" t="t" r="r" b="b"/>
                <a:pathLst>
                  <a:path w="21777" h="36133" extrusionOk="0">
                    <a:moveTo>
                      <a:pt x="10637" y="1"/>
                    </a:moveTo>
                    <a:lnTo>
                      <a:pt x="1" y="21685"/>
                    </a:lnTo>
                    <a:lnTo>
                      <a:pt x="1713" y="24127"/>
                    </a:lnTo>
                    <a:lnTo>
                      <a:pt x="10135" y="36133"/>
                    </a:lnTo>
                    <a:lnTo>
                      <a:pt x="21776" y="33006"/>
                    </a:lnTo>
                    <a:lnTo>
                      <a:pt x="10637" y="1"/>
                    </a:ln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7526104" y="2280240"/>
                <a:ext cx="469802" cy="207557"/>
              </a:xfrm>
              <a:custGeom>
                <a:avLst/>
                <a:gdLst/>
                <a:ahLst/>
                <a:cxnLst/>
                <a:rect l="l" t="t" r="r" b="b"/>
                <a:pathLst>
                  <a:path w="20901" h="9234" extrusionOk="0">
                    <a:moveTo>
                      <a:pt x="8685" y="0"/>
                    </a:moveTo>
                    <a:cubicBezTo>
                      <a:pt x="4027" y="0"/>
                      <a:pt x="0" y="2601"/>
                      <a:pt x="1270" y="9051"/>
                    </a:cubicBezTo>
                    <a:lnTo>
                      <a:pt x="20100" y="9234"/>
                    </a:lnTo>
                    <a:cubicBezTo>
                      <a:pt x="20901" y="3819"/>
                      <a:pt x="14329" y="0"/>
                      <a:pt x="8685"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7327762" y="2350505"/>
                <a:ext cx="776373" cy="274787"/>
              </a:xfrm>
              <a:custGeom>
                <a:avLst/>
                <a:gdLst/>
                <a:ahLst/>
                <a:cxnLst/>
                <a:rect l="l" t="t" r="r" b="b"/>
                <a:pathLst>
                  <a:path w="34540" h="12225" extrusionOk="0">
                    <a:moveTo>
                      <a:pt x="11907" y="1"/>
                    </a:moveTo>
                    <a:cubicBezTo>
                      <a:pt x="2343" y="1"/>
                      <a:pt x="0" y="10188"/>
                      <a:pt x="10687" y="12225"/>
                    </a:cubicBezTo>
                    <a:cubicBezTo>
                      <a:pt x="10687" y="12225"/>
                      <a:pt x="34539" y="8345"/>
                      <a:pt x="19269" y="1702"/>
                    </a:cubicBezTo>
                    <a:cubicBezTo>
                      <a:pt x="16503" y="501"/>
                      <a:pt x="14027" y="1"/>
                      <a:pt x="11907"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7384810" y="2344144"/>
                <a:ext cx="200117" cy="258064"/>
              </a:xfrm>
              <a:custGeom>
                <a:avLst/>
                <a:gdLst/>
                <a:ahLst/>
                <a:cxnLst/>
                <a:rect l="l" t="t" r="r" b="b"/>
                <a:pathLst>
                  <a:path w="8903" h="11481" extrusionOk="0">
                    <a:moveTo>
                      <a:pt x="6065" y="1"/>
                    </a:moveTo>
                    <a:cubicBezTo>
                      <a:pt x="3887" y="1"/>
                      <a:pt x="2204" y="1207"/>
                      <a:pt x="1324" y="2739"/>
                    </a:cubicBezTo>
                    <a:cubicBezTo>
                      <a:pt x="0" y="5067"/>
                      <a:pt x="297" y="8810"/>
                      <a:pt x="4040" y="11481"/>
                    </a:cubicBezTo>
                    <a:lnTo>
                      <a:pt x="4269" y="11161"/>
                    </a:lnTo>
                    <a:cubicBezTo>
                      <a:pt x="685" y="8628"/>
                      <a:pt x="388" y="5204"/>
                      <a:pt x="1667" y="2921"/>
                    </a:cubicBezTo>
                    <a:cubicBezTo>
                      <a:pt x="2479" y="1491"/>
                      <a:pt x="4043" y="385"/>
                      <a:pt x="6071" y="385"/>
                    </a:cubicBezTo>
                    <a:cubicBezTo>
                      <a:pt x="6892" y="385"/>
                      <a:pt x="7789" y="567"/>
                      <a:pt x="8743" y="981"/>
                    </a:cubicBezTo>
                    <a:lnTo>
                      <a:pt x="8902" y="639"/>
                    </a:lnTo>
                    <a:cubicBezTo>
                      <a:pt x="7890" y="195"/>
                      <a:pt x="6938" y="1"/>
                      <a:pt x="6065"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7407377" y="2384131"/>
                <a:ext cx="580796" cy="740229"/>
              </a:xfrm>
              <a:custGeom>
                <a:avLst/>
                <a:gdLst/>
                <a:ahLst/>
                <a:cxnLst/>
                <a:rect l="l" t="t" r="r" b="b"/>
                <a:pathLst>
                  <a:path w="25839" h="32932" extrusionOk="0">
                    <a:moveTo>
                      <a:pt x="16549" y="1"/>
                    </a:moveTo>
                    <a:cubicBezTo>
                      <a:pt x="15476" y="1"/>
                      <a:pt x="14449" y="115"/>
                      <a:pt x="13445" y="321"/>
                    </a:cubicBezTo>
                    <a:cubicBezTo>
                      <a:pt x="13011" y="412"/>
                      <a:pt x="12600" y="503"/>
                      <a:pt x="12189" y="640"/>
                    </a:cubicBezTo>
                    <a:lnTo>
                      <a:pt x="12098" y="663"/>
                    </a:lnTo>
                    <a:lnTo>
                      <a:pt x="11276" y="937"/>
                    </a:lnTo>
                    <a:lnTo>
                      <a:pt x="11254" y="937"/>
                    </a:lnTo>
                    <a:cubicBezTo>
                      <a:pt x="9816" y="1462"/>
                      <a:pt x="8446" y="2215"/>
                      <a:pt x="7236" y="3128"/>
                    </a:cubicBezTo>
                    <a:cubicBezTo>
                      <a:pt x="4520" y="5182"/>
                      <a:pt x="2489" y="8081"/>
                      <a:pt x="1553" y="11505"/>
                    </a:cubicBezTo>
                    <a:cubicBezTo>
                      <a:pt x="1" y="17348"/>
                      <a:pt x="115" y="23191"/>
                      <a:pt x="1872" y="27620"/>
                    </a:cubicBezTo>
                    <a:cubicBezTo>
                      <a:pt x="3083" y="30685"/>
                      <a:pt x="5680" y="32932"/>
                      <a:pt x="8691" y="32932"/>
                    </a:cubicBezTo>
                    <a:cubicBezTo>
                      <a:pt x="9200" y="32932"/>
                      <a:pt x="9721" y="32868"/>
                      <a:pt x="10249" y="32732"/>
                    </a:cubicBezTo>
                    <a:cubicBezTo>
                      <a:pt x="13650" y="31888"/>
                      <a:pt x="23511" y="28213"/>
                      <a:pt x="23511" y="28213"/>
                    </a:cubicBezTo>
                    <a:lnTo>
                      <a:pt x="24880" y="13514"/>
                    </a:lnTo>
                    <a:lnTo>
                      <a:pt x="25314" y="9839"/>
                    </a:lnTo>
                    <a:cubicBezTo>
                      <a:pt x="25839" y="5593"/>
                      <a:pt x="23237" y="1758"/>
                      <a:pt x="19448" y="457"/>
                    </a:cubicBezTo>
                    <a:cubicBezTo>
                      <a:pt x="18535" y="161"/>
                      <a:pt x="17553" y="1"/>
                      <a:pt x="16549" y="1"/>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7565394" y="2945934"/>
                <a:ext cx="115467" cy="53721"/>
              </a:xfrm>
              <a:custGeom>
                <a:avLst/>
                <a:gdLst/>
                <a:ahLst/>
                <a:cxnLst/>
                <a:rect l="l" t="t" r="r" b="b"/>
                <a:pathLst>
                  <a:path w="5137" h="2390" extrusionOk="0">
                    <a:moveTo>
                      <a:pt x="5137" y="1"/>
                    </a:moveTo>
                    <a:lnTo>
                      <a:pt x="1" y="685"/>
                    </a:lnTo>
                    <a:cubicBezTo>
                      <a:pt x="975" y="1948"/>
                      <a:pt x="1828" y="2390"/>
                      <a:pt x="2544" y="2390"/>
                    </a:cubicBezTo>
                    <a:cubicBezTo>
                      <a:pt x="4210" y="2390"/>
                      <a:pt x="5137" y="1"/>
                      <a:pt x="5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7744450" y="2362485"/>
                <a:ext cx="488436" cy="555262"/>
              </a:xfrm>
              <a:custGeom>
                <a:avLst/>
                <a:gdLst/>
                <a:ahLst/>
                <a:cxnLst/>
                <a:rect l="l" t="t" r="r" b="b"/>
                <a:pathLst>
                  <a:path w="21730" h="24703" extrusionOk="0">
                    <a:moveTo>
                      <a:pt x="7775" y="0"/>
                    </a:moveTo>
                    <a:cubicBezTo>
                      <a:pt x="4494" y="0"/>
                      <a:pt x="1553" y="964"/>
                      <a:pt x="1553" y="964"/>
                    </a:cubicBezTo>
                    <a:cubicBezTo>
                      <a:pt x="1" y="7287"/>
                      <a:pt x="800" y="10185"/>
                      <a:pt x="7510" y="14545"/>
                    </a:cubicBezTo>
                    <a:lnTo>
                      <a:pt x="11847" y="24702"/>
                    </a:lnTo>
                    <a:cubicBezTo>
                      <a:pt x="21730" y="3599"/>
                      <a:pt x="14117" y="0"/>
                      <a:pt x="7775"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7850656" y="2630282"/>
                <a:ext cx="326418" cy="258739"/>
              </a:xfrm>
              <a:custGeom>
                <a:avLst/>
                <a:gdLst/>
                <a:ahLst/>
                <a:cxnLst/>
                <a:rect l="l" t="t" r="r" b="b"/>
                <a:pathLst>
                  <a:path w="14522" h="11511" extrusionOk="0">
                    <a:moveTo>
                      <a:pt x="6767" y="1"/>
                    </a:moveTo>
                    <a:cubicBezTo>
                      <a:pt x="4506" y="1"/>
                      <a:pt x="1831" y="1918"/>
                      <a:pt x="1" y="7265"/>
                    </a:cubicBezTo>
                    <a:lnTo>
                      <a:pt x="3447" y="11510"/>
                    </a:lnTo>
                    <a:cubicBezTo>
                      <a:pt x="14522" y="8699"/>
                      <a:pt x="11581" y="1"/>
                      <a:pt x="6767" y="1"/>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7949175" y="2718664"/>
                <a:ext cx="59520" cy="102632"/>
              </a:xfrm>
              <a:custGeom>
                <a:avLst/>
                <a:gdLst/>
                <a:ahLst/>
                <a:cxnLst/>
                <a:rect l="l" t="t" r="r" b="b"/>
                <a:pathLst>
                  <a:path w="2648" h="4566" extrusionOk="0">
                    <a:moveTo>
                      <a:pt x="1963" y="0"/>
                    </a:moveTo>
                    <a:lnTo>
                      <a:pt x="0" y="4246"/>
                    </a:lnTo>
                    <a:lnTo>
                      <a:pt x="685" y="4565"/>
                    </a:lnTo>
                    <a:lnTo>
                      <a:pt x="2648" y="320"/>
                    </a:lnTo>
                    <a:lnTo>
                      <a:pt x="1963" y="0"/>
                    </a:lnTo>
                    <a:close/>
                  </a:path>
                </a:pathLst>
              </a:custGeom>
              <a:solidFill>
                <a:srgbClr val="B56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7615676" y="3073651"/>
                <a:ext cx="878893" cy="1403270"/>
              </a:xfrm>
              <a:custGeom>
                <a:avLst/>
                <a:gdLst/>
                <a:ahLst/>
                <a:cxnLst/>
                <a:rect l="l" t="t" r="r" b="b"/>
                <a:pathLst>
                  <a:path w="39101" h="62430" extrusionOk="0">
                    <a:moveTo>
                      <a:pt x="20417" y="1"/>
                    </a:moveTo>
                    <a:cubicBezTo>
                      <a:pt x="19960" y="1"/>
                      <a:pt x="19754" y="87"/>
                      <a:pt x="19882" y="208"/>
                    </a:cubicBezTo>
                    <a:lnTo>
                      <a:pt x="4315" y="11050"/>
                    </a:lnTo>
                    <a:cubicBezTo>
                      <a:pt x="3676" y="13241"/>
                      <a:pt x="1553" y="17578"/>
                      <a:pt x="549" y="22553"/>
                    </a:cubicBezTo>
                    <a:cubicBezTo>
                      <a:pt x="457" y="22941"/>
                      <a:pt x="389" y="23330"/>
                      <a:pt x="320" y="23695"/>
                    </a:cubicBezTo>
                    <a:cubicBezTo>
                      <a:pt x="138" y="25019"/>
                      <a:pt x="1" y="26365"/>
                      <a:pt x="1" y="27712"/>
                    </a:cubicBezTo>
                    <a:cubicBezTo>
                      <a:pt x="1" y="28100"/>
                      <a:pt x="24" y="28488"/>
                      <a:pt x="69" y="28899"/>
                    </a:cubicBezTo>
                    <a:cubicBezTo>
                      <a:pt x="92" y="29492"/>
                      <a:pt x="161" y="30086"/>
                      <a:pt x="252" y="30656"/>
                    </a:cubicBezTo>
                    <a:cubicBezTo>
                      <a:pt x="594" y="32802"/>
                      <a:pt x="1347" y="34925"/>
                      <a:pt x="2671" y="36956"/>
                    </a:cubicBezTo>
                    <a:cubicBezTo>
                      <a:pt x="3470" y="38212"/>
                      <a:pt x="4497" y="39421"/>
                      <a:pt x="5776" y="40563"/>
                    </a:cubicBezTo>
                    <a:lnTo>
                      <a:pt x="5730" y="40791"/>
                    </a:lnTo>
                    <a:lnTo>
                      <a:pt x="5730" y="40836"/>
                    </a:lnTo>
                    <a:lnTo>
                      <a:pt x="708" y="62429"/>
                    </a:lnTo>
                    <a:lnTo>
                      <a:pt x="37731" y="62429"/>
                    </a:lnTo>
                    <a:cubicBezTo>
                      <a:pt x="37731" y="62429"/>
                      <a:pt x="37754" y="47113"/>
                      <a:pt x="38119" y="38668"/>
                    </a:cubicBezTo>
                    <a:cubicBezTo>
                      <a:pt x="38188" y="36933"/>
                      <a:pt x="38324" y="35130"/>
                      <a:pt x="38461" y="33304"/>
                    </a:cubicBezTo>
                    <a:cubicBezTo>
                      <a:pt x="38804" y="28534"/>
                      <a:pt x="39101" y="23558"/>
                      <a:pt x="37914" y="18513"/>
                    </a:cubicBezTo>
                    <a:cubicBezTo>
                      <a:pt x="34176" y="2882"/>
                      <a:pt x="23068" y="1"/>
                      <a:pt x="20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7743955" y="3981787"/>
                <a:ext cx="156488" cy="31828"/>
              </a:xfrm>
              <a:custGeom>
                <a:avLst/>
                <a:gdLst/>
                <a:ahLst/>
                <a:cxnLst/>
                <a:rect l="l" t="t" r="r" b="b"/>
                <a:pathLst>
                  <a:path w="6962" h="1416" extrusionOk="0">
                    <a:moveTo>
                      <a:pt x="69" y="1"/>
                    </a:moveTo>
                    <a:lnTo>
                      <a:pt x="0" y="754"/>
                    </a:lnTo>
                    <a:lnTo>
                      <a:pt x="6893" y="1416"/>
                    </a:lnTo>
                    <a:lnTo>
                      <a:pt x="6962" y="663"/>
                    </a:lnTo>
                    <a:lnTo>
                      <a:pt x="69" y="1"/>
                    </a:lnTo>
                    <a:close/>
                  </a:path>
                </a:pathLst>
              </a:custGeom>
              <a:solidFill>
                <a:srgbClr val="D67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7735729" y="3203998"/>
                <a:ext cx="211401" cy="338129"/>
              </a:xfrm>
              <a:custGeom>
                <a:avLst/>
                <a:gdLst/>
                <a:ahLst/>
                <a:cxnLst/>
                <a:rect l="l" t="t" r="r" b="b"/>
                <a:pathLst>
                  <a:path w="9405" h="15043" extrusionOk="0">
                    <a:moveTo>
                      <a:pt x="9405" y="1"/>
                    </a:moveTo>
                    <a:lnTo>
                      <a:pt x="3562" y="1713"/>
                    </a:lnTo>
                    <a:lnTo>
                      <a:pt x="731" y="3790"/>
                    </a:lnTo>
                    <a:lnTo>
                      <a:pt x="1" y="15043"/>
                    </a:lnTo>
                    <a:lnTo>
                      <a:pt x="9405" y="1"/>
                    </a:ln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7837327" y="2575505"/>
                <a:ext cx="104161" cy="244241"/>
              </a:xfrm>
              <a:custGeom>
                <a:avLst/>
                <a:gdLst/>
                <a:ahLst/>
                <a:cxnLst/>
                <a:rect l="l" t="t" r="r" b="b"/>
                <a:pathLst>
                  <a:path w="4634" h="10866" extrusionOk="0">
                    <a:moveTo>
                      <a:pt x="0" y="1"/>
                    </a:moveTo>
                    <a:lnTo>
                      <a:pt x="685" y="9953"/>
                    </a:lnTo>
                    <a:lnTo>
                      <a:pt x="2899" y="10866"/>
                    </a:lnTo>
                    <a:lnTo>
                      <a:pt x="4634" y="2215"/>
                    </a:lnTo>
                    <a:lnTo>
                      <a:pt x="0" y="1"/>
                    </a:ln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7683402" y="2704774"/>
                <a:ext cx="53901" cy="69273"/>
              </a:xfrm>
              <a:custGeom>
                <a:avLst/>
                <a:gdLst/>
                <a:ahLst/>
                <a:cxnLst/>
                <a:rect l="l" t="t" r="r" b="b"/>
                <a:pathLst>
                  <a:path w="2398" h="4888" extrusionOk="0">
                    <a:moveTo>
                      <a:pt x="1089" y="0"/>
                    </a:moveTo>
                    <a:cubicBezTo>
                      <a:pt x="1076" y="0"/>
                      <a:pt x="1063" y="1"/>
                      <a:pt x="1051" y="2"/>
                    </a:cubicBezTo>
                    <a:cubicBezTo>
                      <a:pt x="434" y="25"/>
                      <a:pt x="1" y="1166"/>
                      <a:pt x="69" y="2513"/>
                    </a:cubicBezTo>
                    <a:cubicBezTo>
                      <a:pt x="159" y="3832"/>
                      <a:pt x="708" y="4888"/>
                      <a:pt x="1309" y="4888"/>
                    </a:cubicBezTo>
                    <a:cubicBezTo>
                      <a:pt x="1322" y="4888"/>
                      <a:pt x="1335" y="4887"/>
                      <a:pt x="1347" y="4886"/>
                    </a:cubicBezTo>
                    <a:cubicBezTo>
                      <a:pt x="1964" y="4841"/>
                      <a:pt x="2397" y="3722"/>
                      <a:pt x="2306" y="2376"/>
                    </a:cubicBezTo>
                    <a:cubicBezTo>
                      <a:pt x="2217" y="1057"/>
                      <a:pt x="1689" y="0"/>
                      <a:pt x="1089"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7671286" y="2584114"/>
                <a:ext cx="117827" cy="52890"/>
              </a:xfrm>
              <a:custGeom>
                <a:avLst/>
                <a:gdLst/>
                <a:ahLst/>
                <a:cxnLst/>
                <a:rect l="l" t="t" r="r" b="b"/>
                <a:pathLst>
                  <a:path w="5242" h="2353" extrusionOk="0">
                    <a:moveTo>
                      <a:pt x="2036" y="0"/>
                    </a:moveTo>
                    <a:cubicBezTo>
                      <a:pt x="699" y="0"/>
                      <a:pt x="1" y="922"/>
                      <a:pt x="2343" y="1923"/>
                    </a:cubicBezTo>
                    <a:cubicBezTo>
                      <a:pt x="3046" y="2226"/>
                      <a:pt x="3615" y="2352"/>
                      <a:pt x="4036" y="2352"/>
                    </a:cubicBezTo>
                    <a:cubicBezTo>
                      <a:pt x="5204" y="2352"/>
                      <a:pt x="5241" y="1386"/>
                      <a:pt x="3849" y="531"/>
                    </a:cubicBezTo>
                    <a:cubicBezTo>
                      <a:pt x="3249" y="157"/>
                      <a:pt x="2588" y="0"/>
                      <a:pt x="2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7465875" y="2710925"/>
                <a:ext cx="53901" cy="69273"/>
              </a:xfrm>
              <a:custGeom>
                <a:avLst/>
                <a:gdLst/>
                <a:ahLst/>
                <a:cxnLst/>
                <a:rect l="l" t="t" r="r" b="b"/>
                <a:pathLst>
                  <a:path w="2398" h="4888" extrusionOk="0">
                    <a:moveTo>
                      <a:pt x="1089" y="0"/>
                    </a:moveTo>
                    <a:cubicBezTo>
                      <a:pt x="1076" y="0"/>
                      <a:pt x="1063" y="0"/>
                      <a:pt x="1051" y="1"/>
                    </a:cubicBezTo>
                    <a:cubicBezTo>
                      <a:pt x="434" y="47"/>
                      <a:pt x="1" y="1166"/>
                      <a:pt x="92" y="2512"/>
                    </a:cubicBezTo>
                    <a:cubicBezTo>
                      <a:pt x="159" y="3831"/>
                      <a:pt x="708" y="4887"/>
                      <a:pt x="1310" y="4887"/>
                    </a:cubicBezTo>
                    <a:cubicBezTo>
                      <a:pt x="1322" y="4887"/>
                      <a:pt x="1335" y="4887"/>
                      <a:pt x="1348" y="4886"/>
                    </a:cubicBezTo>
                    <a:cubicBezTo>
                      <a:pt x="1964" y="4863"/>
                      <a:pt x="2397" y="3722"/>
                      <a:pt x="2306" y="2375"/>
                    </a:cubicBezTo>
                    <a:cubicBezTo>
                      <a:pt x="2239" y="1056"/>
                      <a:pt x="1690" y="0"/>
                      <a:pt x="1089"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7406456" y="2584181"/>
                <a:ext cx="133988" cy="47023"/>
              </a:xfrm>
              <a:custGeom>
                <a:avLst/>
                <a:gdLst/>
                <a:ahLst/>
                <a:cxnLst/>
                <a:rect l="l" t="t" r="r" b="b"/>
                <a:pathLst>
                  <a:path w="5961" h="2092" extrusionOk="0">
                    <a:moveTo>
                      <a:pt x="3790" y="1"/>
                    </a:moveTo>
                    <a:cubicBezTo>
                      <a:pt x="3743" y="1"/>
                      <a:pt x="3696" y="1"/>
                      <a:pt x="3648" y="3"/>
                    </a:cubicBezTo>
                    <a:cubicBezTo>
                      <a:pt x="1517" y="64"/>
                      <a:pt x="0" y="2091"/>
                      <a:pt x="2176" y="2091"/>
                    </a:cubicBezTo>
                    <a:cubicBezTo>
                      <a:pt x="2447" y="2091"/>
                      <a:pt x="2776" y="2060"/>
                      <a:pt x="3169" y="1989"/>
                    </a:cubicBezTo>
                    <a:cubicBezTo>
                      <a:pt x="5961" y="1497"/>
                      <a:pt x="5890" y="1"/>
                      <a:pt x="37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7606955" y="3319442"/>
                <a:ext cx="148307" cy="1159524"/>
              </a:xfrm>
              <a:custGeom>
                <a:avLst/>
                <a:gdLst/>
                <a:ahLst/>
                <a:cxnLst/>
                <a:rect l="l" t="t" r="r" b="b"/>
                <a:pathLst>
                  <a:path w="6598" h="51586" extrusionOk="0">
                    <a:moveTo>
                      <a:pt x="4338" y="0"/>
                    </a:moveTo>
                    <a:cubicBezTo>
                      <a:pt x="4132" y="708"/>
                      <a:pt x="3767" y="1644"/>
                      <a:pt x="3356" y="2739"/>
                    </a:cubicBezTo>
                    <a:cubicBezTo>
                      <a:pt x="2466" y="5022"/>
                      <a:pt x="1256" y="8149"/>
                      <a:pt x="571" y="11550"/>
                    </a:cubicBezTo>
                    <a:cubicBezTo>
                      <a:pt x="480" y="11892"/>
                      <a:pt x="412" y="12280"/>
                      <a:pt x="343" y="12714"/>
                    </a:cubicBezTo>
                    <a:cubicBezTo>
                      <a:pt x="115" y="14266"/>
                      <a:pt x="1" y="15544"/>
                      <a:pt x="24" y="16777"/>
                    </a:cubicBezTo>
                    <a:cubicBezTo>
                      <a:pt x="24" y="17142"/>
                      <a:pt x="24" y="17576"/>
                      <a:pt x="69" y="17987"/>
                    </a:cubicBezTo>
                    <a:cubicBezTo>
                      <a:pt x="92" y="18512"/>
                      <a:pt x="161" y="19105"/>
                      <a:pt x="275" y="19790"/>
                    </a:cubicBezTo>
                    <a:cubicBezTo>
                      <a:pt x="640" y="22118"/>
                      <a:pt x="1462" y="24286"/>
                      <a:pt x="2740" y="26227"/>
                    </a:cubicBezTo>
                    <a:cubicBezTo>
                      <a:pt x="3539" y="27482"/>
                      <a:pt x="4543" y="28669"/>
                      <a:pt x="5753" y="29765"/>
                    </a:cubicBezTo>
                    <a:lnTo>
                      <a:pt x="731" y="51403"/>
                    </a:lnTo>
                    <a:lnTo>
                      <a:pt x="1462" y="51585"/>
                    </a:lnTo>
                    <a:lnTo>
                      <a:pt x="6597" y="29491"/>
                    </a:lnTo>
                    <a:lnTo>
                      <a:pt x="6438" y="29331"/>
                    </a:lnTo>
                    <a:cubicBezTo>
                      <a:pt x="5205" y="28258"/>
                      <a:pt x="4178" y="27071"/>
                      <a:pt x="3379" y="25816"/>
                    </a:cubicBezTo>
                    <a:cubicBezTo>
                      <a:pt x="2169" y="23967"/>
                      <a:pt x="1370" y="21890"/>
                      <a:pt x="1028" y="19653"/>
                    </a:cubicBezTo>
                    <a:cubicBezTo>
                      <a:pt x="914" y="19014"/>
                      <a:pt x="868" y="18443"/>
                      <a:pt x="845" y="17918"/>
                    </a:cubicBezTo>
                    <a:cubicBezTo>
                      <a:pt x="777" y="17507"/>
                      <a:pt x="777" y="17119"/>
                      <a:pt x="777" y="16777"/>
                    </a:cubicBezTo>
                    <a:cubicBezTo>
                      <a:pt x="777" y="15590"/>
                      <a:pt x="868" y="14335"/>
                      <a:pt x="1096" y="12828"/>
                    </a:cubicBezTo>
                    <a:cubicBezTo>
                      <a:pt x="1165" y="12417"/>
                      <a:pt x="1233" y="12052"/>
                      <a:pt x="1302" y="11710"/>
                    </a:cubicBezTo>
                    <a:cubicBezTo>
                      <a:pt x="1987" y="8354"/>
                      <a:pt x="3173" y="5273"/>
                      <a:pt x="4064" y="3013"/>
                    </a:cubicBezTo>
                    <a:cubicBezTo>
                      <a:pt x="4475" y="1918"/>
                      <a:pt x="4863" y="959"/>
                      <a:pt x="5068" y="229"/>
                    </a:cubicBezTo>
                    <a:lnTo>
                      <a:pt x="4338" y="0"/>
                    </a:lnTo>
                    <a:close/>
                  </a:path>
                </a:pathLst>
              </a:custGeom>
              <a:solidFill>
                <a:srgbClr val="D67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7483261" y="2685307"/>
                <a:ext cx="123716" cy="239723"/>
              </a:xfrm>
              <a:custGeom>
                <a:avLst/>
                <a:gdLst/>
                <a:ahLst/>
                <a:cxnLst/>
                <a:rect l="l" t="t" r="r" b="b"/>
                <a:pathLst>
                  <a:path w="5504" h="10665" extrusionOk="0">
                    <a:moveTo>
                      <a:pt x="5412" y="0"/>
                    </a:moveTo>
                    <a:cubicBezTo>
                      <a:pt x="4385" y="2580"/>
                      <a:pt x="3016" y="4177"/>
                      <a:pt x="1783" y="5593"/>
                    </a:cubicBezTo>
                    <a:cubicBezTo>
                      <a:pt x="0" y="7627"/>
                      <a:pt x="1552" y="10665"/>
                      <a:pt x="4048" y="10665"/>
                    </a:cubicBezTo>
                    <a:cubicBezTo>
                      <a:pt x="4268" y="10665"/>
                      <a:pt x="4495" y="10641"/>
                      <a:pt x="4728" y="10591"/>
                    </a:cubicBezTo>
                    <a:lnTo>
                      <a:pt x="5504" y="10409"/>
                    </a:lnTo>
                    <a:lnTo>
                      <a:pt x="5412" y="0"/>
                    </a:ln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7491016" y="2682228"/>
                <a:ext cx="121603" cy="251411"/>
              </a:xfrm>
              <a:custGeom>
                <a:avLst/>
                <a:gdLst/>
                <a:ahLst/>
                <a:cxnLst/>
                <a:rect l="l" t="t" r="r" b="b"/>
                <a:pathLst>
                  <a:path w="5410" h="11185" extrusionOk="0">
                    <a:moveTo>
                      <a:pt x="4702" y="0"/>
                    </a:moveTo>
                    <a:cubicBezTo>
                      <a:pt x="3675" y="2603"/>
                      <a:pt x="2283" y="4200"/>
                      <a:pt x="1142" y="5478"/>
                    </a:cubicBezTo>
                    <a:cubicBezTo>
                      <a:pt x="160" y="6597"/>
                      <a:pt x="0" y="8172"/>
                      <a:pt x="776" y="9473"/>
                    </a:cubicBezTo>
                    <a:cubicBezTo>
                      <a:pt x="1393" y="10546"/>
                      <a:pt x="2511" y="11185"/>
                      <a:pt x="3721" y="11185"/>
                    </a:cubicBezTo>
                    <a:cubicBezTo>
                      <a:pt x="3949" y="11185"/>
                      <a:pt x="4200" y="11139"/>
                      <a:pt x="4451" y="11094"/>
                    </a:cubicBezTo>
                    <a:lnTo>
                      <a:pt x="5227" y="10934"/>
                    </a:lnTo>
                    <a:lnTo>
                      <a:pt x="5067" y="10180"/>
                    </a:lnTo>
                    <a:lnTo>
                      <a:pt x="4291" y="10340"/>
                    </a:lnTo>
                    <a:cubicBezTo>
                      <a:pt x="4096" y="10383"/>
                      <a:pt x="3900" y="10404"/>
                      <a:pt x="3708" y="10404"/>
                    </a:cubicBezTo>
                    <a:cubicBezTo>
                      <a:pt x="2781" y="10404"/>
                      <a:pt x="1926" y="9917"/>
                      <a:pt x="1415" y="9085"/>
                    </a:cubicBezTo>
                    <a:cubicBezTo>
                      <a:pt x="959" y="8286"/>
                      <a:pt x="776" y="7031"/>
                      <a:pt x="1712" y="5981"/>
                    </a:cubicBezTo>
                    <a:cubicBezTo>
                      <a:pt x="2831" y="4725"/>
                      <a:pt x="4337" y="3013"/>
                      <a:pt x="5410" y="274"/>
                    </a:cubicBezTo>
                    <a:lnTo>
                      <a:pt x="4702" y="0"/>
                    </a:lnTo>
                    <a:close/>
                  </a:path>
                </a:pathLst>
              </a:custGeom>
              <a:solidFill>
                <a:srgbClr val="B56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7735729" y="3226071"/>
                <a:ext cx="180112" cy="316056"/>
              </a:xfrm>
              <a:custGeom>
                <a:avLst/>
                <a:gdLst/>
                <a:ahLst/>
                <a:cxnLst/>
                <a:rect l="l" t="t" r="r" b="b"/>
                <a:pathLst>
                  <a:path w="8013" h="14061" extrusionOk="0">
                    <a:moveTo>
                      <a:pt x="6072" y="0"/>
                    </a:moveTo>
                    <a:lnTo>
                      <a:pt x="3562" y="731"/>
                    </a:lnTo>
                    <a:lnTo>
                      <a:pt x="2147" y="1758"/>
                    </a:lnTo>
                    <a:lnTo>
                      <a:pt x="1941" y="4908"/>
                    </a:lnTo>
                    <a:lnTo>
                      <a:pt x="457" y="7030"/>
                    </a:lnTo>
                    <a:lnTo>
                      <a:pt x="1" y="14061"/>
                    </a:lnTo>
                    <a:lnTo>
                      <a:pt x="4201" y="7327"/>
                    </a:lnTo>
                    <a:lnTo>
                      <a:pt x="4292" y="5296"/>
                    </a:lnTo>
                    <a:lnTo>
                      <a:pt x="8013" y="936"/>
                    </a:lnTo>
                    <a:lnTo>
                      <a:pt x="60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7809612" y="2967490"/>
                <a:ext cx="266808" cy="356089"/>
              </a:xfrm>
              <a:custGeom>
                <a:avLst/>
                <a:gdLst/>
                <a:ahLst/>
                <a:cxnLst/>
                <a:rect l="l" t="t" r="r" b="b"/>
                <a:pathLst>
                  <a:path w="11870" h="15842" extrusionOk="0">
                    <a:moveTo>
                      <a:pt x="10363" y="0"/>
                    </a:moveTo>
                    <a:lnTo>
                      <a:pt x="5022" y="2420"/>
                    </a:lnTo>
                    <a:cubicBezTo>
                      <a:pt x="1735" y="3926"/>
                      <a:pt x="1" y="7578"/>
                      <a:pt x="959" y="11071"/>
                    </a:cubicBezTo>
                    <a:lnTo>
                      <a:pt x="2808" y="15841"/>
                    </a:lnTo>
                    <a:lnTo>
                      <a:pt x="11870" y="4725"/>
                    </a:lnTo>
                    <a:lnTo>
                      <a:pt x="10363" y="0"/>
                    </a:ln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7494455" y="2354798"/>
                <a:ext cx="446538" cy="182472"/>
              </a:xfrm>
              <a:custGeom>
                <a:avLst/>
                <a:gdLst/>
                <a:ahLst/>
                <a:cxnLst/>
                <a:rect l="l" t="t" r="r" b="b"/>
                <a:pathLst>
                  <a:path w="19866" h="8118" extrusionOk="0">
                    <a:moveTo>
                      <a:pt x="11485" y="1"/>
                    </a:moveTo>
                    <a:cubicBezTo>
                      <a:pt x="9505" y="1"/>
                      <a:pt x="7388" y="474"/>
                      <a:pt x="5394" y="1831"/>
                    </a:cubicBezTo>
                    <a:cubicBezTo>
                      <a:pt x="1" y="5516"/>
                      <a:pt x="1010" y="8118"/>
                      <a:pt x="5263" y="8118"/>
                    </a:cubicBezTo>
                    <a:cubicBezTo>
                      <a:pt x="8624" y="8118"/>
                      <a:pt x="14011" y="6493"/>
                      <a:pt x="19865" y="2493"/>
                    </a:cubicBezTo>
                    <a:cubicBezTo>
                      <a:pt x="19865" y="2493"/>
                      <a:pt x="16033" y="1"/>
                      <a:pt x="11485"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7935306" y="3182914"/>
                <a:ext cx="533616" cy="1264247"/>
              </a:xfrm>
              <a:custGeom>
                <a:avLst/>
                <a:gdLst/>
                <a:ahLst/>
                <a:cxnLst/>
                <a:rect l="l" t="t" r="r" b="b"/>
                <a:pathLst>
                  <a:path w="23740" h="56245" extrusionOk="0">
                    <a:moveTo>
                      <a:pt x="9427" y="1"/>
                    </a:moveTo>
                    <a:cubicBezTo>
                      <a:pt x="8779" y="1"/>
                      <a:pt x="8122" y="68"/>
                      <a:pt x="7465" y="208"/>
                    </a:cubicBezTo>
                    <a:cubicBezTo>
                      <a:pt x="5456" y="642"/>
                      <a:pt x="3721" y="1669"/>
                      <a:pt x="2420" y="3107"/>
                    </a:cubicBezTo>
                    <a:cubicBezTo>
                      <a:pt x="1005" y="4659"/>
                      <a:pt x="115" y="6668"/>
                      <a:pt x="1" y="8882"/>
                    </a:cubicBezTo>
                    <a:lnTo>
                      <a:pt x="594" y="41317"/>
                    </a:lnTo>
                    <a:lnTo>
                      <a:pt x="526" y="52980"/>
                    </a:lnTo>
                    <a:lnTo>
                      <a:pt x="17143" y="56244"/>
                    </a:lnTo>
                    <a:cubicBezTo>
                      <a:pt x="20795" y="33647"/>
                      <a:pt x="23739" y="24768"/>
                      <a:pt x="18467" y="6782"/>
                    </a:cubicBezTo>
                    <a:cubicBezTo>
                      <a:pt x="17264" y="2702"/>
                      <a:pt x="13526" y="1"/>
                      <a:pt x="9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7717275" y="3046498"/>
                <a:ext cx="122637" cy="61588"/>
              </a:xfrm>
              <a:custGeom>
                <a:avLst/>
                <a:gdLst/>
                <a:ahLst/>
                <a:cxnLst/>
                <a:rect l="l" t="t" r="r" b="b"/>
                <a:pathLst>
                  <a:path w="5456" h="2740" extrusionOk="0">
                    <a:moveTo>
                      <a:pt x="5159" y="0"/>
                    </a:moveTo>
                    <a:lnTo>
                      <a:pt x="0" y="2032"/>
                    </a:lnTo>
                    <a:lnTo>
                      <a:pt x="297" y="2739"/>
                    </a:lnTo>
                    <a:lnTo>
                      <a:pt x="5455" y="708"/>
                    </a:lnTo>
                    <a:lnTo>
                      <a:pt x="5159" y="0"/>
                    </a:lnTo>
                    <a:close/>
                  </a:path>
                </a:pathLst>
              </a:custGeom>
              <a:solidFill>
                <a:srgbClr val="B56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6432056" y="3613493"/>
                <a:ext cx="573109" cy="830589"/>
              </a:xfrm>
              <a:custGeom>
                <a:avLst/>
                <a:gdLst/>
                <a:ahLst/>
                <a:cxnLst/>
                <a:rect l="l" t="t" r="r" b="b"/>
                <a:pathLst>
                  <a:path w="25497" h="36952" extrusionOk="0">
                    <a:moveTo>
                      <a:pt x="1155" y="1"/>
                    </a:moveTo>
                    <a:cubicBezTo>
                      <a:pt x="929" y="1"/>
                      <a:pt x="708" y="177"/>
                      <a:pt x="708" y="431"/>
                    </a:cubicBezTo>
                    <a:lnTo>
                      <a:pt x="1" y="16340"/>
                    </a:lnTo>
                    <a:lnTo>
                      <a:pt x="25497" y="36951"/>
                    </a:lnTo>
                    <a:lnTo>
                      <a:pt x="25497" y="36951"/>
                    </a:lnTo>
                    <a:lnTo>
                      <a:pt x="23283" y="19604"/>
                    </a:lnTo>
                    <a:lnTo>
                      <a:pt x="1439" y="111"/>
                    </a:lnTo>
                    <a:cubicBezTo>
                      <a:pt x="1355" y="35"/>
                      <a:pt x="1255" y="1"/>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6447453" y="3589307"/>
                <a:ext cx="633641" cy="831690"/>
              </a:xfrm>
              <a:custGeom>
                <a:avLst/>
                <a:gdLst/>
                <a:ahLst/>
                <a:cxnLst/>
                <a:rect l="l" t="t" r="r" b="b"/>
                <a:pathLst>
                  <a:path w="28190" h="37001" extrusionOk="0">
                    <a:moveTo>
                      <a:pt x="4794" y="0"/>
                    </a:moveTo>
                    <a:lnTo>
                      <a:pt x="3196" y="640"/>
                    </a:lnTo>
                    <a:lnTo>
                      <a:pt x="3265" y="1416"/>
                    </a:lnTo>
                    <a:lnTo>
                      <a:pt x="2397" y="936"/>
                    </a:lnTo>
                    <a:lnTo>
                      <a:pt x="708" y="1598"/>
                    </a:lnTo>
                    <a:lnTo>
                      <a:pt x="1" y="17530"/>
                    </a:lnTo>
                    <a:lnTo>
                      <a:pt x="24104" y="37000"/>
                    </a:lnTo>
                    <a:lnTo>
                      <a:pt x="28190" y="35380"/>
                    </a:lnTo>
                    <a:lnTo>
                      <a:pt x="26113" y="19014"/>
                    </a:lnTo>
                    <a:lnTo>
                      <a:pt x="47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6501332" y="3610346"/>
                <a:ext cx="38504" cy="280654"/>
              </a:xfrm>
              <a:custGeom>
                <a:avLst/>
                <a:gdLst/>
                <a:ahLst/>
                <a:cxnLst/>
                <a:rect l="l" t="t" r="r" b="b"/>
                <a:pathLst>
                  <a:path w="1713" h="12486" extrusionOk="0">
                    <a:moveTo>
                      <a:pt x="0" y="0"/>
                    </a:moveTo>
                    <a:lnTo>
                      <a:pt x="0" y="12486"/>
                    </a:lnTo>
                    <a:cubicBezTo>
                      <a:pt x="1712" y="5547"/>
                      <a:pt x="868" y="480"/>
                      <a:pt x="868" y="48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6447453" y="3590341"/>
                <a:ext cx="681360" cy="863496"/>
              </a:xfrm>
              <a:custGeom>
                <a:avLst/>
                <a:gdLst/>
                <a:ahLst/>
                <a:cxnLst/>
                <a:rect l="l" t="t" r="r" b="b"/>
                <a:pathLst>
                  <a:path w="30313" h="38416" extrusionOk="0">
                    <a:moveTo>
                      <a:pt x="4862" y="0"/>
                    </a:moveTo>
                    <a:cubicBezTo>
                      <a:pt x="4862" y="1"/>
                      <a:pt x="5844" y="10317"/>
                      <a:pt x="3516" y="16160"/>
                    </a:cubicBezTo>
                    <a:lnTo>
                      <a:pt x="1" y="17484"/>
                    </a:lnTo>
                    <a:lnTo>
                      <a:pt x="30313" y="38415"/>
                    </a:lnTo>
                    <a:lnTo>
                      <a:pt x="27414" y="20109"/>
                    </a:lnTo>
                    <a:lnTo>
                      <a:pt x="48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6555705" y="3736040"/>
                <a:ext cx="594148" cy="286318"/>
              </a:xfrm>
              <a:custGeom>
                <a:avLst/>
                <a:gdLst/>
                <a:ahLst/>
                <a:cxnLst/>
                <a:rect l="l" t="t" r="r" b="b"/>
                <a:pathLst>
                  <a:path w="26433" h="12738" extrusionOk="0">
                    <a:moveTo>
                      <a:pt x="22529" y="1"/>
                    </a:moveTo>
                    <a:lnTo>
                      <a:pt x="1" y="9153"/>
                    </a:lnTo>
                    <a:lnTo>
                      <a:pt x="2648" y="12737"/>
                    </a:lnTo>
                    <a:lnTo>
                      <a:pt x="26432" y="5479"/>
                    </a:lnTo>
                    <a:lnTo>
                      <a:pt x="22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6489014" y="3764317"/>
                <a:ext cx="1127202" cy="679765"/>
              </a:xfrm>
              <a:custGeom>
                <a:avLst/>
                <a:gdLst/>
                <a:ahLst/>
                <a:cxnLst/>
                <a:rect l="l" t="t" r="r" b="b"/>
                <a:pathLst>
                  <a:path w="50148" h="30242" extrusionOk="0">
                    <a:moveTo>
                      <a:pt x="28743" y="0"/>
                    </a:moveTo>
                    <a:cubicBezTo>
                      <a:pt x="28582" y="0"/>
                      <a:pt x="28418" y="29"/>
                      <a:pt x="28258" y="89"/>
                    </a:cubicBezTo>
                    <a:lnTo>
                      <a:pt x="0" y="10132"/>
                    </a:lnTo>
                    <a:lnTo>
                      <a:pt x="22552" y="30241"/>
                    </a:lnTo>
                    <a:lnTo>
                      <a:pt x="50148" y="23280"/>
                    </a:lnTo>
                    <a:lnTo>
                      <a:pt x="29787" y="477"/>
                    </a:lnTo>
                    <a:cubicBezTo>
                      <a:pt x="29513" y="170"/>
                      <a:pt x="29135" y="0"/>
                      <a:pt x="28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6555705" y="3791515"/>
                <a:ext cx="1051790" cy="652567"/>
              </a:xfrm>
              <a:custGeom>
                <a:avLst/>
                <a:gdLst/>
                <a:ahLst/>
                <a:cxnLst/>
                <a:rect l="l" t="t" r="r" b="b"/>
                <a:pathLst>
                  <a:path w="46793" h="29032" extrusionOk="0">
                    <a:moveTo>
                      <a:pt x="25374" y="0"/>
                    </a:moveTo>
                    <a:cubicBezTo>
                      <a:pt x="25215" y="0"/>
                      <a:pt x="25056" y="29"/>
                      <a:pt x="24903" y="89"/>
                    </a:cubicBezTo>
                    <a:lnTo>
                      <a:pt x="1" y="8899"/>
                    </a:lnTo>
                    <a:lnTo>
                      <a:pt x="22529" y="29031"/>
                    </a:lnTo>
                    <a:lnTo>
                      <a:pt x="46793" y="23279"/>
                    </a:lnTo>
                    <a:lnTo>
                      <a:pt x="26410" y="477"/>
                    </a:lnTo>
                    <a:cubicBezTo>
                      <a:pt x="26135" y="170"/>
                      <a:pt x="25757" y="0"/>
                      <a:pt x="25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6747078" y="3943822"/>
                <a:ext cx="480254" cy="238082"/>
              </a:xfrm>
              <a:custGeom>
                <a:avLst/>
                <a:gdLst/>
                <a:ahLst/>
                <a:cxnLst/>
                <a:rect l="l" t="t" r="r" b="b"/>
                <a:pathLst>
                  <a:path w="21366" h="10592" extrusionOk="0">
                    <a:moveTo>
                      <a:pt x="15978" y="1"/>
                    </a:moveTo>
                    <a:lnTo>
                      <a:pt x="1" y="5273"/>
                    </a:lnTo>
                    <a:lnTo>
                      <a:pt x="5342" y="10592"/>
                    </a:lnTo>
                    <a:lnTo>
                      <a:pt x="21365" y="5639"/>
                    </a:lnTo>
                    <a:lnTo>
                      <a:pt x="15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6432056" y="3980775"/>
                <a:ext cx="630067" cy="463306"/>
              </a:xfrm>
              <a:custGeom>
                <a:avLst/>
                <a:gdLst/>
                <a:ahLst/>
                <a:cxnLst/>
                <a:rect l="l" t="t" r="r" b="b"/>
                <a:pathLst>
                  <a:path w="28031" h="20612" extrusionOk="0">
                    <a:moveTo>
                      <a:pt x="1" y="0"/>
                    </a:moveTo>
                    <a:lnTo>
                      <a:pt x="25497" y="20611"/>
                    </a:lnTo>
                    <a:lnTo>
                      <a:pt x="28030" y="20611"/>
                    </a:lnTo>
                    <a:lnTo>
                      <a:pt x="5502" y="47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6537251" y="3566740"/>
                <a:ext cx="354021" cy="381735"/>
              </a:xfrm>
              <a:custGeom>
                <a:avLst/>
                <a:gdLst/>
                <a:ahLst/>
                <a:cxnLst/>
                <a:rect l="l" t="t" r="r" b="b"/>
                <a:pathLst>
                  <a:path w="15750" h="16983" extrusionOk="0">
                    <a:moveTo>
                      <a:pt x="2899" y="0"/>
                    </a:moveTo>
                    <a:lnTo>
                      <a:pt x="2899" y="0"/>
                    </a:lnTo>
                    <a:cubicBezTo>
                      <a:pt x="5295" y="10614"/>
                      <a:pt x="0" y="16982"/>
                      <a:pt x="0" y="16982"/>
                    </a:cubicBezTo>
                    <a:lnTo>
                      <a:pt x="15749" y="10614"/>
                    </a:lnTo>
                    <a:lnTo>
                      <a:pt x="28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6596749" y="4099794"/>
                <a:ext cx="977906" cy="333004"/>
              </a:xfrm>
              <a:custGeom>
                <a:avLst/>
                <a:gdLst/>
                <a:ahLst/>
                <a:cxnLst/>
                <a:rect l="l" t="t" r="r" b="b"/>
                <a:pathLst>
                  <a:path w="43506" h="14815" extrusionOk="0">
                    <a:moveTo>
                      <a:pt x="1895" y="1"/>
                    </a:moveTo>
                    <a:cubicBezTo>
                      <a:pt x="1005" y="1"/>
                      <a:pt x="206" y="640"/>
                      <a:pt x="1" y="1553"/>
                    </a:cubicBezTo>
                    <a:cubicBezTo>
                      <a:pt x="1" y="1598"/>
                      <a:pt x="1" y="1621"/>
                      <a:pt x="1" y="1667"/>
                    </a:cubicBezTo>
                    <a:cubicBezTo>
                      <a:pt x="1" y="1872"/>
                      <a:pt x="138" y="2078"/>
                      <a:pt x="366" y="2146"/>
                    </a:cubicBezTo>
                    <a:cubicBezTo>
                      <a:pt x="1735" y="2557"/>
                      <a:pt x="2831" y="3561"/>
                      <a:pt x="3402" y="4862"/>
                    </a:cubicBezTo>
                    <a:lnTo>
                      <a:pt x="3539" y="5205"/>
                    </a:lnTo>
                    <a:lnTo>
                      <a:pt x="3561" y="5205"/>
                    </a:lnTo>
                    <a:lnTo>
                      <a:pt x="18329" y="14814"/>
                    </a:lnTo>
                    <a:lnTo>
                      <a:pt x="43506" y="7944"/>
                    </a:lnTo>
                    <a:lnTo>
                      <a:pt x="38781" y="2648"/>
                    </a:lnTo>
                    <a:lnTo>
                      <a:pt x="22506" y="8514"/>
                    </a:lnTo>
                    <a:lnTo>
                      <a:pt x="22415" y="7076"/>
                    </a:lnTo>
                    <a:cubicBezTo>
                      <a:pt x="23191" y="6940"/>
                      <a:pt x="23648" y="6118"/>
                      <a:pt x="23328" y="5410"/>
                    </a:cubicBezTo>
                    <a:lnTo>
                      <a:pt x="23237" y="5182"/>
                    </a:lnTo>
                    <a:cubicBezTo>
                      <a:pt x="22807" y="4226"/>
                      <a:pt x="21887" y="3670"/>
                      <a:pt x="20929" y="3670"/>
                    </a:cubicBezTo>
                    <a:cubicBezTo>
                      <a:pt x="20514" y="3670"/>
                      <a:pt x="20092" y="3774"/>
                      <a:pt x="19699" y="3995"/>
                    </a:cubicBezTo>
                    <a:cubicBezTo>
                      <a:pt x="18832" y="4474"/>
                      <a:pt x="18307" y="5433"/>
                      <a:pt x="18398" y="6437"/>
                    </a:cubicBezTo>
                    <a:cubicBezTo>
                      <a:pt x="18421" y="6506"/>
                      <a:pt x="18421" y="6597"/>
                      <a:pt x="18466" y="6666"/>
                    </a:cubicBezTo>
                    <a:lnTo>
                      <a:pt x="15659" y="5844"/>
                    </a:lnTo>
                    <a:lnTo>
                      <a:pt x="8606" y="2808"/>
                    </a:lnTo>
                    <a:cubicBezTo>
                      <a:pt x="8264" y="1621"/>
                      <a:pt x="7328" y="685"/>
                      <a:pt x="6164" y="297"/>
                    </a:cubicBezTo>
                    <a:lnTo>
                      <a:pt x="5410" y="69"/>
                    </a:lnTo>
                    <a:cubicBezTo>
                      <a:pt x="5251" y="31"/>
                      <a:pt x="5091" y="12"/>
                      <a:pt x="4934" y="12"/>
                    </a:cubicBezTo>
                    <a:cubicBezTo>
                      <a:pt x="4441" y="12"/>
                      <a:pt x="3976" y="196"/>
                      <a:pt x="3630" y="526"/>
                    </a:cubicBezTo>
                    <a:cubicBezTo>
                      <a:pt x="3470" y="434"/>
                      <a:pt x="3288" y="366"/>
                      <a:pt x="3105" y="297"/>
                    </a:cubicBezTo>
                    <a:lnTo>
                      <a:pt x="3037" y="275"/>
                    </a:lnTo>
                    <a:lnTo>
                      <a:pt x="2352" y="69"/>
                    </a:lnTo>
                    <a:cubicBezTo>
                      <a:pt x="2192" y="23"/>
                      <a:pt x="2055" y="1"/>
                      <a:pt x="1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0"/>
              <p:cNvSpPr/>
              <p:nvPr/>
            </p:nvSpPr>
            <p:spPr>
              <a:xfrm>
                <a:off x="7141626" y="4240368"/>
                <a:ext cx="239610" cy="286318"/>
              </a:xfrm>
              <a:custGeom>
                <a:avLst/>
                <a:gdLst/>
                <a:ahLst/>
                <a:cxnLst/>
                <a:rect l="l" t="t" r="r" b="b"/>
                <a:pathLst>
                  <a:path w="10660" h="12738" extrusionOk="0">
                    <a:moveTo>
                      <a:pt x="6597" y="1"/>
                    </a:moveTo>
                    <a:lnTo>
                      <a:pt x="799" y="2534"/>
                    </a:lnTo>
                    <a:lnTo>
                      <a:pt x="0" y="12737"/>
                    </a:lnTo>
                    <a:cubicBezTo>
                      <a:pt x="10659" y="9975"/>
                      <a:pt x="6597" y="1"/>
                      <a:pt x="6597" y="1"/>
                    </a:cubicBez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0"/>
              <p:cNvSpPr/>
              <p:nvPr/>
            </p:nvSpPr>
            <p:spPr>
              <a:xfrm>
                <a:off x="6619833" y="4240368"/>
                <a:ext cx="460249" cy="216031"/>
              </a:xfrm>
              <a:custGeom>
                <a:avLst/>
                <a:gdLst/>
                <a:ahLst/>
                <a:cxnLst/>
                <a:rect l="l" t="t" r="r" b="b"/>
                <a:pathLst>
                  <a:path w="20476" h="9611" extrusionOk="0">
                    <a:moveTo>
                      <a:pt x="1" y="1"/>
                    </a:moveTo>
                    <a:lnTo>
                      <a:pt x="14792" y="9610"/>
                    </a:lnTo>
                    <a:lnTo>
                      <a:pt x="20475" y="7214"/>
                    </a:lnTo>
                    <a:lnTo>
                      <a:pt x="18740" y="982"/>
                    </a:lnTo>
                    <a:lnTo>
                      <a:pt x="1" y="1"/>
                    </a:ln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6974865" y="4191839"/>
                <a:ext cx="120097" cy="86381"/>
              </a:xfrm>
              <a:custGeom>
                <a:avLst/>
                <a:gdLst/>
                <a:ahLst/>
                <a:cxnLst/>
                <a:rect l="l" t="t" r="r" b="b"/>
                <a:pathLst>
                  <a:path w="5343" h="3843" extrusionOk="0">
                    <a:moveTo>
                      <a:pt x="2588" y="1"/>
                    </a:moveTo>
                    <a:cubicBezTo>
                      <a:pt x="2176" y="1"/>
                      <a:pt x="1758" y="100"/>
                      <a:pt x="1371" y="311"/>
                    </a:cubicBezTo>
                    <a:cubicBezTo>
                      <a:pt x="503" y="813"/>
                      <a:pt x="1" y="1772"/>
                      <a:pt x="92" y="2753"/>
                    </a:cubicBezTo>
                    <a:cubicBezTo>
                      <a:pt x="154" y="3391"/>
                      <a:pt x="679" y="3843"/>
                      <a:pt x="1283" y="3843"/>
                    </a:cubicBezTo>
                    <a:cubicBezTo>
                      <a:pt x="1349" y="3843"/>
                      <a:pt x="1417" y="3837"/>
                      <a:pt x="1485" y="3826"/>
                    </a:cubicBezTo>
                    <a:lnTo>
                      <a:pt x="4110" y="3392"/>
                    </a:lnTo>
                    <a:cubicBezTo>
                      <a:pt x="4886" y="3278"/>
                      <a:pt x="5342" y="2456"/>
                      <a:pt x="5023" y="1726"/>
                    </a:cubicBezTo>
                    <a:lnTo>
                      <a:pt x="4908" y="1498"/>
                    </a:lnTo>
                    <a:cubicBezTo>
                      <a:pt x="4492" y="552"/>
                      <a:pt x="3558" y="1"/>
                      <a:pt x="2588" y="1"/>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a:off x="6539813" y="4123395"/>
                <a:ext cx="338107" cy="154960"/>
              </a:xfrm>
              <a:custGeom>
                <a:avLst/>
                <a:gdLst/>
                <a:ahLst/>
                <a:cxnLst/>
                <a:rect l="l" t="t" r="r" b="b"/>
                <a:pathLst>
                  <a:path w="15042" h="6894" extrusionOk="0">
                    <a:moveTo>
                      <a:pt x="1917" y="1"/>
                    </a:moveTo>
                    <a:cubicBezTo>
                      <a:pt x="1004" y="1"/>
                      <a:pt x="206" y="640"/>
                      <a:pt x="23" y="1553"/>
                    </a:cubicBezTo>
                    <a:cubicBezTo>
                      <a:pt x="23" y="1598"/>
                      <a:pt x="0" y="1621"/>
                      <a:pt x="0" y="1667"/>
                    </a:cubicBezTo>
                    <a:cubicBezTo>
                      <a:pt x="0" y="1872"/>
                      <a:pt x="160" y="2078"/>
                      <a:pt x="365" y="2146"/>
                    </a:cubicBezTo>
                    <a:cubicBezTo>
                      <a:pt x="1735" y="2557"/>
                      <a:pt x="2853" y="3561"/>
                      <a:pt x="3424" y="4885"/>
                    </a:cubicBezTo>
                    <a:lnTo>
                      <a:pt x="3561" y="5205"/>
                    </a:lnTo>
                    <a:lnTo>
                      <a:pt x="15042" y="6894"/>
                    </a:lnTo>
                    <a:lnTo>
                      <a:pt x="14745" y="6757"/>
                    </a:lnTo>
                    <a:lnTo>
                      <a:pt x="5570" y="2808"/>
                    </a:lnTo>
                    <a:cubicBezTo>
                      <a:pt x="5204" y="1621"/>
                      <a:pt x="4291" y="685"/>
                      <a:pt x="3127" y="297"/>
                    </a:cubicBezTo>
                    <a:lnTo>
                      <a:pt x="3036" y="274"/>
                    </a:lnTo>
                    <a:lnTo>
                      <a:pt x="2351" y="69"/>
                    </a:lnTo>
                    <a:cubicBezTo>
                      <a:pt x="2214" y="23"/>
                      <a:pt x="2054" y="1"/>
                      <a:pt x="1917" y="1"/>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6579306" y="4129554"/>
                <a:ext cx="203714" cy="161636"/>
              </a:xfrm>
              <a:custGeom>
                <a:avLst/>
                <a:gdLst/>
                <a:ahLst/>
                <a:cxnLst/>
                <a:rect l="l" t="t" r="r" b="b"/>
                <a:pathLst>
                  <a:path w="9063" h="7191" extrusionOk="0">
                    <a:moveTo>
                      <a:pt x="1279" y="0"/>
                    </a:moveTo>
                    <a:cubicBezTo>
                      <a:pt x="663" y="229"/>
                      <a:pt x="160" y="754"/>
                      <a:pt x="24" y="1461"/>
                    </a:cubicBezTo>
                    <a:cubicBezTo>
                      <a:pt x="1" y="1484"/>
                      <a:pt x="1" y="1530"/>
                      <a:pt x="1" y="1553"/>
                    </a:cubicBezTo>
                    <a:cubicBezTo>
                      <a:pt x="1" y="1781"/>
                      <a:pt x="160" y="1986"/>
                      <a:pt x="366" y="2055"/>
                    </a:cubicBezTo>
                    <a:cubicBezTo>
                      <a:pt x="1735" y="2466"/>
                      <a:pt x="3014" y="3287"/>
                      <a:pt x="3790" y="5501"/>
                    </a:cubicBezTo>
                    <a:lnTo>
                      <a:pt x="9062" y="7190"/>
                    </a:lnTo>
                    <a:lnTo>
                      <a:pt x="4862" y="4931"/>
                    </a:lnTo>
                    <a:lnTo>
                      <a:pt x="3813" y="2534"/>
                    </a:lnTo>
                    <a:cubicBezTo>
                      <a:pt x="3447" y="1347"/>
                      <a:pt x="2534" y="411"/>
                      <a:pt x="1370" y="23"/>
                    </a:cubicBezTo>
                    <a:lnTo>
                      <a:pt x="1279" y="0"/>
                    </a:lnTo>
                    <a:close/>
                  </a:path>
                </a:pathLst>
              </a:custGeom>
              <a:solidFill>
                <a:srgbClr val="B06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a:off x="6608032" y="4123732"/>
                <a:ext cx="338646" cy="154623"/>
              </a:xfrm>
              <a:custGeom>
                <a:avLst/>
                <a:gdLst/>
                <a:ahLst/>
                <a:cxnLst/>
                <a:rect l="l" t="t" r="r" b="b"/>
                <a:pathLst>
                  <a:path w="15066" h="6879" extrusionOk="0">
                    <a:moveTo>
                      <a:pt x="1925" y="1"/>
                    </a:moveTo>
                    <a:cubicBezTo>
                      <a:pt x="1035" y="1"/>
                      <a:pt x="223" y="618"/>
                      <a:pt x="47" y="1538"/>
                    </a:cubicBezTo>
                    <a:cubicBezTo>
                      <a:pt x="1" y="1812"/>
                      <a:pt x="138" y="2063"/>
                      <a:pt x="389" y="2131"/>
                    </a:cubicBezTo>
                    <a:cubicBezTo>
                      <a:pt x="1758" y="2542"/>
                      <a:pt x="2877" y="3546"/>
                      <a:pt x="3425" y="4870"/>
                    </a:cubicBezTo>
                    <a:lnTo>
                      <a:pt x="3584" y="5190"/>
                    </a:lnTo>
                    <a:lnTo>
                      <a:pt x="15066" y="6879"/>
                    </a:lnTo>
                    <a:lnTo>
                      <a:pt x="5593" y="2793"/>
                    </a:lnTo>
                    <a:cubicBezTo>
                      <a:pt x="5228" y="1606"/>
                      <a:pt x="4315" y="670"/>
                      <a:pt x="3128" y="282"/>
                    </a:cubicBezTo>
                    <a:lnTo>
                      <a:pt x="2375" y="54"/>
                    </a:lnTo>
                    <a:cubicBezTo>
                      <a:pt x="2224" y="18"/>
                      <a:pt x="2074" y="1"/>
                      <a:pt x="1925" y="1"/>
                    </a:cubicBez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6952298" y="4262441"/>
                <a:ext cx="574143" cy="324260"/>
              </a:xfrm>
              <a:custGeom>
                <a:avLst/>
                <a:gdLst/>
                <a:ahLst/>
                <a:cxnLst/>
                <a:rect l="l" t="t" r="r" b="b"/>
                <a:pathLst>
                  <a:path w="25543" h="14426" extrusionOk="0">
                    <a:moveTo>
                      <a:pt x="19562" y="0"/>
                    </a:moveTo>
                    <a:lnTo>
                      <a:pt x="3447" y="3378"/>
                    </a:lnTo>
                    <a:lnTo>
                      <a:pt x="1" y="8628"/>
                    </a:lnTo>
                    <a:lnTo>
                      <a:pt x="25542" y="14426"/>
                    </a:lnTo>
                    <a:lnTo>
                      <a:pt x="19562" y="0"/>
                    </a:lnTo>
                    <a:close/>
                  </a:path>
                </a:pathLst>
              </a:custGeom>
              <a:solidFill>
                <a:srgbClr val="C4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7164710" y="4109032"/>
                <a:ext cx="1155928" cy="504687"/>
              </a:xfrm>
              <a:custGeom>
                <a:avLst/>
                <a:gdLst/>
                <a:ahLst/>
                <a:cxnLst/>
                <a:rect l="l" t="t" r="r" b="b"/>
                <a:pathLst>
                  <a:path w="51426" h="22453" extrusionOk="0">
                    <a:moveTo>
                      <a:pt x="37982" y="0"/>
                    </a:moveTo>
                    <a:lnTo>
                      <a:pt x="0" y="8674"/>
                    </a:lnTo>
                    <a:lnTo>
                      <a:pt x="639" y="17850"/>
                    </a:lnTo>
                    <a:cubicBezTo>
                      <a:pt x="639" y="17850"/>
                      <a:pt x="10481" y="22452"/>
                      <a:pt x="23921" y="22452"/>
                    </a:cubicBezTo>
                    <a:cubicBezTo>
                      <a:pt x="32209" y="22452"/>
                      <a:pt x="41866" y="20702"/>
                      <a:pt x="51426" y="15042"/>
                    </a:cubicBezTo>
                    <a:lnTo>
                      <a:pt x="379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7175994" y="3416927"/>
                <a:ext cx="1311899" cy="1200568"/>
              </a:xfrm>
              <a:custGeom>
                <a:avLst/>
                <a:gdLst/>
                <a:ahLst/>
                <a:cxnLst/>
                <a:rect l="l" t="t" r="r" b="b"/>
                <a:pathLst>
                  <a:path w="58365" h="53412" extrusionOk="0">
                    <a:moveTo>
                      <a:pt x="53617" y="0"/>
                    </a:moveTo>
                    <a:lnTo>
                      <a:pt x="52887" y="206"/>
                    </a:lnTo>
                    <a:cubicBezTo>
                      <a:pt x="57406" y="17210"/>
                      <a:pt x="51084" y="43505"/>
                      <a:pt x="50581" y="45605"/>
                    </a:cubicBezTo>
                    <a:cubicBezTo>
                      <a:pt x="49851" y="46130"/>
                      <a:pt x="45332" y="49234"/>
                      <a:pt x="37525" y="51152"/>
                    </a:cubicBezTo>
                    <a:cubicBezTo>
                      <a:pt x="34090" y="51983"/>
                      <a:pt x="29692" y="52656"/>
                      <a:pt x="24434" y="52656"/>
                    </a:cubicBezTo>
                    <a:cubicBezTo>
                      <a:pt x="17709" y="52656"/>
                      <a:pt x="9577" y="51555"/>
                      <a:pt x="252" y="48276"/>
                    </a:cubicBezTo>
                    <a:lnTo>
                      <a:pt x="1" y="48983"/>
                    </a:lnTo>
                    <a:cubicBezTo>
                      <a:pt x="9427" y="52293"/>
                      <a:pt x="17644" y="53411"/>
                      <a:pt x="24446" y="53411"/>
                    </a:cubicBezTo>
                    <a:cubicBezTo>
                      <a:pt x="29788" y="53411"/>
                      <a:pt x="34261" y="52727"/>
                      <a:pt x="37754" y="51859"/>
                    </a:cubicBezTo>
                    <a:cubicBezTo>
                      <a:pt x="46382" y="49759"/>
                      <a:pt x="50947" y="46267"/>
                      <a:pt x="51152" y="46130"/>
                    </a:cubicBezTo>
                    <a:lnTo>
                      <a:pt x="51243" y="46039"/>
                    </a:lnTo>
                    <a:lnTo>
                      <a:pt x="51289" y="45925"/>
                    </a:lnTo>
                    <a:cubicBezTo>
                      <a:pt x="51357" y="45651"/>
                      <a:pt x="58365" y="17827"/>
                      <a:pt x="53617" y="0"/>
                    </a:cubicBezTo>
                    <a:close/>
                  </a:path>
                </a:pathLst>
              </a:custGeom>
              <a:solidFill>
                <a:srgbClr val="D67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7141626" y="4291167"/>
                <a:ext cx="223202" cy="280160"/>
              </a:xfrm>
              <a:custGeom>
                <a:avLst/>
                <a:gdLst/>
                <a:ahLst/>
                <a:cxnLst/>
                <a:rect l="l" t="t" r="r" b="b"/>
                <a:pathLst>
                  <a:path w="9930" h="12464" extrusionOk="0">
                    <a:moveTo>
                      <a:pt x="2260" y="0"/>
                    </a:moveTo>
                    <a:lnTo>
                      <a:pt x="799" y="274"/>
                    </a:lnTo>
                    <a:lnTo>
                      <a:pt x="0" y="10477"/>
                    </a:lnTo>
                    <a:lnTo>
                      <a:pt x="7373" y="12463"/>
                    </a:lnTo>
                    <a:cubicBezTo>
                      <a:pt x="7373" y="12463"/>
                      <a:pt x="9929" y="3128"/>
                      <a:pt x="2260" y="0"/>
                    </a:cubicBez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7076981" y="3518503"/>
                <a:ext cx="150847" cy="150869"/>
              </a:xfrm>
              <a:custGeom>
                <a:avLst/>
                <a:gdLst/>
                <a:ahLst/>
                <a:cxnLst/>
                <a:rect l="l" t="t" r="r" b="b"/>
                <a:pathLst>
                  <a:path w="6711" h="6712" extrusionOk="0">
                    <a:moveTo>
                      <a:pt x="6163" y="1"/>
                    </a:moveTo>
                    <a:lnTo>
                      <a:pt x="0" y="6163"/>
                    </a:lnTo>
                    <a:lnTo>
                      <a:pt x="525" y="6711"/>
                    </a:lnTo>
                    <a:lnTo>
                      <a:pt x="6711" y="526"/>
                    </a:lnTo>
                    <a:lnTo>
                      <a:pt x="6163" y="1"/>
                    </a:lnTo>
                    <a:close/>
                  </a:path>
                </a:pathLst>
              </a:custGeom>
              <a:solidFill>
                <a:srgbClr val="D67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7715724" y="3635476"/>
                <a:ext cx="241678" cy="541820"/>
              </a:xfrm>
              <a:custGeom>
                <a:avLst/>
                <a:gdLst/>
                <a:ahLst/>
                <a:cxnLst/>
                <a:rect l="l" t="t" r="r" b="b"/>
                <a:pathLst>
                  <a:path w="10752" h="24105" extrusionOk="0">
                    <a:moveTo>
                      <a:pt x="10295" y="1"/>
                    </a:moveTo>
                    <a:lnTo>
                      <a:pt x="9542" y="24"/>
                    </a:lnTo>
                    <a:lnTo>
                      <a:pt x="9975" y="21457"/>
                    </a:lnTo>
                    <a:lnTo>
                      <a:pt x="1" y="23351"/>
                    </a:lnTo>
                    <a:lnTo>
                      <a:pt x="161" y="24104"/>
                    </a:lnTo>
                    <a:lnTo>
                      <a:pt x="10751" y="22096"/>
                    </a:lnTo>
                    <a:lnTo>
                      <a:pt x="10295" y="1"/>
                    </a:lnTo>
                    <a:close/>
                  </a:path>
                </a:pathLst>
              </a:custGeom>
              <a:solidFill>
                <a:srgbClr val="D67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 name="Google Shape;1372;p40">
            <a:extLst>
              <a:ext uri="{FF2B5EF4-FFF2-40B4-BE49-F238E27FC236}">
                <a16:creationId xmlns:a16="http://schemas.microsoft.com/office/drawing/2014/main" id="{D6C9A9FA-4AC1-4037-B936-87D53DCD831E}"/>
              </a:ext>
            </a:extLst>
          </p:cNvPr>
          <p:cNvSpPr txBox="1">
            <a:spLocks/>
          </p:cNvSpPr>
          <p:nvPr/>
        </p:nvSpPr>
        <p:spPr>
          <a:xfrm>
            <a:off x="863147" y="1695615"/>
            <a:ext cx="4774500" cy="1095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Poppins"/>
              <a:buNone/>
              <a:defRPr sz="81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9pPr>
          </a:lstStyle>
          <a:p>
            <a:r>
              <a:rPr lang="en"/>
              <a:t>110.990</a:t>
            </a:r>
          </a:p>
        </p:txBody>
      </p:sp>
      <p:sp>
        <p:nvSpPr>
          <p:cNvPr id="75" name="Google Shape;1373;p40">
            <a:extLst>
              <a:ext uri="{FF2B5EF4-FFF2-40B4-BE49-F238E27FC236}">
                <a16:creationId xmlns:a16="http://schemas.microsoft.com/office/drawing/2014/main" id="{398A90D9-8115-4B74-A9A1-06F69AC76163}"/>
              </a:ext>
            </a:extLst>
          </p:cNvPr>
          <p:cNvSpPr txBox="1">
            <a:spLocks/>
          </p:cNvSpPr>
          <p:nvPr/>
        </p:nvSpPr>
        <p:spPr>
          <a:xfrm>
            <a:off x="914053" y="2735761"/>
            <a:ext cx="4774500" cy="55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1pPr>
            <a:lvl2pPr marL="914400" marR="0" lvl="1"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2pPr>
            <a:lvl3pPr marL="1371600" marR="0" lvl="2"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3pPr>
            <a:lvl4pPr marL="1828800" marR="0" lvl="3"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4pPr>
            <a:lvl5pPr marL="2286000" marR="0" lvl="4"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5pPr>
            <a:lvl6pPr marL="2743200" marR="0" lvl="5"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6pPr>
            <a:lvl7pPr marL="3200400" marR="0" lvl="6"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7pPr>
            <a:lvl8pPr marL="3657600" marR="0" lvl="7"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8pPr>
            <a:lvl9pPr marL="4114800" marR="0" lvl="8"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9pPr>
          </a:lstStyle>
          <a:p>
            <a:pPr marL="0" indent="0"/>
            <a:r>
              <a:rPr lang="vi-VN"/>
              <a:t>người tử vong lũy tích theo từng năm </a:t>
            </a:r>
          </a:p>
        </p:txBody>
      </p:sp>
      <p:sp>
        <p:nvSpPr>
          <p:cNvPr id="76" name="Google Shape;1372;p40">
            <a:extLst>
              <a:ext uri="{FF2B5EF4-FFF2-40B4-BE49-F238E27FC236}">
                <a16:creationId xmlns:a16="http://schemas.microsoft.com/office/drawing/2014/main" id="{6F80BC5B-F8F8-4935-BC16-CC1B1EECC009}"/>
              </a:ext>
            </a:extLst>
          </p:cNvPr>
          <p:cNvSpPr txBox="1">
            <a:spLocks/>
          </p:cNvSpPr>
          <p:nvPr/>
        </p:nvSpPr>
        <p:spPr>
          <a:xfrm>
            <a:off x="868062" y="3293358"/>
            <a:ext cx="4774500" cy="1095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Poppins"/>
              <a:buNone/>
              <a:defRPr sz="81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4800"/>
              <a:buFont typeface="Poppins"/>
              <a:buNone/>
              <a:defRPr sz="4800" b="1" i="0" u="none" strike="noStrike" cap="none">
                <a:solidFill>
                  <a:schemeClr val="dk1"/>
                </a:solidFill>
                <a:latin typeface="Poppins"/>
                <a:ea typeface="Poppins"/>
                <a:cs typeface="Poppins"/>
                <a:sym typeface="Poppins"/>
              </a:defRPr>
            </a:lvl9pPr>
          </a:lstStyle>
          <a:p>
            <a:r>
              <a:rPr lang="en"/>
              <a:t>1.000</a:t>
            </a:r>
          </a:p>
        </p:txBody>
      </p:sp>
      <p:sp>
        <p:nvSpPr>
          <p:cNvPr id="77" name="Google Shape;1373;p40">
            <a:extLst>
              <a:ext uri="{FF2B5EF4-FFF2-40B4-BE49-F238E27FC236}">
                <a16:creationId xmlns:a16="http://schemas.microsoft.com/office/drawing/2014/main" id="{CE84AD3B-E36E-4197-B891-C9D99563ABAD}"/>
              </a:ext>
            </a:extLst>
          </p:cNvPr>
          <p:cNvSpPr txBox="1">
            <a:spLocks/>
          </p:cNvSpPr>
          <p:nvPr/>
        </p:nvSpPr>
        <p:spPr>
          <a:xfrm>
            <a:off x="918967" y="4333504"/>
            <a:ext cx="5039761" cy="554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1pPr>
            <a:lvl2pPr marL="914400" marR="0" lvl="1"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2pPr>
            <a:lvl3pPr marL="1371600" marR="0" lvl="2"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3pPr>
            <a:lvl4pPr marL="1828800" marR="0" lvl="3"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4pPr>
            <a:lvl5pPr marL="2286000" marR="0" lvl="4"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5pPr>
            <a:lvl6pPr marL="2743200" marR="0" lvl="5"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6pPr>
            <a:lvl7pPr marL="3200400" marR="0" lvl="6"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7pPr>
            <a:lvl8pPr marL="3657600" marR="0" lvl="7"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8pPr>
            <a:lvl9pPr marL="4114800" marR="0" lvl="8" indent="-330200" algn="ctr" rtl="0">
              <a:lnSpc>
                <a:spcPct val="100000"/>
              </a:lnSpc>
              <a:spcBef>
                <a:spcPts val="0"/>
              </a:spcBef>
              <a:spcAft>
                <a:spcPts val="0"/>
              </a:spcAft>
              <a:buClr>
                <a:schemeClr val="dk2"/>
              </a:buClr>
              <a:buSzPts val="1600"/>
              <a:buFont typeface="Montserrat"/>
              <a:buNone/>
              <a:defRPr sz="1600" b="0" i="0" u="none" strike="noStrike" cap="none">
                <a:solidFill>
                  <a:schemeClr val="dk2"/>
                </a:solidFill>
                <a:latin typeface="Montserrat"/>
                <a:ea typeface="Montserrat"/>
                <a:cs typeface="Montserrat"/>
                <a:sym typeface="Montserrat"/>
              </a:defRPr>
            </a:lvl9pPr>
          </a:lstStyle>
          <a:p>
            <a:pPr marL="0" indent="0"/>
            <a:r>
              <a:rPr lang="en-US"/>
              <a:t>Mục tiêu</a:t>
            </a:r>
            <a:r>
              <a:rPr lang="vi-VN"/>
              <a:t> chấm dứt căn bệnh này vào năm 2030 (số người nhiễm HIV còn dưới 1000 trường hợp)</a:t>
            </a:r>
          </a:p>
        </p:txBody>
      </p:sp>
    </p:spTree>
    <p:extLst>
      <p:ext uri="{BB962C8B-B14F-4D97-AF65-F5344CB8AC3E}">
        <p14:creationId xmlns:p14="http://schemas.microsoft.com/office/powerpoint/2010/main" val="3820978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807646-F972-F1CD-127E-AB2E4B1E9356}"/>
              </a:ext>
            </a:extLst>
          </p:cNvPr>
          <p:cNvGraphicFramePr>
            <a:graphicFrameLocks noGrp="1"/>
          </p:cNvGraphicFramePr>
          <p:nvPr/>
        </p:nvGraphicFramePr>
        <p:xfrm>
          <a:off x="159151" y="1714501"/>
          <a:ext cx="8652076" cy="2792080"/>
        </p:xfrm>
        <a:graphic>
          <a:graphicData uri="http://schemas.openxmlformats.org/drawingml/2006/table">
            <a:tbl>
              <a:tblPr firstRow="1" firstCol="1" bandRow="1">
                <a:tableStyleId>{5C22544A-7EE6-4342-B048-85BDC9FD1C3A}</a:tableStyleId>
              </a:tblPr>
              <a:tblGrid>
                <a:gridCol w="2608917">
                  <a:extLst>
                    <a:ext uri="{9D8B030D-6E8A-4147-A177-3AD203B41FA5}">
                      <a16:colId xmlns:a16="http://schemas.microsoft.com/office/drawing/2014/main" val="3801502744"/>
                    </a:ext>
                  </a:extLst>
                </a:gridCol>
                <a:gridCol w="2924645">
                  <a:extLst>
                    <a:ext uri="{9D8B030D-6E8A-4147-A177-3AD203B41FA5}">
                      <a16:colId xmlns:a16="http://schemas.microsoft.com/office/drawing/2014/main" val="2045821625"/>
                    </a:ext>
                  </a:extLst>
                </a:gridCol>
                <a:gridCol w="3118514">
                  <a:extLst>
                    <a:ext uri="{9D8B030D-6E8A-4147-A177-3AD203B41FA5}">
                      <a16:colId xmlns:a16="http://schemas.microsoft.com/office/drawing/2014/main" val="2347703370"/>
                    </a:ext>
                  </a:extLst>
                </a:gridCol>
              </a:tblGrid>
              <a:tr h="395326">
                <a:tc>
                  <a:txBody>
                    <a:bodyPr/>
                    <a:lstStyle/>
                    <a:p>
                      <a:pPr algn="ctr">
                        <a:lnSpc>
                          <a:spcPct val="107000"/>
                        </a:lnSpc>
                        <a:spcAft>
                          <a:spcPts val="800"/>
                        </a:spcAft>
                      </a:pPr>
                      <a:r>
                        <a:rPr lang="en-US" sz="2400" kern="100" dirty="0" err="1">
                          <a:effectLst/>
                        </a:rPr>
                        <a:t>Nội</a:t>
                      </a:r>
                      <a:r>
                        <a:rPr lang="en-US" sz="2400" kern="100" dirty="0">
                          <a:effectLst/>
                        </a:rPr>
                        <a:t> dung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800"/>
                        </a:spcAft>
                      </a:pPr>
                      <a:r>
                        <a:rPr lang="en-US" sz="2400" kern="100" dirty="0" err="1">
                          <a:effectLst/>
                        </a:rPr>
                        <a:t>Hiện</a:t>
                      </a:r>
                      <a:r>
                        <a:rPr lang="en-US" sz="2400" kern="100" dirty="0">
                          <a:effectLst/>
                        </a:rPr>
                        <a:t> nay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800"/>
                        </a:spcAft>
                      </a:pPr>
                      <a:r>
                        <a:rPr lang="en-US" sz="2400" kern="100" dirty="0" err="1">
                          <a:effectLst/>
                        </a:rPr>
                        <a:t>Năm</a:t>
                      </a:r>
                      <a:r>
                        <a:rPr lang="en-US" sz="2400" kern="100" dirty="0">
                          <a:effectLst/>
                        </a:rPr>
                        <a:t> 2023</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33024287"/>
                  </a:ext>
                </a:extLst>
              </a:tr>
              <a:tr h="773296">
                <a:tc>
                  <a:txBody>
                    <a:bodyPr/>
                    <a:lstStyle/>
                    <a:p>
                      <a:pPr algn="ctr">
                        <a:lnSpc>
                          <a:spcPct val="107000"/>
                        </a:lnSpc>
                        <a:spcAft>
                          <a:spcPts val="800"/>
                        </a:spcAft>
                      </a:pPr>
                      <a:r>
                        <a:rPr lang="en-US" sz="2400" kern="100" dirty="0">
                          <a:effectLst/>
                        </a:rPr>
                        <a:t>Ca </a:t>
                      </a:r>
                      <a:r>
                        <a:rPr lang="en-US" sz="2400" kern="100" dirty="0" err="1">
                          <a:effectLst/>
                        </a:rPr>
                        <a:t>phát</a:t>
                      </a:r>
                      <a:r>
                        <a:rPr lang="en-US" sz="2400" kern="100" dirty="0">
                          <a:effectLst/>
                        </a:rPr>
                        <a:t> </a:t>
                      </a:r>
                      <a:r>
                        <a:rPr lang="en-US" sz="2400" kern="100" dirty="0" err="1">
                          <a:effectLst/>
                        </a:rPr>
                        <a:t>hiện</a:t>
                      </a:r>
                      <a:r>
                        <a:rPr lang="en-US" sz="2400" kern="100" dirty="0">
                          <a:effectLst/>
                        </a:rPr>
                        <a:t> </a:t>
                      </a:r>
                      <a:r>
                        <a:rPr lang="en-US" sz="2400" kern="100" dirty="0" err="1">
                          <a:effectLst/>
                        </a:rPr>
                        <a:t>mới</a:t>
                      </a:r>
                      <a:endParaRPr lang="en-US" sz="2400" kern="100" dirty="0">
                        <a:effectLst/>
                      </a:endParaRPr>
                    </a:p>
                  </a:txBody>
                  <a:tcPr marL="51435" marR="51435" marT="0" marB="0" anchor="ctr"/>
                </a:tc>
                <a:tc>
                  <a:txBody>
                    <a:bodyPr/>
                    <a:lstStyle/>
                    <a:p>
                      <a:pPr algn="ctr">
                        <a:lnSpc>
                          <a:spcPct val="107000"/>
                        </a:lnSpc>
                        <a:spcAft>
                          <a:spcPts val="800"/>
                        </a:spcAft>
                      </a:pPr>
                      <a:r>
                        <a:rPr lang="en-US" sz="2400" kern="100" dirty="0">
                          <a:effectLst/>
                        </a:rPr>
                        <a:t>&gt;10.000 ca/</a:t>
                      </a:r>
                      <a:r>
                        <a:rPr lang="en-US" sz="2400" kern="100" dirty="0" err="1">
                          <a:effectLst/>
                        </a:rPr>
                        <a:t>năm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800"/>
                        </a:spcAft>
                      </a:pPr>
                      <a:r>
                        <a:rPr lang="en-US" sz="2400" kern="100" dirty="0">
                          <a:effectLst/>
                        </a:rPr>
                        <a:t>&lt;1.000 ca/</a:t>
                      </a:r>
                      <a:r>
                        <a:rPr lang="en-US" sz="2400" kern="100" dirty="0" err="1">
                          <a:effectLst/>
                        </a:rPr>
                        <a:t>năm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287870891"/>
                  </a:ext>
                </a:extLst>
              </a:tr>
              <a:tr h="811729">
                <a:tc>
                  <a:txBody>
                    <a:bodyPr/>
                    <a:lstStyle/>
                    <a:p>
                      <a:pPr algn="ctr">
                        <a:lnSpc>
                          <a:spcPct val="107000"/>
                        </a:lnSpc>
                        <a:spcAft>
                          <a:spcPts val="800"/>
                        </a:spcAft>
                      </a:pPr>
                      <a:r>
                        <a:rPr lang="en-US" sz="2400" kern="100" dirty="0" err="1">
                          <a:effectLst/>
                        </a:rPr>
                        <a:t>Tỉ</a:t>
                      </a:r>
                      <a:r>
                        <a:rPr lang="en-US" sz="2400" kern="100" dirty="0">
                          <a:effectLst/>
                        </a:rPr>
                        <a:t> </a:t>
                      </a:r>
                      <a:r>
                        <a:rPr lang="en-US" sz="2400" kern="100" dirty="0" err="1">
                          <a:effectLst/>
                        </a:rPr>
                        <a:t>lệ</a:t>
                      </a:r>
                      <a:r>
                        <a:rPr lang="en-US" sz="2400" kern="100" dirty="0">
                          <a:effectLst/>
                        </a:rPr>
                        <a:t> </a:t>
                      </a:r>
                      <a:r>
                        <a:rPr lang="en-US" sz="2400" kern="100" dirty="0" err="1">
                          <a:effectLst/>
                        </a:rPr>
                        <a:t>tử</a:t>
                      </a:r>
                      <a:r>
                        <a:rPr lang="en-US" sz="2400" kern="100" dirty="0">
                          <a:effectLst/>
                        </a:rPr>
                        <a:t> </a:t>
                      </a:r>
                      <a:r>
                        <a:rPr lang="en-US" sz="2400" kern="100" dirty="0" err="1">
                          <a:effectLst/>
                        </a:rPr>
                        <a:t>vong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800"/>
                        </a:spcAft>
                      </a:pPr>
                      <a:r>
                        <a:rPr lang="en-US" sz="2400" kern="100" dirty="0">
                          <a:effectLst/>
                        </a:rPr>
                        <a:t>3,5 </a:t>
                      </a:r>
                      <a:r>
                        <a:rPr lang="en-US" sz="2400" kern="100" dirty="0" err="1">
                          <a:effectLst/>
                        </a:rPr>
                        <a:t>người</a:t>
                      </a:r>
                      <a:r>
                        <a:rPr lang="en-US" sz="2400" kern="100" dirty="0">
                          <a:effectLst/>
                        </a:rPr>
                        <a:t>/100.000 </a:t>
                      </a:r>
                      <a:r>
                        <a:rPr lang="en-US" sz="2400" kern="100" dirty="0" err="1">
                          <a:effectLst/>
                        </a:rPr>
                        <a:t>dân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800"/>
                        </a:spcAft>
                      </a:pPr>
                      <a:r>
                        <a:rPr lang="en-US" sz="2400" kern="100" dirty="0">
                          <a:effectLst/>
                        </a:rPr>
                        <a:t>3,5 </a:t>
                      </a:r>
                      <a:r>
                        <a:rPr lang="en-US" sz="2400" kern="100" dirty="0" err="1">
                          <a:effectLst/>
                        </a:rPr>
                        <a:t>người</a:t>
                      </a:r>
                      <a:r>
                        <a:rPr lang="en-US" sz="2400" kern="100" dirty="0">
                          <a:effectLst/>
                        </a:rPr>
                        <a:t>/100.000 </a:t>
                      </a:r>
                      <a:r>
                        <a:rPr lang="en-US" sz="2400" kern="100" dirty="0" err="1">
                          <a:effectLst/>
                        </a:rPr>
                        <a:t>dân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43334031"/>
                  </a:ext>
                </a:extLst>
              </a:tr>
              <a:tr h="811729">
                <a:tc>
                  <a:txBody>
                    <a:bodyPr/>
                    <a:lstStyle/>
                    <a:p>
                      <a:pPr algn="ctr">
                        <a:lnSpc>
                          <a:spcPct val="107000"/>
                        </a:lnSpc>
                        <a:spcAft>
                          <a:spcPts val="800"/>
                        </a:spcAft>
                      </a:pPr>
                      <a:r>
                        <a:rPr lang="en-US" sz="2400" kern="100" dirty="0" err="1">
                          <a:effectLst/>
                        </a:rPr>
                        <a:t>Mẹ</a:t>
                      </a:r>
                      <a:r>
                        <a:rPr lang="en-US" sz="2400" kern="100" dirty="0">
                          <a:effectLst/>
                        </a:rPr>
                        <a:t> </a:t>
                      </a:r>
                      <a:r>
                        <a:rPr lang="en-US" sz="2400" kern="100" dirty="0" err="1">
                          <a:effectLst/>
                        </a:rPr>
                        <a:t>truyền</a:t>
                      </a:r>
                      <a:r>
                        <a:rPr lang="en-US" sz="2400" kern="100" dirty="0">
                          <a:effectLst/>
                        </a:rPr>
                        <a:t> sang con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800"/>
                        </a:spcAft>
                      </a:pPr>
                      <a:r>
                        <a:rPr lang="en-US" sz="2400" kern="100" dirty="0">
                          <a:effectLst/>
                        </a:rPr>
                        <a:t>6%</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spcAft>
                          <a:spcPts val="800"/>
                        </a:spcAft>
                      </a:pPr>
                      <a:r>
                        <a:rPr lang="en-US" sz="2400" kern="100" dirty="0">
                          <a:effectLst/>
                        </a:rPr>
                        <a:t>3%</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6735077"/>
                  </a:ext>
                </a:extLst>
              </a:tr>
            </a:tbl>
          </a:graphicData>
        </a:graphic>
      </p:graphicFrame>
      <p:sp>
        <p:nvSpPr>
          <p:cNvPr id="4" name="TextBox 3">
            <a:extLst>
              <a:ext uri="{FF2B5EF4-FFF2-40B4-BE49-F238E27FC236}">
                <a16:creationId xmlns:a16="http://schemas.microsoft.com/office/drawing/2014/main" id="{678402BB-6B87-CB3F-5910-C991A7CDF616}"/>
              </a:ext>
            </a:extLst>
          </p:cNvPr>
          <p:cNvSpPr txBox="1"/>
          <p:nvPr/>
        </p:nvSpPr>
        <p:spPr>
          <a:xfrm>
            <a:off x="159152" y="350446"/>
            <a:ext cx="8652076" cy="1015663"/>
          </a:xfrm>
          <a:prstGeom prst="rect">
            <a:avLst/>
          </a:prstGeom>
          <a:noFill/>
        </p:spPr>
        <p:txBody>
          <a:bodyPr wrap="square" rtlCol="0">
            <a:spAutoFit/>
          </a:bodyPr>
          <a:lstStyle/>
          <a:p>
            <a:pPr algn="ctr"/>
            <a:r>
              <a:rPr lang="en-US" sz="3000" b="1" dirty="0">
                <a:latin typeface="Times New Roman" panose="02020603050405020304" pitchFamily="18" charset="0"/>
                <a:cs typeface="Times New Roman" panose="02020603050405020304" pitchFamily="18" charset="0"/>
              </a:rPr>
              <a:t>MỤC TIÊU: </a:t>
            </a:r>
            <a:r>
              <a:rPr lang="en-US" sz="3000" spc="15" dirty="0">
                <a:solidFill>
                  <a:srgbClr val="00B050"/>
                </a:solidFill>
                <a:latin typeface="Times New Roman" panose="02020603050405020304" pitchFamily="18" charset="0"/>
                <a:ea typeface="Times New Roman" panose="02020603050405020304" pitchFamily="18" charset="0"/>
              </a:rPr>
              <a:t>“</a:t>
            </a:r>
            <a:r>
              <a:rPr lang="en-US" sz="3000" b="1" spc="15" dirty="0" err="1">
                <a:solidFill>
                  <a:srgbClr val="00B050"/>
                </a:solidFill>
                <a:latin typeface="Times New Roman" panose="02020603050405020304" pitchFamily="18" charset="0"/>
                <a:ea typeface="Times New Roman" panose="02020603050405020304" pitchFamily="18" charset="0"/>
              </a:rPr>
              <a:t>Quyết</a:t>
            </a:r>
            <a:r>
              <a:rPr lang="en-US" sz="3000" b="1" spc="15" dirty="0">
                <a:solidFill>
                  <a:srgbClr val="00B050"/>
                </a:solidFill>
                <a:latin typeface="Times New Roman" panose="02020603050405020304" pitchFamily="18" charset="0"/>
                <a:ea typeface="Times New Roman" panose="02020603050405020304" pitchFamily="18" charset="0"/>
              </a:rPr>
              <a:t> </a:t>
            </a:r>
            <a:r>
              <a:rPr lang="en-US" sz="3000" b="1" spc="15" dirty="0" err="1">
                <a:solidFill>
                  <a:srgbClr val="00B050"/>
                </a:solidFill>
                <a:latin typeface="Times New Roman" panose="02020603050405020304" pitchFamily="18" charset="0"/>
                <a:ea typeface="Times New Roman" panose="02020603050405020304" pitchFamily="18" charset="0"/>
              </a:rPr>
              <a:t>tâm</a:t>
            </a:r>
            <a:r>
              <a:rPr lang="en-US" sz="3000" b="1" spc="15" dirty="0">
                <a:solidFill>
                  <a:srgbClr val="00B050"/>
                </a:solidFill>
                <a:latin typeface="Times New Roman" panose="02020603050405020304" pitchFamily="18" charset="0"/>
                <a:ea typeface="Times New Roman" panose="02020603050405020304" pitchFamily="18" charset="0"/>
              </a:rPr>
              <a:t> </a:t>
            </a:r>
            <a:r>
              <a:rPr lang="en-US" sz="3000" b="1" spc="15" dirty="0" err="1">
                <a:solidFill>
                  <a:srgbClr val="00B050"/>
                </a:solidFill>
                <a:latin typeface="Times New Roman" panose="02020603050405020304" pitchFamily="18" charset="0"/>
                <a:ea typeface="Times New Roman" panose="02020603050405020304" pitchFamily="18" charset="0"/>
              </a:rPr>
              <a:t>chấm</a:t>
            </a:r>
            <a:r>
              <a:rPr lang="en-US" sz="3000" b="1" spc="15" dirty="0">
                <a:solidFill>
                  <a:srgbClr val="00B050"/>
                </a:solidFill>
                <a:latin typeface="Times New Roman" panose="02020603050405020304" pitchFamily="18" charset="0"/>
                <a:ea typeface="Times New Roman" panose="02020603050405020304" pitchFamily="18" charset="0"/>
              </a:rPr>
              <a:t> </a:t>
            </a:r>
            <a:r>
              <a:rPr lang="en-US" sz="3000" b="1" spc="15" dirty="0" err="1">
                <a:solidFill>
                  <a:srgbClr val="00B050"/>
                </a:solidFill>
                <a:latin typeface="Times New Roman" panose="02020603050405020304" pitchFamily="18" charset="0"/>
                <a:ea typeface="Times New Roman" panose="02020603050405020304" pitchFamily="18" charset="0"/>
              </a:rPr>
              <a:t>dứt</a:t>
            </a:r>
            <a:r>
              <a:rPr lang="en-US" sz="3000" b="1" spc="15" dirty="0">
                <a:solidFill>
                  <a:srgbClr val="00B050"/>
                </a:solidFill>
                <a:latin typeface="Times New Roman" panose="02020603050405020304" pitchFamily="18" charset="0"/>
                <a:ea typeface="Times New Roman" panose="02020603050405020304" pitchFamily="18" charset="0"/>
              </a:rPr>
              <a:t> </a:t>
            </a:r>
            <a:r>
              <a:rPr lang="en-US" sz="3000" b="1" spc="15" dirty="0" err="1">
                <a:solidFill>
                  <a:srgbClr val="00B050"/>
                </a:solidFill>
                <a:latin typeface="Times New Roman" panose="02020603050405020304" pitchFamily="18" charset="0"/>
                <a:ea typeface="Times New Roman" panose="02020603050405020304" pitchFamily="18" charset="0"/>
              </a:rPr>
              <a:t>dịch</a:t>
            </a:r>
            <a:r>
              <a:rPr lang="en-US" sz="3000" b="1" spc="15" dirty="0">
                <a:solidFill>
                  <a:srgbClr val="00B050"/>
                </a:solidFill>
                <a:latin typeface="Times New Roman" panose="02020603050405020304" pitchFamily="18" charset="0"/>
                <a:ea typeface="Times New Roman" panose="02020603050405020304" pitchFamily="18" charset="0"/>
              </a:rPr>
              <a:t> </a:t>
            </a:r>
            <a:r>
              <a:rPr lang="en-US" sz="3000" b="1" spc="15" dirty="0" err="1">
                <a:solidFill>
                  <a:srgbClr val="00B050"/>
                </a:solidFill>
                <a:latin typeface="Times New Roman" panose="02020603050405020304" pitchFamily="18" charset="0"/>
                <a:ea typeface="Times New Roman" panose="02020603050405020304" pitchFamily="18" charset="0"/>
              </a:rPr>
              <a:t>bệnh</a:t>
            </a:r>
            <a:r>
              <a:rPr lang="en-US" sz="3000" b="1" spc="15" dirty="0">
                <a:solidFill>
                  <a:srgbClr val="00B050"/>
                </a:solidFill>
                <a:latin typeface="Times New Roman" panose="02020603050405020304" pitchFamily="18" charset="0"/>
                <a:ea typeface="Times New Roman" panose="02020603050405020304" pitchFamily="18" charset="0"/>
              </a:rPr>
              <a:t> AIDS </a:t>
            </a:r>
            <a:r>
              <a:rPr lang="en-US" sz="3000" b="1" spc="15" dirty="0" err="1">
                <a:solidFill>
                  <a:srgbClr val="00B050"/>
                </a:solidFill>
                <a:latin typeface="Times New Roman" panose="02020603050405020304" pitchFamily="18" charset="0"/>
                <a:ea typeface="Times New Roman" panose="02020603050405020304" pitchFamily="18" charset="0"/>
              </a:rPr>
              <a:t>vào</a:t>
            </a:r>
            <a:r>
              <a:rPr lang="en-US" sz="3000" b="1" spc="15" dirty="0">
                <a:solidFill>
                  <a:srgbClr val="00B050"/>
                </a:solidFill>
                <a:latin typeface="Times New Roman" panose="02020603050405020304" pitchFamily="18" charset="0"/>
                <a:ea typeface="Times New Roman" panose="02020603050405020304" pitchFamily="18" charset="0"/>
              </a:rPr>
              <a:t> </a:t>
            </a:r>
            <a:r>
              <a:rPr lang="en-US" sz="3000" b="1" spc="15" dirty="0" err="1">
                <a:solidFill>
                  <a:srgbClr val="00B050"/>
                </a:solidFill>
                <a:latin typeface="Times New Roman" panose="02020603050405020304" pitchFamily="18" charset="0"/>
                <a:ea typeface="Times New Roman" panose="02020603050405020304" pitchFamily="18" charset="0"/>
              </a:rPr>
              <a:t>năm</a:t>
            </a:r>
            <a:r>
              <a:rPr lang="en-US" sz="3000" b="1" spc="15" dirty="0">
                <a:solidFill>
                  <a:srgbClr val="00B050"/>
                </a:solidFill>
                <a:latin typeface="Times New Roman" panose="02020603050405020304" pitchFamily="18" charset="0"/>
                <a:ea typeface="Times New Roman" panose="02020603050405020304" pitchFamily="18" charset="0"/>
              </a:rPr>
              <a:t> 2023!”</a:t>
            </a:r>
            <a:endParaRPr lang="en-US" sz="3000" dirty="0">
              <a:solidFill>
                <a:srgbClr val="00B050"/>
              </a:solidFill>
            </a:endParaRPr>
          </a:p>
        </p:txBody>
      </p:sp>
    </p:spTree>
    <p:extLst>
      <p:ext uri="{BB962C8B-B14F-4D97-AF65-F5344CB8AC3E}">
        <p14:creationId xmlns:p14="http://schemas.microsoft.com/office/powerpoint/2010/main" val="436969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7EEA29F2-C7F2-4464-B81B-79BD6F336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038" y="0"/>
            <a:ext cx="4925963" cy="2571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DF7E48-73A6-4C06-8787-90BB14BAC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218038" cy="2571750"/>
          </a:xfrm>
          <a:prstGeom prst="rect">
            <a:avLst/>
          </a:prstGeom>
        </p:spPr>
      </p:pic>
      <p:pic>
        <p:nvPicPr>
          <p:cNvPr id="6" name="Picture 2">
            <a:extLst>
              <a:ext uri="{FF2B5EF4-FFF2-40B4-BE49-F238E27FC236}">
                <a16:creationId xmlns:a16="http://schemas.microsoft.com/office/drawing/2014/main" id="{C3E95BB1-4CB4-452F-90AB-E69982FE4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749"/>
            <a:ext cx="4218039" cy="2620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54CFCE1A-8177-41F2-BC8E-603826FB69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039" y="2571749"/>
            <a:ext cx="4925961" cy="262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62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F0A9360-E293-4EA3-8A3D-56923ABF9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1CA86E-A482-4B29-AAFB-D59CAB631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13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Xót xa hình ảnh cơ thể người khi chuyển sang giai đoạn AIDS - 2sao">
            <a:extLst>
              <a:ext uri="{FF2B5EF4-FFF2-40B4-BE49-F238E27FC236}">
                <a16:creationId xmlns:a16="http://schemas.microsoft.com/office/drawing/2014/main" id="{397C465C-E3FC-CCC7-2B36-8E97BA82A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8353"/>
            <a:ext cx="4499088" cy="367206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hững tình nguyện viên thầm lặng — Tiếng Việt">
            <a:extLst>
              <a:ext uri="{FF2B5EF4-FFF2-40B4-BE49-F238E27FC236}">
                <a16:creationId xmlns:a16="http://schemas.microsoft.com/office/drawing/2014/main" id="{7C96FD2F-FA02-DE59-A558-D81AAA177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625" y="208353"/>
            <a:ext cx="4644376" cy="36720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0252C2-F069-6EC9-7BB7-2A3848CC827F}"/>
              </a:ext>
            </a:extLst>
          </p:cNvPr>
          <p:cNvSpPr txBox="1"/>
          <p:nvPr/>
        </p:nvSpPr>
        <p:spPr>
          <a:xfrm>
            <a:off x="115466" y="4166887"/>
            <a:ext cx="8913069" cy="530915"/>
          </a:xfrm>
          <a:prstGeom prst="rect">
            <a:avLst/>
          </a:prstGeom>
          <a:noFill/>
        </p:spPr>
        <p:txBody>
          <a:bodyPr wrap="square" rtlCol="0">
            <a:spAutoFit/>
          </a:bodyPr>
          <a:lstStyle/>
          <a:p>
            <a:r>
              <a:rPr lang="en-US" sz="2850" b="1" dirty="0">
                <a:solidFill>
                  <a:srgbClr val="00B050"/>
                </a:solidFill>
                <a:latin typeface="Times New Roman" panose="02020603050405020304" pitchFamily="18" charset="0"/>
                <a:cs typeface="Times New Roman" panose="02020603050405020304" pitchFamily="18" charset="0"/>
              </a:rPr>
              <a:t>HIV CHƯA CÓ THUỐC ĐIỀU TRỊ              TỬ VONG</a:t>
            </a:r>
          </a:p>
        </p:txBody>
      </p:sp>
      <p:sp>
        <p:nvSpPr>
          <p:cNvPr id="2" name="Arrow: Right 1">
            <a:extLst>
              <a:ext uri="{FF2B5EF4-FFF2-40B4-BE49-F238E27FC236}">
                <a16:creationId xmlns:a16="http://schemas.microsoft.com/office/drawing/2014/main" id="{858181DF-9367-BC91-045C-4FF3E31E78B5}"/>
              </a:ext>
            </a:extLst>
          </p:cNvPr>
          <p:cNvSpPr/>
          <p:nvPr/>
        </p:nvSpPr>
        <p:spPr>
          <a:xfrm>
            <a:off x="6209801" y="4312289"/>
            <a:ext cx="598990" cy="217025"/>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7180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EF55-2AA4-47F1-836A-08580DF603F3}"/>
              </a:ext>
            </a:extLst>
          </p:cNvPr>
          <p:cNvSpPr>
            <a:spLocks noGrp="1"/>
          </p:cNvSpPr>
          <p:nvPr>
            <p:ph type="title"/>
          </p:nvPr>
        </p:nvSpPr>
        <p:spPr/>
        <p:txBody>
          <a:bodyPr/>
          <a:lstStyle/>
          <a:p>
            <a:endParaRPr lang="vi-VN"/>
          </a:p>
        </p:txBody>
      </p:sp>
      <p:sp>
        <p:nvSpPr>
          <p:cNvPr id="3" name="Subtitle 2">
            <a:extLst>
              <a:ext uri="{FF2B5EF4-FFF2-40B4-BE49-F238E27FC236}">
                <a16:creationId xmlns:a16="http://schemas.microsoft.com/office/drawing/2014/main" id="{17D6A9FA-6667-40A4-AA87-CB4FAC09FCED}"/>
              </a:ext>
            </a:extLst>
          </p:cNvPr>
          <p:cNvSpPr>
            <a:spLocks noGrp="1"/>
          </p:cNvSpPr>
          <p:nvPr>
            <p:ph type="subTitle" idx="1"/>
          </p:nvPr>
        </p:nvSpPr>
        <p:spPr/>
        <p:txBody>
          <a:bodyPr/>
          <a:lstStyle/>
          <a:p>
            <a:endParaRPr lang="vi-VN"/>
          </a:p>
        </p:txBody>
      </p:sp>
      <p:pic>
        <p:nvPicPr>
          <p:cNvPr id="4" name="Picture 4" descr="Untitled-1 copy">
            <a:extLst>
              <a:ext uri="{FF2B5EF4-FFF2-40B4-BE49-F238E27FC236}">
                <a16:creationId xmlns:a16="http://schemas.microsoft.com/office/drawing/2014/main" id="{35640009-C0B4-42E2-9800-C7DB41DC5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5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EF55-2AA4-47F1-836A-08580DF603F3}"/>
              </a:ext>
            </a:extLst>
          </p:cNvPr>
          <p:cNvSpPr>
            <a:spLocks noGrp="1"/>
          </p:cNvSpPr>
          <p:nvPr>
            <p:ph type="title"/>
          </p:nvPr>
        </p:nvSpPr>
        <p:spPr/>
        <p:txBody>
          <a:bodyPr/>
          <a:lstStyle/>
          <a:p>
            <a:endParaRPr lang="vi-VN"/>
          </a:p>
        </p:txBody>
      </p:sp>
      <p:sp>
        <p:nvSpPr>
          <p:cNvPr id="3" name="Subtitle 2">
            <a:extLst>
              <a:ext uri="{FF2B5EF4-FFF2-40B4-BE49-F238E27FC236}">
                <a16:creationId xmlns:a16="http://schemas.microsoft.com/office/drawing/2014/main" id="{17D6A9FA-6667-40A4-AA87-CB4FAC09FCED}"/>
              </a:ext>
            </a:extLst>
          </p:cNvPr>
          <p:cNvSpPr>
            <a:spLocks noGrp="1"/>
          </p:cNvSpPr>
          <p:nvPr>
            <p:ph type="subTitle" idx="1"/>
          </p:nvPr>
        </p:nvSpPr>
        <p:spPr/>
        <p:txBody>
          <a:bodyPr/>
          <a:lstStyle/>
          <a:p>
            <a:endParaRPr lang="vi-VN"/>
          </a:p>
        </p:txBody>
      </p:sp>
      <p:pic>
        <p:nvPicPr>
          <p:cNvPr id="5" name="Picture 5" descr="Untitled-2 copy">
            <a:extLst>
              <a:ext uri="{FF2B5EF4-FFF2-40B4-BE49-F238E27FC236}">
                <a16:creationId xmlns:a16="http://schemas.microsoft.com/office/drawing/2014/main" id="{B8C796A9-2F8A-407B-A50C-C0367336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3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8751-C844-48B3-8EFF-801FCE7C8E57}"/>
              </a:ext>
            </a:extLst>
          </p:cNvPr>
          <p:cNvSpPr>
            <a:spLocks noGrp="1"/>
          </p:cNvSpPr>
          <p:nvPr>
            <p:ph type="title"/>
          </p:nvPr>
        </p:nvSpPr>
        <p:spPr/>
        <p:txBody>
          <a:bodyPr/>
          <a:lstStyle/>
          <a:p>
            <a:endParaRPr lang="vi-VN"/>
          </a:p>
        </p:txBody>
      </p:sp>
      <p:sp>
        <p:nvSpPr>
          <p:cNvPr id="3" name="Subtitle 2">
            <a:extLst>
              <a:ext uri="{FF2B5EF4-FFF2-40B4-BE49-F238E27FC236}">
                <a16:creationId xmlns:a16="http://schemas.microsoft.com/office/drawing/2014/main" id="{2D094B8A-B5FB-4992-BB68-980C556DFC38}"/>
              </a:ext>
            </a:extLst>
          </p:cNvPr>
          <p:cNvSpPr>
            <a:spLocks noGrp="1"/>
          </p:cNvSpPr>
          <p:nvPr>
            <p:ph type="subTitle" idx="1"/>
          </p:nvPr>
        </p:nvSpPr>
        <p:spPr/>
        <p:txBody>
          <a:bodyPr/>
          <a:lstStyle/>
          <a:p>
            <a:endParaRPr lang="vi-VN"/>
          </a:p>
        </p:txBody>
      </p:sp>
      <p:pic>
        <p:nvPicPr>
          <p:cNvPr id="4" name="Picture 4" descr="Untitled-3 copy">
            <a:extLst>
              <a:ext uri="{FF2B5EF4-FFF2-40B4-BE49-F238E27FC236}">
                <a16:creationId xmlns:a16="http://schemas.microsoft.com/office/drawing/2014/main" id="{7361A4D9-19B2-4361-8F96-5CA6F61F7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CFA56E1-F084-4F46-A5B9-8430325B7A7C}"/>
              </a:ext>
            </a:extLst>
          </p:cNvPr>
          <p:cNvSpPr/>
          <p:nvPr/>
        </p:nvSpPr>
        <p:spPr>
          <a:xfrm>
            <a:off x="0" y="1023213"/>
            <a:ext cx="2811278" cy="729317"/>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Cấu</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trúc</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và</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đặc</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điểm</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của</a:t>
            </a:r>
            <a:r>
              <a:rPr lang="en-US" sz="1600" b="1" dirty="0">
                <a:solidFill>
                  <a:srgbClr val="FFFF00"/>
                </a:solidFill>
                <a:latin typeface="Times New Roman" panose="02020603050405020304" pitchFamily="18" charset="0"/>
                <a:cs typeface="Times New Roman" panose="02020603050405020304" pitchFamily="18" charset="0"/>
              </a:rPr>
              <a:t> HIV</a:t>
            </a:r>
          </a:p>
        </p:txBody>
      </p:sp>
      <p:sp>
        <p:nvSpPr>
          <p:cNvPr id="6" name="Oval 5">
            <a:extLst>
              <a:ext uri="{FF2B5EF4-FFF2-40B4-BE49-F238E27FC236}">
                <a16:creationId xmlns:a16="http://schemas.microsoft.com/office/drawing/2014/main" id="{8BA6A72F-06F9-4DEC-855A-EB1FF98BCE9C}"/>
              </a:ext>
            </a:extLst>
          </p:cNvPr>
          <p:cNvSpPr/>
          <p:nvPr/>
        </p:nvSpPr>
        <p:spPr>
          <a:xfrm>
            <a:off x="6418804" y="1018990"/>
            <a:ext cx="2715200" cy="729317"/>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FFFF00"/>
              </a:solidFill>
              <a:latin typeface="Times New Roman" panose="02020603050405020304" pitchFamily="18" charset="0"/>
              <a:cs typeface="Times New Roman" panose="02020603050405020304" pitchFamily="18" charset="0"/>
            </a:endParaRPr>
          </a:p>
          <a:p>
            <a:pPr algn="ctr"/>
            <a:r>
              <a:rPr lang="en-US" sz="1800" b="1" dirty="0" err="1">
                <a:solidFill>
                  <a:srgbClr val="FFFF00"/>
                </a:solidFill>
                <a:latin typeface="Times New Roman" panose="02020603050405020304" pitchFamily="18" charset="0"/>
                <a:cs typeface="Times New Roman" panose="02020603050405020304" pitchFamily="18" charset="0"/>
              </a:rPr>
              <a:t>Vòng</a:t>
            </a:r>
            <a:r>
              <a:rPr lang="en-US" sz="1800" b="1" dirty="0">
                <a:solidFill>
                  <a:srgbClr val="FFFF00"/>
                </a:solidFill>
                <a:latin typeface="Times New Roman" panose="02020603050405020304" pitchFamily="18" charset="0"/>
                <a:cs typeface="Times New Roman" panose="02020603050405020304" pitchFamily="18" charset="0"/>
              </a:rPr>
              <a:t> </a:t>
            </a:r>
            <a:r>
              <a:rPr lang="en-US" sz="1800" b="1" dirty="0" err="1">
                <a:solidFill>
                  <a:srgbClr val="FFFF00"/>
                </a:solidFill>
                <a:latin typeface="Times New Roman" panose="02020603050405020304" pitchFamily="18" charset="0"/>
                <a:cs typeface="Times New Roman" panose="02020603050405020304" pitchFamily="18" charset="0"/>
              </a:rPr>
              <a:t>sống</a:t>
            </a:r>
            <a:r>
              <a:rPr lang="en-US" sz="1800" b="1" dirty="0">
                <a:solidFill>
                  <a:srgbClr val="FFFF00"/>
                </a:solidFill>
                <a:latin typeface="Times New Roman" panose="02020603050405020304" pitchFamily="18" charset="0"/>
                <a:cs typeface="Times New Roman" panose="02020603050405020304" pitchFamily="18" charset="0"/>
              </a:rPr>
              <a:t> </a:t>
            </a:r>
            <a:r>
              <a:rPr lang="en-US" sz="1800" b="1" dirty="0" err="1">
                <a:solidFill>
                  <a:srgbClr val="FFFF00"/>
                </a:solidFill>
                <a:latin typeface="Times New Roman" panose="02020603050405020304" pitchFamily="18" charset="0"/>
                <a:cs typeface="Times New Roman" panose="02020603050405020304" pitchFamily="18" charset="0"/>
              </a:rPr>
              <a:t>của</a:t>
            </a:r>
            <a:r>
              <a:rPr lang="en-US" sz="1800" b="1" dirty="0">
                <a:solidFill>
                  <a:srgbClr val="FFFF00"/>
                </a:solidFill>
                <a:latin typeface="Times New Roman" panose="02020603050405020304" pitchFamily="18" charset="0"/>
                <a:cs typeface="Times New Roman" panose="02020603050405020304" pitchFamily="18" charset="0"/>
              </a:rPr>
              <a:t> HIV</a:t>
            </a:r>
          </a:p>
          <a:p>
            <a:pPr algn="ctr"/>
            <a:endParaRPr lang="en-US" sz="1800" dirty="0">
              <a:solidFill>
                <a:srgbClr val="FFFF00"/>
              </a:solidFill>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id="{3CE0153C-1175-442F-9EDE-296398C50514}"/>
              </a:ext>
            </a:extLst>
          </p:cNvPr>
          <p:cNvSpPr/>
          <p:nvPr/>
        </p:nvSpPr>
        <p:spPr>
          <a:xfrm>
            <a:off x="3142836" y="1018991"/>
            <a:ext cx="3120887" cy="729317"/>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FFFF00"/>
              </a:solidFill>
              <a:latin typeface="Times New Roman" panose="02020603050405020304" pitchFamily="18" charset="0"/>
              <a:cs typeface="Times New Roman" panose="02020603050405020304" pitchFamily="18" charset="0"/>
            </a:endParaRPr>
          </a:p>
          <a:p>
            <a:pPr algn="ctr"/>
            <a:r>
              <a:rPr lang="en-US" sz="1800" b="1" dirty="0" err="1">
                <a:solidFill>
                  <a:srgbClr val="FFFF00"/>
                </a:solidFill>
                <a:latin typeface="Times New Roman" panose="02020603050405020304" pitchFamily="18" charset="0"/>
                <a:cs typeface="Times New Roman" panose="02020603050405020304" pitchFamily="18" charset="0"/>
              </a:rPr>
              <a:t>Đường</a:t>
            </a:r>
            <a:r>
              <a:rPr lang="en-US" sz="1800" b="1" dirty="0">
                <a:solidFill>
                  <a:srgbClr val="FFFF00"/>
                </a:solidFill>
                <a:latin typeface="Times New Roman" panose="02020603050405020304" pitchFamily="18" charset="0"/>
                <a:cs typeface="Times New Roman" panose="02020603050405020304" pitchFamily="18" charset="0"/>
              </a:rPr>
              <a:t> </a:t>
            </a:r>
            <a:r>
              <a:rPr lang="en-US" sz="1800" b="1" err="1">
                <a:solidFill>
                  <a:srgbClr val="FFFF00"/>
                </a:solidFill>
                <a:latin typeface="Times New Roman" panose="02020603050405020304" pitchFamily="18" charset="0"/>
                <a:cs typeface="Times New Roman" panose="02020603050405020304" pitchFamily="18" charset="0"/>
              </a:rPr>
              <a:t>lây</a:t>
            </a:r>
            <a:r>
              <a:rPr lang="en-US" sz="1800" b="1">
                <a:solidFill>
                  <a:srgbClr val="FFFF00"/>
                </a:solidFill>
                <a:latin typeface="Times New Roman" panose="02020603050405020304" pitchFamily="18" charset="0"/>
                <a:cs typeface="Times New Roman" panose="02020603050405020304" pitchFamily="18" charset="0"/>
              </a:rPr>
              <a:t> nhiễm </a:t>
            </a:r>
            <a:r>
              <a:rPr lang="en-US" sz="1800" b="1" dirty="0">
                <a:solidFill>
                  <a:srgbClr val="FFFF00"/>
                </a:solidFill>
                <a:latin typeface="Times New Roman" panose="02020603050405020304" pitchFamily="18" charset="0"/>
                <a:cs typeface="Times New Roman" panose="02020603050405020304" pitchFamily="18" charset="0"/>
              </a:rPr>
              <a:t>HIV</a:t>
            </a:r>
          </a:p>
          <a:p>
            <a:pPr algn="ctr"/>
            <a:endParaRPr lang="en-US" sz="1800" dirty="0">
              <a:solidFill>
                <a:srgbClr val="FFFF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2A3E74C5-4BD8-4059-9B3A-CE307E881B42}"/>
              </a:ext>
            </a:extLst>
          </p:cNvPr>
          <p:cNvSpPr/>
          <p:nvPr/>
        </p:nvSpPr>
        <p:spPr>
          <a:xfrm>
            <a:off x="36342" y="1764154"/>
            <a:ext cx="2935458" cy="3323987"/>
          </a:xfrm>
          <a:prstGeom prst="rect">
            <a:avLst/>
          </a:prstGeom>
          <a:solidFill>
            <a:schemeClr val="bg2">
              <a:lumMod val="50000"/>
            </a:schemeClr>
          </a:solidFill>
        </p:spPr>
        <p:txBody>
          <a:bodyPr wrap="square">
            <a:spAutoFit/>
          </a:bodyPr>
          <a:lstStyle/>
          <a:p>
            <a:pPr algn="just"/>
            <a:r>
              <a:rPr lang="en-US" sz="1500">
                <a:solidFill>
                  <a:schemeClr val="bg1"/>
                </a:solidFill>
                <a:latin typeface="Times New Roman" panose="02020603050405020304" pitchFamily="18" charset="0"/>
                <a:cs typeface="Times New Roman" panose="02020603050405020304" pitchFamily="18" charset="0"/>
              </a:rPr>
              <a:t>HIV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cấu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trúc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hình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cầu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đường</a:t>
            </a:r>
            <a:r>
              <a:rPr lang="en-US" sz="1500" dirty="0">
                <a:solidFill>
                  <a:schemeClr val="bg1"/>
                </a:solidFill>
                <a:latin typeface="Times New Roman" panose="02020603050405020304" pitchFamily="18" charset="0"/>
                <a:cs typeface="Times New Roman" panose="02020603050405020304" pitchFamily="18" charset="0"/>
              </a:rPr>
              <a:t> </a:t>
            </a:r>
            <a:r>
              <a:rPr lang="en-US" sz="1500" err="1">
                <a:solidFill>
                  <a:schemeClr val="bg1"/>
                </a:solidFill>
                <a:latin typeface="Times New Roman" panose="02020603050405020304" pitchFamily="18" charset="0"/>
                <a:cs typeface="Times New Roman" panose="02020603050405020304" pitchFamily="18" charset="0"/>
              </a:rPr>
              <a:t>kính</a:t>
            </a:r>
            <a:r>
              <a:rPr lang="en-US" sz="1500">
                <a:solidFill>
                  <a:schemeClr val="bg1"/>
                </a:solidFill>
                <a:latin typeface="Times New Roman" panose="02020603050405020304" pitchFamily="18" charset="0"/>
                <a:cs typeface="Times New Roman" panose="02020603050405020304" pitchFamily="18" charset="0"/>
              </a:rPr>
              <a:t> 110 nm </a:t>
            </a:r>
            <a:r>
              <a:rPr lang="en-US" sz="1500" dirty="0" err="1">
                <a:solidFill>
                  <a:schemeClr val="bg1"/>
                </a:solidFill>
                <a:latin typeface="Times New Roman" panose="02020603050405020304" pitchFamily="18" charset="0"/>
                <a:cs typeface="Times New Roman" panose="02020603050405020304" pitchFamily="18" charset="0"/>
              </a:rPr>
              <a:t>gồm</a:t>
            </a:r>
            <a:r>
              <a:rPr lang="en-US" sz="1500" dirty="0">
                <a:solidFill>
                  <a:schemeClr val="bg1"/>
                </a:solidFill>
                <a:latin typeface="Times New Roman" panose="02020603050405020304" pitchFamily="18" charset="0"/>
                <a:cs typeface="Times New Roman" panose="02020603050405020304" pitchFamily="18" charset="0"/>
              </a:rPr>
              <a:t> 3 </a:t>
            </a:r>
            <a:r>
              <a:rPr lang="en-US" sz="1500" dirty="0" err="1">
                <a:solidFill>
                  <a:schemeClr val="bg1"/>
                </a:solidFill>
                <a:latin typeface="Times New Roman" panose="02020603050405020304" pitchFamily="18" charset="0"/>
                <a:cs typeface="Times New Roman" panose="02020603050405020304" pitchFamily="18" charset="0"/>
              </a:rPr>
              <a:t>lớp</a:t>
            </a:r>
            <a:endParaRPr lang="en-US" sz="1500" dirty="0">
              <a:solidFill>
                <a:schemeClr val="bg1"/>
              </a:solidFill>
              <a:latin typeface="Times New Roman" panose="02020603050405020304" pitchFamily="18" charset="0"/>
              <a:cs typeface="Times New Roman" panose="02020603050405020304" pitchFamily="18" charset="0"/>
            </a:endParaRPr>
          </a:p>
          <a:p>
            <a:pPr algn="just"/>
            <a:r>
              <a:rPr lang="en-US" sz="1500" dirty="0">
                <a:solidFill>
                  <a:schemeClr val="bg1"/>
                </a:solidFill>
                <a:latin typeface="Times New Roman" panose="02020603050405020304" pitchFamily="18" charset="0"/>
                <a:cs typeface="Times New Roman" panose="02020603050405020304" pitchFamily="18" charset="0"/>
              </a:rPr>
              <a:t>- Bao  </a:t>
            </a:r>
            <a:r>
              <a:rPr lang="en-US" sz="1500" dirty="0" err="1">
                <a:solidFill>
                  <a:schemeClr val="bg1"/>
                </a:solidFill>
                <a:latin typeface="Times New Roman" panose="02020603050405020304" pitchFamily="18" charset="0"/>
                <a:cs typeface="Times New Roman" panose="02020603050405020304" pitchFamily="18" charset="0"/>
              </a:rPr>
              <a:t>ngoài</a:t>
            </a:r>
            <a:r>
              <a:rPr lang="en-US" sz="1500" dirty="0">
                <a:solidFill>
                  <a:schemeClr val="bg1"/>
                </a:solidFill>
                <a:latin typeface="Times New Roman" panose="02020603050405020304" pitchFamily="18" charset="0"/>
                <a:cs typeface="Times New Roman" panose="02020603050405020304" pitchFamily="18" charset="0"/>
              </a:rPr>
              <a:t>  (Envelop</a:t>
            </a:r>
            <a:r>
              <a:rPr lang="en-US" sz="1500">
                <a:solidFill>
                  <a:schemeClr val="bg1"/>
                </a:solidFill>
                <a:latin typeface="Times New Roman" panose="02020603050405020304" pitchFamily="18" charset="0"/>
                <a:cs typeface="Times New Roman" panose="02020603050405020304" pitchFamily="18" charset="0"/>
              </a:rPr>
              <a:t>): một  </a:t>
            </a:r>
            <a:r>
              <a:rPr lang="en-US" sz="1500" dirty="0" err="1">
                <a:solidFill>
                  <a:schemeClr val="bg1"/>
                </a:solidFill>
                <a:latin typeface="Times New Roman" panose="02020603050405020304" pitchFamily="18" charset="0"/>
                <a:cs typeface="Times New Roman" panose="02020603050405020304" pitchFamily="18" charset="0"/>
              </a:rPr>
              <a:t>màng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lipit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kép</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nhiều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nguyên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những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cấu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trúc</a:t>
            </a:r>
            <a:r>
              <a:rPr lang="en-US" sz="1500" dirty="0">
                <a:solidFill>
                  <a:schemeClr val="bg1"/>
                </a:solidFill>
                <a:latin typeface="Times New Roman" panose="02020603050405020304" pitchFamily="18" charset="0"/>
                <a:cs typeface="Times New Roman" panose="02020603050405020304" pitchFamily="18" charset="0"/>
              </a:rPr>
              <a:t> Glycoprotein (</a:t>
            </a:r>
            <a:r>
              <a:rPr lang="en-US" sz="1500" dirty="0" err="1">
                <a:solidFill>
                  <a:schemeClr val="bg1"/>
                </a:solidFill>
                <a:latin typeface="Times New Roman" panose="02020603050405020304" pitchFamily="18" charset="0"/>
                <a:cs typeface="Times New Roman" panose="02020603050405020304" pitchFamily="18" charset="0"/>
              </a:rPr>
              <a:t>Gp</a:t>
            </a:r>
            <a:r>
              <a:rPr lang="en-US" sz="1500" dirty="0">
                <a:solidFill>
                  <a:schemeClr val="bg1"/>
                </a:solidFill>
                <a:latin typeface="Times New Roman" panose="02020603050405020304" pitchFamily="18" charset="0"/>
                <a:cs typeface="Times New Roman" panose="02020603050405020304" pitchFamily="18" charset="0"/>
              </a:rPr>
              <a:t>)</a:t>
            </a:r>
          </a:p>
          <a:p>
            <a:pPr algn="just"/>
            <a:r>
              <a:rPr lang="en-US" sz="1500">
                <a:solidFill>
                  <a:schemeClr val="bg1"/>
                </a:solidFill>
                <a:latin typeface="Times New Roman" panose="02020603050405020304" pitchFamily="18" charset="0"/>
                <a:cs typeface="Times New Roman" panose="02020603050405020304" pitchFamily="18" charset="0"/>
              </a:rPr>
              <a:t>- Vỏ gồm </a:t>
            </a:r>
            <a:r>
              <a:rPr lang="en-US" sz="1500" dirty="0">
                <a:solidFill>
                  <a:schemeClr val="bg1"/>
                </a:solidFill>
                <a:latin typeface="Times New Roman" panose="02020603050405020304" pitchFamily="18" charset="0"/>
                <a:cs typeface="Times New Roman" panose="02020603050405020304" pitchFamily="18" charset="0"/>
              </a:rPr>
              <a:t>2 </a:t>
            </a:r>
            <a:r>
              <a:rPr lang="en-US" sz="1500" dirty="0" err="1">
                <a:solidFill>
                  <a:schemeClr val="bg1"/>
                </a:solidFill>
                <a:latin typeface="Times New Roman" panose="02020603050405020304" pitchFamily="18" charset="0"/>
                <a:cs typeface="Times New Roman" panose="02020603050405020304" pitchFamily="18" charset="0"/>
              </a:rPr>
              <a:t>lớp</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cấu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trúc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là</a:t>
            </a:r>
            <a:r>
              <a:rPr lang="en-US" sz="1500" dirty="0">
                <a:solidFill>
                  <a:schemeClr val="bg1"/>
                </a:solidFill>
                <a:latin typeface="Times New Roman" panose="02020603050405020304" pitchFamily="18" charset="0"/>
                <a:cs typeface="Times New Roman" panose="02020603050405020304" pitchFamily="18" charset="0"/>
              </a:rPr>
              <a:t> Protein.</a:t>
            </a:r>
          </a:p>
          <a:p>
            <a:pPr algn="just"/>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Lõi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nhân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hình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trụ</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được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bọc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trong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một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lớp</a:t>
            </a:r>
            <a:r>
              <a:rPr lang="en-US" sz="1500" dirty="0">
                <a:solidFill>
                  <a:schemeClr val="bg1"/>
                </a:solidFill>
                <a:latin typeface="Times New Roman" panose="02020603050405020304" pitchFamily="18" charset="0"/>
                <a:cs typeface="Times New Roman" panose="02020603050405020304" pitchFamily="18" charset="0"/>
              </a:rPr>
              <a:t> Protein. </a:t>
            </a:r>
            <a:r>
              <a:rPr lang="en-US" sz="1500" dirty="0" err="1">
                <a:solidFill>
                  <a:schemeClr val="bg1"/>
                </a:solidFill>
                <a:latin typeface="Times New Roman" panose="02020603050405020304" pitchFamily="18" charset="0"/>
                <a:cs typeface="Times New Roman" panose="02020603050405020304" pitchFamily="18" charset="0"/>
              </a:rPr>
              <a:t>Gồm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2 </a:t>
            </a:r>
            <a:r>
              <a:rPr lang="en-US" sz="1500" dirty="0" err="1">
                <a:solidFill>
                  <a:schemeClr val="bg1"/>
                </a:solidFill>
                <a:latin typeface="Times New Roman" panose="02020603050405020304" pitchFamily="18" charset="0"/>
                <a:cs typeface="Times New Roman" panose="02020603050405020304" pitchFamily="18" charset="0"/>
              </a:rPr>
              <a:t>loại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nguyên</a:t>
            </a:r>
            <a:r>
              <a:rPr lang="en-US" sz="1500" dirty="0">
                <a:solidFill>
                  <a:schemeClr val="bg1"/>
                </a:solidFill>
                <a:latin typeface="Times New Roman" panose="02020603050405020304" pitchFamily="18" charset="0"/>
                <a:cs typeface="Times New Roman" panose="02020603050405020304" pitchFamily="18" charset="0"/>
              </a:rPr>
              <a:t>(GAG)</a:t>
            </a:r>
          </a:p>
          <a:p>
            <a:pPr algn="just"/>
            <a:r>
              <a:rPr lang="en-US" sz="1500" b="1" dirty="0" err="1">
                <a:solidFill>
                  <a:schemeClr val="bg1"/>
                </a:solidFill>
                <a:latin typeface="Times New Roman" panose="02020603050405020304" pitchFamily="18" charset="0"/>
                <a:cs typeface="Times New Roman" panose="02020603050405020304" pitchFamily="18" charset="0"/>
              </a:rPr>
              <a:t>Đặc</a:t>
            </a:r>
            <a:r>
              <a:rPr lang="en-US" sz="1500" b="1" dirty="0">
                <a:solidFill>
                  <a:schemeClr val="bg1"/>
                </a:solidFill>
                <a:latin typeface="Times New Roman" panose="02020603050405020304" pitchFamily="18" charset="0"/>
                <a:cs typeface="Times New Roman" panose="02020603050405020304" pitchFamily="18" charset="0"/>
              </a:rPr>
              <a:t> </a:t>
            </a:r>
            <a:r>
              <a:rPr lang="en-US" sz="1500" b="1" dirty="0" err="1">
                <a:solidFill>
                  <a:schemeClr val="bg1"/>
                </a:solidFill>
                <a:latin typeface="Times New Roman" panose="02020603050405020304" pitchFamily="18" charset="0"/>
                <a:cs typeface="Times New Roman" panose="02020603050405020304" pitchFamily="18" charset="0"/>
              </a:rPr>
              <a:t>điểm</a:t>
            </a:r>
            <a:r>
              <a:rPr lang="en-US" sz="1500" b="1" dirty="0">
                <a:solidFill>
                  <a:schemeClr val="bg1"/>
                </a:solidFill>
                <a:latin typeface="Times New Roman" panose="02020603050405020304" pitchFamily="18" charset="0"/>
                <a:cs typeface="Times New Roman" panose="02020603050405020304" pitchFamily="18" charset="0"/>
              </a:rPr>
              <a:t>: </a:t>
            </a:r>
            <a:r>
              <a:rPr lang="en-US" sz="1500" dirty="0">
                <a:solidFill>
                  <a:schemeClr val="bg1"/>
                </a:solidFill>
                <a:latin typeface="Times New Roman" panose="02020603050405020304" pitchFamily="18" charset="0"/>
                <a:cs typeface="Times New Roman" panose="02020603050405020304" pitchFamily="18" charset="0"/>
              </a:rPr>
              <a:t>HIV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ái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tính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với</a:t>
            </a:r>
            <a:r>
              <a:rPr lang="en-US" sz="1500" dirty="0">
                <a:solidFill>
                  <a:schemeClr val="bg1"/>
                </a:solidFill>
                <a:latin typeface="Times New Roman" panose="02020603050405020304" pitchFamily="18" charset="0"/>
                <a:cs typeface="Times New Roman" panose="02020603050405020304" pitchFamily="18" charset="0"/>
              </a:rPr>
              <a:t> </a:t>
            </a:r>
            <a:r>
              <a:rPr lang="en-US" sz="1500" err="1">
                <a:solidFill>
                  <a:schemeClr val="bg1"/>
                </a:solidFill>
                <a:latin typeface="Times New Roman" panose="02020603050405020304" pitchFamily="18" charset="0"/>
                <a:cs typeface="Times New Roman" panose="02020603050405020304" pitchFamily="18" charset="0"/>
              </a:rPr>
              <a:t>lympho</a:t>
            </a:r>
            <a:r>
              <a:rPr lang="en-US" sz="1500">
                <a:solidFill>
                  <a:schemeClr val="bg1"/>
                </a:solidFill>
                <a:latin typeface="Times New Roman" panose="02020603050405020304" pitchFamily="18" charset="0"/>
                <a:cs typeface="Times New Roman" panose="02020603050405020304" pitchFamily="18" charset="0"/>
              </a:rPr>
              <a:t> T-CD4</a:t>
            </a:r>
            <a:r>
              <a:rPr lang="en-US" sz="1500" dirty="0">
                <a:solidFill>
                  <a:schemeClr val="bg1"/>
                </a:solidFill>
                <a:latin typeface="Times New Roman" panose="02020603050405020304" pitchFamily="18" charset="0"/>
                <a:cs typeface="Times New Roman" panose="02020603050405020304" pitchFamily="18" charset="0"/>
              </a:rPr>
              <a:t>, monocyte </a:t>
            </a:r>
            <a:r>
              <a:rPr lang="en-US" sz="1500" dirty="0" err="1">
                <a:solidFill>
                  <a:schemeClr val="bg1"/>
                </a:solidFill>
                <a:latin typeface="Times New Roman" panose="02020603050405020304" pitchFamily="18" charset="0"/>
                <a:cs typeface="Times New Roman" panose="02020603050405020304" pitchFamily="18" charset="0"/>
              </a:rPr>
              <a:t>và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đại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thực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bào</a:t>
            </a:r>
            <a:endParaRPr lang="en-US" sz="1500" dirty="0">
              <a:solidFill>
                <a:schemeClr val="bg1"/>
              </a:solidFill>
              <a:latin typeface="Times New Roman" panose="02020603050405020304" pitchFamily="18" charset="0"/>
              <a:cs typeface="Times New Roman" panose="02020603050405020304" pitchFamily="18" charset="0"/>
            </a:endParaRPr>
          </a:p>
          <a:p>
            <a:pPr algn="just"/>
            <a:r>
              <a:rPr lang="en-US" sz="1500" dirty="0">
                <a:solidFill>
                  <a:schemeClr val="bg1"/>
                </a:solidFill>
                <a:latin typeface="Times New Roman" panose="02020603050405020304" pitchFamily="18" charset="0"/>
                <a:cs typeface="Times New Roman" panose="02020603050405020304" pitchFamily="18" charset="0"/>
              </a:rPr>
              <a:t>- HIV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khả</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năng</a:t>
            </a:r>
            <a:r>
              <a:rPr lang="en-US" sz="1500" dirty="0">
                <a:solidFill>
                  <a:schemeClr val="bg1"/>
                </a:solidFill>
                <a:latin typeface="Times New Roman" panose="02020603050405020304" pitchFamily="18" charset="0"/>
                <a:cs typeface="Times New Roman" panose="02020603050405020304" pitchFamily="18" charset="0"/>
              </a:rPr>
              <a:t>  né  </a:t>
            </a:r>
            <a:r>
              <a:rPr lang="en-US" sz="1500" dirty="0" err="1">
                <a:solidFill>
                  <a:schemeClr val="bg1"/>
                </a:solidFill>
                <a:latin typeface="Times New Roman" panose="02020603050405020304" pitchFamily="18" charset="0"/>
                <a:cs typeface="Times New Roman" panose="02020603050405020304" pitchFamily="18" charset="0"/>
              </a:rPr>
              <a:t>tránh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miễn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dịch</a:t>
            </a:r>
            <a:endParaRPr lang="en-US" sz="1500" dirty="0">
              <a:solidFill>
                <a:schemeClr val="bg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7DD0F7E-E406-4053-B97D-DF3FDA2D25CF}"/>
              </a:ext>
            </a:extLst>
          </p:cNvPr>
          <p:cNvSpPr/>
          <p:nvPr/>
        </p:nvSpPr>
        <p:spPr>
          <a:xfrm>
            <a:off x="6405291" y="1807925"/>
            <a:ext cx="2752159" cy="784830"/>
          </a:xfrm>
          <a:prstGeom prst="rect">
            <a:avLst/>
          </a:prstGeom>
          <a:solidFill>
            <a:schemeClr val="bg2">
              <a:lumMod val="50000"/>
            </a:schemeClr>
          </a:solidFill>
        </p:spPr>
        <p:txBody>
          <a:bodyPr wrap="square">
            <a:spAutoFit/>
          </a:bodyPr>
          <a:lstStyle/>
          <a:p>
            <a:pPr algn="just"/>
            <a:r>
              <a:rPr lang="en-US" sz="1500" dirty="0">
                <a:solidFill>
                  <a:schemeClr val="bg1"/>
                </a:solidFill>
                <a:latin typeface="Times New Roman" panose="02020603050405020304" pitchFamily="18" charset="0"/>
                <a:cs typeface="Times New Roman" panose="02020603050405020304" pitchFamily="18" charset="0"/>
              </a:rPr>
              <a:t>HIV  </a:t>
            </a:r>
            <a:r>
              <a:rPr lang="en-US" sz="1500" dirty="0" err="1">
                <a:solidFill>
                  <a:schemeClr val="bg1"/>
                </a:solidFill>
                <a:latin typeface="Times New Roman" panose="02020603050405020304" pitchFamily="18" charset="0"/>
                <a:cs typeface="Times New Roman" panose="02020603050405020304" pitchFamily="18" charset="0"/>
              </a:rPr>
              <a:t>sống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và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phát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triển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nhờ</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năng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lượng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chuyển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hóa</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của</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chính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tế</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bào</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chúng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xâm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nhập</a:t>
            </a:r>
            <a:r>
              <a:rPr lang="en-US" sz="1500" dirty="0">
                <a:solidFill>
                  <a:schemeClr val="bg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1B4190ED-6AE6-47D2-A18C-FA22B5A4C52A}"/>
              </a:ext>
            </a:extLst>
          </p:cNvPr>
          <p:cNvSpPr/>
          <p:nvPr/>
        </p:nvSpPr>
        <p:spPr>
          <a:xfrm>
            <a:off x="3142836" y="1807927"/>
            <a:ext cx="3120887" cy="3323987"/>
          </a:xfrm>
          <a:prstGeom prst="rect">
            <a:avLst/>
          </a:prstGeom>
          <a:solidFill>
            <a:schemeClr val="bg2">
              <a:lumMod val="50000"/>
            </a:schemeClr>
          </a:solidFill>
        </p:spPr>
        <p:txBody>
          <a:bodyPr wrap="square">
            <a:spAutoFit/>
          </a:bodyPr>
          <a:lstStyle/>
          <a:p>
            <a:pPr algn="just"/>
            <a:r>
              <a:rPr lang="en-US" sz="1500" dirty="0" err="1">
                <a:solidFill>
                  <a:schemeClr val="bg1"/>
                </a:solidFill>
                <a:latin typeface="Times New Roman" panose="02020603050405020304" pitchFamily="18" charset="0"/>
                <a:cs typeface="Times New Roman" panose="02020603050405020304" pitchFamily="18" charset="0"/>
              </a:rPr>
              <a:t>Phương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thức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lây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được</a:t>
            </a:r>
            <a:r>
              <a:rPr lang="en-US" sz="1500" dirty="0">
                <a:solidFill>
                  <a:schemeClr val="bg1"/>
                </a:solidFill>
                <a:latin typeface="Times New Roman" panose="02020603050405020304" pitchFamily="18" charset="0"/>
                <a:cs typeface="Times New Roman" panose="02020603050405020304" pitchFamily="18" charset="0"/>
              </a:rPr>
              <a:t> </a:t>
            </a:r>
            <a:r>
              <a:rPr lang="en-US" sz="1500" err="1">
                <a:solidFill>
                  <a:schemeClr val="bg1"/>
                </a:solidFill>
                <a:latin typeface="Times New Roman" panose="02020603050405020304" pitchFamily="18" charset="0"/>
                <a:cs typeface="Times New Roman" panose="02020603050405020304" pitchFamily="18" charset="0"/>
              </a:rPr>
              <a:t>xác</a:t>
            </a:r>
            <a:r>
              <a:rPr lang="en-US" sz="1500">
                <a:solidFill>
                  <a:schemeClr val="bg1"/>
                </a:solidFill>
                <a:latin typeface="Times New Roman" panose="02020603050405020304" pitchFamily="18" charset="0"/>
                <a:cs typeface="Times New Roman" panose="02020603050405020304" pitchFamily="18" charset="0"/>
              </a:rPr>
              <a:t> định là</a:t>
            </a:r>
            <a:r>
              <a:rPr lang="en-US" sz="1500" dirty="0">
                <a:solidFill>
                  <a:schemeClr val="bg1"/>
                </a:solidFill>
                <a:latin typeface="Times New Roman" panose="02020603050405020304" pitchFamily="18" charset="0"/>
                <a:cs typeface="Times New Roman" panose="02020603050405020304" pitchFamily="18" charset="0"/>
              </a:rPr>
              <a:t>:</a:t>
            </a:r>
          </a:p>
          <a:p>
            <a:pPr algn="just"/>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Lây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truyền</a:t>
            </a:r>
            <a:r>
              <a:rPr lang="en-US" sz="1500" dirty="0">
                <a:solidFill>
                  <a:schemeClr val="bg1"/>
                </a:solidFill>
                <a:latin typeface="Times New Roman" panose="02020603050405020304" pitchFamily="18" charset="0"/>
                <a:cs typeface="Times New Roman" panose="02020603050405020304" pitchFamily="18" charset="0"/>
              </a:rPr>
              <a:t> qua </a:t>
            </a:r>
            <a:r>
              <a:rPr lang="en-US" sz="1500" dirty="0" err="1">
                <a:solidFill>
                  <a:schemeClr val="bg1"/>
                </a:solidFill>
                <a:latin typeface="Times New Roman" panose="02020603050405020304" pitchFamily="18" charset="0"/>
                <a:cs typeface="Times New Roman" panose="02020603050405020304" pitchFamily="18" charset="0"/>
              </a:rPr>
              <a:t>đường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tình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dục</a:t>
            </a:r>
            <a:r>
              <a:rPr lang="en-US" sz="1500" dirty="0">
                <a:solidFill>
                  <a:schemeClr val="bg1"/>
                </a:solidFill>
                <a:latin typeface="Times New Roman" panose="02020603050405020304" pitchFamily="18" charset="0"/>
                <a:cs typeface="Times New Roman" panose="02020603050405020304" pitchFamily="18" charset="0"/>
              </a:rPr>
              <a:t>: qua </a:t>
            </a:r>
            <a:r>
              <a:rPr lang="en-US" sz="1500" dirty="0" err="1">
                <a:solidFill>
                  <a:schemeClr val="bg1"/>
                </a:solidFill>
                <a:latin typeface="Times New Roman" panose="02020603050405020304" pitchFamily="18" charset="0"/>
                <a:cs typeface="Times New Roman" panose="02020603050405020304" pitchFamily="18" charset="0"/>
              </a:rPr>
              <a:t>đường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tình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dục</a:t>
            </a:r>
            <a:r>
              <a:rPr lang="en-US" sz="1500" dirty="0">
                <a:solidFill>
                  <a:schemeClr val="bg1"/>
                </a:solidFill>
                <a:latin typeface="Times New Roman" panose="02020603050405020304" pitchFamily="18" charset="0"/>
                <a:cs typeface="Times New Roman" panose="02020603050405020304" pitchFamily="18" charset="0"/>
              </a:rPr>
              <a:t> qua </a:t>
            </a:r>
            <a:r>
              <a:rPr lang="en-US" sz="1500" dirty="0" err="1">
                <a:solidFill>
                  <a:schemeClr val="bg1"/>
                </a:solidFill>
                <a:latin typeface="Times New Roman" panose="02020603050405020304" pitchFamily="18" charset="0"/>
                <a:cs typeface="Times New Roman" panose="02020603050405020304" pitchFamily="18" charset="0"/>
              </a:rPr>
              <a:t>tình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dục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giới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chiếm</a:t>
            </a:r>
            <a:r>
              <a:rPr lang="en-US" sz="1500" dirty="0">
                <a:solidFill>
                  <a:schemeClr val="bg1"/>
                </a:solidFill>
                <a:latin typeface="Times New Roman" panose="02020603050405020304" pitchFamily="18" charset="0"/>
                <a:cs typeface="Times New Roman" panose="02020603050405020304" pitchFamily="18" charset="0"/>
              </a:rPr>
              <a:t> 71%, qua </a:t>
            </a:r>
            <a:r>
              <a:rPr lang="en-US" sz="1500" dirty="0" err="1">
                <a:solidFill>
                  <a:schemeClr val="bg1"/>
                </a:solidFill>
                <a:latin typeface="Times New Roman" panose="02020603050405020304" pitchFamily="18" charset="0"/>
                <a:cs typeface="Times New Roman" panose="02020603050405020304" pitchFamily="18" charset="0"/>
              </a:rPr>
              <a:t>tình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dục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đồng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giới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nam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chiếm</a:t>
            </a:r>
            <a:r>
              <a:rPr lang="en-US" sz="1500" dirty="0">
                <a:solidFill>
                  <a:schemeClr val="bg1"/>
                </a:solidFill>
                <a:latin typeface="Times New Roman" panose="02020603050405020304" pitchFamily="18" charset="0"/>
                <a:cs typeface="Times New Roman" panose="02020603050405020304" pitchFamily="18" charset="0"/>
              </a:rPr>
              <a:t> 15%. …</a:t>
            </a:r>
          </a:p>
          <a:p>
            <a:pPr algn="just"/>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Lây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truyền</a:t>
            </a:r>
            <a:r>
              <a:rPr lang="en-US" sz="1500" dirty="0">
                <a:solidFill>
                  <a:schemeClr val="bg1"/>
                </a:solidFill>
                <a:latin typeface="Times New Roman" panose="02020603050405020304" pitchFamily="18" charset="0"/>
                <a:cs typeface="Times New Roman" panose="02020603050405020304" pitchFamily="18" charset="0"/>
              </a:rPr>
              <a:t> qua </a:t>
            </a:r>
            <a:r>
              <a:rPr lang="en-US" sz="1500" dirty="0" err="1">
                <a:solidFill>
                  <a:schemeClr val="bg1"/>
                </a:solidFill>
                <a:latin typeface="Times New Roman" panose="02020603050405020304" pitchFamily="18" charset="0"/>
                <a:cs typeface="Times New Roman" panose="02020603050405020304" pitchFamily="18" charset="0"/>
              </a:rPr>
              <a:t>đường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máu</a:t>
            </a:r>
            <a:r>
              <a:rPr lang="en-US" sz="1500" dirty="0">
                <a:solidFill>
                  <a:schemeClr val="bg1"/>
                </a:solidFill>
                <a:latin typeface="Times New Roman" panose="02020603050405020304" pitchFamily="18" charset="0"/>
                <a:cs typeface="Times New Roman" panose="02020603050405020304" pitchFamily="18" charset="0"/>
              </a:rPr>
              <a:t>: Do </a:t>
            </a:r>
            <a:r>
              <a:rPr lang="en-US" sz="1500" dirty="0" err="1">
                <a:solidFill>
                  <a:schemeClr val="bg1"/>
                </a:solidFill>
                <a:latin typeface="Times New Roman" panose="02020603050405020304" pitchFamily="18" charset="0"/>
                <a:cs typeface="Times New Roman" panose="02020603050405020304" pitchFamily="18" charset="0"/>
              </a:rPr>
              <a:t>truyền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máu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và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các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sản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phẩm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của</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máu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ghép</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không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kiểm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soát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được</a:t>
            </a:r>
            <a:r>
              <a:rPr lang="en-US" sz="1500" dirty="0">
                <a:solidFill>
                  <a:schemeClr val="bg1"/>
                </a:solidFill>
                <a:latin typeface="Times New Roman" panose="02020603050405020304" pitchFamily="18" charset="0"/>
                <a:cs typeface="Times New Roman" panose="02020603050405020304" pitchFamily="18" charset="0"/>
              </a:rPr>
              <a:t>  HIV,  do  </a:t>
            </a:r>
            <a:r>
              <a:rPr lang="en-US" sz="1500" dirty="0" err="1">
                <a:solidFill>
                  <a:schemeClr val="bg1"/>
                </a:solidFill>
                <a:latin typeface="Times New Roman" panose="02020603050405020304" pitchFamily="18" charset="0"/>
                <a:cs typeface="Times New Roman" panose="02020603050405020304" pitchFamily="18" charset="0"/>
              </a:rPr>
              <a:t>dùng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chung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bơm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tiêm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kim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tiêm</a:t>
            </a:r>
            <a:r>
              <a:rPr lang="en-US" sz="1500" dirty="0">
                <a:solidFill>
                  <a:schemeClr val="bg1"/>
                </a:solidFill>
                <a:latin typeface="Times New Roman" panose="02020603050405020304" pitchFamily="18" charset="0"/>
                <a:cs typeface="Times New Roman" panose="02020603050405020304" pitchFamily="18" charset="0"/>
              </a:rPr>
              <a:t> ….</a:t>
            </a:r>
          </a:p>
          <a:p>
            <a:pPr algn="just"/>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Lây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truyền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từ</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mẹ</a:t>
            </a:r>
            <a:r>
              <a:rPr lang="en-US" sz="1500" dirty="0">
                <a:solidFill>
                  <a:schemeClr val="bg1"/>
                </a:solidFill>
                <a:latin typeface="Times New Roman" panose="02020603050405020304" pitchFamily="18" charset="0"/>
                <a:cs typeface="Times New Roman" panose="02020603050405020304" pitchFamily="18" charset="0"/>
              </a:rPr>
              <a:t> sang con: </a:t>
            </a:r>
            <a:r>
              <a:rPr lang="en-US" sz="1500" dirty="0" err="1">
                <a:solidFill>
                  <a:schemeClr val="bg1"/>
                </a:solidFill>
                <a:latin typeface="Times New Roman" panose="02020603050405020304" pitchFamily="18" charset="0"/>
                <a:cs typeface="Times New Roman" panose="02020603050405020304" pitchFamily="18" charset="0"/>
              </a:rPr>
              <a:t>Người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mẹ</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nhiễm</a:t>
            </a:r>
            <a:r>
              <a:rPr lang="en-US" sz="1500" dirty="0">
                <a:solidFill>
                  <a:schemeClr val="bg1"/>
                </a:solidFill>
                <a:latin typeface="Times New Roman" panose="02020603050405020304" pitchFamily="18" charset="0"/>
                <a:cs typeface="Times New Roman" panose="02020603050405020304" pitchFamily="18" charset="0"/>
              </a:rPr>
              <a:t> HIV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thể</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truyền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cho</a:t>
            </a:r>
            <a:r>
              <a:rPr lang="en-US" sz="1500" dirty="0">
                <a:solidFill>
                  <a:schemeClr val="bg1"/>
                </a:solidFill>
                <a:latin typeface="Times New Roman" panose="02020603050405020304" pitchFamily="18" charset="0"/>
                <a:cs typeface="Times New Roman" panose="02020603050405020304" pitchFamily="18" charset="0"/>
              </a:rPr>
              <a:t>  con  </a:t>
            </a:r>
            <a:r>
              <a:rPr lang="en-US" sz="1500" dirty="0" err="1">
                <a:solidFill>
                  <a:schemeClr val="bg1"/>
                </a:solidFill>
                <a:latin typeface="Times New Roman" panose="02020603050405020304" pitchFamily="18" charset="0"/>
                <a:cs typeface="Times New Roman" panose="02020603050405020304" pitchFamily="18" charset="0"/>
              </a:rPr>
              <a:t>trong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thời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mang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thai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trong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đẻ</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và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sau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đẻ</a:t>
            </a:r>
            <a:r>
              <a:rPr lang="en-US" sz="1500" dirty="0">
                <a:solidFill>
                  <a:schemeClr val="bg1"/>
                </a:solidFill>
                <a:latin typeface="Times New Roman" panose="02020603050405020304" pitchFamily="18" charset="0"/>
                <a:cs typeface="Times New Roman" panose="02020603050405020304" pitchFamily="18" charset="0"/>
              </a:rPr>
              <a:t> (qua </a:t>
            </a:r>
            <a:r>
              <a:rPr lang="en-US" sz="1500" dirty="0" err="1">
                <a:solidFill>
                  <a:schemeClr val="bg1"/>
                </a:solidFill>
                <a:latin typeface="Times New Roman" panose="02020603050405020304" pitchFamily="18" charset="0"/>
                <a:cs typeface="Times New Roman" panose="02020603050405020304" pitchFamily="18" charset="0"/>
              </a:rPr>
              <a:t>sữa</a:t>
            </a:r>
            <a:r>
              <a:rPr lang="en-US" sz="1500" dirty="0">
                <a:solidFill>
                  <a:schemeClr val="bg1"/>
                </a:solidFill>
                <a:latin typeface="Times New Roman" panose="02020603050405020304" pitchFamily="18" charset="0"/>
                <a:cs typeface="Times New Roman" panose="02020603050405020304" pitchFamily="18" charset="0"/>
              </a:rPr>
              <a:t>).</a:t>
            </a:r>
          </a:p>
        </p:txBody>
      </p:sp>
      <p:grpSp>
        <p:nvGrpSpPr>
          <p:cNvPr id="11" name="Google Shape;1456;p42">
            <a:extLst>
              <a:ext uri="{FF2B5EF4-FFF2-40B4-BE49-F238E27FC236}">
                <a16:creationId xmlns:a16="http://schemas.microsoft.com/office/drawing/2014/main" id="{F4873266-6D88-45FC-B4FD-02DFC58FAD54}"/>
              </a:ext>
            </a:extLst>
          </p:cNvPr>
          <p:cNvGrpSpPr/>
          <p:nvPr/>
        </p:nvGrpSpPr>
        <p:grpSpPr>
          <a:xfrm>
            <a:off x="3628103" y="0"/>
            <a:ext cx="1772391" cy="962688"/>
            <a:chOff x="5751750" y="65474"/>
            <a:chExt cx="1675594" cy="1145322"/>
          </a:xfrm>
        </p:grpSpPr>
        <p:sp>
          <p:nvSpPr>
            <p:cNvPr id="12" name="Google Shape;1457;p42">
              <a:extLst>
                <a:ext uri="{FF2B5EF4-FFF2-40B4-BE49-F238E27FC236}">
                  <a16:creationId xmlns:a16="http://schemas.microsoft.com/office/drawing/2014/main" id="{ABEE623D-43D3-46C8-AA49-E7987C86A619}"/>
                </a:ext>
              </a:extLst>
            </p:cNvPr>
            <p:cNvSpPr/>
            <p:nvPr/>
          </p:nvSpPr>
          <p:spPr>
            <a:xfrm>
              <a:off x="5751750" y="294701"/>
              <a:ext cx="484150" cy="578105"/>
            </a:xfrm>
            <a:custGeom>
              <a:avLst/>
              <a:gdLst/>
              <a:ahLst/>
              <a:cxnLst/>
              <a:rect l="l" t="t" r="r" b="b"/>
              <a:pathLst>
                <a:path w="64943" h="77546" extrusionOk="0">
                  <a:moveTo>
                    <a:pt x="4547" y="0"/>
                  </a:moveTo>
                  <a:cubicBezTo>
                    <a:pt x="4486" y="0"/>
                    <a:pt x="4424" y="3"/>
                    <a:pt x="4363" y="8"/>
                  </a:cubicBezTo>
                  <a:cubicBezTo>
                    <a:pt x="3878" y="157"/>
                    <a:pt x="3431" y="344"/>
                    <a:pt x="3095" y="642"/>
                  </a:cubicBezTo>
                  <a:cubicBezTo>
                    <a:pt x="1" y="3139"/>
                    <a:pt x="4363" y="11826"/>
                    <a:pt x="8687" y="20214"/>
                  </a:cubicBezTo>
                  <a:lnTo>
                    <a:pt x="9470" y="21929"/>
                  </a:lnTo>
                  <a:cubicBezTo>
                    <a:pt x="13347" y="29385"/>
                    <a:pt x="19722" y="32628"/>
                    <a:pt x="20803" y="33262"/>
                  </a:cubicBezTo>
                  <a:cubicBezTo>
                    <a:pt x="23934" y="36505"/>
                    <a:pt x="27327" y="40084"/>
                    <a:pt x="31055" y="43663"/>
                  </a:cubicBezTo>
                  <a:cubicBezTo>
                    <a:pt x="27476" y="41799"/>
                    <a:pt x="22220" y="39786"/>
                    <a:pt x="16479" y="39301"/>
                  </a:cubicBezTo>
                  <a:cubicBezTo>
                    <a:pt x="15379" y="39226"/>
                    <a:pt x="14363" y="39189"/>
                    <a:pt x="13408" y="39189"/>
                  </a:cubicBezTo>
                  <a:cubicBezTo>
                    <a:pt x="12452" y="39189"/>
                    <a:pt x="11558" y="39226"/>
                    <a:pt x="10700" y="39301"/>
                  </a:cubicBezTo>
                  <a:cubicBezTo>
                    <a:pt x="6040" y="39786"/>
                    <a:pt x="3878" y="41650"/>
                    <a:pt x="4176" y="45079"/>
                  </a:cubicBezTo>
                  <a:cubicBezTo>
                    <a:pt x="4512" y="47689"/>
                    <a:pt x="9768" y="47875"/>
                    <a:pt x="17411" y="47875"/>
                  </a:cubicBezTo>
                  <a:cubicBezTo>
                    <a:pt x="18231" y="47875"/>
                    <a:pt x="19051" y="47792"/>
                    <a:pt x="19827" y="47792"/>
                  </a:cubicBezTo>
                  <a:cubicBezTo>
                    <a:pt x="20215" y="47792"/>
                    <a:pt x="20592" y="47813"/>
                    <a:pt x="20952" y="47875"/>
                  </a:cubicBezTo>
                  <a:cubicBezTo>
                    <a:pt x="25612" y="47875"/>
                    <a:pt x="34634" y="48807"/>
                    <a:pt x="36349" y="48956"/>
                  </a:cubicBezTo>
                  <a:lnTo>
                    <a:pt x="37132" y="49255"/>
                  </a:lnTo>
                  <a:cubicBezTo>
                    <a:pt x="39778" y="51603"/>
                    <a:pt x="42574" y="54064"/>
                    <a:pt x="45184" y="56263"/>
                  </a:cubicBezTo>
                  <a:cubicBezTo>
                    <a:pt x="43571" y="55946"/>
                    <a:pt x="41478" y="55708"/>
                    <a:pt x="39040" y="55708"/>
                  </a:cubicBezTo>
                  <a:cubicBezTo>
                    <a:pt x="37759" y="55708"/>
                    <a:pt x="36383" y="55774"/>
                    <a:pt x="34932" y="55928"/>
                  </a:cubicBezTo>
                  <a:cubicBezTo>
                    <a:pt x="32322" y="56263"/>
                    <a:pt x="29825" y="56711"/>
                    <a:pt x="27476" y="57643"/>
                  </a:cubicBezTo>
                  <a:cubicBezTo>
                    <a:pt x="22369" y="59358"/>
                    <a:pt x="19573" y="61520"/>
                    <a:pt x="20020" y="63384"/>
                  </a:cubicBezTo>
                  <a:cubicBezTo>
                    <a:pt x="20172" y="64141"/>
                    <a:pt x="21013" y="65120"/>
                    <a:pt x="23984" y="65120"/>
                  </a:cubicBezTo>
                  <a:cubicBezTo>
                    <a:pt x="24668" y="65120"/>
                    <a:pt x="25466" y="65068"/>
                    <a:pt x="26395" y="64949"/>
                  </a:cubicBezTo>
                  <a:cubicBezTo>
                    <a:pt x="28110" y="64800"/>
                    <a:pt x="30123" y="64465"/>
                    <a:pt x="32472" y="63868"/>
                  </a:cubicBezTo>
                  <a:cubicBezTo>
                    <a:pt x="43805" y="61221"/>
                    <a:pt x="47682" y="59991"/>
                    <a:pt x="49098" y="59507"/>
                  </a:cubicBezTo>
                  <a:cubicBezTo>
                    <a:pt x="51261" y="61221"/>
                    <a:pt x="53125" y="62936"/>
                    <a:pt x="54989" y="64316"/>
                  </a:cubicBezTo>
                  <a:cubicBezTo>
                    <a:pt x="52975" y="64949"/>
                    <a:pt x="48465" y="66515"/>
                    <a:pt x="43655" y="70392"/>
                  </a:cubicBezTo>
                  <a:cubicBezTo>
                    <a:pt x="41307" y="72405"/>
                    <a:pt x="40226" y="74419"/>
                    <a:pt x="40859" y="75984"/>
                  </a:cubicBezTo>
                  <a:cubicBezTo>
                    <a:pt x="41255" y="76939"/>
                    <a:pt x="42290" y="77545"/>
                    <a:pt x="43579" y="77545"/>
                  </a:cubicBezTo>
                  <a:cubicBezTo>
                    <a:pt x="43750" y="77545"/>
                    <a:pt x="43924" y="77535"/>
                    <a:pt x="44103" y="77513"/>
                  </a:cubicBezTo>
                  <a:cubicBezTo>
                    <a:pt x="45669" y="77364"/>
                    <a:pt x="47533" y="76283"/>
                    <a:pt x="49247" y="74568"/>
                  </a:cubicBezTo>
                  <a:cubicBezTo>
                    <a:pt x="53572" y="70057"/>
                    <a:pt x="56219" y="67112"/>
                    <a:pt x="57151" y="66031"/>
                  </a:cubicBezTo>
                  <a:cubicBezTo>
                    <a:pt x="61214" y="69311"/>
                    <a:pt x="63675" y="71175"/>
                    <a:pt x="63824" y="71324"/>
                  </a:cubicBezTo>
                  <a:lnTo>
                    <a:pt x="64308" y="71324"/>
                  </a:lnTo>
                  <a:cubicBezTo>
                    <a:pt x="64458" y="71324"/>
                    <a:pt x="64607" y="71324"/>
                    <a:pt x="64607" y="71175"/>
                  </a:cubicBezTo>
                  <a:cubicBezTo>
                    <a:pt x="64942" y="70840"/>
                    <a:pt x="64756" y="70541"/>
                    <a:pt x="64607" y="70243"/>
                  </a:cubicBezTo>
                  <a:cubicBezTo>
                    <a:pt x="64458" y="70243"/>
                    <a:pt x="61960" y="68193"/>
                    <a:pt x="58083" y="65248"/>
                  </a:cubicBezTo>
                  <a:lnTo>
                    <a:pt x="58083" y="65099"/>
                  </a:lnTo>
                  <a:lnTo>
                    <a:pt x="57784" y="65099"/>
                  </a:lnTo>
                  <a:cubicBezTo>
                    <a:pt x="55622" y="63235"/>
                    <a:pt x="53125" y="61221"/>
                    <a:pt x="50329" y="58873"/>
                  </a:cubicBezTo>
                  <a:lnTo>
                    <a:pt x="50478" y="58873"/>
                  </a:lnTo>
                  <a:lnTo>
                    <a:pt x="50179" y="58575"/>
                  </a:lnTo>
                  <a:cubicBezTo>
                    <a:pt x="53423" y="52051"/>
                    <a:pt x="55771" y="37772"/>
                    <a:pt x="53758" y="34827"/>
                  </a:cubicBezTo>
                  <a:cubicBezTo>
                    <a:pt x="53274" y="34044"/>
                    <a:pt x="52826" y="34044"/>
                    <a:pt x="52491" y="34044"/>
                  </a:cubicBezTo>
                  <a:cubicBezTo>
                    <a:pt x="51708" y="34194"/>
                    <a:pt x="50962" y="34827"/>
                    <a:pt x="50179" y="36207"/>
                  </a:cubicBezTo>
                  <a:cubicBezTo>
                    <a:pt x="45519" y="43215"/>
                    <a:pt x="47234" y="53281"/>
                    <a:pt x="47980" y="56711"/>
                  </a:cubicBezTo>
                  <a:lnTo>
                    <a:pt x="47383" y="56562"/>
                  </a:lnTo>
                  <a:cubicBezTo>
                    <a:pt x="44103" y="53766"/>
                    <a:pt x="40710" y="50820"/>
                    <a:pt x="37281" y="47689"/>
                  </a:cubicBezTo>
                  <a:cubicBezTo>
                    <a:pt x="37728" y="44744"/>
                    <a:pt x="38996" y="32330"/>
                    <a:pt x="37579" y="22376"/>
                  </a:cubicBezTo>
                  <a:cubicBezTo>
                    <a:pt x="36812" y="16463"/>
                    <a:pt x="35009" y="13051"/>
                    <a:pt x="33045" y="13051"/>
                  </a:cubicBezTo>
                  <a:cubicBezTo>
                    <a:pt x="33003" y="13051"/>
                    <a:pt x="32961" y="13053"/>
                    <a:pt x="32919" y="13056"/>
                  </a:cubicBezTo>
                  <a:cubicBezTo>
                    <a:pt x="31055" y="13205"/>
                    <a:pt x="29974" y="15852"/>
                    <a:pt x="29676" y="20363"/>
                  </a:cubicBezTo>
                  <a:cubicBezTo>
                    <a:pt x="29191" y="28117"/>
                    <a:pt x="32621" y="40233"/>
                    <a:pt x="33851" y="44595"/>
                  </a:cubicBezTo>
                  <a:cubicBezTo>
                    <a:pt x="29526" y="40568"/>
                    <a:pt x="25314" y="36356"/>
                    <a:pt x="21884" y="32479"/>
                  </a:cubicBezTo>
                  <a:cubicBezTo>
                    <a:pt x="21586" y="31696"/>
                    <a:pt x="18492" y="23793"/>
                    <a:pt x="14913" y="15069"/>
                  </a:cubicBezTo>
                  <a:cubicBezTo>
                    <a:pt x="12165" y="8219"/>
                    <a:pt x="8050" y="0"/>
                    <a:pt x="4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8;p42">
              <a:extLst>
                <a:ext uri="{FF2B5EF4-FFF2-40B4-BE49-F238E27FC236}">
                  <a16:creationId xmlns:a16="http://schemas.microsoft.com/office/drawing/2014/main" id="{738A0A0D-9BFA-4315-94E7-DC58FEC31FEB}"/>
                </a:ext>
              </a:extLst>
            </p:cNvPr>
            <p:cNvSpPr/>
            <p:nvPr/>
          </p:nvSpPr>
          <p:spPr>
            <a:xfrm>
              <a:off x="6943201" y="294701"/>
              <a:ext cx="484143" cy="578105"/>
            </a:xfrm>
            <a:custGeom>
              <a:avLst/>
              <a:gdLst/>
              <a:ahLst/>
              <a:cxnLst/>
              <a:rect l="l" t="t" r="r" b="b"/>
              <a:pathLst>
                <a:path w="64942" h="77546" extrusionOk="0">
                  <a:moveTo>
                    <a:pt x="60395" y="0"/>
                  </a:moveTo>
                  <a:cubicBezTo>
                    <a:pt x="56892" y="0"/>
                    <a:pt x="52777" y="8219"/>
                    <a:pt x="50030" y="15069"/>
                  </a:cubicBezTo>
                  <a:cubicBezTo>
                    <a:pt x="46451" y="23793"/>
                    <a:pt x="43356" y="31696"/>
                    <a:pt x="43058" y="32479"/>
                  </a:cubicBezTo>
                  <a:cubicBezTo>
                    <a:pt x="39628" y="36356"/>
                    <a:pt x="35416" y="40568"/>
                    <a:pt x="31091" y="44595"/>
                  </a:cubicBezTo>
                  <a:cubicBezTo>
                    <a:pt x="32322" y="40233"/>
                    <a:pt x="35751" y="28117"/>
                    <a:pt x="35267" y="20363"/>
                  </a:cubicBezTo>
                  <a:cubicBezTo>
                    <a:pt x="34969" y="15852"/>
                    <a:pt x="33887" y="13205"/>
                    <a:pt x="32173" y="13056"/>
                  </a:cubicBezTo>
                  <a:cubicBezTo>
                    <a:pt x="32127" y="13053"/>
                    <a:pt x="32082" y="13051"/>
                    <a:pt x="32037" y="13051"/>
                  </a:cubicBezTo>
                  <a:cubicBezTo>
                    <a:pt x="29933" y="13051"/>
                    <a:pt x="28130" y="16463"/>
                    <a:pt x="27363" y="22376"/>
                  </a:cubicBezTo>
                  <a:cubicBezTo>
                    <a:pt x="25947" y="32330"/>
                    <a:pt x="27363" y="44744"/>
                    <a:pt x="27662" y="47689"/>
                  </a:cubicBezTo>
                  <a:cubicBezTo>
                    <a:pt x="24232" y="50820"/>
                    <a:pt x="20840" y="53766"/>
                    <a:pt x="17559" y="56562"/>
                  </a:cubicBezTo>
                  <a:lnTo>
                    <a:pt x="17112" y="56711"/>
                  </a:lnTo>
                  <a:cubicBezTo>
                    <a:pt x="17708" y="53281"/>
                    <a:pt x="19423" y="43215"/>
                    <a:pt x="14763" y="36207"/>
                  </a:cubicBezTo>
                  <a:cubicBezTo>
                    <a:pt x="13980" y="34827"/>
                    <a:pt x="13234" y="34194"/>
                    <a:pt x="12452" y="34044"/>
                  </a:cubicBezTo>
                  <a:cubicBezTo>
                    <a:pt x="12116" y="34044"/>
                    <a:pt x="11669" y="34044"/>
                    <a:pt x="11184" y="34827"/>
                  </a:cubicBezTo>
                  <a:cubicBezTo>
                    <a:pt x="9171" y="37772"/>
                    <a:pt x="11520" y="52051"/>
                    <a:pt x="14912" y="58575"/>
                  </a:cubicBezTo>
                  <a:lnTo>
                    <a:pt x="14614" y="58873"/>
                  </a:lnTo>
                  <a:cubicBezTo>
                    <a:pt x="11818" y="61221"/>
                    <a:pt x="9320" y="63235"/>
                    <a:pt x="7158" y="65099"/>
                  </a:cubicBezTo>
                  <a:lnTo>
                    <a:pt x="6860" y="65099"/>
                  </a:lnTo>
                  <a:lnTo>
                    <a:pt x="7009" y="65248"/>
                  </a:lnTo>
                  <a:cubicBezTo>
                    <a:pt x="2983" y="68193"/>
                    <a:pt x="485" y="70243"/>
                    <a:pt x="485" y="70243"/>
                  </a:cubicBezTo>
                  <a:cubicBezTo>
                    <a:pt x="187" y="70541"/>
                    <a:pt x="0" y="70840"/>
                    <a:pt x="336" y="71175"/>
                  </a:cubicBezTo>
                  <a:cubicBezTo>
                    <a:pt x="485" y="71324"/>
                    <a:pt x="634" y="71324"/>
                    <a:pt x="783" y="71324"/>
                  </a:cubicBezTo>
                  <a:lnTo>
                    <a:pt x="1119" y="71324"/>
                  </a:lnTo>
                  <a:cubicBezTo>
                    <a:pt x="1268" y="71175"/>
                    <a:pt x="3915" y="69311"/>
                    <a:pt x="7792" y="66031"/>
                  </a:cubicBezTo>
                  <a:cubicBezTo>
                    <a:pt x="8724" y="67112"/>
                    <a:pt x="11370" y="70057"/>
                    <a:pt x="15695" y="74568"/>
                  </a:cubicBezTo>
                  <a:cubicBezTo>
                    <a:pt x="17410" y="76283"/>
                    <a:pt x="19274" y="77364"/>
                    <a:pt x="20989" y="77513"/>
                  </a:cubicBezTo>
                  <a:cubicBezTo>
                    <a:pt x="21150" y="77535"/>
                    <a:pt x="21309" y="77545"/>
                    <a:pt x="21466" y="77545"/>
                  </a:cubicBezTo>
                  <a:cubicBezTo>
                    <a:pt x="22653" y="77545"/>
                    <a:pt x="23688" y="76939"/>
                    <a:pt x="24083" y="75984"/>
                  </a:cubicBezTo>
                  <a:cubicBezTo>
                    <a:pt x="24717" y="74419"/>
                    <a:pt x="23635" y="72405"/>
                    <a:pt x="21287" y="70392"/>
                  </a:cubicBezTo>
                  <a:cubicBezTo>
                    <a:pt x="16478" y="66515"/>
                    <a:pt x="11967" y="64949"/>
                    <a:pt x="9954" y="64316"/>
                  </a:cubicBezTo>
                  <a:cubicBezTo>
                    <a:pt x="11818" y="62936"/>
                    <a:pt x="13831" y="61221"/>
                    <a:pt x="15844" y="59507"/>
                  </a:cubicBezTo>
                  <a:cubicBezTo>
                    <a:pt x="17261" y="59991"/>
                    <a:pt x="21138" y="61221"/>
                    <a:pt x="32471" y="63868"/>
                  </a:cubicBezTo>
                  <a:cubicBezTo>
                    <a:pt x="34819" y="64465"/>
                    <a:pt x="36833" y="64800"/>
                    <a:pt x="38547" y="64949"/>
                  </a:cubicBezTo>
                  <a:cubicBezTo>
                    <a:pt x="39476" y="65068"/>
                    <a:pt x="40274" y="65120"/>
                    <a:pt x="40960" y="65120"/>
                  </a:cubicBezTo>
                  <a:cubicBezTo>
                    <a:pt x="43935" y="65120"/>
                    <a:pt x="44799" y="64141"/>
                    <a:pt x="45071" y="63384"/>
                  </a:cubicBezTo>
                  <a:cubicBezTo>
                    <a:pt x="45370" y="61520"/>
                    <a:pt x="42574" y="59358"/>
                    <a:pt x="37615" y="57643"/>
                  </a:cubicBezTo>
                  <a:cubicBezTo>
                    <a:pt x="35118" y="56711"/>
                    <a:pt x="32620" y="56263"/>
                    <a:pt x="30010" y="55928"/>
                  </a:cubicBezTo>
                  <a:cubicBezTo>
                    <a:pt x="28559" y="55774"/>
                    <a:pt x="27183" y="55708"/>
                    <a:pt x="25908" y="55708"/>
                  </a:cubicBezTo>
                  <a:cubicBezTo>
                    <a:pt x="23482" y="55708"/>
                    <a:pt x="21423" y="55946"/>
                    <a:pt x="19908" y="56263"/>
                  </a:cubicBezTo>
                  <a:cubicBezTo>
                    <a:pt x="22368" y="54064"/>
                    <a:pt x="25164" y="51603"/>
                    <a:pt x="27811" y="49255"/>
                  </a:cubicBezTo>
                  <a:lnTo>
                    <a:pt x="28594" y="48956"/>
                  </a:lnTo>
                  <a:cubicBezTo>
                    <a:pt x="30309" y="48807"/>
                    <a:pt x="39479" y="47875"/>
                    <a:pt x="44139" y="47875"/>
                  </a:cubicBezTo>
                  <a:cubicBezTo>
                    <a:pt x="44450" y="47813"/>
                    <a:pt x="44794" y="47792"/>
                    <a:pt x="45160" y="47792"/>
                  </a:cubicBezTo>
                  <a:cubicBezTo>
                    <a:pt x="45891" y="47792"/>
                    <a:pt x="46712" y="47875"/>
                    <a:pt x="47532" y="47875"/>
                  </a:cubicBezTo>
                  <a:cubicBezTo>
                    <a:pt x="55174" y="47875"/>
                    <a:pt x="60431" y="47689"/>
                    <a:pt x="60766" y="45079"/>
                  </a:cubicBezTo>
                  <a:cubicBezTo>
                    <a:pt x="61064" y="41650"/>
                    <a:pt x="58902" y="39786"/>
                    <a:pt x="54242" y="39301"/>
                  </a:cubicBezTo>
                  <a:cubicBezTo>
                    <a:pt x="53385" y="39226"/>
                    <a:pt x="52490" y="39189"/>
                    <a:pt x="51535" y="39189"/>
                  </a:cubicBezTo>
                  <a:cubicBezTo>
                    <a:pt x="50579" y="39189"/>
                    <a:pt x="49564" y="39226"/>
                    <a:pt x="48464" y="39301"/>
                  </a:cubicBezTo>
                  <a:cubicBezTo>
                    <a:pt x="42723" y="39786"/>
                    <a:pt x="37466" y="41799"/>
                    <a:pt x="33887" y="43663"/>
                  </a:cubicBezTo>
                  <a:cubicBezTo>
                    <a:pt x="37615" y="40084"/>
                    <a:pt x="41008" y="36505"/>
                    <a:pt x="44139" y="33262"/>
                  </a:cubicBezTo>
                  <a:cubicBezTo>
                    <a:pt x="45220" y="32628"/>
                    <a:pt x="51744" y="29385"/>
                    <a:pt x="55472" y="21929"/>
                  </a:cubicBezTo>
                  <a:lnTo>
                    <a:pt x="56255" y="20214"/>
                  </a:lnTo>
                  <a:cubicBezTo>
                    <a:pt x="60580" y="11826"/>
                    <a:pt x="64941" y="3139"/>
                    <a:pt x="61847" y="642"/>
                  </a:cubicBezTo>
                  <a:cubicBezTo>
                    <a:pt x="61512" y="344"/>
                    <a:pt x="61064" y="157"/>
                    <a:pt x="60580" y="8"/>
                  </a:cubicBezTo>
                  <a:cubicBezTo>
                    <a:pt x="60518" y="3"/>
                    <a:pt x="60457" y="0"/>
                    <a:pt x="60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59;p42">
              <a:extLst>
                <a:ext uri="{FF2B5EF4-FFF2-40B4-BE49-F238E27FC236}">
                  <a16:creationId xmlns:a16="http://schemas.microsoft.com/office/drawing/2014/main" id="{1B0E1E1C-2F6F-45C6-859F-2A5F1A0C049F}"/>
                </a:ext>
              </a:extLst>
            </p:cNvPr>
            <p:cNvGrpSpPr/>
            <p:nvPr/>
          </p:nvGrpSpPr>
          <p:grpSpPr>
            <a:xfrm>
              <a:off x="5934621" y="65474"/>
              <a:ext cx="598651" cy="833715"/>
              <a:chOff x="5934621" y="65474"/>
              <a:chExt cx="598651" cy="833715"/>
            </a:xfrm>
          </p:grpSpPr>
          <p:sp>
            <p:nvSpPr>
              <p:cNvPr id="47" name="Google Shape;1460;p42">
                <a:extLst>
                  <a:ext uri="{FF2B5EF4-FFF2-40B4-BE49-F238E27FC236}">
                    <a16:creationId xmlns:a16="http://schemas.microsoft.com/office/drawing/2014/main" id="{602D3FDE-BC9B-4EA7-A5C0-F9AC77646970}"/>
                  </a:ext>
                </a:extLst>
              </p:cNvPr>
              <p:cNvSpPr/>
              <p:nvPr/>
            </p:nvSpPr>
            <p:spPr>
              <a:xfrm>
                <a:off x="5934621" y="65474"/>
                <a:ext cx="598651" cy="833715"/>
              </a:xfrm>
              <a:custGeom>
                <a:avLst/>
                <a:gdLst/>
                <a:ahLst/>
                <a:cxnLst/>
                <a:rect l="l" t="t" r="r" b="b"/>
                <a:pathLst>
                  <a:path w="80302" h="111833" extrusionOk="0">
                    <a:moveTo>
                      <a:pt x="19908" y="0"/>
                    </a:moveTo>
                    <a:cubicBezTo>
                      <a:pt x="11670" y="0"/>
                      <a:pt x="4996" y="4996"/>
                      <a:pt x="7457" y="16180"/>
                    </a:cubicBezTo>
                    <a:cubicBezTo>
                      <a:pt x="9955" y="27364"/>
                      <a:pt x="11670" y="28892"/>
                      <a:pt x="5742" y="41791"/>
                    </a:cubicBezTo>
                    <a:cubicBezTo>
                      <a:pt x="1" y="54690"/>
                      <a:pt x="5742" y="60431"/>
                      <a:pt x="15696" y="68670"/>
                    </a:cubicBezTo>
                    <a:cubicBezTo>
                      <a:pt x="25649" y="77058"/>
                      <a:pt x="27364" y="80786"/>
                      <a:pt x="30309" y="98195"/>
                    </a:cubicBezTo>
                    <a:cubicBezTo>
                      <a:pt x="32198" y="109928"/>
                      <a:pt x="42299" y="111832"/>
                      <a:pt x="48658" y="111832"/>
                    </a:cubicBezTo>
                    <a:cubicBezTo>
                      <a:pt x="51715" y="111832"/>
                      <a:pt x="53907" y="111392"/>
                      <a:pt x="53907" y="111392"/>
                    </a:cubicBezTo>
                    <a:cubicBezTo>
                      <a:pt x="80302" y="97263"/>
                      <a:pt x="71317" y="82351"/>
                      <a:pt x="64644" y="77840"/>
                    </a:cubicBezTo>
                    <a:cubicBezTo>
                      <a:pt x="57934" y="73330"/>
                      <a:pt x="56554" y="64942"/>
                      <a:pt x="57934" y="53459"/>
                    </a:cubicBezTo>
                    <a:cubicBezTo>
                      <a:pt x="60282" y="35267"/>
                      <a:pt x="54206" y="29377"/>
                      <a:pt x="45520" y="28109"/>
                    </a:cubicBezTo>
                    <a:cubicBezTo>
                      <a:pt x="36833" y="26879"/>
                      <a:pt x="34820" y="22704"/>
                      <a:pt x="31838" y="16180"/>
                    </a:cubicBezTo>
                    <a:cubicBezTo>
                      <a:pt x="29042" y="9469"/>
                      <a:pt x="28110" y="0"/>
                      <a:pt x="1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61;p42">
                <a:extLst>
                  <a:ext uri="{FF2B5EF4-FFF2-40B4-BE49-F238E27FC236}">
                    <a16:creationId xmlns:a16="http://schemas.microsoft.com/office/drawing/2014/main" id="{ED3F5482-F255-4859-8692-2240DA9B5BC6}"/>
                  </a:ext>
                </a:extLst>
              </p:cNvPr>
              <p:cNvSpPr/>
              <p:nvPr/>
            </p:nvSpPr>
            <p:spPr>
              <a:xfrm>
                <a:off x="6067745" y="177754"/>
                <a:ext cx="333514" cy="671743"/>
              </a:xfrm>
              <a:custGeom>
                <a:avLst/>
                <a:gdLst/>
                <a:ahLst/>
                <a:cxnLst/>
                <a:rect l="l" t="t" r="r" b="b"/>
                <a:pathLst>
                  <a:path w="44737" h="90106" extrusionOk="0">
                    <a:moveTo>
                      <a:pt x="635" y="0"/>
                    </a:moveTo>
                    <a:cubicBezTo>
                      <a:pt x="336" y="187"/>
                      <a:pt x="1" y="485"/>
                      <a:pt x="187" y="783"/>
                    </a:cubicBezTo>
                    <a:cubicBezTo>
                      <a:pt x="5295" y="17112"/>
                      <a:pt x="11371" y="31688"/>
                      <a:pt x="17261" y="44289"/>
                    </a:cubicBezTo>
                    <a:lnTo>
                      <a:pt x="1119" y="36050"/>
                    </a:lnTo>
                    <a:cubicBezTo>
                      <a:pt x="1029" y="36010"/>
                      <a:pt x="932" y="35991"/>
                      <a:pt x="833" y="35991"/>
                    </a:cubicBezTo>
                    <a:cubicBezTo>
                      <a:pt x="566" y="35991"/>
                      <a:pt x="297" y="36130"/>
                      <a:pt x="187" y="36348"/>
                    </a:cubicBezTo>
                    <a:cubicBezTo>
                      <a:pt x="1" y="36684"/>
                      <a:pt x="187" y="37131"/>
                      <a:pt x="486" y="37280"/>
                    </a:cubicBezTo>
                    <a:lnTo>
                      <a:pt x="18193" y="46004"/>
                    </a:lnTo>
                    <a:cubicBezTo>
                      <a:pt x="21772" y="53609"/>
                      <a:pt x="25351" y="60282"/>
                      <a:pt x="28595" y="66023"/>
                    </a:cubicBezTo>
                    <a:lnTo>
                      <a:pt x="20057" y="63562"/>
                    </a:lnTo>
                    <a:cubicBezTo>
                      <a:pt x="19759" y="63562"/>
                      <a:pt x="19275" y="63711"/>
                      <a:pt x="19275" y="64010"/>
                    </a:cubicBezTo>
                    <a:cubicBezTo>
                      <a:pt x="19125" y="64308"/>
                      <a:pt x="19275" y="64793"/>
                      <a:pt x="19759" y="64793"/>
                    </a:cubicBezTo>
                    <a:lnTo>
                      <a:pt x="29377" y="67589"/>
                    </a:lnTo>
                    <a:cubicBezTo>
                      <a:pt x="37467" y="81718"/>
                      <a:pt x="43506" y="89658"/>
                      <a:pt x="43506" y="89807"/>
                    </a:cubicBezTo>
                    <a:cubicBezTo>
                      <a:pt x="43656" y="89956"/>
                      <a:pt x="43805" y="90106"/>
                      <a:pt x="44140" y="90106"/>
                    </a:cubicBezTo>
                    <a:cubicBezTo>
                      <a:pt x="44140" y="90106"/>
                      <a:pt x="44289" y="90106"/>
                      <a:pt x="44438" y="89956"/>
                    </a:cubicBezTo>
                    <a:cubicBezTo>
                      <a:pt x="44737" y="89807"/>
                      <a:pt x="44737" y="89323"/>
                      <a:pt x="44588" y="89174"/>
                    </a:cubicBezTo>
                    <a:cubicBezTo>
                      <a:pt x="44438" y="89024"/>
                      <a:pt x="38548" y="81084"/>
                      <a:pt x="30608" y="67104"/>
                    </a:cubicBezTo>
                    <a:cubicBezTo>
                      <a:pt x="30608" y="66955"/>
                      <a:pt x="30459" y="66657"/>
                      <a:pt x="30309" y="66657"/>
                    </a:cubicBezTo>
                    <a:cubicBezTo>
                      <a:pt x="26880" y="60580"/>
                      <a:pt x="23152" y="53459"/>
                      <a:pt x="19275" y="45519"/>
                    </a:cubicBezTo>
                    <a:lnTo>
                      <a:pt x="21288" y="26730"/>
                    </a:lnTo>
                    <a:cubicBezTo>
                      <a:pt x="21288" y="26432"/>
                      <a:pt x="21139" y="26096"/>
                      <a:pt x="20691" y="26096"/>
                    </a:cubicBezTo>
                    <a:cubicBezTo>
                      <a:pt x="20356" y="26096"/>
                      <a:pt x="20057" y="26282"/>
                      <a:pt x="20057" y="26730"/>
                    </a:cubicBezTo>
                    <a:lnTo>
                      <a:pt x="18193" y="43357"/>
                    </a:lnTo>
                    <a:cubicBezTo>
                      <a:pt x="12452" y="30942"/>
                      <a:pt x="6376" y="16478"/>
                      <a:pt x="1418" y="485"/>
                    </a:cubicBezTo>
                    <a:cubicBezTo>
                      <a:pt x="1268" y="187"/>
                      <a:pt x="933" y="0"/>
                      <a:pt x="635"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62;p42">
                <a:extLst>
                  <a:ext uri="{FF2B5EF4-FFF2-40B4-BE49-F238E27FC236}">
                    <a16:creationId xmlns:a16="http://schemas.microsoft.com/office/drawing/2014/main" id="{8FFB99C9-8970-4405-ABA6-20AB66676DF9}"/>
                  </a:ext>
                </a:extLst>
              </p:cNvPr>
              <p:cNvSpPr/>
              <p:nvPr/>
            </p:nvSpPr>
            <p:spPr>
              <a:xfrm>
                <a:off x="6291477" y="526544"/>
                <a:ext cx="13904" cy="78658"/>
              </a:xfrm>
              <a:custGeom>
                <a:avLst/>
                <a:gdLst/>
                <a:ahLst/>
                <a:cxnLst/>
                <a:rect l="l" t="t" r="r" b="b"/>
                <a:pathLst>
                  <a:path w="1865" h="10551" extrusionOk="0">
                    <a:moveTo>
                      <a:pt x="1230" y="0"/>
                    </a:moveTo>
                    <a:cubicBezTo>
                      <a:pt x="932" y="0"/>
                      <a:pt x="597" y="299"/>
                      <a:pt x="597" y="597"/>
                    </a:cubicBezTo>
                    <a:lnTo>
                      <a:pt x="0" y="9917"/>
                    </a:lnTo>
                    <a:cubicBezTo>
                      <a:pt x="0" y="10252"/>
                      <a:pt x="149" y="10551"/>
                      <a:pt x="597" y="10551"/>
                    </a:cubicBezTo>
                    <a:cubicBezTo>
                      <a:pt x="932" y="10551"/>
                      <a:pt x="1230" y="10401"/>
                      <a:pt x="1230" y="10066"/>
                    </a:cubicBezTo>
                    <a:lnTo>
                      <a:pt x="1864" y="746"/>
                    </a:lnTo>
                    <a:cubicBezTo>
                      <a:pt x="1864" y="299"/>
                      <a:pt x="1529" y="0"/>
                      <a:pt x="1230"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63;p42">
                <a:extLst>
                  <a:ext uri="{FF2B5EF4-FFF2-40B4-BE49-F238E27FC236}">
                    <a16:creationId xmlns:a16="http://schemas.microsoft.com/office/drawing/2014/main" id="{9ABB977C-188E-4672-88D7-D86721DC6316}"/>
                  </a:ext>
                </a:extLst>
              </p:cNvPr>
              <p:cNvSpPr/>
              <p:nvPr/>
            </p:nvSpPr>
            <p:spPr>
              <a:xfrm>
                <a:off x="6016887" y="450794"/>
                <a:ext cx="83384" cy="43239"/>
              </a:xfrm>
              <a:custGeom>
                <a:avLst/>
                <a:gdLst/>
                <a:ahLst/>
                <a:cxnLst/>
                <a:rect l="l" t="t" r="r" b="b"/>
                <a:pathLst>
                  <a:path w="11185" h="5800" extrusionOk="0">
                    <a:moveTo>
                      <a:pt x="812" y="0"/>
                    </a:moveTo>
                    <a:cubicBezTo>
                      <a:pt x="548" y="0"/>
                      <a:pt x="259" y="138"/>
                      <a:pt x="150" y="357"/>
                    </a:cubicBezTo>
                    <a:cubicBezTo>
                      <a:pt x="1" y="655"/>
                      <a:pt x="150" y="1140"/>
                      <a:pt x="485" y="1289"/>
                    </a:cubicBezTo>
                    <a:lnTo>
                      <a:pt x="10253" y="5800"/>
                    </a:lnTo>
                    <a:lnTo>
                      <a:pt x="10551" y="5800"/>
                    </a:lnTo>
                    <a:cubicBezTo>
                      <a:pt x="10737" y="5800"/>
                      <a:pt x="11036" y="5651"/>
                      <a:pt x="11036" y="5501"/>
                    </a:cubicBezTo>
                    <a:cubicBezTo>
                      <a:pt x="11185" y="5166"/>
                      <a:pt x="11036" y="4868"/>
                      <a:pt x="10737" y="4719"/>
                    </a:cubicBezTo>
                    <a:lnTo>
                      <a:pt x="1082" y="59"/>
                    </a:lnTo>
                    <a:cubicBezTo>
                      <a:pt x="1002" y="19"/>
                      <a:pt x="909" y="0"/>
                      <a:pt x="812"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64;p42">
                <a:extLst>
                  <a:ext uri="{FF2B5EF4-FFF2-40B4-BE49-F238E27FC236}">
                    <a16:creationId xmlns:a16="http://schemas.microsoft.com/office/drawing/2014/main" id="{F083FA45-25D2-4BD7-960E-A8748181E2B3}"/>
                  </a:ext>
                </a:extLst>
              </p:cNvPr>
              <p:cNvSpPr/>
              <p:nvPr/>
            </p:nvSpPr>
            <p:spPr>
              <a:xfrm>
                <a:off x="6056354" y="94378"/>
                <a:ext cx="16125" cy="47533"/>
              </a:xfrm>
              <a:custGeom>
                <a:avLst/>
                <a:gdLst/>
                <a:ahLst/>
                <a:cxnLst/>
                <a:rect l="l" t="t" r="r" b="b"/>
                <a:pathLst>
                  <a:path w="2163" h="6376" extrusionOk="0">
                    <a:moveTo>
                      <a:pt x="597" y="0"/>
                    </a:moveTo>
                    <a:cubicBezTo>
                      <a:pt x="150" y="0"/>
                      <a:pt x="0" y="336"/>
                      <a:pt x="0" y="783"/>
                    </a:cubicBezTo>
                    <a:lnTo>
                      <a:pt x="932" y="5928"/>
                    </a:lnTo>
                    <a:cubicBezTo>
                      <a:pt x="932" y="6226"/>
                      <a:pt x="1231" y="6375"/>
                      <a:pt x="1529" y="6375"/>
                    </a:cubicBezTo>
                    <a:cubicBezTo>
                      <a:pt x="1864" y="6375"/>
                      <a:pt x="2163" y="6077"/>
                      <a:pt x="2163" y="5779"/>
                    </a:cubicBezTo>
                    <a:lnTo>
                      <a:pt x="1231" y="485"/>
                    </a:lnTo>
                    <a:cubicBezTo>
                      <a:pt x="1231" y="187"/>
                      <a:pt x="932" y="0"/>
                      <a:pt x="597"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65;p42">
                <a:extLst>
                  <a:ext uri="{FF2B5EF4-FFF2-40B4-BE49-F238E27FC236}">
                    <a16:creationId xmlns:a16="http://schemas.microsoft.com/office/drawing/2014/main" id="{E0D61C89-0103-4E22-993B-AA6C469D5BC0}"/>
                  </a:ext>
                </a:extLst>
              </p:cNvPr>
              <p:cNvSpPr/>
              <p:nvPr/>
            </p:nvSpPr>
            <p:spPr>
              <a:xfrm>
                <a:off x="6212544" y="766110"/>
                <a:ext cx="62540" cy="21962"/>
              </a:xfrm>
              <a:custGeom>
                <a:avLst/>
                <a:gdLst/>
                <a:ahLst/>
                <a:cxnLst/>
                <a:rect l="l" t="t" r="r" b="b"/>
                <a:pathLst>
                  <a:path w="8389" h="2946" extrusionOk="0">
                    <a:moveTo>
                      <a:pt x="784" y="1"/>
                    </a:moveTo>
                    <a:cubicBezTo>
                      <a:pt x="485" y="1"/>
                      <a:pt x="150" y="150"/>
                      <a:pt x="1" y="485"/>
                    </a:cubicBezTo>
                    <a:cubicBezTo>
                      <a:pt x="1" y="783"/>
                      <a:pt x="150" y="1082"/>
                      <a:pt x="485" y="1231"/>
                    </a:cubicBezTo>
                    <a:lnTo>
                      <a:pt x="7457" y="2946"/>
                    </a:lnTo>
                    <a:lnTo>
                      <a:pt x="7606" y="2946"/>
                    </a:lnTo>
                    <a:cubicBezTo>
                      <a:pt x="7941" y="2946"/>
                      <a:pt x="8240" y="2647"/>
                      <a:pt x="8240" y="2498"/>
                    </a:cubicBezTo>
                    <a:cubicBezTo>
                      <a:pt x="8389" y="2014"/>
                      <a:pt x="8090" y="1715"/>
                      <a:pt x="7792" y="1715"/>
                    </a:cubicBezTo>
                    <a:lnTo>
                      <a:pt x="784" y="1"/>
                    </a:ln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466;p42">
              <a:extLst>
                <a:ext uri="{FF2B5EF4-FFF2-40B4-BE49-F238E27FC236}">
                  <a16:creationId xmlns:a16="http://schemas.microsoft.com/office/drawing/2014/main" id="{27FD3713-0540-44B4-98BA-12FF0E580B46}"/>
                </a:ext>
              </a:extLst>
            </p:cNvPr>
            <p:cNvSpPr/>
            <p:nvPr/>
          </p:nvSpPr>
          <p:spPr>
            <a:xfrm>
              <a:off x="6103880" y="548499"/>
              <a:ext cx="60035" cy="148138"/>
            </a:xfrm>
            <a:custGeom>
              <a:avLst/>
              <a:gdLst/>
              <a:ahLst/>
              <a:cxnLst/>
              <a:rect l="l" t="t" r="r" b="b"/>
              <a:pathLst>
                <a:path w="8053" h="19871" extrusionOk="0">
                  <a:moveTo>
                    <a:pt x="5257" y="0"/>
                  </a:moveTo>
                  <a:cubicBezTo>
                    <a:pt x="4474" y="150"/>
                    <a:pt x="3728" y="783"/>
                    <a:pt x="2945" y="2163"/>
                  </a:cubicBezTo>
                  <a:cubicBezTo>
                    <a:pt x="1231" y="4660"/>
                    <a:pt x="299" y="7755"/>
                    <a:pt x="0" y="10700"/>
                  </a:cubicBezTo>
                  <a:cubicBezTo>
                    <a:pt x="1678" y="14912"/>
                    <a:pt x="3244" y="16926"/>
                    <a:pt x="4660" y="19871"/>
                  </a:cubicBezTo>
                  <a:cubicBezTo>
                    <a:pt x="6972" y="12713"/>
                    <a:pt x="8053" y="3095"/>
                    <a:pt x="6524" y="783"/>
                  </a:cubicBezTo>
                  <a:cubicBezTo>
                    <a:pt x="6040" y="0"/>
                    <a:pt x="5592" y="0"/>
                    <a:pt x="5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67;p42">
              <a:extLst>
                <a:ext uri="{FF2B5EF4-FFF2-40B4-BE49-F238E27FC236}">
                  <a16:creationId xmlns:a16="http://schemas.microsoft.com/office/drawing/2014/main" id="{AD27D20D-CF99-41EA-A0A5-74D4DECB1D6D}"/>
                </a:ext>
              </a:extLst>
            </p:cNvPr>
            <p:cNvSpPr/>
            <p:nvPr/>
          </p:nvSpPr>
          <p:spPr>
            <a:xfrm>
              <a:off x="5971866" y="391996"/>
              <a:ext cx="64762" cy="172628"/>
            </a:xfrm>
            <a:custGeom>
              <a:avLst/>
              <a:gdLst/>
              <a:ahLst/>
              <a:cxnLst/>
              <a:rect l="l" t="t" r="r" b="b"/>
              <a:pathLst>
                <a:path w="8687" h="23156" extrusionOk="0">
                  <a:moveTo>
                    <a:pt x="3519" y="0"/>
                  </a:moveTo>
                  <a:cubicBezTo>
                    <a:pt x="3477" y="0"/>
                    <a:pt x="3435" y="2"/>
                    <a:pt x="3393" y="5"/>
                  </a:cubicBezTo>
                  <a:cubicBezTo>
                    <a:pt x="1529" y="154"/>
                    <a:pt x="448" y="2801"/>
                    <a:pt x="150" y="7312"/>
                  </a:cubicBezTo>
                  <a:cubicBezTo>
                    <a:pt x="0" y="9474"/>
                    <a:pt x="150" y="11823"/>
                    <a:pt x="597" y="14470"/>
                  </a:cubicBezTo>
                  <a:cubicBezTo>
                    <a:pt x="1678" y="17713"/>
                    <a:pt x="4474" y="20844"/>
                    <a:pt x="8687" y="23156"/>
                  </a:cubicBezTo>
                  <a:lnTo>
                    <a:pt x="8053" y="9325"/>
                  </a:lnTo>
                  <a:cubicBezTo>
                    <a:pt x="7286" y="3412"/>
                    <a:pt x="5483" y="0"/>
                    <a:pt x="3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68;p42">
              <a:extLst>
                <a:ext uri="{FF2B5EF4-FFF2-40B4-BE49-F238E27FC236}">
                  <a16:creationId xmlns:a16="http://schemas.microsoft.com/office/drawing/2014/main" id="{BB3C65D9-5282-4715-82AF-F98538E36ABE}"/>
                </a:ext>
              </a:extLst>
            </p:cNvPr>
            <p:cNvSpPr/>
            <p:nvPr/>
          </p:nvSpPr>
          <p:spPr>
            <a:xfrm>
              <a:off x="6009939" y="471026"/>
              <a:ext cx="9177" cy="34330"/>
            </a:xfrm>
            <a:custGeom>
              <a:avLst/>
              <a:gdLst/>
              <a:ahLst/>
              <a:cxnLst/>
              <a:rect l="l" t="t" r="r" b="b"/>
              <a:pathLst>
                <a:path w="1231" h="4605" extrusionOk="0">
                  <a:moveTo>
                    <a:pt x="616" y="1"/>
                  </a:moveTo>
                  <a:cubicBezTo>
                    <a:pt x="308" y="1"/>
                    <a:pt x="1" y="196"/>
                    <a:pt x="1" y="588"/>
                  </a:cubicBezTo>
                  <a:lnTo>
                    <a:pt x="1" y="4018"/>
                  </a:lnTo>
                  <a:cubicBezTo>
                    <a:pt x="1" y="4409"/>
                    <a:pt x="308" y="4605"/>
                    <a:pt x="616" y="4605"/>
                  </a:cubicBezTo>
                  <a:cubicBezTo>
                    <a:pt x="923" y="4605"/>
                    <a:pt x="1231" y="4409"/>
                    <a:pt x="1231" y="4018"/>
                  </a:cubicBezTo>
                  <a:lnTo>
                    <a:pt x="1231" y="588"/>
                  </a:lnTo>
                  <a:cubicBezTo>
                    <a:pt x="1231" y="196"/>
                    <a:pt x="923" y="1"/>
                    <a:pt x="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69;p42">
              <a:extLst>
                <a:ext uri="{FF2B5EF4-FFF2-40B4-BE49-F238E27FC236}">
                  <a16:creationId xmlns:a16="http://schemas.microsoft.com/office/drawing/2014/main" id="{46D436BE-22A7-4BE6-8440-F2CD7D648231}"/>
                </a:ext>
              </a:extLst>
            </p:cNvPr>
            <p:cNvSpPr/>
            <p:nvPr/>
          </p:nvSpPr>
          <p:spPr>
            <a:xfrm>
              <a:off x="5953244" y="752214"/>
              <a:ext cx="20852" cy="9177"/>
            </a:xfrm>
            <a:custGeom>
              <a:avLst/>
              <a:gdLst/>
              <a:ahLst/>
              <a:cxnLst/>
              <a:rect l="l" t="t" r="r" b="b"/>
              <a:pathLst>
                <a:path w="2797" h="1231" extrusionOk="0">
                  <a:moveTo>
                    <a:pt x="784" y="1"/>
                  </a:moveTo>
                  <a:cubicBezTo>
                    <a:pt x="1" y="1"/>
                    <a:pt x="1" y="1231"/>
                    <a:pt x="784" y="1231"/>
                  </a:cubicBezTo>
                  <a:lnTo>
                    <a:pt x="2014" y="1231"/>
                  </a:lnTo>
                  <a:cubicBezTo>
                    <a:pt x="2797" y="1231"/>
                    <a:pt x="2797" y="1"/>
                    <a:pt x="2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470;p42">
              <a:extLst>
                <a:ext uri="{FF2B5EF4-FFF2-40B4-BE49-F238E27FC236}">
                  <a16:creationId xmlns:a16="http://schemas.microsoft.com/office/drawing/2014/main" id="{37556E19-DF8F-432F-BE18-2D8B1B1F8D14}"/>
                </a:ext>
              </a:extLst>
            </p:cNvPr>
            <p:cNvGrpSpPr/>
            <p:nvPr/>
          </p:nvGrpSpPr>
          <p:grpSpPr>
            <a:xfrm>
              <a:off x="6645821" y="65474"/>
              <a:ext cx="598651" cy="833715"/>
              <a:chOff x="6645821" y="65474"/>
              <a:chExt cx="598651" cy="833715"/>
            </a:xfrm>
          </p:grpSpPr>
          <p:sp>
            <p:nvSpPr>
              <p:cNvPr id="41" name="Google Shape;1471;p42">
                <a:extLst>
                  <a:ext uri="{FF2B5EF4-FFF2-40B4-BE49-F238E27FC236}">
                    <a16:creationId xmlns:a16="http://schemas.microsoft.com/office/drawing/2014/main" id="{0B62233A-F0E3-44AE-BD38-6F2D393CCD0C}"/>
                  </a:ext>
                </a:extLst>
              </p:cNvPr>
              <p:cNvSpPr/>
              <p:nvPr/>
            </p:nvSpPr>
            <p:spPr>
              <a:xfrm>
                <a:off x="6645821" y="65474"/>
                <a:ext cx="598651" cy="833715"/>
              </a:xfrm>
              <a:custGeom>
                <a:avLst/>
                <a:gdLst/>
                <a:ahLst/>
                <a:cxnLst/>
                <a:rect l="l" t="t" r="r" b="b"/>
                <a:pathLst>
                  <a:path w="80302" h="111833" extrusionOk="0">
                    <a:moveTo>
                      <a:pt x="60394" y="0"/>
                    </a:moveTo>
                    <a:cubicBezTo>
                      <a:pt x="52192" y="0"/>
                      <a:pt x="51410" y="9469"/>
                      <a:pt x="48464" y="16180"/>
                    </a:cubicBezTo>
                    <a:cubicBezTo>
                      <a:pt x="45482" y="22704"/>
                      <a:pt x="43469" y="26879"/>
                      <a:pt x="34783" y="28109"/>
                    </a:cubicBezTo>
                    <a:cubicBezTo>
                      <a:pt x="26097" y="29377"/>
                      <a:pt x="20020" y="35267"/>
                      <a:pt x="22369" y="53459"/>
                    </a:cubicBezTo>
                    <a:cubicBezTo>
                      <a:pt x="23748" y="64942"/>
                      <a:pt x="22369" y="73330"/>
                      <a:pt x="15658" y="77840"/>
                    </a:cubicBezTo>
                    <a:cubicBezTo>
                      <a:pt x="9134" y="82351"/>
                      <a:pt x="1" y="97263"/>
                      <a:pt x="26544" y="111392"/>
                    </a:cubicBezTo>
                    <a:cubicBezTo>
                      <a:pt x="26544" y="111392"/>
                      <a:pt x="28721" y="111832"/>
                      <a:pt x="31761" y="111832"/>
                    </a:cubicBezTo>
                    <a:cubicBezTo>
                      <a:pt x="38087" y="111832"/>
                      <a:pt x="48153" y="109928"/>
                      <a:pt x="50142" y="98195"/>
                    </a:cubicBezTo>
                    <a:cubicBezTo>
                      <a:pt x="52938" y="80786"/>
                      <a:pt x="54653" y="77058"/>
                      <a:pt x="64607" y="68670"/>
                    </a:cubicBezTo>
                    <a:cubicBezTo>
                      <a:pt x="74560" y="60431"/>
                      <a:pt x="80301" y="54690"/>
                      <a:pt x="74560" y="41791"/>
                    </a:cubicBezTo>
                    <a:cubicBezTo>
                      <a:pt x="68782" y="28892"/>
                      <a:pt x="70348" y="27364"/>
                      <a:pt x="72845" y="16180"/>
                    </a:cubicBezTo>
                    <a:cubicBezTo>
                      <a:pt x="75306" y="4996"/>
                      <a:pt x="68782" y="0"/>
                      <a:pt x="60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72;p42">
                <a:extLst>
                  <a:ext uri="{FF2B5EF4-FFF2-40B4-BE49-F238E27FC236}">
                    <a16:creationId xmlns:a16="http://schemas.microsoft.com/office/drawing/2014/main" id="{AFFFC03B-B2A3-4719-8C17-67F284CFFBF6}"/>
                  </a:ext>
                </a:extLst>
              </p:cNvPr>
              <p:cNvSpPr/>
              <p:nvPr/>
            </p:nvSpPr>
            <p:spPr>
              <a:xfrm>
                <a:off x="6777834" y="177754"/>
                <a:ext cx="333514" cy="671740"/>
              </a:xfrm>
              <a:custGeom>
                <a:avLst/>
                <a:gdLst/>
                <a:ahLst/>
                <a:cxnLst/>
                <a:rect l="l" t="t" r="r" b="b"/>
                <a:pathLst>
                  <a:path w="44737" h="90106" extrusionOk="0">
                    <a:moveTo>
                      <a:pt x="44103" y="0"/>
                    </a:moveTo>
                    <a:cubicBezTo>
                      <a:pt x="43804" y="0"/>
                      <a:pt x="43469" y="187"/>
                      <a:pt x="43320" y="485"/>
                    </a:cubicBezTo>
                    <a:cubicBezTo>
                      <a:pt x="38362" y="16478"/>
                      <a:pt x="32285" y="30942"/>
                      <a:pt x="26544" y="43357"/>
                    </a:cubicBezTo>
                    <a:lnTo>
                      <a:pt x="24680" y="26730"/>
                    </a:lnTo>
                    <a:cubicBezTo>
                      <a:pt x="24680" y="26282"/>
                      <a:pt x="24382" y="26096"/>
                      <a:pt x="24046" y="26096"/>
                    </a:cubicBezTo>
                    <a:cubicBezTo>
                      <a:pt x="23748" y="26096"/>
                      <a:pt x="23450" y="26432"/>
                      <a:pt x="23450" y="26730"/>
                    </a:cubicBezTo>
                    <a:lnTo>
                      <a:pt x="25463" y="45519"/>
                    </a:lnTo>
                    <a:cubicBezTo>
                      <a:pt x="21735" y="53459"/>
                      <a:pt x="17858" y="60580"/>
                      <a:pt x="14428" y="66657"/>
                    </a:cubicBezTo>
                    <a:cubicBezTo>
                      <a:pt x="14279" y="66657"/>
                      <a:pt x="14130" y="66955"/>
                      <a:pt x="14130" y="67104"/>
                    </a:cubicBezTo>
                    <a:cubicBezTo>
                      <a:pt x="6189" y="81084"/>
                      <a:pt x="299" y="89024"/>
                      <a:pt x="150" y="89174"/>
                    </a:cubicBezTo>
                    <a:cubicBezTo>
                      <a:pt x="1" y="89323"/>
                      <a:pt x="1" y="89807"/>
                      <a:pt x="299" y="89956"/>
                    </a:cubicBezTo>
                    <a:cubicBezTo>
                      <a:pt x="448" y="90106"/>
                      <a:pt x="597" y="90106"/>
                      <a:pt x="746" y="90106"/>
                    </a:cubicBezTo>
                    <a:cubicBezTo>
                      <a:pt x="933" y="90106"/>
                      <a:pt x="1082" y="89956"/>
                      <a:pt x="1231" y="89807"/>
                    </a:cubicBezTo>
                    <a:cubicBezTo>
                      <a:pt x="1380" y="89658"/>
                      <a:pt x="7270" y="81718"/>
                      <a:pt x="15360" y="67589"/>
                    </a:cubicBezTo>
                    <a:lnTo>
                      <a:pt x="25165" y="64793"/>
                    </a:lnTo>
                    <a:cubicBezTo>
                      <a:pt x="25463" y="64793"/>
                      <a:pt x="25612" y="64308"/>
                      <a:pt x="25463" y="64010"/>
                    </a:cubicBezTo>
                    <a:cubicBezTo>
                      <a:pt x="25463" y="63711"/>
                      <a:pt x="25165" y="63562"/>
                      <a:pt x="24680" y="63562"/>
                    </a:cubicBezTo>
                    <a:lnTo>
                      <a:pt x="16143" y="66023"/>
                    </a:lnTo>
                    <a:cubicBezTo>
                      <a:pt x="19386" y="60282"/>
                      <a:pt x="22965" y="53609"/>
                      <a:pt x="26544" y="46004"/>
                    </a:cubicBezTo>
                    <a:lnTo>
                      <a:pt x="44252" y="37280"/>
                    </a:lnTo>
                    <a:cubicBezTo>
                      <a:pt x="44550" y="37131"/>
                      <a:pt x="44736" y="36684"/>
                      <a:pt x="44550" y="36348"/>
                    </a:cubicBezTo>
                    <a:cubicBezTo>
                      <a:pt x="44441" y="36130"/>
                      <a:pt x="44172" y="35991"/>
                      <a:pt x="43904" y="35991"/>
                    </a:cubicBezTo>
                    <a:cubicBezTo>
                      <a:pt x="43806" y="35991"/>
                      <a:pt x="43708" y="36010"/>
                      <a:pt x="43618" y="36050"/>
                    </a:cubicBezTo>
                    <a:lnTo>
                      <a:pt x="27476" y="44289"/>
                    </a:lnTo>
                    <a:cubicBezTo>
                      <a:pt x="33366" y="31688"/>
                      <a:pt x="39443" y="17112"/>
                      <a:pt x="44550" y="783"/>
                    </a:cubicBezTo>
                    <a:cubicBezTo>
                      <a:pt x="44736" y="485"/>
                      <a:pt x="44401" y="187"/>
                      <a:pt x="44103"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73;p42">
                <a:extLst>
                  <a:ext uri="{FF2B5EF4-FFF2-40B4-BE49-F238E27FC236}">
                    <a16:creationId xmlns:a16="http://schemas.microsoft.com/office/drawing/2014/main" id="{1576DFB3-F013-46EB-969E-2098EA680530}"/>
                  </a:ext>
                </a:extLst>
              </p:cNvPr>
              <p:cNvSpPr/>
              <p:nvPr/>
            </p:nvSpPr>
            <p:spPr>
              <a:xfrm>
                <a:off x="6873720" y="526544"/>
                <a:ext cx="13904" cy="78658"/>
              </a:xfrm>
              <a:custGeom>
                <a:avLst/>
                <a:gdLst/>
                <a:ahLst/>
                <a:cxnLst/>
                <a:rect l="l" t="t" r="r" b="b"/>
                <a:pathLst>
                  <a:path w="1865" h="10551" extrusionOk="0">
                    <a:moveTo>
                      <a:pt x="634" y="0"/>
                    </a:moveTo>
                    <a:cubicBezTo>
                      <a:pt x="336" y="0"/>
                      <a:pt x="0" y="299"/>
                      <a:pt x="0" y="746"/>
                    </a:cubicBezTo>
                    <a:lnTo>
                      <a:pt x="634" y="10066"/>
                    </a:lnTo>
                    <a:cubicBezTo>
                      <a:pt x="634" y="10401"/>
                      <a:pt x="932" y="10551"/>
                      <a:pt x="1268" y="10551"/>
                    </a:cubicBezTo>
                    <a:cubicBezTo>
                      <a:pt x="1715" y="10551"/>
                      <a:pt x="1864" y="10252"/>
                      <a:pt x="1864" y="9917"/>
                    </a:cubicBezTo>
                    <a:lnTo>
                      <a:pt x="1268" y="597"/>
                    </a:lnTo>
                    <a:cubicBezTo>
                      <a:pt x="1268" y="299"/>
                      <a:pt x="932" y="0"/>
                      <a:pt x="634"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74;p42">
                <a:extLst>
                  <a:ext uri="{FF2B5EF4-FFF2-40B4-BE49-F238E27FC236}">
                    <a16:creationId xmlns:a16="http://schemas.microsoft.com/office/drawing/2014/main" id="{9EF2A87E-2295-43EF-B99A-0F8A58A428AB}"/>
                  </a:ext>
                </a:extLst>
              </p:cNvPr>
              <p:cNvSpPr/>
              <p:nvPr/>
            </p:nvSpPr>
            <p:spPr>
              <a:xfrm>
                <a:off x="7078822" y="450794"/>
                <a:ext cx="83384" cy="43239"/>
              </a:xfrm>
              <a:custGeom>
                <a:avLst/>
                <a:gdLst/>
                <a:ahLst/>
                <a:cxnLst/>
                <a:rect l="l" t="t" r="r" b="b"/>
                <a:pathLst>
                  <a:path w="11185" h="5800" extrusionOk="0">
                    <a:moveTo>
                      <a:pt x="10373" y="0"/>
                    </a:moveTo>
                    <a:cubicBezTo>
                      <a:pt x="10277" y="0"/>
                      <a:pt x="10183" y="19"/>
                      <a:pt x="10103" y="59"/>
                    </a:cubicBezTo>
                    <a:lnTo>
                      <a:pt x="448" y="4719"/>
                    </a:lnTo>
                    <a:cubicBezTo>
                      <a:pt x="150" y="4868"/>
                      <a:pt x="1" y="5166"/>
                      <a:pt x="150" y="5501"/>
                    </a:cubicBezTo>
                    <a:cubicBezTo>
                      <a:pt x="299" y="5651"/>
                      <a:pt x="448" y="5800"/>
                      <a:pt x="784" y="5800"/>
                    </a:cubicBezTo>
                    <a:lnTo>
                      <a:pt x="933" y="5800"/>
                    </a:lnTo>
                    <a:lnTo>
                      <a:pt x="10700" y="1289"/>
                    </a:lnTo>
                    <a:cubicBezTo>
                      <a:pt x="11035" y="1140"/>
                      <a:pt x="11185" y="655"/>
                      <a:pt x="11035" y="357"/>
                    </a:cubicBezTo>
                    <a:cubicBezTo>
                      <a:pt x="10926" y="138"/>
                      <a:pt x="10637" y="0"/>
                      <a:pt x="10373"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75;p42">
                <a:extLst>
                  <a:ext uri="{FF2B5EF4-FFF2-40B4-BE49-F238E27FC236}">
                    <a16:creationId xmlns:a16="http://schemas.microsoft.com/office/drawing/2014/main" id="{B1237102-EAF3-4FF8-AE98-8B2993F59A40}"/>
                  </a:ext>
                </a:extLst>
              </p:cNvPr>
              <p:cNvSpPr/>
              <p:nvPr/>
            </p:nvSpPr>
            <p:spPr>
              <a:xfrm>
                <a:off x="7106614" y="94378"/>
                <a:ext cx="16125" cy="47533"/>
              </a:xfrm>
              <a:custGeom>
                <a:avLst/>
                <a:gdLst/>
                <a:ahLst/>
                <a:cxnLst/>
                <a:rect l="l" t="t" r="r" b="b"/>
                <a:pathLst>
                  <a:path w="2163" h="6376" extrusionOk="0">
                    <a:moveTo>
                      <a:pt x="1566" y="0"/>
                    </a:moveTo>
                    <a:cubicBezTo>
                      <a:pt x="1231" y="0"/>
                      <a:pt x="933" y="187"/>
                      <a:pt x="933" y="485"/>
                    </a:cubicBezTo>
                    <a:lnTo>
                      <a:pt x="150" y="5779"/>
                    </a:lnTo>
                    <a:cubicBezTo>
                      <a:pt x="1" y="6077"/>
                      <a:pt x="299" y="6375"/>
                      <a:pt x="634" y="6375"/>
                    </a:cubicBezTo>
                    <a:lnTo>
                      <a:pt x="783" y="6375"/>
                    </a:lnTo>
                    <a:cubicBezTo>
                      <a:pt x="933" y="6375"/>
                      <a:pt x="1231" y="6226"/>
                      <a:pt x="1231" y="5928"/>
                    </a:cubicBezTo>
                    <a:lnTo>
                      <a:pt x="2163" y="783"/>
                    </a:lnTo>
                    <a:cubicBezTo>
                      <a:pt x="2163" y="336"/>
                      <a:pt x="2014" y="0"/>
                      <a:pt x="1566"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76;p42">
                <a:extLst>
                  <a:ext uri="{FF2B5EF4-FFF2-40B4-BE49-F238E27FC236}">
                    <a16:creationId xmlns:a16="http://schemas.microsoft.com/office/drawing/2014/main" id="{2D6DE1BD-847F-419B-9537-35EE7E6380BA}"/>
                  </a:ext>
                </a:extLst>
              </p:cNvPr>
              <p:cNvSpPr/>
              <p:nvPr/>
            </p:nvSpPr>
            <p:spPr>
              <a:xfrm>
                <a:off x="6904010" y="766110"/>
                <a:ext cx="63651" cy="21962"/>
              </a:xfrm>
              <a:custGeom>
                <a:avLst/>
                <a:gdLst/>
                <a:ahLst/>
                <a:cxnLst/>
                <a:rect l="l" t="t" r="r" b="b"/>
                <a:pathLst>
                  <a:path w="8538" h="2946" extrusionOk="0">
                    <a:moveTo>
                      <a:pt x="7606" y="1"/>
                    </a:moveTo>
                    <a:lnTo>
                      <a:pt x="597" y="1715"/>
                    </a:lnTo>
                    <a:cubicBezTo>
                      <a:pt x="299" y="1715"/>
                      <a:pt x="1" y="2014"/>
                      <a:pt x="150" y="2498"/>
                    </a:cubicBezTo>
                    <a:cubicBezTo>
                      <a:pt x="150" y="2647"/>
                      <a:pt x="448" y="2946"/>
                      <a:pt x="784" y="2946"/>
                    </a:cubicBezTo>
                    <a:lnTo>
                      <a:pt x="933" y="2946"/>
                    </a:lnTo>
                    <a:lnTo>
                      <a:pt x="7904" y="1231"/>
                    </a:lnTo>
                    <a:cubicBezTo>
                      <a:pt x="8240" y="1082"/>
                      <a:pt x="8538" y="783"/>
                      <a:pt x="8389" y="485"/>
                    </a:cubicBezTo>
                    <a:cubicBezTo>
                      <a:pt x="8389" y="150"/>
                      <a:pt x="7904" y="1"/>
                      <a:pt x="7606"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477;p42">
              <a:extLst>
                <a:ext uri="{FF2B5EF4-FFF2-40B4-BE49-F238E27FC236}">
                  <a16:creationId xmlns:a16="http://schemas.microsoft.com/office/drawing/2014/main" id="{0DD7BD53-0B96-4D3E-BC86-F395281E1A4A}"/>
                </a:ext>
              </a:extLst>
            </p:cNvPr>
            <p:cNvSpPr/>
            <p:nvPr/>
          </p:nvSpPr>
          <p:spPr>
            <a:xfrm>
              <a:off x="6175582" y="639673"/>
              <a:ext cx="283767" cy="249750"/>
            </a:xfrm>
            <a:custGeom>
              <a:avLst/>
              <a:gdLst/>
              <a:ahLst/>
              <a:cxnLst/>
              <a:rect l="l" t="t" r="r" b="b"/>
              <a:pathLst>
                <a:path w="38064" h="33501" extrusionOk="0">
                  <a:moveTo>
                    <a:pt x="2123" y="1"/>
                  </a:moveTo>
                  <a:cubicBezTo>
                    <a:pt x="1480" y="1"/>
                    <a:pt x="963" y="154"/>
                    <a:pt x="634" y="483"/>
                  </a:cubicBezTo>
                  <a:cubicBezTo>
                    <a:pt x="448" y="818"/>
                    <a:pt x="299" y="968"/>
                    <a:pt x="299" y="1266"/>
                  </a:cubicBezTo>
                  <a:cubicBezTo>
                    <a:pt x="0" y="2981"/>
                    <a:pt x="4027" y="5329"/>
                    <a:pt x="7456" y="7007"/>
                  </a:cubicBezTo>
                  <a:cubicBezTo>
                    <a:pt x="11818" y="9057"/>
                    <a:pt x="15695" y="10735"/>
                    <a:pt x="15994" y="10921"/>
                  </a:cubicBezTo>
                  <a:cubicBezTo>
                    <a:pt x="17857" y="12785"/>
                    <a:pt x="19721" y="14947"/>
                    <a:pt x="21735" y="17259"/>
                  </a:cubicBezTo>
                  <a:cubicBezTo>
                    <a:pt x="19572" y="16513"/>
                    <a:pt x="13682" y="14463"/>
                    <a:pt x="9768" y="14463"/>
                  </a:cubicBezTo>
                  <a:cubicBezTo>
                    <a:pt x="7456" y="14463"/>
                    <a:pt x="6040" y="14947"/>
                    <a:pt x="5891" y="15879"/>
                  </a:cubicBezTo>
                  <a:cubicBezTo>
                    <a:pt x="5742" y="16961"/>
                    <a:pt x="7456" y="17893"/>
                    <a:pt x="10551" y="18526"/>
                  </a:cubicBezTo>
                  <a:cubicBezTo>
                    <a:pt x="13347" y="19068"/>
                    <a:pt x="16672" y="19182"/>
                    <a:pt x="19244" y="19182"/>
                  </a:cubicBezTo>
                  <a:cubicBezTo>
                    <a:pt x="21096" y="19182"/>
                    <a:pt x="22558" y="19123"/>
                    <a:pt x="23151" y="19123"/>
                  </a:cubicBezTo>
                  <a:cubicBezTo>
                    <a:pt x="24680" y="20838"/>
                    <a:pt x="25947" y="22702"/>
                    <a:pt x="27327" y="24417"/>
                  </a:cubicBezTo>
                  <a:lnTo>
                    <a:pt x="27327" y="24566"/>
                  </a:lnTo>
                  <a:cubicBezTo>
                    <a:pt x="26400" y="24324"/>
                    <a:pt x="24526" y="23897"/>
                    <a:pt x="22434" y="23897"/>
                  </a:cubicBezTo>
                  <a:cubicBezTo>
                    <a:pt x="20655" y="23897"/>
                    <a:pt x="18719" y="24206"/>
                    <a:pt x="17075" y="25199"/>
                  </a:cubicBezTo>
                  <a:cubicBezTo>
                    <a:pt x="16292" y="25498"/>
                    <a:pt x="15994" y="25982"/>
                    <a:pt x="15844" y="26281"/>
                  </a:cubicBezTo>
                  <a:cubicBezTo>
                    <a:pt x="15844" y="26430"/>
                    <a:pt x="15844" y="26765"/>
                    <a:pt x="16143" y="26914"/>
                  </a:cubicBezTo>
                  <a:cubicBezTo>
                    <a:pt x="16605" y="27267"/>
                    <a:pt x="17693" y="27421"/>
                    <a:pt x="19069" y="27421"/>
                  </a:cubicBezTo>
                  <a:cubicBezTo>
                    <a:pt x="21909" y="27421"/>
                    <a:pt x="25973" y="26763"/>
                    <a:pt x="28259" y="25833"/>
                  </a:cubicBezTo>
                  <a:lnTo>
                    <a:pt x="28408" y="25982"/>
                  </a:lnTo>
                  <a:lnTo>
                    <a:pt x="28408" y="25833"/>
                  </a:lnTo>
                  <a:cubicBezTo>
                    <a:pt x="29526" y="27362"/>
                    <a:pt x="30458" y="28778"/>
                    <a:pt x="31204" y="29859"/>
                  </a:cubicBezTo>
                  <a:lnTo>
                    <a:pt x="31204" y="30009"/>
                  </a:lnTo>
                  <a:lnTo>
                    <a:pt x="31390" y="29859"/>
                  </a:lnTo>
                  <a:cubicBezTo>
                    <a:pt x="32769" y="32022"/>
                    <a:pt x="33552" y="33289"/>
                    <a:pt x="33701" y="33289"/>
                  </a:cubicBezTo>
                  <a:cubicBezTo>
                    <a:pt x="33701" y="33395"/>
                    <a:pt x="33851" y="33500"/>
                    <a:pt x="33938" y="33500"/>
                  </a:cubicBezTo>
                  <a:cubicBezTo>
                    <a:pt x="33974" y="33500"/>
                    <a:pt x="34000" y="33482"/>
                    <a:pt x="34000" y="33438"/>
                  </a:cubicBezTo>
                  <a:cubicBezTo>
                    <a:pt x="34186" y="33438"/>
                    <a:pt x="34186" y="33289"/>
                    <a:pt x="34186" y="33289"/>
                  </a:cubicBezTo>
                  <a:lnTo>
                    <a:pt x="34186" y="32954"/>
                  </a:lnTo>
                  <a:cubicBezTo>
                    <a:pt x="34186" y="32954"/>
                    <a:pt x="33254" y="31574"/>
                    <a:pt x="31837" y="29561"/>
                  </a:cubicBezTo>
                  <a:cubicBezTo>
                    <a:pt x="32322" y="29077"/>
                    <a:pt x="33851" y="27846"/>
                    <a:pt x="36199" y="25833"/>
                  </a:cubicBezTo>
                  <a:cubicBezTo>
                    <a:pt x="37131" y="25050"/>
                    <a:pt x="37728" y="24118"/>
                    <a:pt x="37914" y="23335"/>
                  </a:cubicBezTo>
                  <a:cubicBezTo>
                    <a:pt x="38063" y="22553"/>
                    <a:pt x="37728" y="21919"/>
                    <a:pt x="37280" y="21621"/>
                  </a:cubicBezTo>
                  <a:cubicBezTo>
                    <a:pt x="37121" y="21560"/>
                    <a:pt x="36950" y="21530"/>
                    <a:pt x="36769" y="21530"/>
                  </a:cubicBezTo>
                  <a:cubicBezTo>
                    <a:pt x="36058" y="21530"/>
                    <a:pt x="35197" y="21989"/>
                    <a:pt x="34335" y="22851"/>
                  </a:cubicBezTo>
                  <a:cubicBezTo>
                    <a:pt x="32322" y="25199"/>
                    <a:pt x="31390" y="27362"/>
                    <a:pt x="30905" y="28443"/>
                  </a:cubicBezTo>
                  <a:cubicBezTo>
                    <a:pt x="30272" y="27362"/>
                    <a:pt x="29526" y="26430"/>
                    <a:pt x="28743" y="25199"/>
                  </a:cubicBezTo>
                  <a:cubicBezTo>
                    <a:pt x="29041" y="24566"/>
                    <a:pt x="29675" y="22702"/>
                    <a:pt x="31390" y="17110"/>
                  </a:cubicBezTo>
                  <a:cubicBezTo>
                    <a:pt x="31688" y="16029"/>
                    <a:pt x="31987" y="14947"/>
                    <a:pt x="32136" y="14016"/>
                  </a:cubicBezTo>
                  <a:cubicBezTo>
                    <a:pt x="32471" y="11667"/>
                    <a:pt x="31987" y="10921"/>
                    <a:pt x="31539" y="10921"/>
                  </a:cubicBezTo>
                  <a:cubicBezTo>
                    <a:pt x="31448" y="10889"/>
                    <a:pt x="31354" y="10872"/>
                    <a:pt x="31257" y="10872"/>
                  </a:cubicBezTo>
                  <a:cubicBezTo>
                    <a:pt x="30363" y="10872"/>
                    <a:pt x="29249" y="12243"/>
                    <a:pt x="28408" y="14463"/>
                  </a:cubicBezTo>
                  <a:cubicBezTo>
                    <a:pt x="27960" y="15581"/>
                    <a:pt x="27476" y="16811"/>
                    <a:pt x="27327" y="18191"/>
                  </a:cubicBezTo>
                  <a:cubicBezTo>
                    <a:pt x="27028" y="20241"/>
                    <a:pt x="27028" y="22105"/>
                    <a:pt x="27177" y="23186"/>
                  </a:cubicBezTo>
                  <a:cubicBezTo>
                    <a:pt x="26096" y="21919"/>
                    <a:pt x="25015" y="20390"/>
                    <a:pt x="23934" y="18974"/>
                  </a:cubicBezTo>
                  <a:lnTo>
                    <a:pt x="23748" y="18526"/>
                  </a:lnTo>
                  <a:cubicBezTo>
                    <a:pt x="23748" y="17743"/>
                    <a:pt x="23599" y="13233"/>
                    <a:pt x="23599" y="10921"/>
                  </a:cubicBezTo>
                  <a:cubicBezTo>
                    <a:pt x="23748" y="10288"/>
                    <a:pt x="23748" y="9654"/>
                    <a:pt x="23748" y="9057"/>
                  </a:cubicBezTo>
                  <a:cubicBezTo>
                    <a:pt x="24083" y="5329"/>
                    <a:pt x="24083" y="2682"/>
                    <a:pt x="22816" y="2533"/>
                  </a:cubicBezTo>
                  <a:cubicBezTo>
                    <a:pt x="22616" y="2493"/>
                    <a:pt x="22424" y="2473"/>
                    <a:pt x="22240" y="2473"/>
                  </a:cubicBezTo>
                  <a:cubicBezTo>
                    <a:pt x="20883" y="2473"/>
                    <a:pt x="19984" y="3559"/>
                    <a:pt x="19721" y="5628"/>
                  </a:cubicBezTo>
                  <a:cubicBezTo>
                    <a:pt x="19572" y="6410"/>
                    <a:pt x="19572" y="7342"/>
                    <a:pt x="19572" y="8424"/>
                  </a:cubicBezTo>
                  <a:cubicBezTo>
                    <a:pt x="19572" y="11220"/>
                    <a:pt x="20504" y="14016"/>
                    <a:pt x="21287" y="15879"/>
                  </a:cubicBezTo>
                  <a:cubicBezTo>
                    <a:pt x="19721" y="13866"/>
                    <a:pt x="18007" y="12002"/>
                    <a:pt x="16292" y="10437"/>
                  </a:cubicBezTo>
                  <a:cubicBezTo>
                    <a:pt x="16143" y="9803"/>
                    <a:pt x="13048" y="6410"/>
                    <a:pt x="10252" y="3913"/>
                  </a:cubicBezTo>
                  <a:cubicBezTo>
                    <a:pt x="7528" y="1557"/>
                    <a:pt x="4176" y="1"/>
                    <a:pt x="2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78;p42">
              <a:extLst>
                <a:ext uri="{FF2B5EF4-FFF2-40B4-BE49-F238E27FC236}">
                  <a16:creationId xmlns:a16="http://schemas.microsoft.com/office/drawing/2014/main" id="{FCD7F917-C46F-4F2E-BD51-338B325B2035}"/>
                </a:ext>
              </a:extLst>
            </p:cNvPr>
            <p:cNvSpPr/>
            <p:nvPr/>
          </p:nvSpPr>
          <p:spPr>
            <a:xfrm>
              <a:off x="6740596" y="639673"/>
              <a:ext cx="283760" cy="249750"/>
            </a:xfrm>
            <a:custGeom>
              <a:avLst/>
              <a:gdLst/>
              <a:ahLst/>
              <a:cxnLst/>
              <a:rect l="l" t="t" r="r" b="b"/>
              <a:pathLst>
                <a:path w="38063" h="33501" extrusionOk="0">
                  <a:moveTo>
                    <a:pt x="35919" y="1"/>
                  </a:moveTo>
                  <a:cubicBezTo>
                    <a:pt x="33824" y="1"/>
                    <a:pt x="30386" y="1557"/>
                    <a:pt x="27662" y="3913"/>
                  </a:cubicBezTo>
                  <a:cubicBezTo>
                    <a:pt x="25015" y="6410"/>
                    <a:pt x="21921" y="9803"/>
                    <a:pt x="21585" y="10437"/>
                  </a:cubicBezTo>
                  <a:cubicBezTo>
                    <a:pt x="20057" y="12002"/>
                    <a:pt x="18342" y="13866"/>
                    <a:pt x="16627" y="15879"/>
                  </a:cubicBezTo>
                  <a:cubicBezTo>
                    <a:pt x="17559" y="14016"/>
                    <a:pt x="18342" y="11220"/>
                    <a:pt x="18491" y="8424"/>
                  </a:cubicBezTo>
                  <a:cubicBezTo>
                    <a:pt x="18491" y="7342"/>
                    <a:pt x="18491" y="6410"/>
                    <a:pt x="18342" y="5628"/>
                  </a:cubicBezTo>
                  <a:cubicBezTo>
                    <a:pt x="17915" y="3559"/>
                    <a:pt x="17141" y="2473"/>
                    <a:pt x="15816" y="2473"/>
                  </a:cubicBezTo>
                  <a:cubicBezTo>
                    <a:pt x="15637" y="2473"/>
                    <a:pt x="15448" y="2493"/>
                    <a:pt x="15248" y="2533"/>
                  </a:cubicBezTo>
                  <a:cubicBezTo>
                    <a:pt x="13831" y="2682"/>
                    <a:pt x="13980" y="5329"/>
                    <a:pt x="14129" y="9057"/>
                  </a:cubicBezTo>
                  <a:cubicBezTo>
                    <a:pt x="14316" y="9654"/>
                    <a:pt x="14316" y="10288"/>
                    <a:pt x="14316" y="10921"/>
                  </a:cubicBezTo>
                  <a:cubicBezTo>
                    <a:pt x="14465" y="13233"/>
                    <a:pt x="14316" y="17743"/>
                    <a:pt x="14129" y="18526"/>
                  </a:cubicBezTo>
                  <a:lnTo>
                    <a:pt x="14129" y="18974"/>
                  </a:lnTo>
                  <a:cubicBezTo>
                    <a:pt x="12899" y="20390"/>
                    <a:pt x="11818" y="21919"/>
                    <a:pt x="10886" y="23186"/>
                  </a:cubicBezTo>
                  <a:cubicBezTo>
                    <a:pt x="10886" y="22105"/>
                    <a:pt x="11035" y="20241"/>
                    <a:pt x="10737" y="18191"/>
                  </a:cubicBezTo>
                  <a:cubicBezTo>
                    <a:pt x="10401" y="16811"/>
                    <a:pt x="10103" y="15581"/>
                    <a:pt x="9656" y="14463"/>
                  </a:cubicBezTo>
                  <a:cubicBezTo>
                    <a:pt x="8647" y="12243"/>
                    <a:pt x="7668" y="10872"/>
                    <a:pt x="6801" y="10872"/>
                  </a:cubicBezTo>
                  <a:cubicBezTo>
                    <a:pt x="6708" y="10872"/>
                    <a:pt x="6615" y="10889"/>
                    <a:pt x="6524" y="10921"/>
                  </a:cubicBezTo>
                  <a:cubicBezTo>
                    <a:pt x="6077" y="10921"/>
                    <a:pt x="5443" y="11667"/>
                    <a:pt x="5928" y="14016"/>
                  </a:cubicBezTo>
                  <a:cubicBezTo>
                    <a:pt x="6077" y="14947"/>
                    <a:pt x="6226" y="16029"/>
                    <a:pt x="6524" y="17110"/>
                  </a:cubicBezTo>
                  <a:cubicBezTo>
                    <a:pt x="8239" y="22702"/>
                    <a:pt x="9022" y="24566"/>
                    <a:pt x="9320" y="25199"/>
                  </a:cubicBezTo>
                  <a:cubicBezTo>
                    <a:pt x="8388" y="26430"/>
                    <a:pt x="7605" y="27362"/>
                    <a:pt x="7009" y="28443"/>
                  </a:cubicBezTo>
                  <a:cubicBezTo>
                    <a:pt x="6673" y="27362"/>
                    <a:pt x="5741" y="25199"/>
                    <a:pt x="3728" y="22851"/>
                  </a:cubicBezTo>
                  <a:cubicBezTo>
                    <a:pt x="2867" y="21989"/>
                    <a:pt x="2005" y="21530"/>
                    <a:pt x="1294" y="21530"/>
                  </a:cubicBezTo>
                  <a:cubicBezTo>
                    <a:pt x="1113" y="21530"/>
                    <a:pt x="942" y="21560"/>
                    <a:pt x="783" y="21621"/>
                  </a:cubicBezTo>
                  <a:cubicBezTo>
                    <a:pt x="149" y="21919"/>
                    <a:pt x="0" y="22553"/>
                    <a:pt x="149" y="23335"/>
                  </a:cubicBezTo>
                  <a:cubicBezTo>
                    <a:pt x="149" y="24118"/>
                    <a:pt x="783" y="25050"/>
                    <a:pt x="1715" y="25833"/>
                  </a:cubicBezTo>
                  <a:cubicBezTo>
                    <a:pt x="4213" y="27846"/>
                    <a:pt x="5741" y="29077"/>
                    <a:pt x="6226" y="29561"/>
                  </a:cubicBezTo>
                  <a:cubicBezTo>
                    <a:pt x="4809" y="31574"/>
                    <a:pt x="3877" y="32954"/>
                    <a:pt x="3877" y="32954"/>
                  </a:cubicBezTo>
                  <a:cubicBezTo>
                    <a:pt x="3728" y="33103"/>
                    <a:pt x="3728" y="33103"/>
                    <a:pt x="3728" y="33289"/>
                  </a:cubicBezTo>
                  <a:lnTo>
                    <a:pt x="3877" y="33438"/>
                  </a:lnTo>
                  <a:cubicBezTo>
                    <a:pt x="3932" y="33482"/>
                    <a:pt x="3983" y="33500"/>
                    <a:pt x="4032" y="33500"/>
                  </a:cubicBezTo>
                  <a:cubicBezTo>
                    <a:pt x="4151" y="33500"/>
                    <a:pt x="4256" y="33395"/>
                    <a:pt x="4362" y="33289"/>
                  </a:cubicBezTo>
                  <a:cubicBezTo>
                    <a:pt x="4362" y="33289"/>
                    <a:pt x="5294" y="32022"/>
                    <a:pt x="6673" y="29859"/>
                  </a:cubicBezTo>
                  <a:lnTo>
                    <a:pt x="6673" y="30009"/>
                  </a:lnTo>
                  <a:lnTo>
                    <a:pt x="6860" y="29859"/>
                  </a:lnTo>
                  <a:cubicBezTo>
                    <a:pt x="7605" y="28778"/>
                    <a:pt x="8537" y="27362"/>
                    <a:pt x="9656" y="25833"/>
                  </a:cubicBezTo>
                  <a:lnTo>
                    <a:pt x="9656" y="25982"/>
                  </a:lnTo>
                  <a:lnTo>
                    <a:pt x="9805" y="25833"/>
                  </a:lnTo>
                  <a:cubicBezTo>
                    <a:pt x="11990" y="26763"/>
                    <a:pt x="16021" y="27421"/>
                    <a:pt x="18851" y="27421"/>
                  </a:cubicBezTo>
                  <a:cubicBezTo>
                    <a:pt x="20221" y="27421"/>
                    <a:pt x="21310" y="27267"/>
                    <a:pt x="21772" y="26914"/>
                  </a:cubicBezTo>
                  <a:cubicBezTo>
                    <a:pt x="22070" y="26765"/>
                    <a:pt x="22070" y="26430"/>
                    <a:pt x="22070" y="26281"/>
                  </a:cubicBezTo>
                  <a:cubicBezTo>
                    <a:pt x="22070" y="25982"/>
                    <a:pt x="21772" y="25498"/>
                    <a:pt x="20989" y="25199"/>
                  </a:cubicBezTo>
                  <a:cubicBezTo>
                    <a:pt x="19344" y="24206"/>
                    <a:pt x="17369" y="23897"/>
                    <a:pt x="15551" y="23897"/>
                  </a:cubicBezTo>
                  <a:cubicBezTo>
                    <a:pt x="13413" y="23897"/>
                    <a:pt x="11494" y="24324"/>
                    <a:pt x="10588" y="24566"/>
                  </a:cubicBezTo>
                  <a:lnTo>
                    <a:pt x="10737" y="24417"/>
                  </a:lnTo>
                  <a:cubicBezTo>
                    <a:pt x="11967" y="22702"/>
                    <a:pt x="13384" y="20838"/>
                    <a:pt x="14763" y="19123"/>
                  </a:cubicBezTo>
                  <a:cubicBezTo>
                    <a:pt x="15418" y="19123"/>
                    <a:pt x="16884" y="19182"/>
                    <a:pt x="18733" y="19182"/>
                  </a:cubicBezTo>
                  <a:cubicBezTo>
                    <a:pt x="21301" y="19182"/>
                    <a:pt x="24608" y="19068"/>
                    <a:pt x="27513" y="18526"/>
                  </a:cubicBezTo>
                  <a:cubicBezTo>
                    <a:pt x="30458" y="17893"/>
                    <a:pt x="32173" y="16961"/>
                    <a:pt x="32024" y="15879"/>
                  </a:cubicBezTo>
                  <a:cubicBezTo>
                    <a:pt x="31837" y="14947"/>
                    <a:pt x="30607" y="14463"/>
                    <a:pt x="28296" y="14463"/>
                  </a:cubicBezTo>
                  <a:cubicBezTo>
                    <a:pt x="24381" y="14463"/>
                    <a:pt x="18491" y="16513"/>
                    <a:pt x="16329" y="17259"/>
                  </a:cubicBezTo>
                  <a:cubicBezTo>
                    <a:pt x="18193" y="14947"/>
                    <a:pt x="20206" y="12785"/>
                    <a:pt x="22070" y="10921"/>
                  </a:cubicBezTo>
                  <a:cubicBezTo>
                    <a:pt x="22368" y="10735"/>
                    <a:pt x="26245" y="9057"/>
                    <a:pt x="30458" y="7007"/>
                  </a:cubicBezTo>
                  <a:cubicBezTo>
                    <a:pt x="34037" y="5329"/>
                    <a:pt x="38063" y="2981"/>
                    <a:pt x="37765" y="1266"/>
                  </a:cubicBezTo>
                  <a:cubicBezTo>
                    <a:pt x="37765" y="968"/>
                    <a:pt x="37615" y="818"/>
                    <a:pt x="37429" y="483"/>
                  </a:cubicBezTo>
                  <a:cubicBezTo>
                    <a:pt x="37100" y="154"/>
                    <a:pt x="36575" y="1"/>
                    <a:pt x="35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479;p42">
              <a:extLst>
                <a:ext uri="{FF2B5EF4-FFF2-40B4-BE49-F238E27FC236}">
                  <a16:creationId xmlns:a16="http://schemas.microsoft.com/office/drawing/2014/main" id="{4AB6924D-BA55-44D5-8B75-D1B55C7D12C6}"/>
                </a:ext>
              </a:extLst>
            </p:cNvPr>
            <p:cNvGrpSpPr/>
            <p:nvPr/>
          </p:nvGrpSpPr>
          <p:grpSpPr>
            <a:xfrm>
              <a:off x="6153627" y="168577"/>
              <a:ext cx="872958" cy="1042219"/>
              <a:chOff x="6153627" y="168577"/>
              <a:chExt cx="872958" cy="1042219"/>
            </a:xfrm>
          </p:grpSpPr>
          <p:sp>
            <p:nvSpPr>
              <p:cNvPr id="27" name="Google Shape;1480;p42">
                <a:extLst>
                  <a:ext uri="{FF2B5EF4-FFF2-40B4-BE49-F238E27FC236}">
                    <a16:creationId xmlns:a16="http://schemas.microsoft.com/office/drawing/2014/main" id="{A711D45A-DBB9-46F1-8E7A-8E6B94A4EC3A}"/>
                  </a:ext>
                </a:extLst>
              </p:cNvPr>
              <p:cNvSpPr/>
              <p:nvPr/>
            </p:nvSpPr>
            <p:spPr>
              <a:xfrm>
                <a:off x="6439981" y="168577"/>
                <a:ext cx="299139" cy="311216"/>
              </a:xfrm>
              <a:custGeom>
                <a:avLst/>
                <a:gdLst/>
                <a:ahLst/>
                <a:cxnLst/>
                <a:rect l="l" t="t" r="r" b="b"/>
                <a:pathLst>
                  <a:path w="40126" h="41746" extrusionOk="0">
                    <a:moveTo>
                      <a:pt x="19373" y="1"/>
                    </a:moveTo>
                    <a:cubicBezTo>
                      <a:pt x="8786" y="486"/>
                      <a:pt x="2262" y="6227"/>
                      <a:pt x="2262" y="6227"/>
                    </a:cubicBezTo>
                    <a:cubicBezTo>
                      <a:pt x="0" y="11641"/>
                      <a:pt x="4006" y="41745"/>
                      <a:pt x="8055" y="41745"/>
                    </a:cubicBezTo>
                    <a:cubicBezTo>
                      <a:pt x="8412" y="41745"/>
                      <a:pt x="8768" y="41512"/>
                      <a:pt x="9121" y="41009"/>
                    </a:cubicBezTo>
                    <a:cubicBezTo>
                      <a:pt x="12514" y="35901"/>
                      <a:pt x="18105" y="35268"/>
                      <a:pt x="20156" y="35119"/>
                    </a:cubicBezTo>
                    <a:cubicBezTo>
                      <a:pt x="22020" y="35268"/>
                      <a:pt x="27612" y="35901"/>
                      <a:pt x="31004" y="41009"/>
                    </a:cubicBezTo>
                    <a:cubicBezTo>
                      <a:pt x="31357" y="41512"/>
                      <a:pt x="31714" y="41745"/>
                      <a:pt x="32070" y="41745"/>
                    </a:cubicBezTo>
                    <a:cubicBezTo>
                      <a:pt x="36119" y="41745"/>
                      <a:pt x="40125" y="11641"/>
                      <a:pt x="37864" y="6227"/>
                    </a:cubicBezTo>
                    <a:cubicBezTo>
                      <a:pt x="37864" y="6227"/>
                      <a:pt x="31340" y="486"/>
                      <a:pt x="20752"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81;p42">
                <a:extLst>
                  <a:ext uri="{FF2B5EF4-FFF2-40B4-BE49-F238E27FC236}">
                    <a16:creationId xmlns:a16="http://schemas.microsoft.com/office/drawing/2014/main" id="{2EF1AAD8-924E-4391-A31D-A771577E31AC}"/>
                  </a:ext>
                </a:extLst>
              </p:cNvPr>
              <p:cNvSpPr/>
              <p:nvPr/>
            </p:nvSpPr>
            <p:spPr>
              <a:xfrm>
                <a:off x="6153627" y="214992"/>
                <a:ext cx="713153" cy="995799"/>
              </a:xfrm>
              <a:custGeom>
                <a:avLst/>
                <a:gdLst/>
                <a:ahLst/>
                <a:cxnLst/>
                <a:rect l="l" t="t" r="r" b="b"/>
                <a:pathLst>
                  <a:path w="95661" h="133575" extrusionOk="0">
                    <a:moveTo>
                      <a:pt x="76424" y="1"/>
                    </a:moveTo>
                    <a:cubicBezTo>
                      <a:pt x="76424" y="2"/>
                      <a:pt x="83879" y="38512"/>
                      <a:pt x="0" y="108709"/>
                    </a:cubicBezTo>
                    <a:cubicBezTo>
                      <a:pt x="2461" y="112437"/>
                      <a:pt x="17373" y="114301"/>
                      <a:pt x="17373" y="114301"/>
                    </a:cubicBezTo>
                    <a:cubicBezTo>
                      <a:pt x="17373" y="114301"/>
                      <a:pt x="18007" y="127982"/>
                      <a:pt x="20504" y="133574"/>
                    </a:cubicBezTo>
                    <a:cubicBezTo>
                      <a:pt x="27326" y="130480"/>
                      <a:pt x="93796" y="76424"/>
                      <a:pt x="95660" y="41605"/>
                    </a:cubicBezTo>
                    <a:cubicBezTo>
                      <a:pt x="95660" y="27327"/>
                      <a:pt x="91932" y="14279"/>
                      <a:pt x="76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82;p42">
                <a:extLst>
                  <a:ext uri="{FF2B5EF4-FFF2-40B4-BE49-F238E27FC236}">
                    <a16:creationId xmlns:a16="http://schemas.microsoft.com/office/drawing/2014/main" id="{6CED233E-35EB-457D-9851-A319BA1D28E0}"/>
                  </a:ext>
                </a:extLst>
              </p:cNvPr>
              <p:cNvSpPr/>
              <p:nvPr/>
            </p:nvSpPr>
            <p:spPr>
              <a:xfrm>
                <a:off x="6313432" y="214992"/>
                <a:ext cx="713153" cy="995804"/>
              </a:xfrm>
              <a:custGeom>
                <a:avLst/>
                <a:gdLst/>
                <a:ahLst/>
                <a:cxnLst/>
                <a:rect l="l" t="t" r="r" b="b"/>
                <a:pathLst>
                  <a:path w="95661" h="133575" extrusionOk="0">
                    <a:moveTo>
                      <a:pt x="19237" y="1"/>
                    </a:moveTo>
                    <a:lnTo>
                      <a:pt x="19237" y="1"/>
                    </a:lnTo>
                    <a:cubicBezTo>
                      <a:pt x="3728" y="14279"/>
                      <a:pt x="0" y="27327"/>
                      <a:pt x="0" y="41605"/>
                    </a:cubicBezTo>
                    <a:cubicBezTo>
                      <a:pt x="1864" y="76424"/>
                      <a:pt x="68334" y="130480"/>
                      <a:pt x="75156" y="133574"/>
                    </a:cubicBezTo>
                    <a:cubicBezTo>
                      <a:pt x="77654" y="127982"/>
                      <a:pt x="78288" y="114301"/>
                      <a:pt x="78288" y="114301"/>
                    </a:cubicBezTo>
                    <a:cubicBezTo>
                      <a:pt x="78288" y="114301"/>
                      <a:pt x="93200" y="112437"/>
                      <a:pt x="95660" y="108709"/>
                    </a:cubicBezTo>
                    <a:cubicBezTo>
                      <a:pt x="11782" y="38512"/>
                      <a:pt x="19236" y="2"/>
                      <a:pt x="19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83;p42">
                <a:extLst>
                  <a:ext uri="{FF2B5EF4-FFF2-40B4-BE49-F238E27FC236}">
                    <a16:creationId xmlns:a16="http://schemas.microsoft.com/office/drawing/2014/main" id="{E96784D9-8231-491E-BE91-08CB86F779D5}"/>
                  </a:ext>
                </a:extLst>
              </p:cNvPr>
              <p:cNvSpPr/>
              <p:nvPr/>
            </p:nvSpPr>
            <p:spPr>
              <a:xfrm>
                <a:off x="6433689" y="976572"/>
                <a:ext cx="114844" cy="104445"/>
              </a:xfrm>
              <a:custGeom>
                <a:avLst/>
                <a:gdLst/>
                <a:ahLst/>
                <a:cxnLst/>
                <a:rect l="l" t="t" r="r" b="b"/>
                <a:pathLst>
                  <a:path w="15405" h="14010" extrusionOk="0">
                    <a:moveTo>
                      <a:pt x="14539" y="0"/>
                    </a:moveTo>
                    <a:cubicBezTo>
                      <a:pt x="14399" y="0"/>
                      <a:pt x="14257" y="62"/>
                      <a:pt x="14140" y="214"/>
                    </a:cubicBezTo>
                    <a:cubicBezTo>
                      <a:pt x="9630" y="4389"/>
                      <a:pt x="5156" y="8751"/>
                      <a:pt x="496" y="12927"/>
                    </a:cubicBezTo>
                    <a:cubicBezTo>
                      <a:pt x="0" y="13422"/>
                      <a:pt x="463" y="14009"/>
                      <a:pt x="902" y="14009"/>
                    </a:cubicBezTo>
                    <a:cubicBezTo>
                      <a:pt x="1024" y="14009"/>
                      <a:pt x="1144" y="13964"/>
                      <a:pt x="1242" y="13859"/>
                    </a:cubicBezTo>
                    <a:cubicBezTo>
                      <a:pt x="5902" y="9683"/>
                      <a:pt x="10412" y="5321"/>
                      <a:pt x="14923" y="960"/>
                    </a:cubicBezTo>
                    <a:cubicBezTo>
                      <a:pt x="15405" y="620"/>
                      <a:pt x="14982" y="0"/>
                      <a:pt x="14539"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84;p42">
                <a:extLst>
                  <a:ext uri="{FF2B5EF4-FFF2-40B4-BE49-F238E27FC236}">
                    <a16:creationId xmlns:a16="http://schemas.microsoft.com/office/drawing/2014/main" id="{7465BFAB-8EE6-48B6-B435-30CCA4056F38}"/>
                  </a:ext>
                </a:extLst>
              </p:cNvPr>
              <p:cNvSpPr/>
              <p:nvPr/>
            </p:nvSpPr>
            <p:spPr>
              <a:xfrm>
                <a:off x="6380430" y="1032157"/>
                <a:ext cx="75348" cy="60997"/>
              </a:xfrm>
              <a:custGeom>
                <a:avLst/>
                <a:gdLst/>
                <a:ahLst/>
                <a:cxnLst/>
                <a:rect l="l" t="t" r="r" b="b"/>
                <a:pathLst>
                  <a:path w="10107" h="8182" extrusionOk="0">
                    <a:moveTo>
                      <a:pt x="9248" y="0"/>
                    </a:moveTo>
                    <a:cubicBezTo>
                      <a:pt x="9113" y="0"/>
                      <a:pt x="8978" y="62"/>
                      <a:pt x="8870" y="214"/>
                    </a:cubicBezTo>
                    <a:cubicBezTo>
                      <a:pt x="6223" y="2675"/>
                      <a:pt x="3278" y="4874"/>
                      <a:pt x="482" y="7185"/>
                    </a:cubicBezTo>
                    <a:cubicBezTo>
                      <a:pt x="0" y="7554"/>
                      <a:pt x="424" y="8182"/>
                      <a:pt x="934" y="8182"/>
                    </a:cubicBezTo>
                    <a:cubicBezTo>
                      <a:pt x="1094" y="8182"/>
                      <a:pt x="1263" y="8120"/>
                      <a:pt x="1414" y="7968"/>
                    </a:cubicBezTo>
                    <a:cubicBezTo>
                      <a:pt x="4210" y="5806"/>
                      <a:pt x="7155" y="3607"/>
                      <a:pt x="9653" y="960"/>
                    </a:cubicBezTo>
                    <a:cubicBezTo>
                      <a:pt x="10106" y="620"/>
                      <a:pt x="9677" y="0"/>
                      <a:pt x="9248"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85;p42">
                <a:extLst>
                  <a:ext uri="{FF2B5EF4-FFF2-40B4-BE49-F238E27FC236}">
                    <a16:creationId xmlns:a16="http://schemas.microsoft.com/office/drawing/2014/main" id="{E5EEA7F2-09B5-4940-8352-61331BD5316A}"/>
                  </a:ext>
                </a:extLst>
              </p:cNvPr>
              <p:cNvSpPr/>
              <p:nvPr/>
            </p:nvSpPr>
            <p:spPr>
              <a:xfrm>
                <a:off x="6191424" y="991147"/>
                <a:ext cx="38915" cy="28232"/>
              </a:xfrm>
              <a:custGeom>
                <a:avLst/>
                <a:gdLst/>
                <a:ahLst/>
                <a:cxnLst/>
                <a:rect l="l" t="t" r="r" b="b"/>
                <a:pathLst>
                  <a:path w="5220" h="3787" extrusionOk="0">
                    <a:moveTo>
                      <a:pt x="4413" y="1"/>
                    </a:moveTo>
                    <a:cubicBezTo>
                      <a:pt x="4313" y="1"/>
                      <a:pt x="4206" y="38"/>
                      <a:pt x="4101" y="123"/>
                    </a:cubicBezTo>
                    <a:cubicBezTo>
                      <a:pt x="2834" y="869"/>
                      <a:pt x="1753" y="1801"/>
                      <a:pt x="522" y="2584"/>
                    </a:cubicBezTo>
                    <a:cubicBezTo>
                      <a:pt x="0" y="2983"/>
                      <a:pt x="338" y="3787"/>
                      <a:pt x="807" y="3787"/>
                    </a:cubicBezTo>
                    <a:cubicBezTo>
                      <a:pt x="907" y="3787"/>
                      <a:pt x="1014" y="3750"/>
                      <a:pt x="1119" y="3665"/>
                    </a:cubicBezTo>
                    <a:cubicBezTo>
                      <a:pt x="2386" y="2919"/>
                      <a:pt x="3467" y="1987"/>
                      <a:pt x="4698" y="1204"/>
                    </a:cubicBezTo>
                    <a:cubicBezTo>
                      <a:pt x="5220" y="805"/>
                      <a:pt x="4882" y="1"/>
                      <a:pt x="4413"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86;p42">
                <a:extLst>
                  <a:ext uri="{FF2B5EF4-FFF2-40B4-BE49-F238E27FC236}">
                    <a16:creationId xmlns:a16="http://schemas.microsoft.com/office/drawing/2014/main" id="{28EDDAE4-21BB-425E-8496-F09923643308}"/>
                  </a:ext>
                </a:extLst>
              </p:cNvPr>
              <p:cNvSpPr/>
              <p:nvPr/>
            </p:nvSpPr>
            <p:spPr>
              <a:xfrm>
                <a:off x="6670728" y="281207"/>
                <a:ext cx="81543" cy="217731"/>
              </a:xfrm>
              <a:custGeom>
                <a:avLst/>
                <a:gdLst/>
                <a:ahLst/>
                <a:cxnLst/>
                <a:rect l="l" t="t" r="r" b="b"/>
                <a:pathLst>
                  <a:path w="10938" h="29206" extrusionOk="0">
                    <a:moveTo>
                      <a:pt x="9838" y="1"/>
                    </a:moveTo>
                    <a:cubicBezTo>
                      <a:pt x="9531" y="1"/>
                      <a:pt x="9223" y="196"/>
                      <a:pt x="9223" y="588"/>
                    </a:cubicBezTo>
                    <a:cubicBezTo>
                      <a:pt x="9708" y="10057"/>
                      <a:pt x="4414" y="20160"/>
                      <a:pt x="201" y="28249"/>
                    </a:cubicBezTo>
                    <a:cubicBezTo>
                      <a:pt x="0" y="28753"/>
                      <a:pt x="427" y="29205"/>
                      <a:pt x="829" y="29205"/>
                    </a:cubicBezTo>
                    <a:cubicBezTo>
                      <a:pt x="1023" y="29205"/>
                      <a:pt x="1211" y="29100"/>
                      <a:pt x="1320" y="28846"/>
                    </a:cubicBezTo>
                    <a:cubicBezTo>
                      <a:pt x="5644" y="20458"/>
                      <a:pt x="10938" y="10355"/>
                      <a:pt x="10453" y="588"/>
                    </a:cubicBezTo>
                    <a:cubicBezTo>
                      <a:pt x="10453" y="196"/>
                      <a:pt x="10146" y="1"/>
                      <a:pt x="983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87;p42">
                <a:extLst>
                  <a:ext uri="{FF2B5EF4-FFF2-40B4-BE49-F238E27FC236}">
                    <a16:creationId xmlns:a16="http://schemas.microsoft.com/office/drawing/2014/main" id="{D22F8ACB-F316-46D3-9BC2-631D315515F5}"/>
                  </a:ext>
                </a:extLst>
              </p:cNvPr>
              <p:cNvSpPr/>
              <p:nvPr/>
            </p:nvSpPr>
            <p:spPr>
              <a:xfrm>
                <a:off x="6732068" y="336635"/>
                <a:ext cx="35873" cy="80581"/>
              </a:xfrm>
              <a:custGeom>
                <a:avLst/>
                <a:gdLst/>
                <a:ahLst/>
                <a:cxnLst/>
                <a:rect l="l" t="t" r="r" b="b"/>
                <a:pathLst>
                  <a:path w="4812" h="10809" extrusionOk="0">
                    <a:moveTo>
                      <a:pt x="4048" y="1"/>
                    </a:moveTo>
                    <a:cubicBezTo>
                      <a:pt x="3794" y="1"/>
                      <a:pt x="3554" y="140"/>
                      <a:pt x="3493" y="460"/>
                    </a:cubicBezTo>
                    <a:cubicBezTo>
                      <a:pt x="2859" y="3703"/>
                      <a:pt x="1778" y="6834"/>
                      <a:pt x="212" y="9929"/>
                    </a:cubicBezTo>
                    <a:cubicBezTo>
                      <a:pt x="1" y="10378"/>
                      <a:pt x="483" y="10809"/>
                      <a:pt x="887" y="10809"/>
                    </a:cubicBezTo>
                    <a:cubicBezTo>
                      <a:pt x="1053" y="10809"/>
                      <a:pt x="1207" y="10736"/>
                      <a:pt x="1293" y="10562"/>
                    </a:cubicBezTo>
                    <a:cubicBezTo>
                      <a:pt x="2859" y="7431"/>
                      <a:pt x="4089" y="4188"/>
                      <a:pt x="4723" y="758"/>
                    </a:cubicBezTo>
                    <a:cubicBezTo>
                      <a:pt x="4811" y="294"/>
                      <a:pt x="4416" y="1"/>
                      <a:pt x="404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88;p42">
                <a:extLst>
                  <a:ext uri="{FF2B5EF4-FFF2-40B4-BE49-F238E27FC236}">
                    <a16:creationId xmlns:a16="http://schemas.microsoft.com/office/drawing/2014/main" id="{42AED25D-9220-415E-9BF8-E92A3C98BBFB}"/>
                  </a:ext>
                </a:extLst>
              </p:cNvPr>
              <p:cNvSpPr/>
              <p:nvPr/>
            </p:nvSpPr>
            <p:spPr>
              <a:xfrm>
                <a:off x="6585383" y="560434"/>
                <a:ext cx="179934" cy="213101"/>
              </a:xfrm>
              <a:custGeom>
                <a:avLst/>
                <a:gdLst/>
                <a:ahLst/>
                <a:cxnLst/>
                <a:rect l="l" t="t" r="r" b="b"/>
                <a:pathLst>
                  <a:path w="24136" h="28585" extrusionOk="0">
                    <a:moveTo>
                      <a:pt x="892" y="0"/>
                    </a:moveTo>
                    <a:cubicBezTo>
                      <a:pt x="446" y="0"/>
                      <a:pt x="1" y="439"/>
                      <a:pt x="316" y="860"/>
                    </a:cubicBezTo>
                    <a:cubicBezTo>
                      <a:pt x="7623" y="10180"/>
                      <a:pt x="14930" y="19500"/>
                      <a:pt x="22833" y="28372"/>
                    </a:cubicBezTo>
                    <a:cubicBezTo>
                      <a:pt x="22982" y="28522"/>
                      <a:pt x="23140" y="28584"/>
                      <a:pt x="23287" y="28584"/>
                    </a:cubicBezTo>
                    <a:cubicBezTo>
                      <a:pt x="23765" y="28584"/>
                      <a:pt x="24136" y="27925"/>
                      <a:pt x="23765" y="27440"/>
                    </a:cubicBezTo>
                    <a:cubicBezTo>
                      <a:pt x="15862" y="18754"/>
                      <a:pt x="8704" y="9583"/>
                      <a:pt x="1397" y="263"/>
                    </a:cubicBezTo>
                    <a:cubicBezTo>
                      <a:pt x="1266" y="77"/>
                      <a:pt x="1079" y="0"/>
                      <a:pt x="892"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89;p42">
                <a:extLst>
                  <a:ext uri="{FF2B5EF4-FFF2-40B4-BE49-F238E27FC236}">
                    <a16:creationId xmlns:a16="http://schemas.microsoft.com/office/drawing/2014/main" id="{CB34689B-905C-402F-AA8F-8E7EA4289786}"/>
                  </a:ext>
                </a:extLst>
              </p:cNvPr>
              <p:cNvSpPr/>
              <p:nvPr/>
            </p:nvSpPr>
            <p:spPr>
              <a:xfrm>
                <a:off x="6413985" y="771105"/>
                <a:ext cx="179658" cy="203917"/>
              </a:xfrm>
              <a:custGeom>
                <a:avLst/>
                <a:gdLst/>
                <a:ahLst/>
                <a:cxnLst/>
                <a:rect l="l" t="t" r="r" b="b"/>
                <a:pathLst>
                  <a:path w="24099" h="27353" extrusionOk="0">
                    <a:moveTo>
                      <a:pt x="899" y="0"/>
                    </a:moveTo>
                    <a:cubicBezTo>
                      <a:pt x="441" y="0"/>
                      <a:pt x="0" y="448"/>
                      <a:pt x="343" y="896"/>
                    </a:cubicBezTo>
                    <a:cubicBezTo>
                      <a:pt x="7016" y="10365"/>
                      <a:pt x="14919" y="18604"/>
                      <a:pt x="22711" y="27141"/>
                    </a:cubicBezTo>
                    <a:cubicBezTo>
                      <a:pt x="22851" y="27291"/>
                      <a:pt x="23010" y="27353"/>
                      <a:pt x="23163" y="27353"/>
                    </a:cubicBezTo>
                    <a:cubicBezTo>
                      <a:pt x="23661" y="27353"/>
                      <a:pt x="24099" y="26694"/>
                      <a:pt x="23643" y="26209"/>
                    </a:cubicBezTo>
                    <a:cubicBezTo>
                      <a:pt x="15851" y="17821"/>
                      <a:pt x="7948" y="9583"/>
                      <a:pt x="1424" y="263"/>
                    </a:cubicBezTo>
                    <a:cubicBezTo>
                      <a:pt x="1282" y="77"/>
                      <a:pt x="1089" y="0"/>
                      <a:pt x="899"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90;p42">
                <a:extLst>
                  <a:ext uri="{FF2B5EF4-FFF2-40B4-BE49-F238E27FC236}">
                    <a16:creationId xmlns:a16="http://schemas.microsoft.com/office/drawing/2014/main" id="{0B1A85DD-E294-47A9-813C-118AE7231105}"/>
                  </a:ext>
                </a:extLst>
              </p:cNvPr>
              <p:cNvSpPr/>
              <p:nvPr/>
            </p:nvSpPr>
            <p:spPr>
              <a:xfrm>
                <a:off x="6881697" y="951471"/>
                <a:ext cx="71225" cy="59856"/>
              </a:xfrm>
              <a:custGeom>
                <a:avLst/>
                <a:gdLst/>
                <a:ahLst/>
                <a:cxnLst/>
                <a:rect l="l" t="t" r="r" b="b"/>
                <a:pathLst>
                  <a:path w="9554" h="8029" extrusionOk="0">
                    <a:moveTo>
                      <a:pt x="991" y="0"/>
                    </a:moveTo>
                    <a:cubicBezTo>
                      <a:pt x="463" y="0"/>
                      <a:pt x="0" y="588"/>
                      <a:pt x="496" y="1083"/>
                    </a:cubicBezTo>
                    <a:cubicBezTo>
                      <a:pt x="3143" y="3395"/>
                      <a:pt x="5454" y="6042"/>
                      <a:pt x="8437" y="7906"/>
                    </a:cubicBezTo>
                    <a:cubicBezTo>
                      <a:pt x="8543" y="7992"/>
                      <a:pt x="8650" y="8029"/>
                      <a:pt x="8752" y="8029"/>
                    </a:cubicBezTo>
                    <a:cubicBezTo>
                      <a:pt x="9219" y="8029"/>
                      <a:pt x="9554" y="7249"/>
                      <a:pt x="9033" y="6974"/>
                    </a:cubicBezTo>
                    <a:cubicBezTo>
                      <a:pt x="6237" y="4960"/>
                      <a:pt x="3926" y="2463"/>
                      <a:pt x="1428" y="151"/>
                    </a:cubicBezTo>
                    <a:cubicBezTo>
                      <a:pt x="1290" y="46"/>
                      <a:pt x="1138" y="0"/>
                      <a:pt x="991"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91;p42">
                <a:extLst>
                  <a:ext uri="{FF2B5EF4-FFF2-40B4-BE49-F238E27FC236}">
                    <a16:creationId xmlns:a16="http://schemas.microsoft.com/office/drawing/2014/main" id="{505E11B4-47D9-4A0A-B861-FFE1EF25E8B0}"/>
                  </a:ext>
                </a:extLst>
              </p:cNvPr>
              <p:cNvSpPr/>
              <p:nvPr/>
            </p:nvSpPr>
            <p:spPr>
              <a:xfrm>
                <a:off x="6844631" y="951583"/>
                <a:ext cx="45841" cy="36776"/>
              </a:xfrm>
              <a:custGeom>
                <a:avLst/>
                <a:gdLst/>
                <a:ahLst/>
                <a:cxnLst/>
                <a:rect l="l" t="t" r="r" b="b"/>
                <a:pathLst>
                  <a:path w="6149" h="4933" extrusionOk="0">
                    <a:moveTo>
                      <a:pt x="1048" y="1"/>
                    </a:moveTo>
                    <a:cubicBezTo>
                      <a:pt x="502" y="1"/>
                      <a:pt x="0" y="679"/>
                      <a:pt x="510" y="1068"/>
                    </a:cubicBezTo>
                    <a:cubicBezTo>
                      <a:pt x="2038" y="2299"/>
                      <a:pt x="3455" y="3380"/>
                      <a:pt x="4834" y="4796"/>
                    </a:cubicBezTo>
                    <a:cubicBezTo>
                      <a:pt x="4969" y="4891"/>
                      <a:pt x="5110" y="4932"/>
                      <a:pt x="5244" y="4932"/>
                    </a:cubicBezTo>
                    <a:cubicBezTo>
                      <a:pt x="5743" y="4932"/>
                      <a:pt x="6148" y="4364"/>
                      <a:pt x="5766" y="3864"/>
                    </a:cubicBezTo>
                    <a:cubicBezTo>
                      <a:pt x="4387" y="2634"/>
                      <a:pt x="2821" y="1367"/>
                      <a:pt x="1442" y="136"/>
                    </a:cubicBezTo>
                    <a:cubicBezTo>
                      <a:pt x="1317" y="41"/>
                      <a:pt x="1181" y="1"/>
                      <a:pt x="104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92;p42">
                <a:extLst>
                  <a:ext uri="{FF2B5EF4-FFF2-40B4-BE49-F238E27FC236}">
                    <a16:creationId xmlns:a16="http://schemas.microsoft.com/office/drawing/2014/main" id="{66E31FF0-B426-4A5F-8161-382A105C41B5}"/>
                  </a:ext>
                </a:extLst>
              </p:cNvPr>
              <p:cNvSpPr/>
              <p:nvPr/>
            </p:nvSpPr>
            <p:spPr>
              <a:xfrm>
                <a:off x="6335387" y="495330"/>
                <a:ext cx="21247" cy="85859"/>
              </a:xfrm>
              <a:custGeom>
                <a:avLst/>
                <a:gdLst/>
                <a:ahLst/>
                <a:cxnLst/>
                <a:rect l="l" t="t" r="r" b="b"/>
                <a:pathLst>
                  <a:path w="2850" h="11517" extrusionOk="0">
                    <a:moveTo>
                      <a:pt x="1189" y="1"/>
                    </a:moveTo>
                    <a:cubicBezTo>
                      <a:pt x="936" y="1"/>
                      <a:pt x="695" y="140"/>
                      <a:pt x="634" y="459"/>
                    </a:cubicBezTo>
                    <a:cubicBezTo>
                      <a:pt x="0" y="4187"/>
                      <a:pt x="149" y="7580"/>
                      <a:pt x="1566" y="11159"/>
                    </a:cubicBezTo>
                    <a:cubicBezTo>
                      <a:pt x="1662" y="11412"/>
                      <a:pt x="1840" y="11517"/>
                      <a:pt x="2027" y="11517"/>
                    </a:cubicBezTo>
                    <a:cubicBezTo>
                      <a:pt x="2419" y="11517"/>
                      <a:pt x="2849" y="11055"/>
                      <a:pt x="2647" y="10525"/>
                    </a:cubicBezTo>
                    <a:cubicBezTo>
                      <a:pt x="1380" y="7431"/>
                      <a:pt x="1231" y="4187"/>
                      <a:pt x="1864" y="758"/>
                    </a:cubicBezTo>
                    <a:cubicBezTo>
                      <a:pt x="1953" y="294"/>
                      <a:pt x="1557" y="1"/>
                      <a:pt x="1189"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93;p42">
                <a:extLst>
                  <a:ext uri="{FF2B5EF4-FFF2-40B4-BE49-F238E27FC236}">
                    <a16:creationId xmlns:a16="http://schemas.microsoft.com/office/drawing/2014/main" id="{E94E6731-CBCD-45C8-A6A2-B302E964274D}"/>
                  </a:ext>
                </a:extLst>
              </p:cNvPr>
              <p:cNvSpPr/>
              <p:nvPr/>
            </p:nvSpPr>
            <p:spPr>
              <a:xfrm>
                <a:off x="6362069" y="594630"/>
                <a:ext cx="11399" cy="9460"/>
              </a:xfrm>
              <a:custGeom>
                <a:avLst/>
                <a:gdLst/>
                <a:ahLst/>
                <a:cxnLst/>
                <a:rect l="l" t="t" r="r" b="b"/>
                <a:pathLst>
                  <a:path w="1529" h="1269" extrusionOk="0">
                    <a:moveTo>
                      <a:pt x="783" y="1"/>
                    </a:moveTo>
                    <a:cubicBezTo>
                      <a:pt x="0" y="1"/>
                      <a:pt x="0" y="1268"/>
                      <a:pt x="783" y="1268"/>
                    </a:cubicBezTo>
                    <a:cubicBezTo>
                      <a:pt x="1529" y="1268"/>
                      <a:pt x="1529" y="1"/>
                      <a:pt x="783"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494;p42">
              <a:extLst>
                <a:ext uri="{FF2B5EF4-FFF2-40B4-BE49-F238E27FC236}">
                  <a16:creationId xmlns:a16="http://schemas.microsoft.com/office/drawing/2014/main" id="{696C3D92-609C-4151-ADCE-ACDED10847D4}"/>
                </a:ext>
              </a:extLst>
            </p:cNvPr>
            <p:cNvSpPr/>
            <p:nvPr/>
          </p:nvSpPr>
          <p:spPr>
            <a:xfrm>
              <a:off x="7015179" y="548499"/>
              <a:ext cx="60035" cy="148138"/>
            </a:xfrm>
            <a:custGeom>
              <a:avLst/>
              <a:gdLst/>
              <a:ahLst/>
              <a:cxnLst/>
              <a:rect l="l" t="t" r="r" b="b"/>
              <a:pathLst>
                <a:path w="8053" h="19871" extrusionOk="0">
                  <a:moveTo>
                    <a:pt x="2797" y="0"/>
                  </a:moveTo>
                  <a:cubicBezTo>
                    <a:pt x="2461" y="0"/>
                    <a:pt x="2014" y="0"/>
                    <a:pt x="1529" y="783"/>
                  </a:cubicBezTo>
                  <a:cubicBezTo>
                    <a:pt x="1" y="3095"/>
                    <a:pt x="1082" y="12713"/>
                    <a:pt x="3393" y="19871"/>
                  </a:cubicBezTo>
                  <a:cubicBezTo>
                    <a:pt x="4810" y="16926"/>
                    <a:pt x="6525" y="14912"/>
                    <a:pt x="8053" y="10700"/>
                  </a:cubicBezTo>
                  <a:cubicBezTo>
                    <a:pt x="7755" y="7755"/>
                    <a:pt x="6823" y="4660"/>
                    <a:pt x="5108" y="2163"/>
                  </a:cubicBezTo>
                  <a:cubicBezTo>
                    <a:pt x="4325" y="783"/>
                    <a:pt x="3579" y="150"/>
                    <a:pt x="2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95;p42">
              <a:extLst>
                <a:ext uri="{FF2B5EF4-FFF2-40B4-BE49-F238E27FC236}">
                  <a16:creationId xmlns:a16="http://schemas.microsoft.com/office/drawing/2014/main" id="{469CB1C6-1587-4647-93F3-A1B1EB46C38B}"/>
                </a:ext>
              </a:extLst>
            </p:cNvPr>
            <p:cNvSpPr/>
            <p:nvPr/>
          </p:nvSpPr>
          <p:spPr>
            <a:xfrm>
              <a:off x="7143576" y="391996"/>
              <a:ext cx="63651" cy="172628"/>
            </a:xfrm>
            <a:custGeom>
              <a:avLst/>
              <a:gdLst/>
              <a:ahLst/>
              <a:cxnLst/>
              <a:rect l="l" t="t" r="r" b="b"/>
              <a:pathLst>
                <a:path w="8538" h="23156" extrusionOk="0">
                  <a:moveTo>
                    <a:pt x="5159" y="0"/>
                  </a:moveTo>
                  <a:cubicBezTo>
                    <a:pt x="3055" y="0"/>
                    <a:pt x="1252" y="3412"/>
                    <a:pt x="485" y="9325"/>
                  </a:cubicBezTo>
                  <a:lnTo>
                    <a:pt x="1" y="23156"/>
                  </a:lnTo>
                  <a:cubicBezTo>
                    <a:pt x="4064" y="20844"/>
                    <a:pt x="6860" y="17713"/>
                    <a:pt x="8091" y="14470"/>
                  </a:cubicBezTo>
                  <a:cubicBezTo>
                    <a:pt x="8389" y="11823"/>
                    <a:pt x="8538" y="9474"/>
                    <a:pt x="8389" y="7312"/>
                  </a:cubicBezTo>
                  <a:cubicBezTo>
                    <a:pt x="8091" y="2801"/>
                    <a:pt x="7009" y="154"/>
                    <a:pt x="5295" y="5"/>
                  </a:cubicBezTo>
                  <a:cubicBezTo>
                    <a:pt x="5249" y="2"/>
                    <a:pt x="5204"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96;p42">
              <a:extLst>
                <a:ext uri="{FF2B5EF4-FFF2-40B4-BE49-F238E27FC236}">
                  <a16:creationId xmlns:a16="http://schemas.microsoft.com/office/drawing/2014/main" id="{EE355798-92FB-4A7C-8977-342ADF3C092C}"/>
                </a:ext>
              </a:extLst>
            </p:cNvPr>
            <p:cNvSpPr/>
            <p:nvPr/>
          </p:nvSpPr>
          <p:spPr>
            <a:xfrm>
              <a:off x="7296188" y="465391"/>
              <a:ext cx="40965" cy="39407"/>
            </a:xfrm>
            <a:custGeom>
              <a:avLst/>
              <a:gdLst/>
              <a:ahLst/>
              <a:cxnLst/>
              <a:rect l="l" t="t" r="r" b="b"/>
              <a:pathLst>
                <a:path w="5495" h="5286" extrusionOk="0">
                  <a:moveTo>
                    <a:pt x="4599" y="0"/>
                  </a:moveTo>
                  <a:cubicBezTo>
                    <a:pt x="4414" y="0"/>
                    <a:pt x="4228" y="77"/>
                    <a:pt x="4097" y="263"/>
                  </a:cubicBezTo>
                  <a:cubicBezTo>
                    <a:pt x="2979" y="1679"/>
                    <a:pt x="1749" y="3059"/>
                    <a:pt x="369" y="4289"/>
                  </a:cubicBezTo>
                  <a:cubicBezTo>
                    <a:pt x="0" y="4658"/>
                    <a:pt x="365" y="5285"/>
                    <a:pt x="840" y="5285"/>
                  </a:cubicBezTo>
                  <a:cubicBezTo>
                    <a:pt x="990" y="5285"/>
                    <a:pt x="1150" y="5223"/>
                    <a:pt x="1301" y="5072"/>
                  </a:cubicBezTo>
                  <a:cubicBezTo>
                    <a:pt x="2681" y="3842"/>
                    <a:pt x="3911" y="2425"/>
                    <a:pt x="5178" y="897"/>
                  </a:cubicBezTo>
                  <a:cubicBezTo>
                    <a:pt x="5495" y="448"/>
                    <a:pt x="5047" y="0"/>
                    <a:pt x="4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97;p42">
              <a:extLst>
                <a:ext uri="{FF2B5EF4-FFF2-40B4-BE49-F238E27FC236}">
                  <a16:creationId xmlns:a16="http://schemas.microsoft.com/office/drawing/2014/main" id="{F06BA57E-8550-4E93-810D-FB60A3D8DAA8}"/>
                </a:ext>
              </a:extLst>
            </p:cNvPr>
            <p:cNvSpPr/>
            <p:nvPr/>
          </p:nvSpPr>
          <p:spPr>
            <a:xfrm>
              <a:off x="7038245" y="585811"/>
              <a:ext cx="9185" cy="27106"/>
            </a:xfrm>
            <a:custGeom>
              <a:avLst/>
              <a:gdLst/>
              <a:ahLst/>
              <a:cxnLst/>
              <a:rect l="l" t="t" r="r" b="b"/>
              <a:pathLst>
                <a:path w="1232" h="3636" extrusionOk="0">
                  <a:moveTo>
                    <a:pt x="616" y="0"/>
                  </a:moveTo>
                  <a:cubicBezTo>
                    <a:pt x="308" y="0"/>
                    <a:pt x="1" y="196"/>
                    <a:pt x="1" y="587"/>
                  </a:cubicBezTo>
                  <a:lnTo>
                    <a:pt x="1" y="3048"/>
                  </a:lnTo>
                  <a:cubicBezTo>
                    <a:pt x="1" y="3439"/>
                    <a:pt x="308" y="3635"/>
                    <a:pt x="616" y="3635"/>
                  </a:cubicBezTo>
                  <a:cubicBezTo>
                    <a:pt x="923" y="3635"/>
                    <a:pt x="1231" y="3439"/>
                    <a:pt x="1231" y="3048"/>
                  </a:cubicBezTo>
                  <a:lnTo>
                    <a:pt x="1231" y="587"/>
                  </a:lnTo>
                  <a:cubicBezTo>
                    <a:pt x="1231" y="196"/>
                    <a:pt x="923" y="0"/>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8136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F0D82-4640-4AF5-979B-2F0531698A3F}"/>
              </a:ext>
            </a:extLst>
          </p:cNvPr>
          <p:cNvPicPr>
            <a:picLocks noChangeAspect="1"/>
          </p:cNvPicPr>
          <p:nvPr/>
        </p:nvPicPr>
        <p:blipFill>
          <a:blip r:embed="rId2"/>
          <a:stretch>
            <a:fillRect/>
          </a:stretch>
        </p:blipFill>
        <p:spPr>
          <a:xfrm>
            <a:off x="0" y="0"/>
            <a:ext cx="4572000" cy="5143500"/>
          </a:xfrm>
          <a:prstGeom prst="rect">
            <a:avLst/>
          </a:prstGeom>
        </p:spPr>
      </p:pic>
      <p:pic>
        <p:nvPicPr>
          <p:cNvPr id="6" name="Picture 5">
            <a:extLst>
              <a:ext uri="{FF2B5EF4-FFF2-40B4-BE49-F238E27FC236}">
                <a16:creationId xmlns:a16="http://schemas.microsoft.com/office/drawing/2014/main" id="{89F57995-7C38-49A6-811E-45FB9F2C7982}"/>
              </a:ext>
            </a:extLst>
          </p:cNvPr>
          <p:cNvPicPr>
            <a:picLocks noChangeAspect="1"/>
          </p:cNvPicPr>
          <p:nvPr/>
        </p:nvPicPr>
        <p:blipFill>
          <a:blip r:embed="rId3"/>
          <a:stretch>
            <a:fillRect/>
          </a:stretch>
        </p:blipFill>
        <p:spPr>
          <a:xfrm>
            <a:off x="4572000" y="0"/>
            <a:ext cx="4572000" cy="5143499"/>
          </a:xfrm>
          <a:prstGeom prst="rect">
            <a:avLst/>
          </a:prstGeom>
        </p:spPr>
      </p:pic>
      <p:sp>
        <p:nvSpPr>
          <p:cNvPr id="7" name="Google Shape;429;p28">
            <a:extLst>
              <a:ext uri="{FF2B5EF4-FFF2-40B4-BE49-F238E27FC236}">
                <a16:creationId xmlns:a16="http://schemas.microsoft.com/office/drawing/2014/main" id="{29288353-C3CC-4F0A-B903-B01E9C4B995E}"/>
              </a:ext>
            </a:extLst>
          </p:cNvPr>
          <p:cNvSpPr txBox="1">
            <a:spLocks/>
          </p:cNvSpPr>
          <p:nvPr/>
        </p:nvSpPr>
        <p:spPr>
          <a:xfrm>
            <a:off x="0" y="-270663"/>
            <a:ext cx="4572000" cy="849478"/>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Bef>
                <a:spcPts val="600"/>
              </a:spcBef>
            </a:pPr>
            <a:r>
              <a:rPr lang="vi-VN" sz="2400" b="1">
                <a:solidFill>
                  <a:srgbClr val="FF0000"/>
                </a:solidFill>
              </a:rPr>
              <a:t>League of Legend</a:t>
            </a:r>
          </a:p>
        </p:txBody>
      </p:sp>
      <p:sp>
        <p:nvSpPr>
          <p:cNvPr id="8" name="Google Shape;429;p28">
            <a:extLst>
              <a:ext uri="{FF2B5EF4-FFF2-40B4-BE49-F238E27FC236}">
                <a16:creationId xmlns:a16="http://schemas.microsoft.com/office/drawing/2014/main" id="{025E97D8-74D5-4E45-A12B-D77CE535FEC7}"/>
              </a:ext>
            </a:extLst>
          </p:cNvPr>
          <p:cNvSpPr txBox="1">
            <a:spLocks/>
          </p:cNvSpPr>
          <p:nvPr/>
        </p:nvSpPr>
        <p:spPr>
          <a:xfrm>
            <a:off x="3802685" y="4336693"/>
            <a:ext cx="4572000" cy="849478"/>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Bef>
                <a:spcPts val="600"/>
              </a:spcBef>
            </a:pPr>
            <a:r>
              <a:rPr lang="vi-VN" sz="3200" b="1">
                <a:solidFill>
                  <a:srgbClr val="FF0000"/>
                </a:solidFill>
              </a:rPr>
              <a:t>Free Fire</a:t>
            </a:r>
          </a:p>
        </p:txBody>
      </p:sp>
    </p:spTree>
    <p:extLst>
      <p:ext uri="{BB962C8B-B14F-4D97-AF65-F5344CB8AC3E}">
        <p14:creationId xmlns:p14="http://schemas.microsoft.com/office/powerpoint/2010/main" val="253452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1">
            <a:extLst>
              <a:ext uri="{FF2B5EF4-FFF2-40B4-BE49-F238E27FC236}">
                <a16:creationId xmlns:a16="http://schemas.microsoft.com/office/drawing/2014/main" id="{152CC2C2-2EDD-4B19-B86F-48532B65228C}"/>
              </a:ext>
            </a:extLst>
          </p:cNvPr>
          <p:cNvSpPr/>
          <p:nvPr/>
        </p:nvSpPr>
        <p:spPr>
          <a:xfrm>
            <a:off x="31652" y="1052932"/>
            <a:ext cx="2971801"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b="1">
                <a:latin typeface="Times New Roman" panose="02020603050405020304" pitchFamily="18" charset="0"/>
                <a:cs typeface="Times New Roman" panose="02020603050405020304" pitchFamily="18" charset="0"/>
              </a:rPr>
              <a:t>Giai </a:t>
            </a:r>
            <a:r>
              <a:rPr lang="en-US" sz="1800" b="1" dirty="0" err="1">
                <a:latin typeface="Times New Roman" panose="02020603050405020304" pitchFamily="18" charset="0"/>
                <a:cs typeface="Times New Roman" panose="02020603050405020304" pitchFamily="18" charset="0"/>
              </a:rPr>
              <a:t>đoạn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nhiễm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trùng</a:t>
            </a:r>
            <a:r>
              <a:rPr lang="en-US" sz="1800" b="1" dirty="0">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khởi</a:t>
            </a:r>
            <a:r>
              <a:rPr lang="en-US" sz="1800" b="1">
                <a:latin typeface="Times New Roman" panose="02020603050405020304" pitchFamily="18" charset="0"/>
                <a:cs typeface="Times New Roman" panose="02020603050405020304" pitchFamily="18" charset="0"/>
              </a:rPr>
              <a:t> phát</a:t>
            </a:r>
            <a:endParaRPr lang="en-US" sz="1800" dirty="0">
              <a:latin typeface="Times New Roman" pitchFamily="18" charset="0"/>
              <a:cs typeface="Times New Roman" pitchFamily="18" charset="0"/>
            </a:endParaRPr>
          </a:p>
        </p:txBody>
      </p:sp>
      <p:sp>
        <p:nvSpPr>
          <p:cNvPr id="12" name="Rounded Rectangle 11">
            <a:extLst>
              <a:ext uri="{FF2B5EF4-FFF2-40B4-BE49-F238E27FC236}">
                <a16:creationId xmlns:a16="http://schemas.microsoft.com/office/drawing/2014/main" id="{CDBE16D4-5C64-4F0D-95C2-CD32EB9716B9}"/>
              </a:ext>
            </a:extLst>
          </p:cNvPr>
          <p:cNvSpPr/>
          <p:nvPr/>
        </p:nvSpPr>
        <p:spPr>
          <a:xfrm>
            <a:off x="3180325" y="1025545"/>
            <a:ext cx="2832294" cy="7131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800" dirty="0"/>
          </a:p>
          <a:p>
            <a:pPr algn="ctr"/>
            <a:r>
              <a:rPr lang="en-US" sz="1800" b="1" dirty="0" err="1">
                <a:latin typeface="Times New Roman" panose="02020603050405020304" pitchFamily="18" charset="0"/>
                <a:cs typeface="Times New Roman" panose="02020603050405020304" pitchFamily="18" charset="0"/>
              </a:rPr>
              <a:t>Giai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đoạn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nhiễm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trùng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tiềm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tàng</a:t>
            </a:r>
            <a:endParaRPr lang="en-US" sz="1800" b="1" dirty="0">
              <a:latin typeface="Times New Roman" panose="02020603050405020304" pitchFamily="18" charset="0"/>
              <a:cs typeface="Times New Roman" panose="02020603050405020304" pitchFamily="18" charset="0"/>
            </a:endParaRPr>
          </a:p>
          <a:p>
            <a:endParaRPr lang="en-US" sz="1800" dirty="0">
              <a:latin typeface="Times New Roman" pitchFamily="18" charset="0"/>
              <a:cs typeface="Times New Roman" pitchFamily="18" charset="0"/>
            </a:endParaRPr>
          </a:p>
        </p:txBody>
      </p:sp>
      <p:sp>
        <p:nvSpPr>
          <p:cNvPr id="13" name="Rounded Rectangle 11">
            <a:extLst>
              <a:ext uri="{FF2B5EF4-FFF2-40B4-BE49-F238E27FC236}">
                <a16:creationId xmlns:a16="http://schemas.microsoft.com/office/drawing/2014/main" id="{CC876D1E-2E62-400C-8039-B26306F2E30D}"/>
              </a:ext>
            </a:extLst>
          </p:cNvPr>
          <p:cNvSpPr/>
          <p:nvPr/>
        </p:nvSpPr>
        <p:spPr>
          <a:xfrm>
            <a:off x="6189491" y="1060363"/>
            <a:ext cx="2819400" cy="6709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US" sz="1600" dirty="0"/>
          </a:p>
          <a:p>
            <a:pPr algn="ctr"/>
            <a:r>
              <a:rPr lang="en-US" sz="1600" b="1" dirty="0" err="1">
                <a:latin typeface="Times New Roman" panose="02020603050405020304" pitchFamily="18" charset="0"/>
                <a:cs typeface="Times New Roman" panose="02020603050405020304" pitchFamily="18" charset="0"/>
              </a:rPr>
              <a:t>Giai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đoạn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hình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thành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chứng</a:t>
            </a:r>
            <a:r>
              <a:rPr lang="en-US" sz="1600" b="1" dirty="0">
                <a:latin typeface="Times New Roman" panose="02020603050405020304" pitchFamily="18" charset="0"/>
                <a:cs typeface="Times New Roman" panose="02020603050405020304" pitchFamily="18" charset="0"/>
              </a:rPr>
              <a:t> AIDS</a:t>
            </a:r>
          </a:p>
          <a:p>
            <a:endParaRPr lang="en-US" sz="1600"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000F62F5-BC56-4137-8FB5-F479FB1927B8}"/>
              </a:ext>
            </a:extLst>
          </p:cNvPr>
          <p:cNvSpPr/>
          <p:nvPr/>
        </p:nvSpPr>
        <p:spPr>
          <a:xfrm>
            <a:off x="33997" y="1823140"/>
            <a:ext cx="3011658" cy="3323987"/>
          </a:xfrm>
          <a:prstGeom prst="rect">
            <a:avLst/>
          </a:prstGeom>
          <a:solidFill>
            <a:schemeClr val="bg2">
              <a:lumMod val="50000"/>
            </a:schemeClr>
          </a:solidFill>
        </p:spPr>
        <p:txBody>
          <a:bodyPr wrap="square">
            <a:spAutoFit/>
          </a:bodyPr>
          <a:lstStyle/>
          <a:p>
            <a:pPr algn="just"/>
            <a:r>
              <a:rPr lang="en-US" sz="1500">
                <a:solidFill>
                  <a:schemeClr val="bg1"/>
                </a:solidFill>
                <a:latin typeface="Times New Roman" panose="02020603050405020304" pitchFamily="18" charset="0"/>
                <a:cs typeface="Times New Roman" panose="02020603050405020304" pitchFamily="18" charset="0"/>
              </a:rPr>
              <a:t>- Kéo dài </a:t>
            </a:r>
            <a:r>
              <a:rPr lang="en-US" sz="1500" dirty="0" err="1">
                <a:solidFill>
                  <a:schemeClr val="bg1"/>
                </a:solidFill>
                <a:latin typeface="Times New Roman" panose="02020603050405020304" pitchFamily="18" charset="0"/>
                <a:cs typeface="Times New Roman" panose="02020603050405020304" pitchFamily="18" charset="0"/>
              </a:rPr>
              <a:t>từ</a:t>
            </a:r>
            <a:r>
              <a:rPr lang="en-US" sz="1500" dirty="0">
                <a:solidFill>
                  <a:schemeClr val="bg1"/>
                </a:solidFill>
                <a:latin typeface="Times New Roman" panose="02020603050405020304" pitchFamily="18" charset="0"/>
                <a:cs typeface="Times New Roman" panose="02020603050405020304" pitchFamily="18" charset="0"/>
              </a:rPr>
              <a:t> 3 </a:t>
            </a:r>
            <a:r>
              <a:rPr lang="en-US" sz="1500" dirty="0" err="1">
                <a:solidFill>
                  <a:schemeClr val="bg1"/>
                </a:solidFill>
                <a:latin typeface="Times New Roman" panose="02020603050405020304" pitchFamily="18" charset="0"/>
                <a:cs typeface="Times New Roman" panose="02020603050405020304" pitchFamily="18" charset="0"/>
              </a:rPr>
              <a:t>đến</a:t>
            </a:r>
            <a:r>
              <a:rPr lang="en-US" sz="1500" dirty="0">
                <a:solidFill>
                  <a:schemeClr val="bg1"/>
                </a:solidFill>
                <a:latin typeface="Times New Roman" panose="02020603050405020304" pitchFamily="18" charset="0"/>
                <a:cs typeface="Times New Roman" panose="02020603050405020304" pitchFamily="18" charset="0"/>
              </a:rPr>
              <a:t> 8 </a:t>
            </a:r>
            <a:r>
              <a:rPr lang="en-US" sz="1500" dirty="0" err="1">
                <a:solidFill>
                  <a:schemeClr val="bg1"/>
                </a:solidFill>
                <a:latin typeface="Times New Roman" panose="02020603050405020304" pitchFamily="18" charset="0"/>
                <a:cs typeface="Times New Roman" panose="02020603050405020304" pitchFamily="18" charset="0"/>
              </a:rPr>
              <a:t>tuần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Trong</a:t>
            </a:r>
            <a:r>
              <a:rPr lang="en-US" sz="1500" dirty="0">
                <a:solidFill>
                  <a:schemeClr val="bg1"/>
                </a:solidFill>
                <a:latin typeface="Times New Roman" panose="02020603050405020304" pitchFamily="18" charset="0"/>
                <a:cs typeface="Times New Roman" panose="02020603050405020304" pitchFamily="18" charset="0"/>
              </a:rPr>
              <a:t> </a:t>
            </a:r>
            <a:r>
              <a:rPr lang="en-US" sz="1500">
                <a:solidFill>
                  <a:schemeClr val="bg1"/>
                </a:solidFill>
                <a:latin typeface="Times New Roman" panose="02020603050405020304" pitchFamily="18" charset="0"/>
                <a:cs typeface="Times New Roman" panose="02020603050405020304" pitchFamily="18" charset="0"/>
              </a:rPr>
              <a:t>1 - 2 </a:t>
            </a:r>
            <a:r>
              <a:rPr lang="en-US" sz="1500" dirty="0" err="1">
                <a:solidFill>
                  <a:schemeClr val="bg1"/>
                </a:solidFill>
                <a:latin typeface="Times New Roman" panose="02020603050405020304" pitchFamily="18" charset="0"/>
                <a:cs typeface="Times New Roman" panose="02020603050405020304" pitchFamily="18" charset="0"/>
              </a:rPr>
              <a:t>tuần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đầu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không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thấy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nguyên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và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thể</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HIV </a:t>
            </a:r>
            <a:r>
              <a:rPr lang="en-US" sz="1500" dirty="0" err="1">
                <a:solidFill>
                  <a:schemeClr val="bg1"/>
                </a:solidFill>
                <a:latin typeface="Times New Roman" panose="02020603050405020304" pitchFamily="18" charset="0"/>
                <a:cs typeface="Times New Roman" panose="02020603050405020304" pitchFamily="18" charset="0"/>
              </a:rPr>
              <a:t>trong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máu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Từ</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khoảng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tuần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thứ</a:t>
            </a:r>
            <a:r>
              <a:rPr lang="en-US" sz="1500" dirty="0">
                <a:solidFill>
                  <a:schemeClr val="bg1"/>
                </a:solidFill>
                <a:latin typeface="Times New Roman" panose="02020603050405020304" pitchFamily="18" charset="0"/>
                <a:cs typeface="Times New Roman" panose="02020603050405020304" pitchFamily="18" charset="0"/>
              </a:rPr>
              <a:t> 3 </a:t>
            </a:r>
            <a:r>
              <a:rPr lang="en-US" sz="1500" dirty="0" err="1">
                <a:solidFill>
                  <a:schemeClr val="bg1"/>
                </a:solidFill>
                <a:latin typeface="Times New Roman" panose="02020603050405020304" pitchFamily="18" charset="0"/>
                <a:cs typeface="Times New Roman" panose="02020603050405020304" pitchFamily="18" charset="0"/>
              </a:rPr>
              <a:t>trong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huyết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thanh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nguyên</a:t>
            </a:r>
            <a:r>
              <a:rPr lang="en-US" sz="1500" dirty="0">
                <a:solidFill>
                  <a:schemeClr val="bg1"/>
                </a:solidFill>
                <a:latin typeface="Times New Roman" panose="02020603050405020304" pitchFamily="18" charset="0"/>
                <a:cs typeface="Times New Roman" panose="02020603050405020304" pitchFamily="18" charset="0"/>
              </a:rPr>
              <a:t> p24 </a:t>
            </a:r>
            <a:r>
              <a:rPr lang="en-US" sz="1500" dirty="0" err="1">
                <a:solidFill>
                  <a:schemeClr val="bg1"/>
                </a:solidFill>
                <a:latin typeface="Times New Roman" panose="02020603050405020304" pitchFamily="18" charset="0"/>
                <a:cs typeface="Times New Roman" panose="02020603050405020304" pitchFamily="18" charset="0"/>
              </a:rPr>
              <a:t>và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thể</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kháng</a:t>
            </a:r>
            <a:r>
              <a:rPr lang="en-US" sz="1500" dirty="0">
                <a:solidFill>
                  <a:schemeClr val="bg1"/>
                </a:solidFill>
                <a:latin typeface="Times New Roman" panose="02020603050405020304" pitchFamily="18" charset="0"/>
                <a:cs typeface="Times New Roman" panose="02020603050405020304" pitchFamily="18" charset="0"/>
              </a:rPr>
              <a:t> </a:t>
            </a:r>
            <a:r>
              <a:rPr lang="en-US" sz="1500">
                <a:solidFill>
                  <a:schemeClr val="bg1"/>
                </a:solidFill>
                <a:latin typeface="Times New Roman" panose="02020603050405020304" pitchFamily="18" charset="0"/>
                <a:cs typeface="Times New Roman" panose="02020603050405020304" pitchFamily="18" charset="0"/>
              </a:rPr>
              <a:t>HIV type </a:t>
            </a:r>
            <a:r>
              <a:rPr lang="en-US" sz="1500" dirty="0">
                <a:solidFill>
                  <a:schemeClr val="bg1"/>
                </a:solidFill>
                <a:latin typeface="Times New Roman" panose="02020603050405020304" pitchFamily="18" charset="0"/>
                <a:cs typeface="Times New Roman" panose="02020603050405020304" pitchFamily="18" charset="0"/>
              </a:rPr>
              <a:t>IgM.</a:t>
            </a:r>
          </a:p>
          <a:p>
            <a:pPr algn="just"/>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Tuy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nhiên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các</a:t>
            </a:r>
            <a:r>
              <a:rPr lang="en-US" sz="1500" dirty="0">
                <a:solidFill>
                  <a:schemeClr val="bg1"/>
                </a:solidFill>
                <a:latin typeface="Times New Roman" panose="02020603050405020304" pitchFamily="18" charset="0"/>
                <a:cs typeface="Times New Roman" panose="02020603050405020304" pitchFamily="18" charset="0"/>
              </a:rPr>
              <a:t>  </a:t>
            </a:r>
            <a:r>
              <a:rPr lang="en-US" sz="1500" err="1">
                <a:solidFill>
                  <a:schemeClr val="bg1"/>
                </a:solidFill>
                <a:latin typeface="Times New Roman" panose="02020603050405020304" pitchFamily="18" charset="0"/>
                <a:cs typeface="Times New Roman" panose="02020603050405020304" pitchFamily="18" charset="0"/>
              </a:rPr>
              <a:t>yếu</a:t>
            </a:r>
            <a:r>
              <a:rPr lang="en-US" sz="1500">
                <a:solidFill>
                  <a:schemeClr val="bg1"/>
                </a:solidFill>
                <a:latin typeface="Times New Roman" panose="02020603050405020304" pitchFamily="18" charset="0"/>
                <a:cs typeface="Times New Roman" panose="02020603050405020304" pitchFamily="18" charset="0"/>
              </a:rPr>
              <a:t> tố </a:t>
            </a:r>
            <a:r>
              <a:rPr lang="en-US" sz="1500" dirty="0" err="1">
                <a:solidFill>
                  <a:schemeClr val="bg1"/>
                </a:solidFill>
                <a:latin typeface="Times New Roman" panose="02020603050405020304" pitchFamily="18" charset="0"/>
                <a:cs typeface="Times New Roman" panose="02020603050405020304" pitchFamily="18" charset="0"/>
              </a:rPr>
              <a:t>này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xuất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hiện</a:t>
            </a:r>
            <a:r>
              <a:rPr lang="en-US" sz="1500" dirty="0">
                <a:solidFill>
                  <a:schemeClr val="bg1"/>
                </a:solidFill>
                <a:latin typeface="Times New Roman" panose="02020603050405020304" pitchFamily="18" charset="0"/>
                <a:cs typeface="Times New Roman" panose="02020603050405020304" pitchFamily="18" charset="0"/>
              </a:rPr>
              <a:t> ở </a:t>
            </a:r>
            <a:r>
              <a:rPr lang="en-US" sz="1500" dirty="0" err="1">
                <a:solidFill>
                  <a:schemeClr val="bg1"/>
                </a:solidFill>
                <a:latin typeface="Times New Roman" panose="02020603050405020304" pitchFamily="18" charset="0"/>
                <a:cs typeface="Times New Roman" panose="02020603050405020304" pitchFamily="18" charset="0"/>
              </a:rPr>
              <a:t>mức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độ</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thấp</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các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kỹ</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thuật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hiện</a:t>
            </a:r>
            <a:r>
              <a:rPr lang="en-US" sz="1500" dirty="0">
                <a:solidFill>
                  <a:schemeClr val="bg1"/>
                </a:solidFill>
                <a:latin typeface="Times New Roman" panose="02020603050405020304" pitchFamily="18" charset="0"/>
                <a:cs typeface="Times New Roman" panose="02020603050405020304" pitchFamily="18" charset="0"/>
              </a:rPr>
              <a:t> nay </a:t>
            </a:r>
            <a:r>
              <a:rPr lang="en-US" sz="1500" dirty="0" err="1">
                <a:solidFill>
                  <a:schemeClr val="bg1"/>
                </a:solidFill>
                <a:latin typeface="Times New Roman" panose="02020603050405020304" pitchFamily="18" charset="0"/>
                <a:cs typeface="Times New Roman" panose="02020603050405020304" pitchFamily="18" charset="0"/>
              </a:rPr>
              <a:t>có</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thể</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không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đủ</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độ</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nhạy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để</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phát</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hiện</a:t>
            </a:r>
            <a:r>
              <a:rPr lang="en-US" sz="1500" dirty="0">
                <a:solidFill>
                  <a:schemeClr val="bg1"/>
                </a:solidFill>
                <a:latin typeface="Times New Roman" panose="02020603050405020304" pitchFamily="18" charset="0"/>
                <a:cs typeface="Times New Roman" panose="02020603050405020304" pitchFamily="18" charset="0"/>
              </a:rPr>
              <a:t>.</a:t>
            </a:r>
          </a:p>
          <a:p>
            <a:pPr algn="just"/>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Đây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là</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giai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đoạn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cửa</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sổ</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nếu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lấy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máu</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để</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truyền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trong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giai</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đoạn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này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sẽ</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dễ</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bị</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nhiễm</a:t>
            </a:r>
            <a:r>
              <a:rPr lang="en-US" sz="1500" dirty="0">
                <a:solidFill>
                  <a:schemeClr val="bg1"/>
                </a:solidFill>
                <a:latin typeface="Times New Roman" panose="02020603050405020304" pitchFamily="18" charset="0"/>
                <a:cs typeface="Times New Roman" panose="02020603050405020304" pitchFamily="18" charset="0"/>
              </a:rPr>
              <a:t> HIV, </a:t>
            </a:r>
            <a:r>
              <a:rPr lang="en-US" sz="1500" dirty="0" err="1">
                <a:solidFill>
                  <a:schemeClr val="bg1"/>
                </a:solidFill>
                <a:latin typeface="Times New Roman" panose="02020603050405020304" pitchFamily="18" charset="0"/>
                <a:cs typeface="Times New Roman" panose="02020603050405020304" pitchFamily="18" charset="0"/>
              </a:rPr>
              <a:t>mặc</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dù</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đã</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làm</a:t>
            </a:r>
            <a:r>
              <a:rPr lang="en-US" sz="1500" dirty="0">
                <a:solidFill>
                  <a:schemeClr val="bg1"/>
                </a:solidFill>
                <a:latin typeface="Times New Roman" panose="02020603050405020304" pitchFamily="18" charset="0"/>
                <a:cs typeface="Times New Roman" panose="02020603050405020304" pitchFamily="18" charset="0"/>
              </a:rPr>
              <a:t>    </a:t>
            </a:r>
            <a:r>
              <a:rPr lang="en-US" sz="1500" err="1">
                <a:solidFill>
                  <a:schemeClr val="bg1"/>
                </a:solidFill>
                <a:latin typeface="Times New Roman" panose="02020603050405020304" pitchFamily="18" charset="0"/>
                <a:cs typeface="Times New Roman" panose="02020603050405020304" pitchFamily="18" charset="0"/>
              </a:rPr>
              <a:t>các</a:t>
            </a:r>
            <a:r>
              <a:rPr lang="en-US" sz="1500">
                <a:solidFill>
                  <a:schemeClr val="bg1"/>
                </a:solidFill>
                <a:latin typeface="Times New Roman" panose="02020603050405020304" pitchFamily="18" charset="0"/>
                <a:cs typeface="Times New Roman" panose="02020603050405020304" pitchFamily="18" charset="0"/>
              </a:rPr>
              <a:t> xét </a:t>
            </a:r>
            <a:r>
              <a:rPr lang="en-US" sz="1500" dirty="0" err="1">
                <a:solidFill>
                  <a:schemeClr val="bg1"/>
                </a:solidFill>
                <a:latin typeface="Times New Roman" panose="02020603050405020304" pitchFamily="18" charset="0"/>
                <a:cs typeface="Times New Roman" panose="02020603050405020304" pitchFamily="18" charset="0"/>
              </a:rPr>
              <a:t>nghiệm</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sàng</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lọc</a:t>
            </a:r>
            <a:r>
              <a:rPr lang="en-US" sz="1500" dirty="0">
                <a:solidFill>
                  <a:schemeClr val="bg1"/>
                </a:solidFill>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B8444018-C28D-459F-B31D-FE3D107C24D1}"/>
              </a:ext>
            </a:extLst>
          </p:cNvPr>
          <p:cNvSpPr/>
          <p:nvPr/>
        </p:nvSpPr>
        <p:spPr>
          <a:xfrm>
            <a:off x="3226044" y="1823140"/>
            <a:ext cx="2819400" cy="2721258"/>
          </a:xfrm>
          <a:prstGeom prst="rect">
            <a:avLst/>
          </a:prstGeom>
          <a:solidFill>
            <a:schemeClr val="bg2">
              <a:lumMod val="50000"/>
            </a:schemeClr>
          </a:solidFill>
        </p:spPr>
        <p:txBody>
          <a:bodyPr wrap="square">
            <a:spAutoFit/>
          </a:bodyPr>
          <a:lstStyle/>
          <a:p>
            <a:pPr algn="just">
              <a:lnSpc>
                <a:spcPts val="2300"/>
              </a:lnSpc>
            </a:pP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Giai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đoạn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này</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kéo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dài</a:t>
            </a:r>
            <a:r>
              <a:rPr lang="en-US" sz="1600" dirty="0">
                <a:solidFill>
                  <a:schemeClr val="bg1"/>
                </a:solidFill>
                <a:latin typeface="Times New Roman" panose="02020603050405020304" pitchFamily="18" charset="0"/>
                <a:cs typeface="Times New Roman" panose="02020603050405020304" pitchFamily="18" charset="0"/>
              </a:rPr>
              <a:t> 3 </a:t>
            </a:r>
            <a:r>
              <a:rPr lang="en-US" sz="1600" err="1">
                <a:solidFill>
                  <a:schemeClr val="bg1"/>
                </a:solidFill>
                <a:latin typeface="Times New Roman" panose="02020603050405020304" pitchFamily="18" charset="0"/>
                <a:cs typeface="Times New Roman" panose="02020603050405020304" pitchFamily="18" charset="0"/>
              </a:rPr>
              <a:t>tháng</a:t>
            </a:r>
            <a:r>
              <a:rPr lang="en-US" sz="1600">
                <a:solidFill>
                  <a:schemeClr val="bg1"/>
                </a:solidFill>
                <a:latin typeface="Times New Roman" panose="02020603050405020304" pitchFamily="18" charset="0"/>
                <a:cs typeface="Times New Roman" panose="02020603050405020304" pitchFamily="18" charset="0"/>
              </a:rPr>
              <a:t> đến 10 </a:t>
            </a:r>
            <a:r>
              <a:rPr lang="en-US" sz="1600" dirty="0" err="1">
                <a:solidFill>
                  <a:schemeClr val="bg1"/>
                </a:solidFill>
                <a:latin typeface="Times New Roman" panose="02020603050405020304" pitchFamily="18" charset="0"/>
                <a:cs typeface="Times New Roman" panose="02020603050405020304" pitchFamily="18" charset="0"/>
              </a:rPr>
              <a:t>năm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hoặc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dài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hơn</a:t>
            </a:r>
            <a:r>
              <a:rPr lang="en-US" sz="1600" dirty="0">
                <a:solidFill>
                  <a:schemeClr val="bg1"/>
                </a:solidFill>
                <a:latin typeface="Times New Roman" panose="02020603050405020304" pitchFamily="18" charset="0"/>
                <a:cs typeface="Times New Roman" panose="02020603050405020304" pitchFamily="18" charset="0"/>
              </a:rPr>
              <a:t>.</a:t>
            </a:r>
          </a:p>
          <a:p>
            <a:pPr algn="just">
              <a:lnSpc>
                <a:spcPts val="2300"/>
              </a:lnSpc>
            </a:pPr>
            <a:r>
              <a:rPr lang="en-US" sz="1600">
                <a:solidFill>
                  <a:schemeClr val="bg1"/>
                </a:solidFill>
                <a:latin typeface="Times New Roman" panose="02020603050405020304" pitchFamily="18" charset="0"/>
                <a:cs typeface="Times New Roman" panose="02020603050405020304" pitchFamily="18" charset="0"/>
              </a:rPr>
              <a:t>‒ Trong </a:t>
            </a:r>
            <a:r>
              <a:rPr lang="en-US" sz="1600" dirty="0" err="1">
                <a:solidFill>
                  <a:schemeClr val="bg1"/>
                </a:solidFill>
                <a:latin typeface="Times New Roman" panose="02020603050405020304" pitchFamily="18" charset="0"/>
                <a:cs typeface="Times New Roman" panose="02020603050405020304" pitchFamily="18" charset="0"/>
              </a:rPr>
              <a:t>huyết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thanh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có</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đặc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hiệu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với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từng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nguyên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của</a:t>
            </a:r>
            <a:r>
              <a:rPr lang="en-US" sz="1600" dirty="0">
                <a:solidFill>
                  <a:schemeClr val="bg1"/>
                </a:solidFill>
                <a:latin typeface="Times New Roman" panose="02020603050405020304" pitchFamily="18" charset="0"/>
                <a:cs typeface="Times New Roman" panose="02020603050405020304" pitchFamily="18" charset="0"/>
              </a:rPr>
              <a:t> HIV, </a:t>
            </a:r>
            <a:r>
              <a:rPr lang="en-US" sz="1600" dirty="0" err="1">
                <a:solidFill>
                  <a:schemeClr val="bg1"/>
                </a:solidFill>
                <a:latin typeface="Times New Roman" panose="02020603050405020304" pitchFamily="18" charset="0"/>
                <a:cs typeface="Times New Roman" panose="02020603050405020304" pitchFamily="18" charset="0"/>
              </a:rPr>
              <a:t>phần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lớn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a:t>
            </a:r>
            <a:r>
              <a:rPr lang="en-US" sz="1600">
                <a:solidFill>
                  <a:schemeClr val="bg1"/>
                </a:solidFill>
                <a:latin typeface="Times New Roman" panose="02020603050405020304" pitchFamily="18" charset="0"/>
                <a:cs typeface="Times New Roman" panose="02020603050405020304" pitchFamily="18" charset="0"/>
              </a:rPr>
              <a:t>HIV type </a:t>
            </a:r>
            <a:r>
              <a:rPr lang="en-US" sz="1600" dirty="0">
                <a:solidFill>
                  <a:schemeClr val="bg1"/>
                </a:solidFill>
                <a:latin typeface="Times New Roman" panose="02020603050405020304" pitchFamily="18" charset="0"/>
                <a:cs typeface="Times New Roman" panose="02020603050405020304" pitchFamily="18" charset="0"/>
              </a:rPr>
              <a:t>IgG, </a:t>
            </a:r>
            <a:r>
              <a:rPr lang="en-US" sz="1600" dirty="0" err="1">
                <a:solidFill>
                  <a:schemeClr val="bg1"/>
                </a:solidFill>
                <a:latin typeface="Times New Roman" panose="02020603050405020304" pitchFamily="18" charset="0"/>
                <a:cs typeface="Times New Roman" panose="02020603050405020304" pitchFamily="18" charset="0"/>
              </a:rPr>
              <a:t>dễ</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phát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hiện</a:t>
            </a:r>
            <a:r>
              <a:rPr lang="en-US" sz="1600" dirty="0">
                <a:solidFill>
                  <a:schemeClr val="bg1"/>
                </a:solidFill>
                <a:latin typeface="Times New Roman" panose="02020603050405020304" pitchFamily="18" charset="0"/>
                <a:cs typeface="Times New Roman" panose="02020603050405020304" pitchFamily="18" charset="0"/>
              </a:rPr>
              <a:t>.</a:t>
            </a:r>
          </a:p>
          <a:p>
            <a:pPr algn="just">
              <a:lnSpc>
                <a:spcPts val="2300"/>
              </a:lnSpc>
            </a:pP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Không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có</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triệu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chứng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lâm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sàng</a:t>
            </a:r>
            <a:r>
              <a:rPr lang="en-US" sz="1600" dirty="0">
                <a:solidFill>
                  <a:schemeClr val="bg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435B6AB9-6EA0-419C-BAD4-95B811D2BC69}"/>
              </a:ext>
            </a:extLst>
          </p:cNvPr>
          <p:cNvSpPr/>
          <p:nvPr/>
        </p:nvSpPr>
        <p:spPr>
          <a:xfrm>
            <a:off x="6225833" y="1823140"/>
            <a:ext cx="2819400" cy="2131353"/>
          </a:xfrm>
          <a:prstGeom prst="rect">
            <a:avLst/>
          </a:prstGeom>
          <a:solidFill>
            <a:schemeClr val="bg2">
              <a:lumMod val="50000"/>
            </a:schemeClr>
          </a:solidFill>
        </p:spPr>
        <p:txBody>
          <a:bodyPr wrap="square">
            <a:spAutoFit/>
          </a:bodyPr>
          <a:lstStyle/>
          <a:p>
            <a:pPr algn="just">
              <a:lnSpc>
                <a:spcPts val="2300"/>
              </a:lnSpc>
            </a:pPr>
            <a:r>
              <a:rPr lang="en-US" sz="1600" dirty="0" err="1">
                <a:solidFill>
                  <a:schemeClr val="bg1"/>
                </a:solidFill>
                <a:latin typeface="Times New Roman" panose="02020603050405020304" pitchFamily="18" charset="0"/>
                <a:cs typeface="Times New Roman" panose="02020603050405020304" pitchFamily="18" charset="0"/>
              </a:rPr>
              <a:t>Biểu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hội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chứng</a:t>
            </a:r>
            <a:r>
              <a:rPr lang="en-US" sz="1600" dirty="0">
                <a:solidFill>
                  <a:schemeClr val="bg1"/>
                </a:solidFill>
                <a:latin typeface="Times New Roman" panose="02020603050405020304" pitchFamily="18" charset="0"/>
                <a:cs typeface="Times New Roman" panose="02020603050405020304" pitchFamily="18" charset="0"/>
              </a:rPr>
              <a:t> AIDS </a:t>
            </a:r>
            <a:r>
              <a:rPr lang="en-US" sz="1600" err="1">
                <a:solidFill>
                  <a:schemeClr val="bg1"/>
                </a:solidFill>
                <a:latin typeface="Times New Roman" panose="02020603050405020304" pitchFamily="18" charset="0"/>
                <a:cs typeface="Times New Roman" panose="02020603050405020304" pitchFamily="18" charset="0"/>
              </a:rPr>
              <a:t>trên</a:t>
            </a:r>
            <a:r>
              <a:rPr lang="en-US" sz="1600">
                <a:solidFill>
                  <a:schemeClr val="bg1"/>
                </a:solidFill>
                <a:latin typeface="Times New Roman" panose="02020603050405020304" pitchFamily="18" charset="0"/>
                <a:cs typeface="Times New Roman" panose="02020603050405020304" pitchFamily="18" charset="0"/>
              </a:rPr>
              <a:t> lâm sàng</a:t>
            </a:r>
            <a:endParaRPr lang="en-US" sz="1600" dirty="0">
              <a:solidFill>
                <a:schemeClr val="bg1"/>
              </a:solidFill>
              <a:latin typeface="Times New Roman" panose="02020603050405020304" pitchFamily="18" charset="0"/>
              <a:cs typeface="Times New Roman" panose="02020603050405020304" pitchFamily="18" charset="0"/>
            </a:endParaRPr>
          </a:p>
          <a:p>
            <a:pPr algn="just">
              <a:lnSpc>
                <a:spcPts val="2300"/>
              </a:lnSpc>
            </a:pPr>
            <a:r>
              <a:rPr lang="en-US" sz="1600">
                <a:solidFill>
                  <a:schemeClr val="bg1"/>
                </a:solidFill>
                <a:latin typeface="Times New Roman" panose="02020603050405020304" pitchFamily="18" charset="0"/>
                <a:cs typeface="Times New Roman" panose="02020603050405020304" pitchFamily="18" charset="0"/>
              </a:rPr>
              <a:t>‒ Trong </a:t>
            </a:r>
            <a:r>
              <a:rPr lang="en-US" sz="1600" dirty="0" err="1">
                <a:solidFill>
                  <a:schemeClr val="bg1"/>
                </a:solidFill>
                <a:latin typeface="Times New Roman" panose="02020603050405020304" pitchFamily="18" charset="0"/>
                <a:cs typeface="Times New Roman" panose="02020603050405020304" pitchFamily="18" charset="0"/>
              </a:rPr>
              <a:t>huyết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thanh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có</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phát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nguyên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HIV </a:t>
            </a:r>
            <a:r>
              <a:rPr lang="en-US" sz="1600" dirty="0" err="1">
                <a:solidFill>
                  <a:schemeClr val="bg1"/>
                </a:solidFill>
                <a:latin typeface="Times New Roman" panose="02020603050405020304" pitchFamily="18" charset="0"/>
                <a:cs typeface="Times New Roman" panose="02020603050405020304" pitchFamily="18" charset="0"/>
              </a:rPr>
              <a:t>đặc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hiệu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từng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nguyên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phức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miễn</a:t>
            </a:r>
            <a:r>
              <a:rPr lang="en-US" sz="1600" dirty="0">
                <a:solidFill>
                  <a:schemeClr val="bg1"/>
                </a:solidFill>
                <a:latin typeface="Times New Roman" panose="02020603050405020304" pitchFamily="18" charset="0"/>
                <a:cs typeface="Times New Roman" panose="02020603050405020304" pitchFamily="18" charset="0"/>
              </a:rPr>
              <a:t> </a:t>
            </a:r>
            <a:r>
              <a:rPr lang="en-US" sz="1600" err="1">
                <a:solidFill>
                  <a:schemeClr val="bg1"/>
                </a:solidFill>
                <a:latin typeface="Times New Roman" panose="02020603050405020304" pitchFamily="18" charset="0"/>
                <a:cs typeface="Times New Roman" panose="02020603050405020304" pitchFamily="18" charset="0"/>
              </a:rPr>
              <a:t>dịch</a:t>
            </a:r>
            <a:r>
              <a:rPr lang="en-US" sz="1600">
                <a:solidFill>
                  <a:schemeClr val="bg1"/>
                </a:solidFill>
                <a:latin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cs typeface="Times New Roman" panose="02020603050405020304" pitchFamily="18" charset="0"/>
            </a:endParaRPr>
          </a:p>
        </p:txBody>
      </p:sp>
      <p:grpSp>
        <p:nvGrpSpPr>
          <p:cNvPr id="17" name="Google Shape;1456;p42">
            <a:extLst>
              <a:ext uri="{FF2B5EF4-FFF2-40B4-BE49-F238E27FC236}">
                <a16:creationId xmlns:a16="http://schemas.microsoft.com/office/drawing/2014/main" id="{3F43326B-F6FD-459E-B7C3-5E4B3241B6AB}"/>
              </a:ext>
            </a:extLst>
          </p:cNvPr>
          <p:cNvGrpSpPr/>
          <p:nvPr/>
        </p:nvGrpSpPr>
        <p:grpSpPr>
          <a:xfrm>
            <a:off x="3323302" y="0"/>
            <a:ext cx="2088017" cy="1062760"/>
            <a:chOff x="5751750" y="65474"/>
            <a:chExt cx="1675593" cy="1145319"/>
          </a:xfrm>
        </p:grpSpPr>
        <p:sp>
          <p:nvSpPr>
            <p:cNvPr id="18" name="Google Shape;1457;p42">
              <a:extLst>
                <a:ext uri="{FF2B5EF4-FFF2-40B4-BE49-F238E27FC236}">
                  <a16:creationId xmlns:a16="http://schemas.microsoft.com/office/drawing/2014/main" id="{4CECB3A9-5CEE-491A-B16B-0C7AADC08F22}"/>
                </a:ext>
              </a:extLst>
            </p:cNvPr>
            <p:cNvSpPr/>
            <p:nvPr/>
          </p:nvSpPr>
          <p:spPr>
            <a:xfrm>
              <a:off x="5751750" y="294701"/>
              <a:ext cx="484150" cy="578105"/>
            </a:xfrm>
            <a:custGeom>
              <a:avLst/>
              <a:gdLst/>
              <a:ahLst/>
              <a:cxnLst/>
              <a:rect l="l" t="t" r="r" b="b"/>
              <a:pathLst>
                <a:path w="64943" h="77546" extrusionOk="0">
                  <a:moveTo>
                    <a:pt x="4547" y="0"/>
                  </a:moveTo>
                  <a:cubicBezTo>
                    <a:pt x="4486" y="0"/>
                    <a:pt x="4424" y="3"/>
                    <a:pt x="4363" y="8"/>
                  </a:cubicBezTo>
                  <a:cubicBezTo>
                    <a:pt x="3878" y="157"/>
                    <a:pt x="3431" y="344"/>
                    <a:pt x="3095" y="642"/>
                  </a:cubicBezTo>
                  <a:cubicBezTo>
                    <a:pt x="1" y="3139"/>
                    <a:pt x="4363" y="11826"/>
                    <a:pt x="8687" y="20214"/>
                  </a:cubicBezTo>
                  <a:lnTo>
                    <a:pt x="9470" y="21929"/>
                  </a:lnTo>
                  <a:cubicBezTo>
                    <a:pt x="13347" y="29385"/>
                    <a:pt x="19722" y="32628"/>
                    <a:pt x="20803" y="33262"/>
                  </a:cubicBezTo>
                  <a:cubicBezTo>
                    <a:pt x="23934" y="36505"/>
                    <a:pt x="27327" y="40084"/>
                    <a:pt x="31055" y="43663"/>
                  </a:cubicBezTo>
                  <a:cubicBezTo>
                    <a:pt x="27476" y="41799"/>
                    <a:pt x="22220" y="39786"/>
                    <a:pt x="16479" y="39301"/>
                  </a:cubicBezTo>
                  <a:cubicBezTo>
                    <a:pt x="15379" y="39226"/>
                    <a:pt x="14363" y="39189"/>
                    <a:pt x="13408" y="39189"/>
                  </a:cubicBezTo>
                  <a:cubicBezTo>
                    <a:pt x="12452" y="39189"/>
                    <a:pt x="11558" y="39226"/>
                    <a:pt x="10700" y="39301"/>
                  </a:cubicBezTo>
                  <a:cubicBezTo>
                    <a:pt x="6040" y="39786"/>
                    <a:pt x="3878" y="41650"/>
                    <a:pt x="4176" y="45079"/>
                  </a:cubicBezTo>
                  <a:cubicBezTo>
                    <a:pt x="4512" y="47689"/>
                    <a:pt x="9768" y="47875"/>
                    <a:pt x="17411" y="47875"/>
                  </a:cubicBezTo>
                  <a:cubicBezTo>
                    <a:pt x="18231" y="47875"/>
                    <a:pt x="19051" y="47792"/>
                    <a:pt x="19827" y="47792"/>
                  </a:cubicBezTo>
                  <a:cubicBezTo>
                    <a:pt x="20215" y="47792"/>
                    <a:pt x="20592" y="47813"/>
                    <a:pt x="20952" y="47875"/>
                  </a:cubicBezTo>
                  <a:cubicBezTo>
                    <a:pt x="25612" y="47875"/>
                    <a:pt x="34634" y="48807"/>
                    <a:pt x="36349" y="48956"/>
                  </a:cubicBezTo>
                  <a:lnTo>
                    <a:pt x="37132" y="49255"/>
                  </a:lnTo>
                  <a:cubicBezTo>
                    <a:pt x="39778" y="51603"/>
                    <a:pt x="42574" y="54064"/>
                    <a:pt x="45184" y="56263"/>
                  </a:cubicBezTo>
                  <a:cubicBezTo>
                    <a:pt x="43571" y="55946"/>
                    <a:pt x="41478" y="55708"/>
                    <a:pt x="39040" y="55708"/>
                  </a:cubicBezTo>
                  <a:cubicBezTo>
                    <a:pt x="37759" y="55708"/>
                    <a:pt x="36383" y="55774"/>
                    <a:pt x="34932" y="55928"/>
                  </a:cubicBezTo>
                  <a:cubicBezTo>
                    <a:pt x="32322" y="56263"/>
                    <a:pt x="29825" y="56711"/>
                    <a:pt x="27476" y="57643"/>
                  </a:cubicBezTo>
                  <a:cubicBezTo>
                    <a:pt x="22369" y="59358"/>
                    <a:pt x="19573" y="61520"/>
                    <a:pt x="20020" y="63384"/>
                  </a:cubicBezTo>
                  <a:cubicBezTo>
                    <a:pt x="20172" y="64141"/>
                    <a:pt x="21013" y="65120"/>
                    <a:pt x="23984" y="65120"/>
                  </a:cubicBezTo>
                  <a:cubicBezTo>
                    <a:pt x="24668" y="65120"/>
                    <a:pt x="25466" y="65068"/>
                    <a:pt x="26395" y="64949"/>
                  </a:cubicBezTo>
                  <a:cubicBezTo>
                    <a:pt x="28110" y="64800"/>
                    <a:pt x="30123" y="64465"/>
                    <a:pt x="32472" y="63868"/>
                  </a:cubicBezTo>
                  <a:cubicBezTo>
                    <a:pt x="43805" y="61221"/>
                    <a:pt x="47682" y="59991"/>
                    <a:pt x="49098" y="59507"/>
                  </a:cubicBezTo>
                  <a:cubicBezTo>
                    <a:pt x="51261" y="61221"/>
                    <a:pt x="53125" y="62936"/>
                    <a:pt x="54989" y="64316"/>
                  </a:cubicBezTo>
                  <a:cubicBezTo>
                    <a:pt x="52975" y="64949"/>
                    <a:pt x="48465" y="66515"/>
                    <a:pt x="43655" y="70392"/>
                  </a:cubicBezTo>
                  <a:cubicBezTo>
                    <a:pt x="41307" y="72405"/>
                    <a:pt x="40226" y="74419"/>
                    <a:pt x="40859" y="75984"/>
                  </a:cubicBezTo>
                  <a:cubicBezTo>
                    <a:pt x="41255" y="76939"/>
                    <a:pt x="42290" y="77545"/>
                    <a:pt x="43579" y="77545"/>
                  </a:cubicBezTo>
                  <a:cubicBezTo>
                    <a:pt x="43750" y="77545"/>
                    <a:pt x="43924" y="77535"/>
                    <a:pt x="44103" y="77513"/>
                  </a:cubicBezTo>
                  <a:cubicBezTo>
                    <a:pt x="45669" y="77364"/>
                    <a:pt x="47533" y="76283"/>
                    <a:pt x="49247" y="74568"/>
                  </a:cubicBezTo>
                  <a:cubicBezTo>
                    <a:pt x="53572" y="70057"/>
                    <a:pt x="56219" y="67112"/>
                    <a:pt x="57151" y="66031"/>
                  </a:cubicBezTo>
                  <a:cubicBezTo>
                    <a:pt x="61214" y="69311"/>
                    <a:pt x="63675" y="71175"/>
                    <a:pt x="63824" y="71324"/>
                  </a:cubicBezTo>
                  <a:lnTo>
                    <a:pt x="64308" y="71324"/>
                  </a:lnTo>
                  <a:cubicBezTo>
                    <a:pt x="64458" y="71324"/>
                    <a:pt x="64607" y="71324"/>
                    <a:pt x="64607" y="71175"/>
                  </a:cubicBezTo>
                  <a:cubicBezTo>
                    <a:pt x="64942" y="70840"/>
                    <a:pt x="64756" y="70541"/>
                    <a:pt x="64607" y="70243"/>
                  </a:cubicBezTo>
                  <a:cubicBezTo>
                    <a:pt x="64458" y="70243"/>
                    <a:pt x="61960" y="68193"/>
                    <a:pt x="58083" y="65248"/>
                  </a:cubicBezTo>
                  <a:lnTo>
                    <a:pt x="58083" y="65099"/>
                  </a:lnTo>
                  <a:lnTo>
                    <a:pt x="57784" y="65099"/>
                  </a:lnTo>
                  <a:cubicBezTo>
                    <a:pt x="55622" y="63235"/>
                    <a:pt x="53125" y="61221"/>
                    <a:pt x="50329" y="58873"/>
                  </a:cubicBezTo>
                  <a:lnTo>
                    <a:pt x="50478" y="58873"/>
                  </a:lnTo>
                  <a:lnTo>
                    <a:pt x="50179" y="58575"/>
                  </a:lnTo>
                  <a:cubicBezTo>
                    <a:pt x="53423" y="52051"/>
                    <a:pt x="55771" y="37772"/>
                    <a:pt x="53758" y="34827"/>
                  </a:cubicBezTo>
                  <a:cubicBezTo>
                    <a:pt x="53274" y="34044"/>
                    <a:pt x="52826" y="34044"/>
                    <a:pt x="52491" y="34044"/>
                  </a:cubicBezTo>
                  <a:cubicBezTo>
                    <a:pt x="51708" y="34194"/>
                    <a:pt x="50962" y="34827"/>
                    <a:pt x="50179" y="36207"/>
                  </a:cubicBezTo>
                  <a:cubicBezTo>
                    <a:pt x="45519" y="43215"/>
                    <a:pt x="47234" y="53281"/>
                    <a:pt x="47980" y="56711"/>
                  </a:cubicBezTo>
                  <a:lnTo>
                    <a:pt x="47383" y="56562"/>
                  </a:lnTo>
                  <a:cubicBezTo>
                    <a:pt x="44103" y="53766"/>
                    <a:pt x="40710" y="50820"/>
                    <a:pt x="37281" y="47689"/>
                  </a:cubicBezTo>
                  <a:cubicBezTo>
                    <a:pt x="37728" y="44744"/>
                    <a:pt x="38996" y="32330"/>
                    <a:pt x="37579" y="22376"/>
                  </a:cubicBezTo>
                  <a:cubicBezTo>
                    <a:pt x="36812" y="16463"/>
                    <a:pt x="35009" y="13051"/>
                    <a:pt x="33045" y="13051"/>
                  </a:cubicBezTo>
                  <a:cubicBezTo>
                    <a:pt x="33003" y="13051"/>
                    <a:pt x="32961" y="13053"/>
                    <a:pt x="32919" y="13056"/>
                  </a:cubicBezTo>
                  <a:cubicBezTo>
                    <a:pt x="31055" y="13205"/>
                    <a:pt x="29974" y="15852"/>
                    <a:pt x="29676" y="20363"/>
                  </a:cubicBezTo>
                  <a:cubicBezTo>
                    <a:pt x="29191" y="28117"/>
                    <a:pt x="32621" y="40233"/>
                    <a:pt x="33851" y="44595"/>
                  </a:cubicBezTo>
                  <a:cubicBezTo>
                    <a:pt x="29526" y="40568"/>
                    <a:pt x="25314" y="36356"/>
                    <a:pt x="21884" y="32479"/>
                  </a:cubicBezTo>
                  <a:cubicBezTo>
                    <a:pt x="21586" y="31696"/>
                    <a:pt x="18492" y="23793"/>
                    <a:pt x="14913" y="15069"/>
                  </a:cubicBezTo>
                  <a:cubicBezTo>
                    <a:pt x="12165" y="8219"/>
                    <a:pt x="8050" y="0"/>
                    <a:pt x="4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8;p42">
              <a:extLst>
                <a:ext uri="{FF2B5EF4-FFF2-40B4-BE49-F238E27FC236}">
                  <a16:creationId xmlns:a16="http://schemas.microsoft.com/office/drawing/2014/main" id="{F9AFE12B-D598-4A39-81F3-8EC432A9B57A}"/>
                </a:ext>
              </a:extLst>
            </p:cNvPr>
            <p:cNvSpPr/>
            <p:nvPr/>
          </p:nvSpPr>
          <p:spPr>
            <a:xfrm>
              <a:off x="6943201" y="294701"/>
              <a:ext cx="484143" cy="578105"/>
            </a:xfrm>
            <a:custGeom>
              <a:avLst/>
              <a:gdLst/>
              <a:ahLst/>
              <a:cxnLst/>
              <a:rect l="l" t="t" r="r" b="b"/>
              <a:pathLst>
                <a:path w="64942" h="77546" extrusionOk="0">
                  <a:moveTo>
                    <a:pt x="60395" y="0"/>
                  </a:moveTo>
                  <a:cubicBezTo>
                    <a:pt x="56892" y="0"/>
                    <a:pt x="52777" y="8219"/>
                    <a:pt x="50030" y="15069"/>
                  </a:cubicBezTo>
                  <a:cubicBezTo>
                    <a:pt x="46451" y="23793"/>
                    <a:pt x="43356" y="31696"/>
                    <a:pt x="43058" y="32479"/>
                  </a:cubicBezTo>
                  <a:cubicBezTo>
                    <a:pt x="39628" y="36356"/>
                    <a:pt x="35416" y="40568"/>
                    <a:pt x="31091" y="44595"/>
                  </a:cubicBezTo>
                  <a:cubicBezTo>
                    <a:pt x="32322" y="40233"/>
                    <a:pt x="35751" y="28117"/>
                    <a:pt x="35267" y="20363"/>
                  </a:cubicBezTo>
                  <a:cubicBezTo>
                    <a:pt x="34969" y="15852"/>
                    <a:pt x="33887" y="13205"/>
                    <a:pt x="32173" y="13056"/>
                  </a:cubicBezTo>
                  <a:cubicBezTo>
                    <a:pt x="32127" y="13053"/>
                    <a:pt x="32082" y="13051"/>
                    <a:pt x="32037" y="13051"/>
                  </a:cubicBezTo>
                  <a:cubicBezTo>
                    <a:pt x="29933" y="13051"/>
                    <a:pt x="28130" y="16463"/>
                    <a:pt x="27363" y="22376"/>
                  </a:cubicBezTo>
                  <a:cubicBezTo>
                    <a:pt x="25947" y="32330"/>
                    <a:pt x="27363" y="44744"/>
                    <a:pt x="27662" y="47689"/>
                  </a:cubicBezTo>
                  <a:cubicBezTo>
                    <a:pt x="24232" y="50820"/>
                    <a:pt x="20840" y="53766"/>
                    <a:pt x="17559" y="56562"/>
                  </a:cubicBezTo>
                  <a:lnTo>
                    <a:pt x="17112" y="56711"/>
                  </a:lnTo>
                  <a:cubicBezTo>
                    <a:pt x="17708" y="53281"/>
                    <a:pt x="19423" y="43215"/>
                    <a:pt x="14763" y="36207"/>
                  </a:cubicBezTo>
                  <a:cubicBezTo>
                    <a:pt x="13980" y="34827"/>
                    <a:pt x="13234" y="34194"/>
                    <a:pt x="12452" y="34044"/>
                  </a:cubicBezTo>
                  <a:cubicBezTo>
                    <a:pt x="12116" y="34044"/>
                    <a:pt x="11669" y="34044"/>
                    <a:pt x="11184" y="34827"/>
                  </a:cubicBezTo>
                  <a:cubicBezTo>
                    <a:pt x="9171" y="37772"/>
                    <a:pt x="11520" y="52051"/>
                    <a:pt x="14912" y="58575"/>
                  </a:cubicBezTo>
                  <a:lnTo>
                    <a:pt x="14614" y="58873"/>
                  </a:lnTo>
                  <a:cubicBezTo>
                    <a:pt x="11818" y="61221"/>
                    <a:pt x="9320" y="63235"/>
                    <a:pt x="7158" y="65099"/>
                  </a:cubicBezTo>
                  <a:lnTo>
                    <a:pt x="6860" y="65099"/>
                  </a:lnTo>
                  <a:lnTo>
                    <a:pt x="7009" y="65248"/>
                  </a:lnTo>
                  <a:cubicBezTo>
                    <a:pt x="2983" y="68193"/>
                    <a:pt x="485" y="70243"/>
                    <a:pt x="485" y="70243"/>
                  </a:cubicBezTo>
                  <a:cubicBezTo>
                    <a:pt x="187" y="70541"/>
                    <a:pt x="0" y="70840"/>
                    <a:pt x="336" y="71175"/>
                  </a:cubicBezTo>
                  <a:cubicBezTo>
                    <a:pt x="485" y="71324"/>
                    <a:pt x="634" y="71324"/>
                    <a:pt x="783" y="71324"/>
                  </a:cubicBezTo>
                  <a:lnTo>
                    <a:pt x="1119" y="71324"/>
                  </a:lnTo>
                  <a:cubicBezTo>
                    <a:pt x="1268" y="71175"/>
                    <a:pt x="3915" y="69311"/>
                    <a:pt x="7792" y="66031"/>
                  </a:cubicBezTo>
                  <a:cubicBezTo>
                    <a:pt x="8724" y="67112"/>
                    <a:pt x="11370" y="70057"/>
                    <a:pt x="15695" y="74568"/>
                  </a:cubicBezTo>
                  <a:cubicBezTo>
                    <a:pt x="17410" y="76283"/>
                    <a:pt x="19274" y="77364"/>
                    <a:pt x="20989" y="77513"/>
                  </a:cubicBezTo>
                  <a:cubicBezTo>
                    <a:pt x="21150" y="77535"/>
                    <a:pt x="21309" y="77545"/>
                    <a:pt x="21466" y="77545"/>
                  </a:cubicBezTo>
                  <a:cubicBezTo>
                    <a:pt x="22653" y="77545"/>
                    <a:pt x="23688" y="76939"/>
                    <a:pt x="24083" y="75984"/>
                  </a:cubicBezTo>
                  <a:cubicBezTo>
                    <a:pt x="24717" y="74419"/>
                    <a:pt x="23635" y="72405"/>
                    <a:pt x="21287" y="70392"/>
                  </a:cubicBezTo>
                  <a:cubicBezTo>
                    <a:pt x="16478" y="66515"/>
                    <a:pt x="11967" y="64949"/>
                    <a:pt x="9954" y="64316"/>
                  </a:cubicBezTo>
                  <a:cubicBezTo>
                    <a:pt x="11818" y="62936"/>
                    <a:pt x="13831" y="61221"/>
                    <a:pt x="15844" y="59507"/>
                  </a:cubicBezTo>
                  <a:cubicBezTo>
                    <a:pt x="17261" y="59991"/>
                    <a:pt x="21138" y="61221"/>
                    <a:pt x="32471" y="63868"/>
                  </a:cubicBezTo>
                  <a:cubicBezTo>
                    <a:pt x="34819" y="64465"/>
                    <a:pt x="36833" y="64800"/>
                    <a:pt x="38547" y="64949"/>
                  </a:cubicBezTo>
                  <a:cubicBezTo>
                    <a:pt x="39476" y="65068"/>
                    <a:pt x="40274" y="65120"/>
                    <a:pt x="40960" y="65120"/>
                  </a:cubicBezTo>
                  <a:cubicBezTo>
                    <a:pt x="43935" y="65120"/>
                    <a:pt x="44799" y="64141"/>
                    <a:pt x="45071" y="63384"/>
                  </a:cubicBezTo>
                  <a:cubicBezTo>
                    <a:pt x="45370" y="61520"/>
                    <a:pt x="42574" y="59358"/>
                    <a:pt x="37615" y="57643"/>
                  </a:cubicBezTo>
                  <a:cubicBezTo>
                    <a:pt x="35118" y="56711"/>
                    <a:pt x="32620" y="56263"/>
                    <a:pt x="30010" y="55928"/>
                  </a:cubicBezTo>
                  <a:cubicBezTo>
                    <a:pt x="28559" y="55774"/>
                    <a:pt x="27183" y="55708"/>
                    <a:pt x="25908" y="55708"/>
                  </a:cubicBezTo>
                  <a:cubicBezTo>
                    <a:pt x="23482" y="55708"/>
                    <a:pt x="21423" y="55946"/>
                    <a:pt x="19908" y="56263"/>
                  </a:cubicBezTo>
                  <a:cubicBezTo>
                    <a:pt x="22368" y="54064"/>
                    <a:pt x="25164" y="51603"/>
                    <a:pt x="27811" y="49255"/>
                  </a:cubicBezTo>
                  <a:lnTo>
                    <a:pt x="28594" y="48956"/>
                  </a:lnTo>
                  <a:cubicBezTo>
                    <a:pt x="30309" y="48807"/>
                    <a:pt x="39479" y="47875"/>
                    <a:pt x="44139" y="47875"/>
                  </a:cubicBezTo>
                  <a:cubicBezTo>
                    <a:pt x="44450" y="47813"/>
                    <a:pt x="44794" y="47792"/>
                    <a:pt x="45160" y="47792"/>
                  </a:cubicBezTo>
                  <a:cubicBezTo>
                    <a:pt x="45891" y="47792"/>
                    <a:pt x="46712" y="47875"/>
                    <a:pt x="47532" y="47875"/>
                  </a:cubicBezTo>
                  <a:cubicBezTo>
                    <a:pt x="55174" y="47875"/>
                    <a:pt x="60431" y="47689"/>
                    <a:pt x="60766" y="45079"/>
                  </a:cubicBezTo>
                  <a:cubicBezTo>
                    <a:pt x="61064" y="41650"/>
                    <a:pt x="58902" y="39786"/>
                    <a:pt x="54242" y="39301"/>
                  </a:cubicBezTo>
                  <a:cubicBezTo>
                    <a:pt x="53385" y="39226"/>
                    <a:pt x="52490" y="39189"/>
                    <a:pt x="51535" y="39189"/>
                  </a:cubicBezTo>
                  <a:cubicBezTo>
                    <a:pt x="50579" y="39189"/>
                    <a:pt x="49564" y="39226"/>
                    <a:pt x="48464" y="39301"/>
                  </a:cubicBezTo>
                  <a:cubicBezTo>
                    <a:pt x="42723" y="39786"/>
                    <a:pt x="37466" y="41799"/>
                    <a:pt x="33887" y="43663"/>
                  </a:cubicBezTo>
                  <a:cubicBezTo>
                    <a:pt x="37615" y="40084"/>
                    <a:pt x="41008" y="36505"/>
                    <a:pt x="44139" y="33262"/>
                  </a:cubicBezTo>
                  <a:cubicBezTo>
                    <a:pt x="45220" y="32628"/>
                    <a:pt x="51744" y="29385"/>
                    <a:pt x="55472" y="21929"/>
                  </a:cubicBezTo>
                  <a:lnTo>
                    <a:pt x="56255" y="20214"/>
                  </a:lnTo>
                  <a:cubicBezTo>
                    <a:pt x="60580" y="11826"/>
                    <a:pt x="64941" y="3139"/>
                    <a:pt x="61847" y="642"/>
                  </a:cubicBezTo>
                  <a:cubicBezTo>
                    <a:pt x="61512" y="344"/>
                    <a:pt x="61064" y="157"/>
                    <a:pt x="60580" y="8"/>
                  </a:cubicBezTo>
                  <a:cubicBezTo>
                    <a:pt x="60518" y="3"/>
                    <a:pt x="60457" y="0"/>
                    <a:pt x="60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459;p42">
              <a:extLst>
                <a:ext uri="{FF2B5EF4-FFF2-40B4-BE49-F238E27FC236}">
                  <a16:creationId xmlns:a16="http://schemas.microsoft.com/office/drawing/2014/main" id="{9C41B867-41BB-497C-9706-E47476E60709}"/>
                </a:ext>
              </a:extLst>
            </p:cNvPr>
            <p:cNvGrpSpPr/>
            <p:nvPr/>
          </p:nvGrpSpPr>
          <p:grpSpPr>
            <a:xfrm>
              <a:off x="5934621" y="65474"/>
              <a:ext cx="598651" cy="833715"/>
              <a:chOff x="5934621" y="65474"/>
              <a:chExt cx="598651" cy="833715"/>
            </a:xfrm>
          </p:grpSpPr>
          <p:sp>
            <p:nvSpPr>
              <p:cNvPr id="53" name="Google Shape;1460;p42">
                <a:extLst>
                  <a:ext uri="{FF2B5EF4-FFF2-40B4-BE49-F238E27FC236}">
                    <a16:creationId xmlns:a16="http://schemas.microsoft.com/office/drawing/2014/main" id="{79839C74-6461-4FAC-8958-E67A7348ED00}"/>
                  </a:ext>
                </a:extLst>
              </p:cNvPr>
              <p:cNvSpPr/>
              <p:nvPr/>
            </p:nvSpPr>
            <p:spPr>
              <a:xfrm>
                <a:off x="5934621" y="65474"/>
                <a:ext cx="598651" cy="833715"/>
              </a:xfrm>
              <a:custGeom>
                <a:avLst/>
                <a:gdLst/>
                <a:ahLst/>
                <a:cxnLst/>
                <a:rect l="l" t="t" r="r" b="b"/>
                <a:pathLst>
                  <a:path w="80302" h="111833" extrusionOk="0">
                    <a:moveTo>
                      <a:pt x="19908" y="0"/>
                    </a:moveTo>
                    <a:cubicBezTo>
                      <a:pt x="11670" y="0"/>
                      <a:pt x="4996" y="4996"/>
                      <a:pt x="7457" y="16180"/>
                    </a:cubicBezTo>
                    <a:cubicBezTo>
                      <a:pt x="9955" y="27364"/>
                      <a:pt x="11670" y="28892"/>
                      <a:pt x="5742" y="41791"/>
                    </a:cubicBezTo>
                    <a:cubicBezTo>
                      <a:pt x="1" y="54690"/>
                      <a:pt x="5742" y="60431"/>
                      <a:pt x="15696" y="68670"/>
                    </a:cubicBezTo>
                    <a:cubicBezTo>
                      <a:pt x="25649" y="77058"/>
                      <a:pt x="27364" y="80786"/>
                      <a:pt x="30309" y="98195"/>
                    </a:cubicBezTo>
                    <a:cubicBezTo>
                      <a:pt x="32198" y="109928"/>
                      <a:pt x="42299" y="111832"/>
                      <a:pt x="48658" y="111832"/>
                    </a:cubicBezTo>
                    <a:cubicBezTo>
                      <a:pt x="51715" y="111832"/>
                      <a:pt x="53907" y="111392"/>
                      <a:pt x="53907" y="111392"/>
                    </a:cubicBezTo>
                    <a:cubicBezTo>
                      <a:pt x="80302" y="97263"/>
                      <a:pt x="71317" y="82351"/>
                      <a:pt x="64644" y="77840"/>
                    </a:cubicBezTo>
                    <a:cubicBezTo>
                      <a:pt x="57934" y="73330"/>
                      <a:pt x="56554" y="64942"/>
                      <a:pt x="57934" y="53459"/>
                    </a:cubicBezTo>
                    <a:cubicBezTo>
                      <a:pt x="60282" y="35267"/>
                      <a:pt x="54206" y="29377"/>
                      <a:pt x="45520" y="28109"/>
                    </a:cubicBezTo>
                    <a:cubicBezTo>
                      <a:pt x="36833" y="26879"/>
                      <a:pt x="34820" y="22704"/>
                      <a:pt x="31838" y="16180"/>
                    </a:cubicBezTo>
                    <a:cubicBezTo>
                      <a:pt x="29042" y="9469"/>
                      <a:pt x="28110" y="0"/>
                      <a:pt x="1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61;p42">
                <a:extLst>
                  <a:ext uri="{FF2B5EF4-FFF2-40B4-BE49-F238E27FC236}">
                    <a16:creationId xmlns:a16="http://schemas.microsoft.com/office/drawing/2014/main" id="{9AB3B249-AA53-4440-BA83-6EE21A092E75}"/>
                  </a:ext>
                </a:extLst>
              </p:cNvPr>
              <p:cNvSpPr/>
              <p:nvPr/>
            </p:nvSpPr>
            <p:spPr>
              <a:xfrm>
                <a:off x="6067745" y="177754"/>
                <a:ext cx="333514" cy="671740"/>
              </a:xfrm>
              <a:custGeom>
                <a:avLst/>
                <a:gdLst/>
                <a:ahLst/>
                <a:cxnLst/>
                <a:rect l="l" t="t" r="r" b="b"/>
                <a:pathLst>
                  <a:path w="44737" h="90106" extrusionOk="0">
                    <a:moveTo>
                      <a:pt x="635" y="0"/>
                    </a:moveTo>
                    <a:cubicBezTo>
                      <a:pt x="336" y="187"/>
                      <a:pt x="1" y="485"/>
                      <a:pt x="187" y="783"/>
                    </a:cubicBezTo>
                    <a:cubicBezTo>
                      <a:pt x="5295" y="17112"/>
                      <a:pt x="11371" y="31688"/>
                      <a:pt x="17261" y="44289"/>
                    </a:cubicBezTo>
                    <a:lnTo>
                      <a:pt x="1119" y="36050"/>
                    </a:lnTo>
                    <a:cubicBezTo>
                      <a:pt x="1029" y="36010"/>
                      <a:pt x="932" y="35991"/>
                      <a:pt x="833" y="35991"/>
                    </a:cubicBezTo>
                    <a:cubicBezTo>
                      <a:pt x="566" y="35991"/>
                      <a:pt x="297" y="36130"/>
                      <a:pt x="187" y="36348"/>
                    </a:cubicBezTo>
                    <a:cubicBezTo>
                      <a:pt x="1" y="36684"/>
                      <a:pt x="187" y="37131"/>
                      <a:pt x="486" y="37280"/>
                    </a:cubicBezTo>
                    <a:lnTo>
                      <a:pt x="18193" y="46004"/>
                    </a:lnTo>
                    <a:cubicBezTo>
                      <a:pt x="21772" y="53609"/>
                      <a:pt x="25351" y="60282"/>
                      <a:pt x="28595" y="66023"/>
                    </a:cubicBezTo>
                    <a:lnTo>
                      <a:pt x="20057" y="63562"/>
                    </a:lnTo>
                    <a:cubicBezTo>
                      <a:pt x="19759" y="63562"/>
                      <a:pt x="19275" y="63711"/>
                      <a:pt x="19275" y="64010"/>
                    </a:cubicBezTo>
                    <a:cubicBezTo>
                      <a:pt x="19125" y="64308"/>
                      <a:pt x="19275" y="64793"/>
                      <a:pt x="19759" y="64793"/>
                    </a:cubicBezTo>
                    <a:lnTo>
                      <a:pt x="29377" y="67589"/>
                    </a:lnTo>
                    <a:cubicBezTo>
                      <a:pt x="37467" y="81718"/>
                      <a:pt x="43506" y="89658"/>
                      <a:pt x="43506" y="89807"/>
                    </a:cubicBezTo>
                    <a:cubicBezTo>
                      <a:pt x="43656" y="89956"/>
                      <a:pt x="43805" y="90106"/>
                      <a:pt x="44140" y="90106"/>
                    </a:cubicBezTo>
                    <a:cubicBezTo>
                      <a:pt x="44140" y="90106"/>
                      <a:pt x="44289" y="90106"/>
                      <a:pt x="44438" y="89956"/>
                    </a:cubicBezTo>
                    <a:cubicBezTo>
                      <a:pt x="44737" y="89807"/>
                      <a:pt x="44737" y="89323"/>
                      <a:pt x="44588" y="89174"/>
                    </a:cubicBezTo>
                    <a:cubicBezTo>
                      <a:pt x="44438" y="89024"/>
                      <a:pt x="38548" y="81084"/>
                      <a:pt x="30608" y="67104"/>
                    </a:cubicBezTo>
                    <a:cubicBezTo>
                      <a:pt x="30608" y="66955"/>
                      <a:pt x="30459" y="66657"/>
                      <a:pt x="30309" y="66657"/>
                    </a:cubicBezTo>
                    <a:cubicBezTo>
                      <a:pt x="26880" y="60580"/>
                      <a:pt x="23152" y="53459"/>
                      <a:pt x="19275" y="45519"/>
                    </a:cubicBezTo>
                    <a:lnTo>
                      <a:pt x="21288" y="26730"/>
                    </a:lnTo>
                    <a:cubicBezTo>
                      <a:pt x="21288" y="26432"/>
                      <a:pt x="21139" y="26096"/>
                      <a:pt x="20691" y="26096"/>
                    </a:cubicBezTo>
                    <a:cubicBezTo>
                      <a:pt x="20356" y="26096"/>
                      <a:pt x="20057" y="26282"/>
                      <a:pt x="20057" y="26730"/>
                    </a:cubicBezTo>
                    <a:lnTo>
                      <a:pt x="18193" y="43357"/>
                    </a:lnTo>
                    <a:cubicBezTo>
                      <a:pt x="12452" y="30942"/>
                      <a:pt x="6376" y="16478"/>
                      <a:pt x="1418" y="485"/>
                    </a:cubicBezTo>
                    <a:cubicBezTo>
                      <a:pt x="1268" y="187"/>
                      <a:pt x="933" y="0"/>
                      <a:pt x="635"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62;p42">
                <a:extLst>
                  <a:ext uri="{FF2B5EF4-FFF2-40B4-BE49-F238E27FC236}">
                    <a16:creationId xmlns:a16="http://schemas.microsoft.com/office/drawing/2014/main" id="{6A0CC342-492E-455A-B789-2ED804C421DE}"/>
                  </a:ext>
                </a:extLst>
              </p:cNvPr>
              <p:cNvSpPr/>
              <p:nvPr/>
            </p:nvSpPr>
            <p:spPr>
              <a:xfrm>
                <a:off x="6291477" y="526544"/>
                <a:ext cx="13904" cy="78658"/>
              </a:xfrm>
              <a:custGeom>
                <a:avLst/>
                <a:gdLst/>
                <a:ahLst/>
                <a:cxnLst/>
                <a:rect l="l" t="t" r="r" b="b"/>
                <a:pathLst>
                  <a:path w="1865" h="10551" extrusionOk="0">
                    <a:moveTo>
                      <a:pt x="1230" y="0"/>
                    </a:moveTo>
                    <a:cubicBezTo>
                      <a:pt x="932" y="0"/>
                      <a:pt x="597" y="299"/>
                      <a:pt x="597" y="597"/>
                    </a:cubicBezTo>
                    <a:lnTo>
                      <a:pt x="0" y="9917"/>
                    </a:lnTo>
                    <a:cubicBezTo>
                      <a:pt x="0" y="10252"/>
                      <a:pt x="149" y="10551"/>
                      <a:pt x="597" y="10551"/>
                    </a:cubicBezTo>
                    <a:cubicBezTo>
                      <a:pt x="932" y="10551"/>
                      <a:pt x="1230" y="10401"/>
                      <a:pt x="1230" y="10066"/>
                    </a:cubicBezTo>
                    <a:lnTo>
                      <a:pt x="1864" y="746"/>
                    </a:lnTo>
                    <a:cubicBezTo>
                      <a:pt x="1864" y="299"/>
                      <a:pt x="1529" y="0"/>
                      <a:pt x="1230"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63;p42">
                <a:extLst>
                  <a:ext uri="{FF2B5EF4-FFF2-40B4-BE49-F238E27FC236}">
                    <a16:creationId xmlns:a16="http://schemas.microsoft.com/office/drawing/2014/main" id="{B344D4B5-C29C-4C36-880F-577505F6299B}"/>
                  </a:ext>
                </a:extLst>
              </p:cNvPr>
              <p:cNvSpPr/>
              <p:nvPr/>
            </p:nvSpPr>
            <p:spPr>
              <a:xfrm>
                <a:off x="6016887" y="450794"/>
                <a:ext cx="83384" cy="43239"/>
              </a:xfrm>
              <a:custGeom>
                <a:avLst/>
                <a:gdLst/>
                <a:ahLst/>
                <a:cxnLst/>
                <a:rect l="l" t="t" r="r" b="b"/>
                <a:pathLst>
                  <a:path w="11185" h="5800" extrusionOk="0">
                    <a:moveTo>
                      <a:pt x="812" y="0"/>
                    </a:moveTo>
                    <a:cubicBezTo>
                      <a:pt x="548" y="0"/>
                      <a:pt x="259" y="138"/>
                      <a:pt x="150" y="357"/>
                    </a:cubicBezTo>
                    <a:cubicBezTo>
                      <a:pt x="1" y="655"/>
                      <a:pt x="150" y="1140"/>
                      <a:pt x="485" y="1289"/>
                    </a:cubicBezTo>
                    <a:lnTo>
                      <a:pt x="10253" y="5800"/>
                    </a:lnTo>
                    <a:lnTo>
                      <a:pt x="10551" y="5800"/>
                    </a:lnTo>
                    <a:cubicBezTo>
                      <a:pt x="10737" y="5800"/>
                      <a:pt x="11036" y="5651"/>
                      <a:pt x="11036" y="5501"/>
                    </a:cubicBezTo>
                    <a:cubicBezTo>
                      <a:pt x="11185" y="5166"/>
                      <a:pt x="11036" y="4868"/>
                      <a:pt x="10737" y="4719"/>
                    </a:cubicBezTo>
                    <a:lnTo>
                      <a:pt x="1082" y="59"/>
                    </a:lnTo>
                    <a:cubicBezTo>
                      <a:pt x="1002" y="19"/>
                      <a:pt x="909" y="0"/>
                      <a:pt x="812"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64;p42">
                <a:extLst>
                  <a:ext uri="{FF2B5EF4-FFF2-40B4-BE49-F238E27FC236}">
                    <a16:creationId xmlns:a16="http://schemas.microsoft.com/office/drawing/2014/main" id="{8059C103-7001-454B-8958-9942ADD9C60B}"/>
                  </a:ext>
                </a:extLst>
              </p:cNvPr>
              <p:cNvSpPr/>
              <p:nvPr/>
            </p:nvSpPr>
            <p:spPr>
              <a:xfrm>
                <a:off x="6056354" y="94378"/>
                <a:ext cx="16125" cy="47533"/>
              </a:xfrm>
              <a:custGeom>
                <a:avLst/>
                <a:gdLst/>
                <a:ahLst/>
                <a:cxnLst/>
                <a:rect l="l" t="t" r="r" b="b"/>
                <a:pathLst>
                  <a:path w="2163" h="6376" extrusionOk="0">
                    <a:moveTo>
                      <a:pt x="597" y="0"/>
                    </a:moveTo>
                    <a:cubicBezTo>
                      <a:pt x="150" y="0"/>
                      <a:pt x="0" y="336"/>
                      <a:pt x="0" y="783"/>
                    </a:cubicBezTo>
                    <a:lnTo>
                      <a:pt x="932" y="5928"/>
                    </a:lnTo>
                    <a:cubicBezTo>
                      <a:pt x="932" y="6226"/>
                      <a:pt x="1231" y="6375"/>
                      <a:pt x="1529" y="6375"/>
                    </a:cubicBezTo>
                    <a:cubicBezTo>
                      <a:pt x="1864" y="6375"/>
                      <a:pt x="2163" y="6077"/>
                      <a:pt x="2163" y="5779"/>
                    </a:cubicBezTo>
                    <a:lnTo>
                      <a:pt x="1231" y="485"/>
                    </a:lnTo>
                    <a:cubicBezTo>
                      <a:pt x="1231" y="187"/>
                      <a:pt x="932" y="0"/>
                      <a:pt x="597"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65;p42">
                <a:extLst>
                  <a:ext uri="{FF2B5EF4-FFF2-40B4-BE49-F238E27FC236}">
                    <a16:creationId xmlns:a16="http://schemas.microsoft.com/office/drawing/2014/main" id="{DBF74295-FB8C-4728-B5E2-7301C1CE0FB1}"/>
                  </a:ext>
                </a:extLst>
              </p:cNvPr>
              <p:cNvSpPr/>
              <p:nvPr/>
            </p:nvSpPr>
            <p:spPr>
              <a:xfrm>
                <a:off x="6212544" y="766110"/>
                <a:ext cx="62540" cy="21962"/>
              </a:xfrm>
              <a:custGeom>
                <a:avLst/>
                <a:gdLst/>
                <a:ahLst/>
                <a:cxnLst/>
                <a:rect l="l" t="t" r="r" b="b"/>
                <a:pathLst>
                  <a:path w="8389" h="2946" extrusionOk="0">
                    <a:moveTo>
                      <a:pt x="784" y="1"/>
                    </a:moveTo>
                    <a:cubicBezTo>
                      <a:pt x="485" y="1"/>
                      <a:pt x="150" y="150"/>
                      <a:pt x="1" y="485"/>
                    </a:cubicBezTo>
                    <a:cubicBezTo>
                      <a:pt x="1" y="783"/>
                      <a:pt x="150" y="1082"/>
                      <a:pt x="485" y="1231"/>
                    </a:cubicBezTo>
                    <a:lnTo>
                      <a:pt x="7457" y="2946"/>
                    </a:lnTo>
                    <a:lnTo>
                      <a:pt x="7606" y="2946"/>
                    </a:lnTo>
                    <a:cubicBezTo>
                      <a:pt x="7941" y="2946"/>
                      <a:pt x="8240" y="2647"/>
                      <a:pt x="8240" y="2498"/>
                    </a:cubicBezTo>
                    <a:cubicBezTo>
                      <a:pt x="8389" y="2014"/>
                      <a:pt x="8090" y="1715"/>
                      <a:pt x="7792" y="1715"/>
                    </a:cubicBezTo>
                    <a:lnTo>
                      <a:pt x="784" y="1"/>
                    </a:ln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466;p42">
              <a:extLst>
                <a:ext uri="{FF2B5EF4-FFF2-40B4-BE49-F238E27FC236}">
                  <a16:creationId xmlns:a16="http://schemas.microsoft.com/office/drawing/2014/main" id="{A2ACE31D-3D68-4105-8AB0-BDBA024F55C5}"/>
                </a:ext>
              </a:extLst>
            </p:cNvPr>
            <p:cNvSpPr/>
            <p:nvPr/>
          </p:nvSpPr>
          <p:spPr>
            <a:xfrm>
              <a:off x="6103880" y="548499"/>
              <a:ext cx="60035" cy="148138"/>
            </a:xfrm>
            <a:custGeom>
              <a:avLst/>
              <a:gdLst/>
              <a:ahLst/>
              <a:cxnLst/>
              <a:rect l="l" t="t" r="r" b="b"/>
              <a:pathLst>
                <a:path w="8053" h="19871" extrusionOk="0">
                  <a:moveTo>
                    <a:pt x="5257" y="0"/>
                  </a:moveTo>
                  <a:cubicBezTo>
                    <a:pt x="4474" y="150"/>
                    <a:pt x="3728" y="783"/>
                    <a:pt x="2945" y="2163"/>
                  </a:cubicBezTo>
                  <a:cubicBezTo>
                    <a:pt x="1231" y="4660"/>
                    <a:pt x="299" y="7755"/>
                    <a:pt x="0" y="10700"/>
                  </a:cubicBezTo>
                  <a:cubicBezTo>
                    <a:pt x="1678" y="14912"/>
                    <a:pt x="3244" y="16926"/>
                    <a:pt x="4660" y="19871"/>
                  </a:cubicBezTo>
                  <a:cubicBezTo>
                    <a:pt x="6972" y="12713"/>
                    <a:pt x="8053" y="3095"/>
                    <a:pt x="6524" y="783"/>
                  </a:cubicBezTo>
                  <a:cubicBezTo>
                    <a:pt x="6040" y="0"/>
                    <a:pt x="5592" y="0"/>
                    <a:pt x="5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7;p42">
              <a:extLst>
                <a:ext uri="{FF2B5EF4-FFF2-40B4-BE49-F238E27FC236}">
                  <a16:creationId xmlns:a16="http://schemas.microsoft.com/office/drawing/2014/main" id="{63EC6AAF-278B-40B9-8EE7-2FF7CA4C3ED7}"/>
                </a:ext>
              </a:extLst>
            </p:cNvPr>
            <p:cNvSpPr/>
            <p:nvPr/>
          </p:nvSpPr>
          <p:spPr>
            <a:xfrm>
              <a:off x="5971866" y="391996"/>
              <a:ext cx="64762" cy="172628"/>
            </a:xfrm>
            <a:custGeom>
              <a:avLst/>
              <a:gdLst/>
              <a:ahLst/>
              <a:cxnLst/>
              <a:rect l="l" t="t" r="r" b="b"/>
              <a:pathLst>
                <a:path w="8687" h="23156" extrusionOk="0">
                  <a:moveTo>
                    <a:pt x="3519" y="0"/>
                  </a:moveTo>
                  <a:cubicBezTo>
                    <a:pt x="3477" y="0"/>
                    <a:pt x="3435" y="2"/>
                    <a:pt x="3393" y="5"/>
                  </a:cubicBezTo>
                  <a:cubicBezTo>
                    <a:pt x="1529" y="154"/>
                    <a:pt x="448" y="2801"/>
                    <a:pt x="150" y="7312"/>
                  </a:cubicBezTo>
                  <a:cubicBezTo>
                    <a:pt x="0" y="9474"/>
                    <a:pt x="150" y="11823"/>
                    <a:pt x="597" y="14470"/>
                  </a:cubicBezTo>
                  <a:cubicBezTo>
                    <a:pt x="1678" y="17713"/>
                    <a:pt x="4474" y="20844"/>
                    <a:pt x="8687" y="23156"/>
                  </a:cubicBezTo>
                  <a:lnTo>
                    <a:pt x="8053" y="9325"/>
                  </a:lnTo>
                  <a:cubicBezTo>
                    <a:pt x="7286" y="3412"/>
                    <a:pt x="5483" y="0"/>
                    <a:pt x="3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8;p42">
              <a:extLst>
                <a:ext uri="{FF2B5EF4-FFF2-40B4-BE49-F238E27FC236}">
                  <a16:creationId xmlns:a16="http://schemas.microsoft.com/office/drawing/2014/main" id="{99FBF18C-C084-460A-B05D-B7264A150AFF}"/>
                </a:ext>
              </a:extLst>
            </p:cNvPr>
            <p:cNvSpPr/>
            <p:nvPr/>
          </p:nvSpPr>
          <p:spPr>
            <a:xfrm>
              <a:off x="6009939" y="471026"/>
              <a:ext cx="9177" cy="34330"/>
            </a:xfrm>
            <a:custGeom>
              <a:avLst/>
              <a:gdLst/>
              <a:ahLst/>
              <a:cxnLst/>
              <a:rect l="l" t="t" r="r" b="b"/>
              <a:pathLst>
                <a:path w="1231" h="4605" extrusionOk="0">
                  <a:moveTo>
                    <a:pt x="616" y="1"/>
                  </a:moveTo>
                  <a:cubicBezTo>
                    <a:pt x="308" y="1"/>
                    <a:pt x="1" y="196"/>
                    <a:pt x="1" y="588"/>
                  </a:cubicBezTo>
                  <a:lnTo>
                    <a:pt x="1" y="4018"/>
                  </a:lnTo>
                  <a:cubicBezTo>
                    <a:pt x="1" y="4409"/>
                    <a:pt x="308" y="4605"/>
                    <a:pt x="616" y="4605"/>
                  </a:cubicBezTo>
                  <a:cubicBezTo>
                    <a:pt x="923" y="4605"/>
                    <a:pt x="1231" y="4409"/>
                    <a:pt x="1231" y="4018"/>
                  </a:cubicBezTo>
                  <a:lnTo>
                    <a:pt x="1231" y="588"/>
                  </a:lnTo>
                  <a:cubicBezTo>
                    <a:pt x="1231" y="196"/>
                    <a:pt x="923" y="1"/>
                    <a:pt x="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9;p42">
              <a:extLst>
                <a:ext uri="{FF2B5EF4-FFF2-40B4-BE49-F238E27FC236}">
                  <a16:creationId xmlns:a16="http://schemas.microsoft.com/office/drawing/2014/main" id="{E24EC288-7859-4671-B4C9-1F98F8217B3A}"/>
                </a:ext>
              </a:extLst>
            </p:cNvPr>
            <p:cNvSpPr/>
            <p:nvPr/>
          </p:nvSpPr>
          <p:spPr>
            <a:xfrm>
              <a:off x="5953244" y="752214"/>
              <a:ext cx="20852" cy="9177"/>
            </a:xfrm>
            <a:custGeom>
              <a:avLst/>
              <a:gdLst/>
              <a:ahLst/>
              <a:cxnLst/>
              <a:rect l="l" t="t" r="r" b="b"/>
              <a:pathLst>
                <a:path w="2797" h="1231" extrusionOk="0">
                  <a:moveTo>
                    <a:pt x="784" y="1"/>
                  </a:moveTo>
                  <a:cubicBezTo>
                    <a:pt x="1" y="1"/>
                    <a:pt x="1" y="1231"/>
                    <a:pt x="784" y="1231"/>
                  </a:cubicBezTo>
                  <a:lnTo>
                    <a:pt x="2014" y="1231"/>
                  </a:lnTo>
                  <a:cubicBezTo>
                    <a:pt x="2797" y="1231"/>
                    <a:pt x="2797" y="1"/>
                    <a:pt x="2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1470;p42">
              <a:extLst>
                <a:ext uri="{FF2B5EF4-FFF2-40B4-BE49-F238E27FC236}">
                  <a16:creationId xmlns:a16="http://schemas.microsoft.com/office/drawing/2014/main" id="{2CD70850-A964-463E-A1D1-1FA591A386A7}"/>
                </a:ext>
              </a:extLst>
            </p:cNvPr>
            <p:cNvGrpSpPr/>
            <p:nvPr/>
          </p:nvGrpSpPr>
          <p:grpSpPr>
            <a:xfrm>
              <a:off x="6645821" y="65474"/>
              <a:ext cx="598651" cy="833715"/>
              <a:chOff x="6645821" y="65474"/>
              <a:chExt cx="598651" cy="833715"/>
            </a:xfrm>
          </p:grpSpPr>
          <p:sp>
            <p:nvSpPr>
              <p:cNvPr id="47" name="Google Shape;1471;p42">
                <a:extLst>
                  <a:ext uri="{FF2B5EF4-FFF2-40B4-BE49-F238E27FC236}">
                    <a16:creationId xmlns:a16="http://schemas.microsoft.com/office/drawing/2014/main" id="{CBBA236C-B5F2-4DD8-B367-3B50303E89AE}"/>
                  </a:ext>
                </a:extLst>
              </p:cNvPr>
              <p:cNvSpPr/>
              <p:nvPr/>
            </p:nvSpPr>
            <p:spPr>
              <a:xfrm>
                <a:off x="6645821" y="65474"/>
                <a:ext cx="598651" cy="833715"/>
              </a:xfrm>
              <a:custGeom>
                <a:avLst/>
                <a:gdLst/>
                <a:ahLst/>
                <a:cxnLst/>
                <a:rect l="l" t="t" r="r" b="b"/>
                <a:pathLst>
                  <a:path w="80302" h="111833" extrusionOk="0">
                    <a:moveTo>
                      <a:pt x="60394" y="0"/>
                    </a:moveTo>
                    <a:cubicBezTo>
                      <a:pt x="52192" y="0"/>
                      <a:pt x="51410" y="9469"/>
                      <a:pt x="48464" y="16180"/>
                    </a:cubicBezTo>
                    <a:cubicBezTo>
                      <a:pt x="45482" y="22704"/>
                      <a:pt x="43469" y="26879"/>
                      <a:pt x="34783" y="28109"/>
                    </a:cubicBezTo>
                    <a:cubicBezTo>
                      <a:pt x="26097" y="29377"/>
                      <a:pt x="20020" y="35267"/>
                      <a:pt x="22369" y="53459"/>
                    </a:cubicBezTo>
                    <a:cubicBezTo>
                      <a:pt x="23748" y="64942"/>
                      <a:pt x="22369" y="73330"/>
                      <a:pt x="15658" y="77840"/>
                    </a:cubicBezTo>
                    <a:cubicBezTo>
                      <a:pt x="9134" y="82351"/>
                      <a:pt x="1" y="97263"/>
                      <a:pt x="26544" y="111392"/>
                    </a:cubicBezTo>
                    <a:cubicBezTo>
                      <a:pt x="26544" y="111392"/>
                      <a:pt x="28721" y="111832"/>
                      <a:pt x="31761" y="111832"/>
                    </a:cubicBezTo>
                    <a:cubicBezTo>
                      <a:pt x="38087" y="111832"/>
                      <a:pt x="48153" y="109928"/>
                      <a:pt x="50142" y="98195"/>
                    </a:cubicBezTo>
                    <a:cubicBezTo>
                      <a:pt x="52938" y="80786"/>
                      <a:pt x="54653" y="77058"/>
                      <a:pt x="64607" y="68670"/>
                    </a:cubicBezTo>
                    <a:cubicBezTo>
                      <a:pt x="74560" y="60431"/>
                      <a:pt x="80301" y="54690"/>
                      <a:pt x="74560" y="41791"/>
                    </a:cubicBezTo>
                    <a:cubicBezTo>
                      <a:pt x="68782" y="28892"/>
                      <a:pt x="70348" y="27364"/>
                      <a:pt x="72845" y="16180"/>
                    </a:cubicBezTo>
                    <a:cubicBezTo>
                      <a:pt x="75306" y="4996"/>
                      <a:pt x="68782" y="0"/>
                      <a:pt x="60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72;p42">
                <a:extLst>
                  <a:ext uri="{FF2B5EF4-FFF2-40B4-BE49-F238E27FC236}">
                    <a16:creationId xmlns:a16="http://schemas.microsoft.com/office/drawing/2014/main" id="{F3B404DF-DB84-405D-9EAA-B81FC330F6BD}"/>
                  </a:ext>
                </a:extLst>
              </p:cNvPr>
              <p:cNvSpPr/>
              <p:nvPr/>
            </p:nvSpPr>
            <p:spPr>
              <a:xfrm>
                <a:off x="6777834" y="177754"/>
                <a:ext cx="333514" cy="671740"/>
              </a:xfrm>
              <a:custGeom>
                <a:avLst/>
                <a:gdLst/>
                <a:ahLst/>
                <a:cxnLst/>
                <a:rect l="l" t="t" r="r" b="b"/>
                <a:pathLst>
                  <a:path w="44737" h="90106" extrusionOk="0">
                    <a:moveTo>
                      <a:pt x="44103" y="0"/>
                    </a:moveTo>
                    <a:cubicBezTo>
                      <a:pt x="43804" y="0"/>
                      <a:pt x="43469" y="187"/>
                      <a:pt x="43320" y="485"/>
                    </a:cubicBezTo>
                    <a:cubicBezTo>
                      <a:pt x="38362" y="16478"/>
                      <a:pt x="32285" y="30942"/>
                      <a:pt x="26544" y="43357"/>
                    </a:cubicBezTo>
                    <a:lnTo>
                      <a:pt x="24680" y="26730"/>
                    </a:lnTo>
                    <a:cubicBezTo>
                      <a:pt x="24680" y="26282"/>
                      <a:pt x="24382" y="26096"/>
                      <a:pt x="24046" y="26096"/>
                    </a:cubicBezTo>
                    <a:cubicBezTo>
                      <a:pt x="23748" y="26096"/>
                      <a:pt x="23450" y="26432"/>
                      <a:pt x="23450" y="26730"/>
                    </a:cubicBezTo>
                    <a:lnTo>
                      <a:pt x="25463" y="45519"/>
                    </a:lnTo>
                    <a:cubicBezTo>
                      <a:pt x="21735" y="53459"/>
                      <a:pt x="17858" y="60580"/>
                      <a:pt x="14428" y="66657"/>
                    </a:cubicBezTo>
                    <a:cubicBezTo>
                      <a:pt x="14279" y="66657"/>
                      <a:pt x="14130" y="66955"/>
                      <a:pt x="14130" y="67104"/>
                    </a:cubicBezTo>
                    <a:cubicBezTo>
                      <a:pt x="6189" y="81084"/>
                      <a:pt x="299" y="89024"/>
                      <a:pt x="150" y="89174"/>
                    </a:cubicBezTo>
                    <a:cubicBezTo>
                      <a:pt x="1" y="89323"/>
                      <a:pt x="1" y="89807"/>
                      <a:pt x="299" y="89956"/>
                    </a:cubicBezTo>
                    <a:cubicBezTo>
                      <a:pt x="448" y="90106"/>
                      <a:pt x="597" y="90106"/>
                      <a:pt x="746" y="90106"/>
                    </a:cubicBezTo>
                    <a:cubicBezTo>
                      <a:pt x="933" y="90106"/>
                      <a:pt x="1082" y="89956"/>
                      <a:pt x="1231" y="89807"/>
                    </a:cubicBezTo>
                    <a:cubicBezTo>
                      <a:pt x="1380" y="89658"/>
                      <a:pt x="7270" y="81718"/>
                      <a:pt x="15360" y="67589"/>
                    </a:cubicBezTo>
                    <a:lnTo>
                      <a:pt x="25165" y="64793"/>
                    </a:lnTo>
                    <a:cubicBezTo>
                      <a:pt x="25463" y="64793"/>
                      <a:pt x="25612" y="64308"/>
                      <a:pt x="25463" y="64010"/>
                    </a:cubicBezTo>
                    <a:cubicBezTo>
                      <a:pt x="25463" y="63711"/>
                      <a:pt x="25165" y="63562"/>
                      <a:pt x="24680" y="63562"/>
                    </a:cubicBezTo>
                    <a:lnTo>
                      <a:pt x="16143" y="66023"/>
                    </a:lnTo>
                    <a:cubicBezTo>
                      <a:pt x="19386" y="60282"/>
                      <a:pt x="22965" y="53609"/>
                      <a:pt x="26544" y="46004"/>
                    </a:cubicBezTo>
                    <a:lnTo>
                      <a:pt x="44252" y="37280"/>
                    </a:lnTo>
                    <a:cubicBezTo>
                      <a:pt x="44550" y="37131"/>
                      <a:pt x="44736" y="36684"/>
                      <a:pt x="44550" y="36348"/>
                    </a:cubicBezTo>
                    <a:cubicBezTo>
                      <a:pt x="44441" y="36130"/>
                      <a:pt x="44172" y="35991"/>
                      <a:pt x="43904" y="35991"/>
                    </a:cubicBezTo>
                    <a:cubicBezTo>
                      <a:pt x="43806" y="35991"/>
                      <a:pt x="43708" y="36010"/>
                      <a:pt x="43618" y="36050"/>
                    </a:cubicBezTo>
                    <a:lnTo>
                      <a:pt x="27476" y="44289"/>
                    </a:lnTo>
                    <a:cubicBezTo>
                      <a:pt x="33366" y="31688"/>
                      <a:pt x="39443" y="17112"/>
                      <a:pt x="44550" y="783"/>
                    </a:cubicBezTo>
                    <a:cubicBezTo>
                      <a:pt x="44736" y="485"/>
                      <a:pt x="44401" y="187"/>
                      <a:pt x="44103"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73;p42">
                <a:extLst>
                  <a:ext uri="{FF2B5EF4-FFF2-40B4-BE49-F238E27FC236}">
                    <a16:creationId xmlns:a16="http://schemas.microsoft.com/office/drawing/2014/main" id="{84B5FB4F-8DD8-41E9-96A7-08BB25351371}"/>
                  </a:ext>
                </a:extLst>
              </p:cNvPr>
              <p:cNvSpPr/>
              <p:nvPr/>
            </p:nvSpPr>
            <p:spPr>
              <a:xfrm>
                <a:off x="6873720" y="526544"/>
                <a:ext cx="13904" cy="78658"/>
              </a:xfrm>
              <a:custGeom>
                <a:avLst/>
                <a:gdLst/>
                <a:ahLst/>
                <a:cxnLst/>
                <a:rect l="l" t="t" r="r" b="b"/>
                <a:pathLst>
                  <a:path w="1865" h="10551" extrusionOk="0">
                    <a:moveTo>
                      <a:pt x="634" y="0"/>
                    </a:moveTo>
                    <a:cubicBezTo>
                      <a:pt x="336" y="0"/>
                      <a:pt x="0" y="299"/>
                      <a:pt x="0" y="746"/>
                    </a:cubicBezTo>
                    <a:lnTo>
                      <a:pt x="634" y="10066"/>
                    </a:lnTo>
                    <a:cubicBezTo>
                      <a:pt x="634" y="10401"/>
                      <a:pt x="932" y="10551"/>
                      <a:pt x="1268" y="10551"/>
                    </a:cubicBezTo>
                    <a:cubicBezTo>
                      <a:pt x="1715" y="10551"/>
                      <a:pt x="1864" y="10252"/>
                      <a:pt x="1864" y="9917"/>
                    </a:cubicBezTo>
                    <a:lnTo>
                      <a:pt x="1268" y="597"/>
                    </a:lnTo>
                    <a:cubicBezTo>
                      <a:pt x="1268" y="299"/>
                      <a:pt x="932" y="0"/>
                      <a:pt x="634"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74;p42">
                <a:extLst>
                  <a:ext uri="{FF2B5EF4-FFF2-40B4-BE49-F238E27FC236}">
                    <a16:creationId xmlns:a16="http://schemas.microsoft.com/office/drawing/2014/main" id="{8CE2B5F4-1314-41CC-81A0-9C192EFAC94C}"/>
                  </a:ext>
                </a:extLst>
              </p:cNvPr>
              <p:cNvSpPr/>
              <p:nvPr/>
            </p:nvSpPr>
            <p:spPr>
              <a:xfrm>
                <a:off x="7078822" y="450794"/>
                <a:ext cx="83384" cy="43239"/>
              </a:xfrm>
              <a:custGeom>
                <a:avLst/>
                <a:gdLst/>
                <a:ahLst/>
                <a:cxnLst/>
                <a:rect l="l" t="t" r="r" b="b"/>
                <a:pathLst>
                  <a:path w="11185" h="5800" extrusionOk="0">
                    <a:moveTo>
                      <a:pt x="10373" y="0"/>
                    </a:moveTo>
                    <a:cubicBezTo>
                      <a:pt x="10277" y="0"/>
                      <a:pt x="10183" y="19"/>
                      <a:pt x="10103" y="59"/>
                    </a:cubicBezTo>
                    <a:lnTo>
                      <a:pt x="448" y="4719"/>
                    </a:lnTo>
                    <a:cubicBezTo>
                      <a:pt x="150" y="4868"/>
                      <a:pt x="1" y="5166"/>
                      <a:pt x="150" y="5501"/>
                    </a:cubicBezTo>
                    <a:cubicBezTo>
                      <a:pt x="299" y="5651"/>
                      <a:pt x="448" y="5800"/>
                      <a:pt x="784" y="5800"/>
                    </a:cubicBezTo>
                    <a:lnTo>
                      <a:pt x="933" y="5800"/>
                    </a:lnTo>
                    <a:lnTo>
                      <a:pt x="10700" y="1289"/>
                    </a:lnTo>
                    <a:cubicBezTo>
                      <a:pt x="11035" y="1140"/>
                      <a:pt x="11185" y="655"/>
                      <a:pt x="11035" y="357"/>
                    </a:cubicBezTo>
                    <a:cubicBezTo>
                      <a:pt x="10926" y="138"/>
                      <a:pt x="10637" y="0"/>
                      <a:pt x="10373"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75;p42">
                <a:extLst>
                  <a:ext uri="{FF2B5EF4-FFF2-40B4-BE49-F238E27FC236}">
                    <a16:creationId xmlns:a16="http://schemas.microsoft.com/office/drawing/2014/main" id="{1E0A8CDF-B2F6-4175-B714-DFD9351D84FF}"/>
                  </a:ext>
                </a:extLst>
              </p:cNvPr>
              <p:cNvSpPr/>
              <p:nvPr/>
            </p:nvSpPr>
            <p:spPr>
              <a:xfrm>
                <a:off x="7106614" y="94378"/>
                <a:ext cx="16125" cy="47533"/>
              </a:xfrm>
              <a:custGeom>
                <a:avLst/>
                <a:gdLst/>
                <a:ahLst/>
                <a:cxnLst/>
                <a:rect l="l" t="t" r="r" b="b"/>
                <a:pathLst>
                  <a:path w="2163" h="6376" extrusionOk="0">
                    <a:moveTo>
                      <a:pt x="1566" y="0"/>
                    </a:moveTo>
                    <a:cubicBezTo>
                      <a:pt x="1231" y="0"/>
                      <a:pt x="933" y="187"/>
                      <a:pt x="933" y="485"/>
                    </a:cubicBezTo>
                    <a:lnTo>
                      <a:pt x="150" y="5779"/>
                    </a:lnTo>
                    <a:cubicBezTo>
                      <a:pt x="1" y="6077"/>
                      <a:pt x="299" y="6375"/>
                      <a:pt x="634" y="6375"/>
                    </a:cubicBezTo>
                    <a:lnTo>
                      <a:pt x="783" y="6375"/>
                    </a:lnTo>
                    <a:cubicBezTo>
                      <a:pt x="933" y="6375"/>
                      <a:pt x="1231" y="6226"/>
                      <a:pt x="1231" y="5928"/>
                    </a:cubicBezTo>
                    <a:lnTo>
                      <a:pt x="2163" y="783"/>
                    </a:lnTo>
                    <a:cubicBezTo>
                      <a:pt x="2163" y="336"/>
                      <a:pt x="2014" y="0"/>
                      <a:pt x="1566"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76;p42">
                <a:extLst>
                  <a:ext uri="{FF2B5EF4-FFF2-40B4-BE49-F238E27FC236}">
                    <a16:creationId xmlns:a16="http://schemas.microsoft.com/office/drawing/2014/main" id="{29B2B3F6-66F6-412E-8FA7-6E9FF7C0C1B0}"/>
                  </a:ext>
                </a:extLst>
              </p:cNvPr>
              <p:cNvSpPr/>
              <p:nvPr/>
            </p:nvSpPr>
            <p:spPr>
              <a:xfrm>
                <a:off x="6904010" y="766110"/>
                <a:ext cx="63651" cy="21962"/>
              </a:xfrm>
              <a:custGeom>
                <a:avLst/>
                <a:gdLst/>
                <a:ahLst/>
                <a:cxnLst/>
                <a:rect l="l" t="t" r="r" b="b"/>
                <a:pathLst>
                  <a:path w="8538" h="2946" extrusionOk="0">
                    <a:moveTo>
                      <a:pt x="7606" y="1"/>
                    </a:moveTo>
                    <a:lnTo>
                      <a:pt x="597" y="1715"/>
                    </a:lnTo>
                    <a:cubicBezTo>
                      <a:pt x="299" y="1715"/>
                      <a:pt x="1" y="2014"/>
                      <a:pt x="150" y="2498"/>
                    </a:cubicBezTo>
                    <a:cubicBezTo>
                      <a:pt x="150" y="2647"/>
                      <a:pt x="448" y="2946"/>
                      <a:pt x="784" y="2946"/>
                    </a:cubicBezTo>
                    <a:lnTo>
                      <a:pt x="933" y="2946"/>
                    </a:lnTo>
                    <a:lnTo>
                      <a:pt x="7904" y="1231"/>
                    </a:lnTo>
                    <a:cubicBezTo>
                      <a:pt x="8240" y="1082"/>
                      <a:pt x="8538" y="783"/>
                      <a:pt x="8389" y="485"/>
                    </a:cubicBezTo>
                    <a:cubicBezTo>
                      <a:pt x="8389" y="150"/>
                      <a:pt x="7904" y="1"/>
                      <a:pt x="7606"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477;p42">
              <a:extLst>
                <a:ext uri="{FF2B5EF4-FFF2-40B4-BE49-F238E27FC236}">
                  <a16:creationId xmlns:a16="http://schemas.microsoft.com/office/drawing/2014/main" id="{9FF98854-E53E-433F-BF34-2008F65F6506}"/>
                </a:ext>
              </a:extLst>
            </p:cNvPr>
            <p:cNvSpPr/>
            <p:nvPr/>
          </p:nvSpPr>
          <p:spPr>
            <a:xfrm>
              <a:off x="6175582" y="639673"/>
              <a:ext cx="283767" cy="249750"/>
            </a:xfrm>
            <a:custGeom>
              <a:avLst/>
              <a:gdLst/>
              <a:ahLst/>
              <a:cxnLst/>
              <a:rect l="l" t="t" r="r" b="b"/>
              <a:pathLst>
                <a:path w="38064" h="33501" extrusionOk="0">
                  <a:moveTo>
                    <a:pt x="2123" y="1"/>
                  </a:moveTo>
                  <a:cubicBezTo>
                    <a:pt x="1480" y="1"/>
                    <a:pt x="963" y="154"/>
                    <a:pt x="634" y="483"/>
                  </a:cubicBezTo>
                  <a:cubicBezTo>
                    <a:pt x="448" y="818"/>
                    <a:pt x="299" y="968"/>
                    <a:pt x="299" y="1266"/>
                  </a:cubicBezTo>
                  <a:cubicBezTo>
                    <a:pt x="0" y="2981"/>
                    <a:pt x="4027" y="5329"/>
                    <a:pt x="7456" y="7007"/>
                  </a:cubicBezTo>
                  <a:cubicBezTo>
                    <a:pt x="11818" y="9057"/>
                    <a:pt x="15695" y="10735"/>
                    <a:pt x="15994" y="10921"/>
                  </a:cubicBezTo>
                  <a:cubicBezTo>
                    <a:pt x="17857" y="12785"/>
                    <a:pt x="19721" y="14947"/>
                    <a:pt x="21735" y="17259"/>
                  </a:cubicBezTo>
                  <a:cubicBezTo>
                    <a:pt x="19572" y="16513"/>
                    <a:pt x="13682" y="14463"/>
                    <a:pt x="9768" y="14463"/>
                  </a:cubicBezTo>
                  <a:cubicBezTo>
                    <a:pt x="7456" y="14463"/>
                    <a:pt x="6040" y="14947"/>
                    <a:pt x="5891" y="15879"/>
                  </a:cubicBezTo>
                  <a:cubicBezTo>
                    <a:pt x="5742" y="16961"/>
                    <a:pt x="7456" y="17893"/>
                    <a:pt x="10551" y="18526"/>
                  </a:cubicBezTo>
                  <a:cubicBezTo>
                    <a:pt x="13347" y="19068"/>
                    <a:pt x="16672" y="19182"/>
                    <a:pt x="19244" y="19182"/>
                  </a:cubicBezTo>
                  <a:cubicBezTo>
                    <a:pt x="21096" y="19182"/>
                    <a:pt x="22558" y="19123"/>
                    <a:pt x="23151" y="19123"/>
                  </a:cubicBezTo>
                  <a:cubicBezTo>
                    <a:pt x="24680" y="20838"/>
                    <a:pt x="25947" y="22702"/>
                    <a:pt x="27327" y="24417"/>
                  </a:cubicBezTo>
                  <a:lnTo>
                    <a:pt x="27327" y="24566"/>
                  </a:lnTo>
                  <a:cubicBezTo>
                    <a:pt x="26400" y="24324"/>
                    <a:pt x="24526" y="23897"/>
                    <a:pt x="22434" y="23897"/>
                  </a:cubicBezTo>
                  <a:cubicBezTo>
                    <a:pt x="20655" y="23897"/>
                    <a:pt x="18719" y="24206"/>
                    <a:pt x="17075" y="25199"/>
                  </a:cubicBezTo>
                  <a:cubicBezTo>
                    <a:pt x="16292" y="25498"/>
                    <a:pt x="15994" y="25982"/>
                    <a:pt x="15844" y="26281"/>
                  </a:cubicBezTo>
                  <a:cubicBezTo>
                    <a:pt x="15844" y="26430"/>
                    <a:pt x="15844" y="26765"/>
                    <a:pt x="16143" y="26914"/>
                  </a:cubicBezTo>
                  <a:cubicBezTo>
                    <a:pt x="16605" y="27267"/>
                    <a:pt x="17693" y="27421"/>
                    <a:pt x="19069" y="27421"/>
                  </a:cubicBezTo>
                  <a:cubicBezTo>
                    <a:pt x="21909" y="27421"/>
                    <a:pt x="25973" y="26763"/>
                    <a:pt x="28259" y="25833"/>
                  </a:cubicBezTo>
                  <a:lnTo>
                    <a:pt x="28408" y="25982"/>
                  </a:lnTo>
                  <a:lnTo>
                    <a:pt x="28408" y="25833"/>
                  </a:lnTo>
                  <a:cubicBezTo>
                    <a:pt x="29526" y="27362"/>
                    <a:pt x="30458" y="28778"/>
                    <a:pt x="31204" y="29859"/>
                  </a:cubicBezTo>
                  <a:lnTo>
                    <a:pt x="31204" y="30009"/>
                  </a:lnTo>
                  <a:lnTo>
                    <a:pt x="31390" y="29859"/>
                  </a:lnTo>
                  <a:cubicBezTo>
                    <a:pt x="32769" y="32022"/>
                    <a:pt x="33552" y="33289"/>
                    <a:pt x="33701" y="33289"/>
                  </a:cubicBezTo>
                  <a:cubicBezTo>
                    <a:pt x="33701" y="33395"/>
                    <a:pt x="33851" y="33500"/>
                    <a:pt x="33938" y="33500"/>
                  </a:cubicBezTo>
                  <a:cubicBezTo>
                    <a:pt x="33974" y="33500"/>
                    <a:pt x="34000" y="33482"/>
                    <a:pt x="34000" y="33438"/>
                  </a:cubicBezTo>
                  <a:cubicBezTo>
                    <a:pt x="34186" y="33438"/>
                    <a:pt x="34186" y="33289"/>
                    <a:pt x="34186" y="33289"/>
                  </a:cubicBezTo>
                  <a:lnTo>
                    <a:pt x="34186" y="32954"/>
                  </a:lnTo>
                  <a:cubicBezTo>
                    <a:pt x="34186" y="32954"/>
                    <a:pt x="33254" y="31574"/>
                    <a:pt x="31837" y="29561"/>
                  </a:cubicBezTo>
                  <a:cubicBezTo>
                    <a:pt x="32322" y="29077"/>
                    <a:pt x="33851" y="27846"/>
                    <a:pt x="36199" y="25833"/>
                  </a:cubicBezTo>
                  <a:cubicBezTo>
                    <a:pt x="37131" y="25050"/>
                    <a:pt x="37728" y="24118"/>
                    <a:pt x="37914" y="23335"/>
                  </a:cubicBezTo>
                  <a:cubicBezTo>
                    <a:pt x="38063" y="22553"/>
                    <a:pt x="37728" y="21919"/>
                    <a:pt x="37280" y="21621"/>
                  </a:cubicBezTo>
                  <a:cubicBezTo>
                    <a:pt x="37121" y="21560"/>
                    <a:pt x="36950" y="21530"/>
                    <a:pt x="36769" y="21530"/>
                  </a:cubicBezTo>
                  <a:cubicBezTo>
                    <a:pt x="36058" y="21530"/>
                    <a:pt x="35197" y="21989"/>
                    <a:pt x="34335" y="22851"/>
                  </a:cubicBezTo>
                  <a:cubicBezTo>
                    <a:pt x="32322" y="25199"/>
                    <a:pt x="31390" y="27362"/>
                    <a:pt x="30905" y="28443"/>
                  </a:cubicBezTo>
                  <a:cubicBezTo>
                    <a:pt x="30272" y="27362"/>
                    <a:pt x="29526" y="26430"/>
                    <a:pt x="28743" y="25199"/>
                  </a:cubicBezTo>
                  <a:cubicBezTo>
                    <a:pt x="29041" y="24566"/>
                    <a:pt x="29675" y="22702"/>
                    <a:pt x="31390" y="17110"/>
                  </a:cubicBezTo>
                  <a:cubicBezTo>
                    <a:pt x="31688" y="16029"/>
                    <a:pt x="31987" y="14947"/>
                    <a:pt x="32136" y="14016"/>
                  </a:cubicBezTo>
                  <a:cubicBezTo>
                    <a:pt x="32471" y="11667"/>
                    <a:pt x="31987" y="10921"/>
                    <a:pt x="31539" y="10921"/>
                  </a:cubicBezTo>
                  <a:cubicBezTo>
                    <a:pt x="31448" y="10889"/>
                    <a:pt x="31354" y="10872"/>
                    <a:pt x="31257" y="10872"/>
                  </a:cubicBezTo>
                  <a:cubicBezTo>
                    <a:pt x="30363" y="10872"/>
                    <a:pt x="29249" y="12243"/>
                    <a:pt x="28408" y="14463"/>
                  </a:cubicBezTo>
                  <a:cubicBezTo>
                    <a:pt x="27960" y="15581"/>
                    <a:pt x="27476" y="16811"/>
                    <a:pt x="27327" y="18191"/>
                  </a:cubicBezTo>
                  <a:cubicBezTo>
                    <a:pt x="27028" y="20241"/>
                    <a:pt x="27028" y="22105"/>
                    <a:pt x="27177" y="23186"/>
                  </a:cubicBezTo>
                  <a:cubicBezTo>
                    <a:pt x="26096" y="21919"/>
                    <a:pt x="25015" y="20390"/>
                    <a:pt x="23934" y="18974"/>
                  </a:cubicBezTo>
                  <a:lnTo>
                    <a:pt x="23748" y="18526"/>
                  </a:lnTo>
                  <a:cubicBezTo>
                    <a:pt x="23748" y="17743"/>
                    <a:pt x="23599" y="13233"/>
                    <a:pt x="23599" y="10921"/>
                  </a:cubicBezTo>
                  <a:cubicBezTo>
                    <a:pt x="23748" y="10288"/>
                    <a:pt x="23748" y="9654"/>
                    <a:pt x="23748" y="9057"/>
                  </a:cubicBezTo>
                  <a:cubicBezTo>
                    <a:pt x="24083" y="5329"/>
                    <a:pt x="24083" y="2682"/>
                    <a:pt x="22816" y="2533"/>
                  </a:cubicBezTo>
                  <a:cubicBezTo>
                    <a:pt x="22616" y="2493"/>
                    <a:pt x="22424" y="2473"/>
                    <a:pt x="22240" y="2473"/>
                  </a:cubicBezTo>
                  <a:cubicBezTo>
                    <a:pt x="20883" y="2473"/>
                    <a:pt x="19984" y="3559"/>
                    <a:pt x="19721" y="5628"/>
                  </a:cubicBezTo>
                  <a:cubicBezTo>
                    <a:pt x="19572" y="6410"/>
                    <a:pt x="19572" y="7342"/>
                    <a:pt x="19572" y="8424"/>
                  </a:cubicBezTo>
                  <a:cubicBezTo>
                    <a:pt x="19572" y="11220"/>
                    <a:pt x="20504" y="14016"/>
                    <a:pt x="21287" y="15879"/>
                  </a:cubicBezTo>
                  <a:cubicBezTo>
                    <a:pt x="19721" y="13866"/>
                    <a:pt x="18007" y="12002"/>
                    <a:pt x="16292" y="10437"/>
                  </a:cubicBezTo>
                  <a:cubicBezTo>
                    <a:pt x="16143" y="9803"/>
                    <a:pt x="13048" y="6410"/>
                    <a:pt x="10252" y="3913"/>
                  </a:cubicBezTo>
                  <a:cubicBezTo>
                    <a:pt x="7528" y="1557"/>
                    <a:pt x="4176" y="1"/>
                    <a:pt x="2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78;p42">
              <a:extLst>
                <a:ext uri="{FF2B5EF4-FFF2-40B4-BE49-F238E27FC236}">
                  <a16:creationId xmlns:a16="http://schemas.microsoft.com/office/drawing/2014/main" id="{20E05B8C-370E-4716-90C5-8FD01870F84F}"/>
                </a:ext>
              </a:extLst>
            </p:cNvPr>
            <p:cNvSpPr/>
            <p:nvPr/>
          </p:nvSpPr>
          <p:spPr>
            <a:xfrm>
              <a:off x="6740596" y="639673"/>
              <a:ext cx="283760" cy="249750"/>
            </a:xfrm>
            <a:custGeom>
              <a:avLst/>
              <a:gdLst/>
              <a:ahLst/>
              <a:cxnLst/>
              <a:rect l="l" t="t" r="r" b="b"/>
              <a:pathLst>
                <a:path w="38063" h="33501" extrusionOk="0">
                  <a:moveTo>
                    <a:pt x="35919" y="1"/>
                  </a:moveTo>
                  <a:cubicBezTo>
                    <a:pt x="33824" y="1"/>
                    <a:pt x="30386" y="1557"/>
                    <a:pt x="27662" y="3913"/>
                  </a:cubicBezTo>
                  <a:cubicBezTo>
                    <a:pt x="25015" y="6410"/>
                    <a:pt x="21921" y="9803"/>
                    <a:pt x="21585" y="10437"/>
                  </a:cubicBezTo>
                  <a:cubicBezTo>
                    <a:pt x="20057" y="12002"/>
                    <a:pt x="18342" y="13866"/>
                    <a:pt x="16627" y="15879"/>
                  </a:cubicBezTo>
                  <a:cubicBezTo>
                    <a:pt x="17559" y="14016"/>
                    <a:pt x="18342" y="11220"/>
                    <a:pt x="18491" y="8424"/>
                  </a:cubicBezTo>
                  <a:cubicBezTo>
                    <a:pt x="18491" y="7342"/>
                    <a:pt x="18491" y="6410"/>
                    <a:pt x="18342" y="5628"/>
                  </a:cubicBezTo>
                  <a:cubicBezTo>
                    <a:pt x="17915" y="3559"/>
                    <a:pt x="17141" y="2473"/>
                    <a:pt x="15816" y="2473"/>
                  </a:cubicBezTo>
                  <a:cubicBezTo>
                    <a:pt x="15637" y="2473"/>
                    <a:pt x="15448" y="2493"/>
                    <a:pt x="15248" y="2533"/>
                  </a:cubicBezTo>
                  <a:cubicBezTo>
                    <a:pt x="13831" y="2682"/>
                    <a:pt x="13980" y="5329"/>
                    <a:pt x="14129" y="9057"/>
                  </a:cubicBezTo>
                  <a:cubicBezTo>
                    <a:pt x="14316" y="9654"/>
                    <a:pt x="14316" y="10288"/>
                    <a:pt x="14316" y="10921"/>
                  </a:cubicBezTo>
                  <a:cubicBezTo>
                    <a:pt x="14465" y="13233"/>
                    <a:pt x="14316" y="17743"/>
                    <a:pt x="14129" y="18526"/>
                  </a:cubicBezTo>
                  <a:lnTo>
                    <a:pt x="14129" y="18974"/>
                  </a:lnTo>
                  <a:cubicBezTo>
                    <a:pt x="12899" y="20390"/>
                    <a:pt x="11818" y="21919"/>
                    <a:pt x="10886" y="23186"/>
                  </a:cubicBezTo>
                  <a:cubicBezTo>
                    <a:pt x="10886" y="22105"/>
                    <a:pt x="11035" y="20241"/>
                    <a:pt x="10737" y="18191"/>
                  </a:cubicBezTo>
                  <a:cubicBezTo>
                    <a:pt x="10401" y="16811"/>
                    <a:pt x="10103" y="15581"/>
                    <a:pt x="9656" y="14463"/>
                  </a:cubicBezTo>
                  <a:cubicBezTo>
                    <a:pt x="8647" y="12243"/>
                    <a:pt x="7668" y="10872"/>
                    <a:pt x="6801" y="10872"/>
                  </a:cubicBezTo>
                  <a:cubicBezTo>
                    <a:pt x="6708" y="10872"/>
                    <a:pt x="6615" y="10889"/>
                    <a:pt x="6524" y="10921"/>
                  </a:cubicBezTo>
                  <a:cubicBezTo>
                    <a:pt x="6077" y="10921"/>
                    <a:pt x="5443" y="11667"/>
                    <a:pt x="5928" y="14016"/>
                  </a:cubicBezTo>
                  <a:cubicBezTo>
                    <a:pt x="6077" y="14947"/>
                    <a:pt x="6226" y="16029"/>
                    <a:pt x="6524" y="17110"/>
                  </a:cubicBezTo>
                  <a:cubicBezTo>
                    <a:pt x="8239" y="22702"/>
                    <a:pt x="9022" y="24566"/>
                    <a:pt x="9320" y="25199"/>
                  </a:cubicBezTo>
                  <a:cubicBezTo>
                    <a:pt x="8388" y="26430"/>
                    <a:pt x="7605" y="27362"/>
                    <a:pt x="7009" y="28443"/>
                  </a:cubicBezTo>
                  <a:cubicBezTo>
                    <a:pt x="6673" y="27362"/>
                    <a:pt x="5741" y="25199"/>
                    <a:pt x="3728" y="22851"/>
                  </a:cubicBezTo>
                  <a:cubicBezTo>
                    <a:pt x="2867" y="21989"/>
                    <a:pt x="2005" y="21530"/>
                    <a:pt x="1294" y="21530"/>
                  </a:cubicBezTo>
                  <a:cubicBezTo>
                    <a:pt x="1113" y="21530"/>
                    <a:pt x="942" y="21560"/>
                    <a:pt x="783" y="21621"/>
                  </a:cubicBezTo>
                  <a:cubicBezTo>
                    <a:pt x="149" y="21919"/>
                    <a:pt x="0" y="22553"/>
                    <a:pt x="149" y="23335"/>
                  </a:cubicBezTo>
                  <a:cubicBezTo>
                    <a:pt x="149" y="24118"/>
                    <a:pt x="783" y="25050"/>
                    <a:pt x="1715" y="25833"/>
                  </a:cubicBezTo>
                  <a:cubicBezTo>
                    <a:pt x="4213" y="27846"/>
                    <a:pt x="5741" y="29077"/>
                    <a:pt x="6226" y="29561"/>
                  </a:cubicBezTo>
                  <a:cubicBezTo>
                    <a:pt x="4809" y="31574"/>
                    <a:pt x="3877" y="32954"/>
                    <a:pt x="3877" y="32954"/>
                  </a:cubicBezTo>
                  <a:cubicBezTo>
                    <a:pt x="3728" y="33103"/>
                    <a:pt x="3728" y="33103"/>
                    <a:pt x="3728" y="33289"/>
                  </a:cubicBezTo>
                  <a:lnTo>
                    <a:pt x="3877" y="33438"/>
                  </a:lnTo>
                  <a:cubicBezTo>
                    <a:pt x="3932" y="33482"/>
                    <a:pt x="3983" y="33500"/>
                    <a:pt x="4032" y="33500"/>
                  </a:cubicBezTo>
                  <a:cubicBezTo>
                    <a:pt x="4151" y="33500"/>
                    <a:pt x="4256" y="33395"/>
                    <a:pt x="4362" y="33289"/>
                  </a:cubicBezTo>
                  <a:cubicBezTo>
                    <a:pt x="4362" y="33289"/>
                    <a:pt x="5294" y="32022"/>
                    <a:pt x="6673" y="29859"/>
                  </a:cubicBezTo>
                  <a:lnTo>
                    <a:pt x="6673" y="30009"/>
                  </a:lnTo>
                  <a:lnTo>
                    <a:pt x="6860" y="29859"/>
                  </a:lnTo>
                  <a:cubicBezTo>
                    <a:pt x="7605" y="28778"/>
                    <a:pt x="8537" y="27362"/>
                    <a:pt x="9656" y="25833"/>
                  </a:cubicBezTo>
                  <a:lnTo>
                    <a:pt x="9656" y="25982"/>
                  </a:lnTo>
                  <a:lnTo>
                    <a:pt x="9805" y="25833"/>
                  </a:lnTo>
                  <a:cubicBezTo>
                    <a:pt x="11990" y="26763"/>
                    <a:pt x="16021" y="27421"/>
                    <a:pt x="18851" y="27421"/>
                  </a:cubicBezTo>
                  <a:cubicBezTo>
                    <a:pt x="20221" y="27421"/>
                    <a:pt x="21310" y="27267"/>
                    <a:pt x="21772" y="26914"/>
                  </a:cubicBezTo>
                  <a:cubicBezTo>
                    <a:pt x="22070" y="26765"/>
                    <a:pt x="22070" y="26430"/>
                    <a:pt x="22070" y="26281"/>
                  </a:cubicBezTo>
                  <a:cubicBezTo>
                    <a:pt x="22070" y="25982"/>
                    <a:pt x="21772" y="25498"/>
                    <a:pt x="20989" y="25199"/>
                  </a:cubicBezTo>
                  <a:cubicBezTo>
                    <a:pt x="19344" y="24206"/>
                    <a:pt x="17369" y="23897"/>
                    <a:pt x="15551" y="23897"/>
                  </a:cubicBezTo>
                  <a:cubicBezTo>
                    <a:pt x="13413" y="23897"/>
                    <a:pt x="11494" y="24324"/>
                    <a:pt x="10588" y="24566"/>
                  </a:cubicBezTo>
                  <a:lnTo>
                    <a:pt x="10737" y="24417"/>
                  </a:lnTo>
                  <a:cubicBezTo>
                    <a:pt x="11967" y="22702"/>
                    <a:pt x="13384" y="20838"/>
                    <a:pt x="14763" y="19123"/>
                  </a:cubicBezTo>
                  <a:cubicBezTo>
                    <a:pt x="15418" y="19123"/>
                    <a:pt x="16884" y="19182"/>
                    <a:pt x="18733" y="19182"/>
                  </a:cubicBezTo>
                  <a:cubicBezTo>
                    <a:pt x="21301" y="19182"/>
                    <a:pt x="24608" y="19068"/>
                    <a:pt x="27513" y="18526"/>
                  </a:cubicBezTo>
                  <a:cubicBezTo>
                    <a:pt x="30458" y="17893"/>
                    <a:pt x="32173" y="16961"/>
                    <a:pt x="32024" y="15879"/>
                  </a:cubicBezTo>
                  <a:cubicBezTo>
                    <a:pt x="31837" y="14947"/>
                    <a:pt x="30607" y="14463"/>
                    <a:pt x="28296" y="14463"/>
                  </a:cubicBezTo>
                  <a:cubicBezTo>
                    <a:pt x="24381" y="14463"/>
                    <a:pt x="18491" y="16513"/>
                    <a:pt x="16329" y="17259"/>
                  </a:cubicBezTo>
                  <a:cubicBezTo>
                    <a:pt x="18193" y="14947"/>
                    <a:pt x="20206" y="12785"/>
                    <a:pt x="22070" y="10921"/>
                  </a:cubicBezTo>
                  <a:cubicBezTo>
                    <a:pt x="22368" y="10735"/>
                    <a:pt x="26245" y="9057"/>
                    <a:pt x="30458" y="7007"/>
                  </a:cubicBezTo>
                  <a:cubicBezTo>
                    <a:pt x="34037" y="5329"/>
                    <a:pt x="38063" y="2981"/>
                    <a:pt x="37765" y="1266"/>
                  </a:cubicBezTo>
                  <a:cubicBezTo>
                    <a:pt x="37765" y="968"/>
                    <a:pt x="37615" y="818"/>
                    <a:pt x="37429" y="483"/>
                  </a:cubicBezTo>
                  <a:cubicBezTo>
                    <a:pt x="37100" y="154"/>
                    <a:pt x="36575" y="1"/>
                    <a:pt x="35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1479;p42">
              <a:extLst>
                <a:ext uri="{FF2B5EF4-FFF2-40B4-BE49-F238E27FC236}">
                  <a16:creationId xmlns:a16="http://schemas.microsoft.com/office/drawing/2014/main" id="{947C71AC-8987-4592-8DDF-C19FCDAE211F}"/>
                </a:ext>
              </a:extLst>
            </p:cNvPr>
            <p:cNvGrpSpPr/>
            <p:nvPr/>
          </p:nvGrpSpPr>
          <p:grpSpPr>
            <a:xfrm>
              <a:off x="6153627" y="168577"/>
              <a:ext cx="872958" cy="1042216"/>
              <a:chOff x="6153627" y="168577"/>
              <a:chExt cx="872958" cy="1042216"/>
            </a:xfrm>
          </p:grpSpPr>
          <p:sp>
            <p:nvSpPr>
              <p:cNvPr id="33" name="Google Shape;1480;p42">
                <a:extLst>
                  <a:ext uri="{FF2B5EF4-FFF2-40B4-BE49-F238E27FC236}">
                    <a16:creationId xmlns:a16="http://schemas.microsoft.com/office/drawing/2014/main" id="{F68A715C-6E7B-40CA-ABB4-92AB6218663E}"/>
                  </a:ext>
                </a:extLst>
              </p:cNvPr>
              <p:cNvSpPr/>
              <p:nvPr/>
            </p:nvSpPr>
            <p:spPr>
              <a:xfrm>
                <a:off x="6439981" y="168577"/>
                <a:ext cx="299139" cy="311216"/>
              </a:xfrm>
              <a:custGeom>
                <a:avLst/>
                <a:gdLst/>
                <a:ahLst/>
                <a:cxnLst/>
                <a:rect l="l" t="t" r="r" b="b"/>
                <a:pathLst>
                  <a:path w="40126" h="41746" extrusionOk="0">
                    <a:moveTo>
                      <a:pt x="19373" y="1"/>
                    </a:moveTo>
                    <a:cubicBezTo>
                      <a:pt x="8786" y="486"/>
                      <a:pt x="2262" y="6227"/>
                      <a:pt x="2262" y="6227"/>
                    </a:cubicBezTo>
                    <a:cubicBezTo>
                      <a:pt x="0" y="11641"/>
                      <a:pt x="4006" y="41745"/>
                      <a:pt x="8055" y="41745"/>
                    </a:cubicBezTo>
                    <a:cubicBezTo>
                      <a:pt x="8412" y="41745"/>
                      <a:pt x="8768" y="41512"/>
                      <a:pt x="9121" y="41009"/>
                    </a:cubicBezTo>
                    <a:cubicBezTo>
                      <a:pt x="12514" y="35901"/>
                      <a:pt x="18105" y="35268"/>
                      <a:pt x="20156" y="35119"/>
                    </a:cubicBezTo>
                    <a:cubicBezTo>
                      <a:pt x="22020" y="35268"/>
                      <a:pt x="27612" y="35901"/>
                      <a:pt x="31004" y="41009"/>
                    </a:cubicBezTo>
                    <a:cubicBezTo>
                      <a:pt x="31357" y="41512"/>
                      <a:pt x="31714" y="41745"/>
                      <a:pt x="32070" y="41745"/>
                    </a:cubicBezTo>
                    <a:cubicBezTo>
                      <a:pt x="36119" y="41745"/>
                      <a:pt x="40125" y="11641"/>
                      <a:pt x="37864" y="6227"/>
                    </a:cubicBezTo>
                    <a:cubicBezTo>
                      <a:pt x="37864" y="6227"/>
                      <a:pt x="31340" y="486"/>
                      <a:pt x="20752"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81;p42">
                <a:extLst>
                  <a:ext uri="{FF2B5EF4-FFF2-40B4-BE49-F238E27FC236}">
                    <a16:creationId xmlns:a16="http://schemas.microsoft.com/office/drawing/2014/main" id="{112A4482-FABB-468A-AD97-762EEAD495B2}"/>
                  </a:ext>
                </a:extLst>
              </p:cNvPr>
              <p:cNvSpPr/>
              <p:nvPr/>
            </p:nvSpPr>
            <p:spPr>
              <a:xfrm>
                <a:off x="6153627" y="214992"/>
                <a:ext cx="713153" cy="995802"/>
              </a:xfrm>
              <a:custGeom>
                <a:avLst/>
                <a:gdLst/>
                <a:ahLst/>
                <a:cxnLst/>
                <a:rect l="l" t="t" r="r" b="b"/>
                <a:pathLst>
                  <a:path w="95661" h="133575" extrusionOk="0">
                    <a:moveTo>
                      <a:pt x="76424" y="1"/>
                    </a:moveTo>
                    <a:cubicBezTo>
                      <a:pt x="76424" y="2"/>
                      <a:pt x="83879" y="38512"/>
                      <a:pt x="0" y="108709"/>
                    </a:cubicBezTo>
                    <a:cubicBezTo>
                      <a:pt x="2461" y="112437"/>
                      <a:pt x="17373" y="114301"/>
                      <a:pt x="17373" y="114301"/>
                    </a:cubicBezTo>
                    <a:cubicBezTo>
                      <a:pt x="17373" y="114301"/>
                      <a:pt x="18007" y="127982"/>
                      <a:pt x="20504" y="133574"/>
                    </a:cubicBezTo>
                    <a:cubicBezTo>
                      <a:pt x="27326" y="130480"/>
                      <a:pt x="93796" y="76424"/>
                      <a:pt x="95660" y="41605"/>
                    </a:cubicBezTo>
                    <a:cubicBezTo>
                      <a:pt x="95660" y="27327"/>
                      <a:pt x="91932" y="14279"/>
                      <a:pt x="76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82;p42">
                <a:extLst>
                  <a:ext uri="{FF2B5EF4-FFF2-40B4-BE49-F238E27FC236}">
                    <a16:creationId xmlns:a16="http://schemas.microsoft.com/office/drawing/2014/main" id="{B731D998-002D-434E-8A03-747BFBEB4ECA}"/>
                  </a:ext>
                </a:extLst>
              </p:cNvPr>
              <p:cNvSpPr/>
              <p:nvPr/>
            </p:nvSpPr>
            <p:spPr>
              <a:xfrm>
                <a:off x="6313432" y="214992"/>
                <a:ext cx="713153" cy="995802"/>
              </a:xfrm>
              <a:custGeom>
                <a:avLst/>
                <a:gdLst/>
                <a:ahLst/>
                <a:cxnLst/>
                <a:rect l="l" t="t" r="r" b="b"/>
                <a:pathLst>
                  <a:path w="95661" h="133575" extrusionOk="0">
                    <a:moveTo>
                      <a:pt x="19237" y="1"/>
                    </a:moveTo>
                    <a:lnTo>
                      <a:pt x="19237" y="1"/>
                    </a:lnTo>
                    <a:cubicBezTo>
                      <a:pt x="3728" y="14279"/>
                      <a:pt x="0" y="27327"/>
                      <a:pt x="0" y="41605"/>
                    </a:cubicBezTo>
                    <a:cubicBezTo>
                      <a:pt x="1864" y="76424"/>
                      <a:pt x="68334" y="130480"/>
                      <a:pt x="75156" y="133574"/>
                    </a:cubicBezTo>
                    <a:cubicBezTo>
                      <a:pt x="77654" y="127982"/>
                      <a:pt x="78288" y="114301"/>
                      <a:pt x="78288" y="114301"/>
                    </a:cubicBezTo>
                    <a:cubicBezTo>
                      <a:pt x="78288" y="114301"/>
                      <a:pt x="93200" y="112437"/>
                      <a:pt x="95660" y="108709"/>
                    </a:cubicBezTo>
                    <a:cubicBezTo>
                      <a:pt x="11782" y="38512"/>
                      <a:pt x="19236" y="2"/>
                      <a:pt x="19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83;p42">
                <a:extLst>
                  <a:ext uri="{FF2B5EF4-FFF2-40B4-BE49-F238E27FC236}">
                    <a16:creationId xmlns:a16="http://schemas.microsoft.com/office/drawing/2014/main" id="{10508F1A-89B8-470A-9A30-CEE4B5FE1A25}"/>
                  </a:ext>
                </a:extLst>
              </p:cNvPr>
              <p:cNvSpPr/>
              <p:nvPr/>
            </p:nvSpPr>
            <p:spPr>
              <a:xfrm>
                <a:off x="6433689" y="976572"/>
                <a:ext cx="114844" cy="104445"/>
              </a:xfrm>
              <a:custGeom>
                <a:avLst/>
                <a:gdLst/>
                <a:ahLst/>
                <a:cxnLst/>
                <a:rect l="l" t="t" r="r" b="b"/>
                <a:pathLst>
                  <a:path w="15405" h="14010" extrusionOk="0">
                    <a:moveTo>
                      <a:pt x="14539" y="0"/>
                    </a:moveTo>
                    <a:cubicBezTo>
                      <a:pt x="14399" y="0"/>
                      <a:pt x="14257" y="62"/>
                      <a:pt x="14140" y="214"/>
                    </a:cubicBezTo>
                    <a:cubicBezTo>
                      <a:pt x="9630" y="4389"/>
                      <a:pt x="5156" y="8751"/>
                      <a:pt x="496" y="12927"/>
                    </a:cubicBezTo>
                    <a:cubicBezTo>
                      <a:pt x="0" y="13422"/>
                      <a:pt x="463" y="14009"/>
                      <a:pt x="902" y="14009"/>
                    </a:cubicBezTo>
                    <a:cubicBezTo>
                      <a:pt x="1024" y="14009"/>
                      <a:pt x="1144" y="13964"/>
                      <a:pt x="1242" y="13859"/>
                    </a:cubicBezTo>
                    <a:cubicBezTo>
                      <a:pt x="5902" y="9683"/>
                      <a:pt x="10412" y="5321"/>
                      <a:pt x="14923" y="960"/>
                    </a:cubicBezTo>
                    <a:cubicBezTo>
                      <a:pt x="15405" y="620"/>
                      <a:pt x="14982" y="0"/>
                      <a:pt x="14539"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84;p42">
                <a:extLst>
                  <a:ext uri="{FF2B5EF4-FFF2-40B4-BE49-F238E27FC236}">
                    <a16:creationId xmlns:a16="http://schemas.microsoft.com/office/drawing/2014/main" id="{AFAEDDF3-AC36-4436-BE49-59F1C8224796}"/>
                  </a:ext>
                </a:extLst>
              </p:cNvPr>
              <p:cNvSpPr/>
              <p:nvPr/>
            </p:nvSpPr>
            <p:spPr>
              <a:xfrm>
                <a:off x="6380430" y="1032157"/>
                <a:ext cx="75348" cy="60997"/>
              </a:xfrm>
              <a:custGeom>
                <a:avLst/>
                <a:gdLst/>
                <a:ahLst/>
                <a:cxnLst/>
                <a:rect l="l" t="t" r="r" b="b"/>
                <a:pathLst>
                  <a:path w="10107" h="8182" extrusionOk="0">
                    <a:moveTo>
                      <a:pt x="9248" y="0"/>
                    </a:moveTo>
                    <a:cubicBezTo>
                      <a:pt x="9113" y="0"/>
                      <a:pt x="8978" y="62"/>
                      <a:pt x="8870" y="214"/>
                    </a:cubicBezTo>
                    <a:cubicBezTo>
                      <a:pt x="6223" y="2675"/>
                      <a:pt x="3278" y="4874"/>
                      <a:pt x="482" y="7185"/>
                    </a:cubicBezTo>
                    <a:cubicBezTo>
                      <a:pt x="0" y="7554"/>
                      <a:pt x="424" y="8182"/>
                      <a:pt x="934" y="8182"/>
                    </a:cubicBezTo>
                    <a:cubicBezTo>
                      <a:pt x="1094" y="8182"/>
                      <a:pt x="1263" y="8120"/>
                      <a:pt x="1414" y="7968"/>
                    </a:cubicBezTo>
                    <a:cubicBezTo>
                      <a:pt x="4210" y="5806"/>
                      <a:pt x="7155" y="3607"/>
                      <a:pt x="9653" y="960"/>
                    </a:cubicBezTo>
                    <a:cubicBezTo>
                      <a:pt x="10106" y="620"/>
                      <a:pt x="9677" y="0"/>
                      <a:pt x="9248"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85;p42">
                <a:extLst>
                  <a:ext uri="{FF2B5EF4-FFF2-40B4-BE49-F238E27FC236}">
                    <a16:creationId xmlns:a16="http://schemas.microsoft.com/office/drawing/2014/main" id="{0181B1A6-B101-4903-B92A-8D7AD3CBF2D7}"/>
                  </a:ext>
                </a:extLst>
              </p:cNvPr>
              <p:cNvSpPr/>
              <p:nvPr/>
            </p:nvSpPr>
            <p:spPr>
              <a:xfrm>
                <a:off x="6191424" y="991147"/>
                <a:ext cx="38915" cy="28232"/>
              </a:xfrm>
              <a:custGeom>
                <a:avLst/>
                <a:gdLst/>
                <a:ahLst/>
                <a:cxnLst/>
                <a:rect l="l" t="t" r="r" b="b"/>
                <a:pathLst>
                  <a:path w="5220" h="3787" extrusionOk="0">
                    <a:moveTo>
                      <a:pt x="4413" y="1"/>
                    </a:moveTo>
                    <a:cubicBezTo>
                      <a:pt x="4313" y="1"/>
                      <a:pt x="4206" y="38"/>
                      <a:pt x="4101" y="123"/>
                    </a:cubicBezTo>
                    <a:cubicBezTo>
                      <a:pt x="2834" y="869"/>
                      <a:pt x="1753" y="1801"/>
                      <a:pt x="522" y="2584"/>
                    </a:cubicBezTo>
                    <a:cubicBezTo>
                      <a:pt x="0" y="2983"/>
                      <a:pt x="338" y="3787"/>
                      <a:pt x="807" y="3787"/>
                    </a:cubicBezTo>
                    <a:cubicBezTo>
                      <a:pt x="907" y="3787"/>
                      <a:pt x="1014" y="3750"/>
                      <a:pt x="1119" y="3665"/>
                    </a:cubicBezTo>
                    <a:cubicBezTo>
                      <a:pt x="2386" y="2919"/>
                      <a:pt x="3467" y="1987"/>
                      <a:pt x="4698" y="1204"/>
                    </a:cubicBezTo>
                    <a:cubicBezTo>
                      <a:pt x="5220" y="805"/>
                      <a:pt x="4882" y="1"/>
                      <a:pt x="4413"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86;p42">
                <a:extLst>
                  <a:ext uri="{FF2B5EF4-FFF2-40B4-BE49-F238E27FC236}">
                    <a16:creationId xmlns:a16="http://schemas.microsoft.com/office/drawing/2014/main" id="{3F5D0B9B-FDC5-4552-9C1E-8A80316594D5}"/>
                  </a:ext>
                </a:extLst>
              </p:cNvPr>
              <p:cNvSpPr/>
              <p:nvPr/>
            </p:nvSpPr>
            <p:spPr>
              <a:xfrm>
                <a:off x="6670728" y="281207"/>
                <a:ext cx="81543" cy="217731"/>
              </a:xfrm>
              <a:custGeom>
                <a:avLst/>
                <a:gdLst/>
                <a:ahLst/>
                <a:cxnLst/>
                <a:rect l="l" t="t" r="r" b="b"/>
                <a:pathLst>
                  <a:path w="10938" h="29206" extrusionOk="0">
                    <a:moveTo>
                      <a:pt x="9838" y="1"/>
                    </a:moveTo>
                    <a:cubicBezTo>
                      <a:pt x="9531" y="1"/>
                      <a:pt x="9223" y="196"/>
                      <a:pt x="9223" y="588"/>
                    </a:cubicBezTo>
                    <a:cubicBezTo>
                      <a:pt x="9708" y="10057"/>
                      <a:pt x="4414" y="20160"/>
                      <a:pt x="201" y="28249"/>
                    </a:cubicBezTo>
                    <a:cubicBezTo>
                      <a:pt x="0" y="28753"/>
                      <a:pt x="427" y="29205"/>
                      <a:pt x="829" y="29205"/>
                    </a:cubicBezTo>
                    <a:cubicBezTo>
                      <a:pt x="1023" y="29205"/>
                      <a:pt x="1211" y="29100"/>
                      <a:pt x="1320" y="28846"/>
                    </a:cubicBezTo>
                    <a:cubicBezTo>
                      <a:pt x="5644" y="20458"/>
                      <a:pt x="10938" y="10355"/>
                      <a:pt x="10453" y="588"/>
                    </a:cubicBezTo>
                    <a:cubicBezTo>
                      <a:pt x="10453" y="196"/>
                      <a:pt x="10146" y="1"/>
                      <a:pt x="983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87;p42">
                <a:extLst>
                  <a:ext uri="{FF2B5EF4-FFF2-40B4-BE49-F238E27FC236}">
                    <a16:creationId xmlns:a16="http://schemas.microsoft.com/office/drawing/2014/main" id="{37CB366E-C3D1-4E3E-9063-84657B42573E}"/>
                  </a:ext>
                </a:extLst>
              </p:cNvPr>
              <p:cNvSpPr/>
              <p:nvPr/>
            </p:nvSpPr>
            <p:spPr>
              <a:xfrm>
                <a:off x="6732068" y="336635"/>
                <a:ext cx="35873" cy="80581"/>
              </a:xfrm>
              <a:custGeom>
                <a:avLst/>
                <a:gdLst/>
                <a:ahLst/>
                <a:cxnLst/>
                <a:rect l="l" t="t" r="r" b="b"/>
                <a:pathLst>
                  <a:path w="4812" h="10809" extrusionOk="0">
                    <a:moveTo>
                      <a:pt x="4048" y="1"/>
                    </a:moveTo>
                    <a:cubicBezTo>
                      <a:pt x="3794" y="1"/>
                      <a:pt x="3554" y="140"/>
                      <a:pt x="3493" y="460"/>
                    </a:cubicBezTo>
                    <a:cubicBezTo>
                      <a:pt x="2859" y="3703"/>
                      <a:pt x="1778" y="6834"/>
                      <a:pt x="212" y="9929"/>
                    </a:cubicBezTo>
                    <a:cubicBezTo>
                      <a:pt x="1" y="10378"/>
                      <a:pt x="483" y="10809"/>
                      <a:pt x="887" y="10809"/>
                    </a:cubicBezTo>
                    <a:cubicBezTo>
                      <a:pt x="1053" y="10809"/>
                      <a:pt x="1207" y="10736"/>
                      <a:pt x="1293" y="10562"/>
                    </a:cubicBezTo>
                    <a:cubicBezTo>
                      <a:pt x="2859" y="7431"/>
                      <a:pt x="4089" y="4188"/>
                      <a:pt x="4723" y="758"/>
                    </a:cubicBezTo>
                    <a:cubicBezTo>
                      <a:pt x="4811" y="294"/>
                      <a:pt x="4416" y="1"/>
                      <a:pt x="404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8;p42">
                <a:extLst>
                  <a:ext uri="{FF2B5EF4-FFF2-40B4-BE49-F238E27FC236}">
                    <a16:creationId xmlns:a16="http://schemas.microsoft.com/office/drawing/2014/main" id="{D503B0AB-2628-493A-9838-66BBED1B9D0D}"/>
                  </a:ext>
                </a:extLst>
              </p:cNvPr>
              <p:cNvSpPr/>
              <p:nvPr/>
            </p:nvSpPr>
            <p:spPr>
              <a:xfrm>
                <a:off x="6585383" y="560434"/>
                <a:ext cx="179934" cy="213101"/>
              </a:xfrm>
              <a:custGeom>
                <a:avLst/>
                <a:gdLst/>
                <a:ahLst/>
                <a:cxnLst/>
                <a:rect l="l" t="t" r="r" b="b"/>
                <a:pathLst>
                  <a:path w="24136" h="28585" extrusionOk="0">
                    <a:moveTo>
                      <a:pt x="892" y="0"/>
                    </a:moveTo>
                    <a:cubicBezTo>
                      <a:pt x="446" y="0"/>
                      <a:pt x="1" y="439"/>
                      <a:pt x="316" y="860"/>
                    </a:cubicBezTo>
                    <a:cubicBezTo>
                      <a:pt x="7623" y="10180"/>
                      <a:pt x="14930" y="19500"/>
                      <a:pt x="22833" y="28372"/>
                    </a:cubicBezTo>
                    <a:cubicBezTo>
                      <a:pt x="22982" y="28522"/>
                      <a:pt x="23140" y="28584"/>
                      <a:pt x="23287" y="28584"/>
                    </a:cubicBezTo>
                    <a:cubicBezTo>
                      <a:pt x="23765" y="28584"/>
                      <a:pt x="24136" y="27925"/>
                      <a:pt x="23765" y="27440"/>
                    </a:cubicBezTo>
                    <a:cubicBezTo>
                      <a:pt x="15862" y="18754"/>
                      <a:pt x="8704" y="9583"/>
                      <a:pt x="1397" y="263"/>
                    </a:cubicBezTo>
                    <a:cubicBezTo>
                      <a:pt x="1266" y="77"/>
                      <a:pt x="1079" y="0"/>
                      <a:pt x="892"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9;p42">
                <a:extLst>
                  <a:ext uri="{FF2B5EF4-FFF2-40B4-BE49-F238E27FC236}">
                    <a16:creationId xmlns:a16="http://schemas.microsoft.com/office/drawing/2014/main" id="{3DBB18AA-DB39-4BA4-9E9B-48C2CEF1FD98}"/>
                  </a:ext>
                </a:extLst>
              </p:cNvPr>
              <p:cNvSpPr/>
              <p:nvPr/>
            </p:nvSpPr>
            <p:spPr>
              <a:xfrm>
                <a:off x="6413985" y="771105"/>
                <a:ext cx="179658" cy="203917"/>
              </a:xfrm>
              <a:custGeom>
                <a:avLst/>
                <a:gdLst/>
                <a:ahLst/>
                <a:cxnLst/>
                <a:rect l="l" t="t" r="r" b="b"/>
                <a:pathLst>
                  <a:path w="24099" h="27353" extrusionOk="0">
                    <a:moveTo>
                      <a:pt x="899" y="0"/>
                    </a:moveTo>
                    <a:cubicBezTo>
                      <a:pt x="441" y="0"/>
                      <a:pt x="0" y="448"/>
                      <a:pt x="343" y="896"/>
                    </a:cubicBezTo>
                    <a:cubicBezTo>
                      <a:pt x="7016" y="10365"/>
                      <a:pt x="14919" y="18604"/>
                      <a:pt x="22711" y="27141"/>
                    </a:cubicBezTo>
                    <a:cubicBezTo>
                      <a:pt x="22851" y="27291"/>
                      <a:pt x="23010" y="27353"/>
                      <a:pt x="23163" y="27353"/>
                    </a:cubicBezTo>
                    <a:cubicBezTo>
                      <a:pt x="23661" y="27353"/>
                      <a:pt x="24099" y="26694"/>
                      <a:pt x="23643" y="26209"/>
                    </a:cubicBezTo>
                    <a:cubicBezTo>
                      <a:pt x="15851" y="17821"/>
                      <a:pt x="7948" y="9583"/>
                      <a:pt x="1424" y="263"/>
                    </a:cubicBezTo>
                    <a:cubicBezTo>
                      <a:pt x="1282" y="77"/>
                      <a:pt x="1089" y="0"/>
                      <a:pt x="899"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90;p42">
                <a:extLst>
                  <a:ext uri="{FF2B5EF4-FFF2-40B4-BE49-F238E27FC236}">
                    <a16:creationId xmlns:a16="http://schemas.microsoft.com/office/drawing/2014/main" id="{F03DF859-3606-4713-84D5-F2CBFFB93238}"/>
                  </a:ext>
                </a:extLst>
              </p:cNvPr>
              <p:cNvSpPr/>
              <p:nvPr/>
            </p:nvSpPr>
            <p:spPr>
              <a:xfrm>
                <a:off x="6881697" y="951471"/>
                <a:ext cx="71225" cy="59856"/>
              </a:xfrm>
              <a:custGeom>
                <a:avLst/>
                <a:gdLst/>
                <a:ahLst/>
                <a:cxnLst/>
                <a:rect l="l" t="t" r="r" b="b"/>
                <a:pathLst>
                  <a:path w="9554" h="8029" extrusionOk="0">
                    <a:moveTo>
                      <a:pt x="991" y="0"/>
                    </a:moveTo>
                    <a:cubicBezTo>
                      <a:pt x="463" y="0"/>
                      <a:pt x="0" y="588"/>
                      <a:pt x="496" y="1083"/>
                    </a:cubicBezTo>
                    <a:cubicBezTo>
                      <a:pt x="3143" y="3395"/>
                      <a:pt x="5454" y="6042"/>
                      <a:pt x="8437" y="7906"/>
                    </a:cubicBezTo>
                    <a:cubicBezTo>
                      <a:pt x="8543" y="7992"/>
                      <a:pt x="8650" y="8029"/>
                      <a:pt x="8752" y="8029"/>
                    </a:cubicBezTo>
                    <a:cubicBezTo>
                      <a:pt x="9219" y="8029"/>
                      <a:pt x="9554" y="7249"/>
                      <a:pt x="9033" y="6974"/>
                    </a:cubicBezTo>
                    <a:cubicBezTo>
                      <a:pt x="6237" y="4960"/>
                      <a:pt x="3926" y="2463"/>
                      <a:pt x="1428" y="151"/>
                    </a:cubicBezTo>
                    <a:cubicBezTo>
                      <a:pt x="1290" y="46"/>
                      <a:pt x="1138" y="0"/>
                      <a:pt x="991"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91;p42">
                <a:extLst>
                  <a:ext uri="{FF2B5EF4-FFF2-40B4-BE49-F238E27FC236}">
                    <a16:creationId xmlns:a16="http://schemas.microsoft.com/office/drawing/2014/main" id="{6AB77D98-9C00-4714-89D5-F8425A138A36}"/>
                  </a:ext>
                </a:extLst>
              </p:cNvPr>
              <p:cNvSpPr/>
              <p:nvPr/>
            </p:nvSpPr>
            <p:spPr>
              <a:xfrm>
                <a:off x="6844631" y="951583"/>
                <a:ext cx="45841" cy="36776"/>
              </a:xfrm>
              <a:custGeom>
                <a:avLst/>
                <a:gdLst/>
                <a:ahLst/>
                <a:cxnLst/>
                <a:rect l="l" t="t" r="r" b="b"/>
                <a:pathLst>
                  <a:path w="6149" h="4933" extrusionOk="0">
                    <a:moveTo>
                      <a:pt x="1048" y="1"/>
                    </a:moveTo>
                    <a:cubicBezTo>
                      <a:pt x="502" y="1"/>
                      <a:pt x="0" y="679"/>
                      <a:pt x="510" y="1068"/>
                    </a:cubicBezTo>
                    <a:cubicBezTo>
                      <a:pt x="2038" y="2299"/>
                      <a:pt x="3455" y="3380"/>
                      <a:pt x="4834" y="4796"/>
                    </a:cubicBezTo>
                    <a:cubicBezTo>
                      <a:pt x="4969" y="4891"/>
                      <a:pt x="5110" y="4932"/>
                      <a:pt x="5244" y="4932"/>
                    </a:cubicBezTo>
                    <a:cubicBezTo>
                      <a:pt x="5743" y="4932"/>
                      <a:pt x="6148" y="4364"/>
                      <a:pt x="5766" y="3864"/>
                    </a:cubicBezTo>
                    <a:cubicBezTo>
                      <a:pt x="4387" y="2634"/>
                      <a:pt x="2821" y="1367"/>
                      <a:pt x="1442" y="136"/>
                    </a:cubicBezTo>
                    <a:cubicBezTo>
                      <a:pt x="1317" y="41"/>
                      <a:pt x="1181" y="1"/>
                      <a:pt x="104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92;p42">
                <a:extLst>
                  <a:ext uri="{FF2B5EF4-FFF2-40B4-BE49-F238E27FC236}">
                    <a16:creationId xmlns:a16="http://schemas.microsoft.com/office/drawing/2014/main" id="{2AFEAAC7-D66D-4115-BE0E-49CBD20ED82E}"/>
                  </a:ext>
                </a:extLst>
              </p:cNvPr>
              <p:cNvSpPr/>
              <p:nvPr/>
            </p:nvSpPr>
            <p:spPr>
              <a:xfrm>
                <a:off x="6335387" y="495330"/>
                <a:ext cx="21247" cy="85859"/>
              </a:xfrm>
              <a:custGeom>
                <a:avLst/>
                <a:gdLst/>
                <a:ahLst/>
                <a:cxnLst/>
                <a:rect l="l" t="t" r="r" b="b"/>
                <a:pathLst>
                  <a:path w="2850" h="11517" extrusionOk="0">
                    <a:moveTo>
                      <a:pt x="1189" y="1"/>
                    </a:moveTo>
                    <a:cubicBezTo>
                      <a:pt x="936" y="1"/>
                      <a:pt x="695" y="140"/>
                      <a:pt x="634" y="459"/>
                    </a:cubicBezTo>
                    <a:cubicBezTo>
                      <a:pt x="0" y="4187"/>
                      <a:pt x="149" y="7580"/>
                      <a:pt x="1566" y="11159"/>
                    </a:cubicBezTo>
                    <a:cubicBezTo>
                      <a:pt x="1662" y="11412"/>
                      <a:pt x="1840" y="11517"/>
                      <a:pt x="2027" y="11517"/>
                    </a:cubicBezTo>
                    <a:cubicBezTo>
                      <a:pt x="2419" y="11517"/>
                      <a:pt x="2849" y="11055"/>
                      <a:pt x="2647" y="10525"/>
                    </a:cubicBezTo>
                    <a:cubicBezTo>
                      <a:pt x="1380" y="7431"/>
                      <a:pt x="1231" y="4187"/>
                      <a:pt x="1864" y="758"/>
                    </a:cubicBezTo>
                    <a:cubicBezTo>
                      <a:pt x="1953" y="294"/>
                      <a:pt x="1557" y="1"/>
                      <a:pt x="1189"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93;p42">
                <a:extLst>
                  <a:ext uri="{FF2B5EF4-FFF2-40B4-BE49-F238E27FC236}">
                    <a16:creationId xmlns:a16="http://schemas.microsoft.com/office/drawing/2014/main" id="{A3F0D0EE-8D6D-4A65-931E-0908335D4F4B}"/>
                  </a:ext>
                </a:extLst>
              </p:cNvPr>
              <p:cNvSpPr/>
              <p:nvPr/>
            </p:nvSpPr>
            <p:spPr>
              <a:xfrm>
                <a:off x="6362069" y="594630"/>
                <a:ext cx="11399" cy="9460"/>
              </a:xfrm>
              <a:custGeom>
                <a:avLst/>
                <a:gdLst/>
                <a:ahLst/>
                <a:cxnLst/>
                <a:rect l="l" t="t" r="r" b="b"/>
                <a:pathLst>
                  <a:path w="1529" h="1269" extrusionOk="0">
                    <a:moveTo>
                      <a:pt x="783" y="1"/>
                    </a:moveTo>
                    <a:cubicBezTo>
                      <a:pt x="0" y="1"/>
                      <a:pt x="0" y="1268"/>
                      <a:pt x="783" y="1268"/>
                    </a:cubicBezTo>
                    <a:cubicBezTo>
                      <a:pt x="1529" y="1268"/>
                      <a:pt x="1529" y="1"/>
                      <a:pt x="783"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1494;p42">
              <a:extLst>
                <a:ext uri="{FF2B5EF4-FFF2-40B4-BE49-F238E27FC236}">
                  <a16:creationId xmlns:a16="http://schemas.microsoft.com/office/drawing/2014/main" id="{AAB55F7D-16CD-4703-B70F-9FCE5345D0D0}"/>
                </a:ext>
              </a:extLst>
            </p:cNvPr>
            <p:cNvSpPr/>
            <p:nvPr/>
          </p:nvSpPr>
          <p:spPr>
            <a:xfrm>
              <a:off x="7015179" y="548499"/>
              <a:ext cx="60035" cy="148138"/>
            </a:xfrm>
            <a:custGeom>
              <a:avLst/>
              <a:gdLst/>
              <a:ahLst/>
              <a:cxnLst/>
              <a:rect l="l" t="t" r="r" b="b"/>
              <a:pathLst>
                <a:path w="8053" h="19871" extrusionOk="0">
                  <a:moveTo>
                    <a:pt x="2797" y="0"/>
                  </a:moveTo>
                  <a:cubicBezTo>
                    <a:pt x="2461" y="0"/>
                    <a:pt x="2014" y="0"/>
                    <a:pt x="1529" y="783"/>
                  </a:cubicBezTo>
                  <a:cubicBezTo>
                    <a:pt x="1" y="3095"/>
                    <a:pt x="1082" y="12713"/>
                    <a:pt x="3393" y="19871"/>
                  </a:cubicBezTo>
                  <a:cubicBezTo>
                    <a:pt x="4810" y="16926"/>
                    <a:pt x="6525" y="14912"/>
                    <a:pt x="8053" y="10700"/>
                  </a:cubicBezTo>
                  <a:cubicBezTo>
                    <a:pt x="7755" y="7755"/>
                    <a:pt x="6823" y="4660"/>
                    <a:pt x="5108" y="2163"/>
                  </a:cubicBezTo>
                  <a:cubicBezTo>
                    <a:pt x="4325" y="783"/>
                    <a:pt x="3579" y="150"/>
                    <a:pt x="2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95;p42">
              <a:extLst>
                <a:ext uri="{FF2B5EF4-FFF2-40B4-BE49-F238E27FC236}">
                  <a16:creationId xmlns:a16="http://schemas.microsoft.com/office/drawing/2014/main" id="{74330A09-1D42-4E65-B727-8A436532DD82}"/>
                </a:ext>
              </a:extLst>
            </p:cNvPr>
            <p:cNvSpPr/>
            <p:nvPr/>
          </p:nvSpPr>
          <p:spPr>
            <a:xfrm>
              <a:off x="7143576" y="391996"/>
              <a:ext cx="63651" cy="172628"/>
            </a:xfrm>
            <a:custGeom>
              <a:avLst/>
              <a:gdLst/>
              <a:ahLst/>
              <a:cxnLst/>
              <a:rect l="l" t="t" r="r" b="b"/>
              <a:pathLst>
                <a:path w="8538" h="23156" extrusionOk="0">
                  <a:moveTo>
                    <a:pt x="5159" y="0"/>
                  </a:moveTo>
                  <a:cubicBezTo>
                    <a:pt x="3055" y="0"/>
                    <a:pt x="1252" y="3412"/>
                    <a:pt x="485" y="9325"/>
                  </a:cubicBezTo>
                  <a:lnTo>
                    <a:pt x="1" y="23156"/>
                  </a:lnTo>
                  <a:cubicBezTo>
                    <a:pt x="4064" y="20844"/>
                    <a:pt x="6860" y="17713"/>
                    <a:pt x="8091" y="14470"/>
                  </a:cubicBezTo>
                  <a:cubicBezTo>
                    <a:pt x="8389" y="11823"/>
                    <a:pt x="8538" y="9474"/>
                    <a:pt x="8389" y="7312"/>
                  </a:cubicBezTo>
                  <a:cubicBezTo>
                    <a:pt x="8091" y="2801"/>
                    <a:pt x="7009" y="154"/>
                    <a:pt x="5295" y="5"/>
                  </a:cubicBezTo>
                  <a:cubicBezTo>
                    <a:pt x="5249" y="2"/>
                    <a:pt x="5204"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96;p42">
              <a:extLst>
                <a:ext uri="{FF2B5EF4-FFF2-40B4-BE49-F238E27FC236}">
                  <a16:creationId xmlns:a16="http://schemas.microsoft.com/office/drawing/2014/main" id="{B9C6707F-CCF5-4DFA-AF47-E6BAD470E11B}"/>
                </a:ext>
              </a:extLst>
            </p:cNvPr>
            <p:cNvSpPr/>
            <p:nvPr/>
          </p:nvSpPr>
          <p:spPr>
            <a:xfrm>
              <a:off x="7296188" y="465391"/>
              <a:ext cx="40965" cy="39407"/>
            </a:xfrm>
            <a:custGeom>
              <a:avLst/>
              <a:gdLst/>
              <a:ahLst/>
              <a:cxnLst/>
              <a:rect l="l" t="t" r="r" b="b"/>
              <a:pathLst>
                <a:path w="5495" h="5286" extrusionOk="0">
                  <a:moveTo>
                    <a:pt x="4599" y="0"/>
                  </a:moveTo>
                  <a:cubicBezTo>
                    <a:pt x="4414" y="0"/>
                    <a:pt x="4228" y="77"/>
                    <a:pt x="4097" y="263"/>
                  </a:cubicBezTo>
                  <a:cubicBezTo>
                    <a:pt x="2979" y="1679"/>
                    <a:pt x="1749" y="3059"/>
                    <a:pt x="369" y="4289"/>
                  </a:cubicBezTo>
                  <a:cubicBezTo>
                    <a:pt x="0" y="4658"/>
                    <a:pt x="365" y="5285"/>
                    <a:pt x="840" y="5285"/>
                  </a:cubicBezTo>
                  <a:cubicBezTo>
                    <a:pt x="990" y="5285"/>
                    <a:pt x="1150" y="5223"/>
                    <a:pt x="1301" y="5072"/>
                  </a:cubicBezTo>
                  <a:cubicBezTo>
                    <a:pt x="2681" y="3842"/>
                    <a:pt x="3911" y="2425"/>
                    <a:pt x="5178" y="897"/>
                  </a:cubicBezTo>
                  <a:cubicBezTo>
                    <a:pt x="5495" y="448"/>
                    <a:pt x="5047" y="0"/>
                    <a:pt x="4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97;p42">
              <a:extLst>
                <a:ext uri="{FF2B5EF4-FFF2-40B4-BE49-F238E27FC236}">
                  <a16:creationId xmlns:a16="http://schemas.microsoft.com/office/drawing/2014/main" id="{D770F25E-0A50-4513-82B9-01F98005B806}"/>
                </a:ext>
              </a:extLst>
            </p:cNvPr>
            <p:cNvSpPr/>
            <p:nvPr/>
          </p:nvSpPr>
          <p:spPr>
            <a:xfrm>
              <a:off x="7038245" y="585811"/>
              <a:ext cx="9185" cy="27106"/>
            </a:xfrm>
            <a:custGeom>
              <a:avLst/>
              <a:gdLst/>
              <a:ahLst/>
              <a:cxnLst/>
              <a:rect l="l" t="t" r="r" b="b"/>
              <a:pathLst>
                <a:path w="1232" h="3636" extrusionOk="0">
                  <a:moveTo>
                    <a:pt x="616" y="0"/>
                  </a:moveTo>
                  <a:cubicBezTo>
                    <a:pt x="308" y="0"/>
                    <a:pt x="1" y="196"/>
                    <a:pt x="1" y="587"/>
                  </a:cubicBezTo>
                  <a:lnTo>
                    <a:pt x="1" y="3048"/>
                  </a:lnTo>
                  <a:cubicBezTo>
                    <a:pt x="1" y="3439"/>
                    <a:pt x="308" y="3635"/>
                    <a:pt x="616" y="3635"/>
                  </a:cubicBezTo>
                  <a:cubicBezTo>
                    <a:pt x="923" y="3635"/>
                    <a:pt x="1231" y="3439"/>
                    <a:pt x="1231" y="3048"/>
                  </a:cubicBezTo>
                  <a:lnTo>
                    <a:pt x="1231" y="587"/>
                  </a:lnTo>
                  <a:cubicBezTo>
                    <a:pt x="1231" y="196"/>
                    <a:pt x="923" y="0"/>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6065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D30E5-94AB-4D78-AF5C-2AF97001779A}"/>
              </a:ext>
            </a:extLst>
          </p:cNvPr>
          <p:cNvPicPr>
            <a:picLocks noChangeAspect="1"/>
          </p:cNvPicPr>
          <p:nvPr/>
        </p:nvPicPr>
        <p:blipFill>
          <a:blip r:embed="rId2"/>
          <a:stretch>
            <a:fillRect/>
          </a:stretch>
        </p:blipFill>
        <p:spPr>
          <a:xfrm>
            <a:off x="0" y="1"/>
            <a:ext cx="4572000" cy="5143499"/>
          </a:xfrm>
          <a:prstGeom prst="rect">
            <a:avLst/>
          </a:prstGeom>
        </p:spPr>
      </p:pic>
      <p:pic>
        <p:nvPicPr>
          <p:cNvPr id="9" name="Picture 8">
            <a:extLst>
              <a:ext uri="{FF2B5EF4-FFF2-40B4-BE49-F238E27FC236}">
                <a16:creationId xmlns:a16="http://schemas.microsoft.com/office/drawing/2014/main" id="{C22DC4A9-BEFB-4D07-A4C3-2B8F55D18C4C}"/>
              </a:ext>
            </a:extLst>
          </p:cNvPr>
          <p:cNvPicPr>
            <a:picLocks noChangeAspect="1"/>
          </p:cNvPicPr>
          <p:nvPr/>
        </p:nvPicPr>
        <p:blipFill>
          <a:blip r:embed="rId3"/>
          <a:stretch>
            <a:fillRect/>
          </a:stretch>
        </p:blipFill>
        <p:spPr>
          <a:xfrm>
            <a:off x="4572000" y="0"/>
            <a:ext cx="4572000" cy="5143500"/>
          </a:xfrm>
          <a:prstGeom prst="rect">
            <a:avLst/>
          </a:prstGeom>
        </p:spPr>
      </p:pic>
      <p:pic>
        <p:nvPicPr>
          <p:cNvPr id="11" name="Picture 10">
            <a:extLst>
              <a:ext uri="{FF2B5EF4-FFF2-40B4-BE49-F238E27FC236}">
                <a16:creationId xmlns:a16="http://schemas.microsoft.com/office/drawing/2014/main" id="{7915AF5A-91A4-496E-80FF-917F2E54D817}"/>
              </a:ext>
            </a:extLst>
          </p:cNvPr>
          <p:cNvPicPr>
            <a:picLocks noChangeAspect="1"/>
          </p:cNvPicPr>
          <p:nvPr/>
        </p:nvPicPr>
        <p:blipFill>
          <a:blip r:embed="rId4"/>
          <a:stretch>
            <a:fillRect/>
          </a:stretch>
        </p:blipFill>
        <p:spPr>
          <a:xfrm>
            <a:off x="4572000" y="0"/>
            <a:ext cx="4572000" cy="5143500"/>
          </a:xfrm>
          <a:prstGeom prst="rect">
            <a:avLst/>
          </a:prstGeom>
        </p:spPr>
      </p:pic>
    </p:spTree>
    <p:extLst>
      <p:ext uri="{BB962C8B-B14F-4D97-AF65-F5344CB8AC3E}">
        <p14:creationId xmlns:p14="http://schemas.microsoft.com/office/powerpoint/2010/main" val="6005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BA5137-BC68-4F31-A3BA-E7600B682D89}"/>
              </a:ext>
            </a:extLst>
          </p:cNvPr>
          <p:cNvPicPr>
            <a:picLocks noChangeAspect="1"/>
          </p:cNvPicPr>
          <p:nvPr/>
        </p:nvPicPr>
        <p:blipFill>
          <a:blip r:embed="rId2"/>
          <a:stretch>
            <a:fillRect/>
          </a:stretch>
        </p:blipFill>
        <p:spPr>
          <a:xfrm>
            <a:off x="5298" y="0"/>
            <a:ext cx="2944752" cy="4740250"/>
          </a:xfrm>
          <a:prstGeom prst="rect">
            <a:avLst/>
          </a:prstGeom>
        </p:spPr>
      </p:pic>
      <p:sp>
        <p:nvSpPr>
          <p:cNvPr id="4" name="Google Shape;429;p28">
            <a:extLst>
              <a:ext uri="{FF2B5EF4-FFF2-40B4-BE49-F238E27FC236}">
                <a16:creationId xmlns:a16="http://schemas.microsoft.com/office/drawing/2014/main" id="{4407F9EE-6E3D-47C0-B7D2-46EE0263D4B1}"/>
              </a:ext>
            </a:extLst>
          </p:cNvPr>
          <p:cNvSpPr txBox="1">
            <a:spLocks/>
          </p:cNvSpPr>
          <p:nvPr/>
        </p:nvSpPr>
        <p:spPr>
          <a:xfrm>
            <a:off x="3065068" y="-29258"/>
            <a:ext cx="6073633" cy="5143498"/>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Bef>
                <a:spcPts val="600"/>
              </a:spcBef>
            </a:pPr>
            <a:r>
              <a:rPr lang="vi-VN" sz="2250"/>
              <a:t>Biểu thị cho tinh thần </a:t>
            </a:r>
            <a:r>
              <a:rPr lang="vi-VN" sz="2250" b="1">
                <a:solidFill>
                  <a:srgbClr val="0070C0"/>
                </a:solidFill>
              </a:rPr>
              <a:t>đoàn kết</a:t>
            </a:r>
            <a:r>
              <a:rPr lang="vi-VN" sz="2250"/>
              <a:t>, </a:t>
            </a:r>
            <a:r>
              <a:rPr lang="vi-VN" sz="2250" b="1">
                <a:solidFill>
                  <a:srgbClr val="7030A0"/>
                </a:solidFill>
              </a:rPr>
              <a:t>khoan dung</a:t>
            </a:r>
            <a:r>
              <a:rPr lang="vi-VN" sz="2250">
                <a:solidFill>
                  <a:srgbClr val="7030A0"/>
                </a:solidFill>
              </a:rPr>
              <a:t> </a:t>
            </a:r>
            <a:r>
              <a:rPr lang="vi-VN" sz="2250"/>
              <a:t>và </a:t>
            </a:r>
            <a:r>
              <a:rPr lang="vi-VN" sz="2250" b="1">
                <a:solidFill>
                  <a:schemeClr val="tx1">
                    <a:lumMod val="75000"/>
                  </a:schemeClr>
                </a:solidFill>
              </a:rPr>
              <a:t>che chở</a:t>
            </a:r>
            <a:r>
              <a:rPr lang="vi-VN" sz="2250"/>
              <a:t>, </a:t>
            </a:r>
            <a:r>
              <a:rPr lang="vi-VN" sz="2250" b="1">
                <a:solidFill>
                  <a:srgbClr val="00B050"/>
                </a:solidFill>
              </a:rPr>
              <a:t>giúp đỡ</a:t>
            </a:r>
            <a:r>
              <a:rPr lang="vi-VN" sz="2250"/>
              <a:t> với người nhiễm HIV/AIDS</a:t>
            </a:r>
          </a:p>
          <a:p>
            <a:pPr algn="just">
              <a:lnSpc>
                <a:spcPct val="150000"/>
              </a:lnSpc>
              <a:spcBef>
                <a:spcPts val="600"/>
              </a:spcBef>
            </a:pPr>
            <a:r>
              <a:rPr lang="vi-VN" sz="2250"/>
              <a:t>Màu đỏ biểu thị tình yêu thương, sự mạnh mẽ và cảm thông của con người với con người; thể hiện sự nhiệt huyết từ trong trái tim của mỗi người.</a:t>
            </a:r>
          </a:p>
          <a:p>
            <a:pPr algn="just">
              <a:lnSpc>
                <a:spcPct val="150000"/>
              </a:lnSpc>
              <a:spcBef>
                <a:spcPts val="600"/>
              </a:spcBef>
            </a:pPr>
            <a:r>
              <a:rPr lang="vi-VN" sz="2250"/>
              <a:t>Với bệnh nhân nhiễm HIV, màu đỏ thể hiện cho khát vọng được sống và được yêu thương của họ.</a:t>
            </a:r>
          </a:p>
        </p:txBody>
      </p:sp>
      <p:sp>
        <p:nvSpPr>
          <p:cNvPr id="5" name="Google Shape;429;p28">
            <a:extLst>
              <a:ext uri="{FF2B5EF4-FFF2-40B4-BE49-F238E27FC236}">
                <a16:creationId xmlns:a16="http://schemas.microsoft.com/office/drawing/2014/main" id="{DAAB5C4E-1B79-4D2E-8CCB-CBF2ACCB76BC}"/>
              </a:ext>
            </a:extLst>
          </p:cNvPr>
          <p:cNvSpPr txBox="1">
            <a:spLocks/>
          </p:cNvSpPr>
          <p:nvPr/>
        </p:nvSpPr>
        <p:spPr>
          <a:xfrm>
            <a:off x="-148321" y="4732935"/>
            <a:ext cx="3454791" cy="570585"/>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600"/>
              </a:lnSpc>
            </a:pPr>
            <a:r>
              <a:rPr lang="vi-VN" sz="3200" b="1">
                <a:solidFill>
                  <a:srgbClr val="FF0000"/>
                </a:solidFill>
                <a:effectLst>
                  <a:outerShdw blurRad="38100" dist="38100" dir="2700000" algn="tl">
                    <a:srgbClr val="000000">
                      <a:alpha val="43137"/>
                    </a:srgbClr>
                  </a:outerShdw>
                </a:effectLst>
              </a:rPr>
              <a:t>RUY BĂNG ĐỎ</a:t>
            </a:r>
          </a:p>
        </p:txBody>
      </p:sp>
    </p:spTree>
    <p:extLst>
      <p:ext uri="{BB962C8B-B14F-4D97-AF65-F5344CB8AC3E}">
        <p14:creationId xmlns:p14="http://schemas.microsoft.com/office/powerpoint/2010/main" val="93953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50823846_02g">
            <a:extLst>
              <a:ext uri="{FF2B5EF4-FFF2-40B4-BE49-F238E27FC236}">
                <a16:creationId xmlns:a16="http://schemas.microsoft.com/office/drawing/2014/main" id="{91187186-A001-47D1-A623-A028A4399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4586288" cy="510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ình ảnh có liên quan">
            <a:hlinkClick r:id="rId3"/>
            <a:extLst>
              <a:ext uri="{FF2B5EF4-FFF2-40B4-BE49-F238E27FC236}">
                <a16:creationId xmlns:a16="http://schemas.microsoft.com/office/drawing/2014/main" id="{94A6649E-A643-493E-AF83-371EEC543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099" y="20636"/>
            <a:ext cx="4557712" cy="51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64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28"/>
          <p:cNvSpPr txBox="1">
            <a:spLocks noGrp="1"/>
          </p:cNvSpPr>
          <p:nvPr>
            <p:ph type="subTitle" idx="1"/>
          </p:nvPr>
        </p:nvSpPr>
        <p:spPr>
          <a:xfrm>
            <a:off x="4355766" y="1705010"/>
            <a:ext cx="4767340" cy="1594466"/>
          </a:xfrm>
          <a:prstGeom prst="rect">
            <a:avLst/>
          </a:prstGeom>
        </p:spPr>
        <p:txBody>
          <a:bodyPr spcFirstLastPara="1" wrap="square" lIns="0" tIns="0" rIns="0" bIns="0" anchor="ctr" anchorCtr="0">
            <a:noAutofit/>
          </a:bodyPr>
          <a:lstStyle/>
          <a:p>
            <a:pPr marL="0" lvl="0" indent="0" algn="just" rtl="0">
              <a:lnSpc>
                <a:spcPts val="2600"/>
              </a:lnSpc>
              <a:spcBef>
                <a:spcPts val="0"/>
              </a:spcBef>
              <a:spcAft>
                <a:spcPts val="0"/>
              </a:spcAft>
              <a:buNone/>
            </a:pPr>
            <a:r>
              <a:rPr lang="vi-VN"/>
              <a:t>‒  HIV: Human Immuno deficience Virus   (vi rút gây suy giảm miễn dịch ở người).</a:t>
            </a:r>
          </a:p>
          <a:p>
            <a:pPr marL="0" lvl="0" indent="0" algn="just" rtl="0">
              <a:lnSpc>
                <a:spcPts val="2600"/>
              </a:lnSpc>
              <a:spcBef>
                <a:spcPts val="0"/>
              </a:spcBef>
              <a:spcAft>
                <a:spcPts val="0"/>
              </a:spcAft>
              <a:buNone/>
            </a:pPr>
            <a:r>
              <a:rPr lang="vi-VN"/>
              <a:t>‒  AIDS: Acquired Immuno - Deficiency Syndrome (Hội chứng suy giảm miễn dịch mắc phải).</a:t>
            </a:r>
          </a:p>
          <a:p>
            <a:pPr marL="0" lvl="0" indent="0" algn="just" rtl="0">
              <a:lnSpc>
                <a:spcPts val="2600"/>
              </a:lnSpc>
              <a:spcBef>
                <a:spcPts val="0"/>
              </a:spcBef>
              <a:spcAft>
                <a:spcPts val="0"/>
              </a:spcAft>
              <a:buNone/>
            </a:pPr>
            <a:r>
              <a:rPr lang="vi-VN"/>
              <a:t>‒ Nhiễm HIV (vir</a:t>
            </a:r>
            <a:r>
              <a:rPr lang="en-US"/>
              <a:t>us</a:t>
            </a:r>
            <a:r>
              <a:rPr lang="vi-VN"/>
              <a:t> gây suy giảm miễn dịch ở người) và AIDS (Hội chứng suy giảm miễn dịch mắc phải) là một quá trình bệnh lý do một loại vi rút thuộc họ Retroviridae gây ra.</a:t>
            </a:r>
          </a:p>
          <a:p>
            <a:pPr marL="0" lvl="0" indent="0" algn="just" rtl="0">
              <a:lnSpc>
                <a:spcPts val="2600"/>
              </a:lnSpc>
              <a:spcBef>
                <a:spcPts val="0"/>
              </a:spcBef>
              <a:spcAft>
                <a:spcPts val="0"/>
              </a:spcAft>
              <a:buNone/>
            </a:pPr>
            <a:r>
              <a:rPr lang="vi-VN"/>
              <a:t>‒ HIV làm suy giảm nặng tế bào TCD4, từ đó gây ra suy giảm nghiêm trọng tình trạng miễn dịch dẫn đến bệnh nhân mắc các nhiễm trùng cơ hội và ung thư, suy kiệt và tử vong.</a:t>
            </a:r>
          </a:p>
        </p:txBody>
      </p:sp>
      <p:grpSp>
        <p:nvGrpSpPr>
          <p:cNvPr id="430" name="Google Shape;430;p28"/>
          <p:cNvGrpSpPr/>
          <p:nvPr/>
        </p:nvGrpSpPr>
        <p:grpSpPr>
          <a:xfrm>
            <a:off x="204273" y="-508309"/>
            <a:ext cx="4195131" cy="5654587"/>
            <a:chOff x="204273" y="-508309"/>
            <a:chExt cx="4195131" cy="5654587"/>
          </a:xfrm>
        </p:grpSpPr>
        <p:grpSp>
          <p:nvGrpSpPr>
            <p:cNvPr id="431" name="Google Shape;431;p28"/>
            <p:cNvGrpSpPr/>
            <p:nvPr/>
          </p:nvGrpSpPr>
          <p:grpSpPr>
            <a:xfrm>
              <a:off x="204273" y="-508309"/>
              <a:ext cx="4195131" cy="3963434"/>
              <a:chOff x="413873" y="-508309"/>
              <a:chExt cx="4195131" cy="3963434"/>
            </a:xfrm>
          </p:grpSpPr>
          <p:sp>
            <p:nvSpPr>
              <p:cNvPr id="432" name="Google Shape;432;p28"/>
              <p:cNvSpPr/>
              <p:nvPr/>
            </p:nvSpPr>
            <p:spPr>
              <a:xfrm>
                <a:off x="586900" y="-451175"/>
                <a:ext cx="3906300" cy="3906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28"/>
              <p:cNvGrpSpPr/>
              <p:nvPr/>
            </p:nvGrpSpPr>
            <p:grpSpPr>
              <a:xfrm rot="10800000">
                <a:off x="413873" y="-508309"/>
                <a:ext cx="4195131" cy="3963180"/>
                <a:chOff x="5896549" y="300590"/>
                <a:chExt cx="1402397" cy="1324858"/>
              </a:xfrm>
            </p:grpSpPr>
            <p:sp>
              <p:nvSpPr>
                <p:cNvPr id="434" name="Google Shape;434;p28"/>
                <p:cNvSpPr/>
                <p:nvPr/>
              </p:nvSpPr>
              <p:spPr>
                <a:xfrm>
                  <a:off x="6152516" y="1156737"/>
                  <a:ext cx="203723" cy="214011"/>
                </a:xfrm>
                <a:custGeom>
                  <a:avLst/>
                  <a:gdLst/>
                  <a:ahLst/>
                  <a:cxnLst/>
                  <a:rect l="l" t="t" r="r" b="b"/>
                  <a:pathLst>
                    <a:path w="27327" h="28707" extrusionOk="0">
                      <a:moveTo>
                        <a:pt x="6317" y="1"/>
                      </a:moveTo>
                      <a:cubicBezTo>
                        <a:pt x="4550" y="1"/>
                        <a:pt x="2989" y="845"/>
                        <a:pt x="2163" y="3522"/>
                      </a:cubicBezTo>
                      <a:cubicBezTo>
                        <a:pt x="0" y="10195"/>
                        <a:pt x="2945" y="12693"/>
                        <a:pt x="5890" y="17651"/>
                      </a:cubicBezTo>
                      <a:cubicBezTo>
                        <a:pt x="8114" y="21623"/>
                        <a:pt x="15639" y="28706"/>
                        <a:pt x="20504" y="28706"/>
                      </a:cubicBezTo>
                      <a:cubicBezTo>
                        <a:pt x="21758" y="28706"/>
                        <a:pt x="22834" y="28236"/>
                        <a:pt x="23598" y="27121"/>
                      </a:cubicBezTo>
                      <a:cubicBezTo>
                        <a:pt x="27326" y="21864"/>
                        <a:pt x="17857" y="17204"/>
                        <a:pt x="18640" y="11910"/>
                      </a:cubicBezTo>
                      <a:cubicBezTo>
                        <a:pt x="19572" y="6467"/>
                        <a:pt x="16142" y="3224"/>
                        <a:pt x="13645" y="2292"/>
                      </a:cubicBezTo>
                      <a:cubicBezTo>
                        <a:pt x="11820" y="1743"/>
                        <a:pt x="8856" y="1"/>
                        <a:pt x="63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8"/>
                <p:cNvSpPr/>
                <p:nvPr/>
              </p:nvSpPr>
              <p:spPr>
                <a:xfrm>
                  <a:off x="6600144" y="1129281"/>
                  <a:ext cx="136434" cy="159798"/>
                </a:xfrm>
                <a:custGeom>
                  <a:avLst/>
                  <a:gdLst/>
                  <a:ahLst/>
                  <a:cxnLst/>
                  <a:rect l="l" t="t" r="r" b="b"/>
                  <a:pathLst>
                    <a:path w="18301" h="21435" extrusionOk="0">
                      <a:moveTo>
                        <a:pt x="16158" y="1"/>
                      </a:moveTo>
                      <a:cubicBezTo>
                        <a:pt x="15410" y="1"/>
                        <a:pt x="14430" y="910"/>
                        <a:pt x="13248" y="3179"/>
                      </a:cubicBezTo>
                      <a:cubicBezTo>
                        <a:pt x="9520" y="10150"/>
                        <a:pt x="4264" y="16824"/>
                        <a:pt x="1766" y="17606"/>
                      </a:cubicBezTo>
                      <a:cubicBezTo>
                        <a:pt x="0" y="18160"/>
                        <a:pt x="1123" y="21434"/>
                        <a:pt x="3685" y="21434"/>
                      </a:cubicBezTo>
                      <a:cubicBezTo>
                        <a:pt x="4746" y="21434"/>
                        <a:pt x="6055" y="20872"/>
                        <a:pt x="7507" y="19321"/>
                      </a:cubicBezTo>
                      <a:cubicBezTo>
                        <a:pt x="12465" y="13878"/>
                        <a:pt x="16678" y="11865"/>
                        <a:pt x="17461" y="8137"/>
                      </a:cubicBezTo>
                      <a:cubicBezTo>
                        <a:pt x="18301" y="4217"/>
                        <a:pt x="17768" y="1"/>
                        <a:pt x="16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p:nvPr/>
              </p:nvSpPr>
              <p:spPr>
                <a:xfrm>
                  <a:off x="5927673" y="300590"/>
                  <a:ext cx="1324858" cy="1324858"/>
                </a:xfrm>
                <a:custGeom>
                  <a:avLst/>
                  <a:gdLst/>
                  <a:ahLst/>
                  <a:cxnLst/>
                  <a:rect l="l" t="t" r="r" b="b"/>
                  <a:pathLst>
                    <a:path w="177714" h="177714" extrusionOk="0">
                      <a:moveTo>
                        <a:pt x="88876" y="3095"/>
                      </a:moveTo>
                      <a:cubicBezTo>
                        <a:pt x="136072" y="3095"/>
                        <a:pt x="174619" y="41642"/>
                        <a:pt x="174619" y="88839"/>
                      </a:cubicBezTo>
                      <a:cubicBezTo>
                        <a:pt x="174619" y="136221"/>
                        <a:pt x="136072" y="174769"/>
                        <a:pt x="88876" y="174769"/>
                      </a:cubicBezTo>
                      <a:cubicBezTo>
                        <a:pt x="41493" y="174769"/>
                        <a:pt x="2946" y="136221"/>
                        <a:pt x="2946" y="88839"/>
                      </a:cubicBezTo>
                      <a:cubicBezTo>
                        <a:pt x="2946" y="41642"/>
                        <a:pt x="41493" y="3095"/>
                        <a:pt x="88876" y="3095"/>
                      </a:cubicBezTo>
                      <a:close/>
                      <a:moveTo>
                        <a:pt x="88876" y="1"/>
                      </a:moveTo>
                      <a:cubicBezTo>
                        <a:pt x="39778" y="1"/>
                        <a:pt x="1" y="39928"/>
                        <a:pt x="1" y="88839"/>
                      </a:cubicBezTo>
                      <a:cubicBezTo>
                        <a:pt x="1" y="137936"/>
                        <a:pt x="39778" y="177714"/>
                        <a:pt x="88876" y="177714"/>
                      </a:cubicBezTo>
                      <a:cubicBezTo>
                        <a:pt x="137787" y="177714"/>
                        <a:pt x="177713" y="137936"/>
                        <a:pt x="177713" y="88839"/>
                      </a:cubicBezTo>
                      <a:cubicBezTo>
                        <a:pt x="177713" y="39928"/>
                        <a:pt x="137787" y="1"/>
                        <a:pt x="88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8"/>
                <p:cNvSpPr/>
                <p:nvPr/>
              </p:nvSpPr>
              <p:spPr>
                <a:xfrm>
                  <a:off x="6396906" y="872933"/>
                  <a:ext cx="848677" cy="745567"/>
                </a:xfrm>
                <a:custGeom>
                  <a:avLst/>
                  <a:gdLst/>
                  <a:ahLst/>
                  <a:cxnLst/>
                  <a:rect l="l" t="t" r="r" b="b"/>
                  <a:pathLst>
                    <a:path w="113840" h="100009" extrusionOk="0">
                      <a:moveTo>
                        <a:pt x="106094" y="0"/>
                      </a:moveTo>
                      <a:cubicBezTo>
                        <a:pt x="103267" y="0"/>
                        <a:pt x="100030" y="685"/>
                        <a:pt x="97362" y="3081"/>
                      </a:cubicBezTo>
                      <a:cubicBezTo>
                        <a:pt x="91173" y="8673"/>
                        <a:pt x="79356" y="11134"/>
                        <a:pt x="74994" y="11767"/>
                      </a:cubicBezTo>
                      <a:cubicBezTo>
                        <a:pt x="70670" y="12401"/>
                        <a:pt x="54490" y="11134"/>
                        <a:pt x="52626" y="27910"/>
                      </a:cubicBezTo>
                      <a:cubicBezTo>
                        <a:pt x="50762" y="44686"/>
                        <a:pt x="50762" y="51545"/>
                        <a:pt x="43306" y="55870"/>
                      </a:cubicBezTo>
                      <a:cubicBezTo>
                        <a:pt x="36988" y="59565"/>
                        <a:pt x="36024" y="67276"/>
                        <a:pt x="26805" y="67276"/>
                      </a:cubicBezTo>
                      <a:cubicBezTo>
                        <a:pt x="25144" y="67276"/>
                        <a:pt x="23215" y="67026"/>
                        <a:pt x="20938" y="66457"/>
                      </a:cubicBezTo>
                      <a:cubicBezTo>
                        <a:pt x="16867" y="65439"/>
                        <a:pt x="13446" y="64930"/>
                        <a:pt x="10636" y="64930"/>
                      </a:cubicBezTo>
                      <a:cubicBezTo>
                        <a:pt x="3153" y="64930"/>
                        <a:pt x="1" y="68541"/>
                        <a:pt x="435" y="75777"/>
                      </a:cubicBezTo>
                      <a:cubicBezTo>
                        <a:pt x="1038" y="85212"/>
                        <a:pt x="4442" y="90732"/>
                        <a:pt x="18160" y="90732"/>
                      </a:cubicBezTo>
                      <a:cubicBezTo>
                        <a:pt x="18860" y="90732"/>
                        <a:pt x="19587" y="90718"/>
                        <a:pt x="20342" y="90689"/>
                      </a:cubicBezTo>
                      <a:cubicBezTo>
                        <a:pt x="24426" y="90522"/>
                        <a:pt x="28125" y="90399"/>
                        <a:pt x="31359" y="90399"/>
                      </a:cubicBezTo>
                      <a:cubicBezTo>
                        <a:pt x="40403" y="90399"/>
                        <a:pt x="45804" y="91361"/>
                        <a:pt x="45804" y="95013"/>
                      </a:cubicBezTo>
                      <a:cubicBezTo>
                        <a:pt x="45804" y="96738"/>
                        <a:pt x="42006" y="96951"/>
                        <a:pt x="37039" y="96951"/>
                      </a:cubicBezTo>
                      <a:cubicBezTo>
                        <a:pt x="35412" y="96951"/>
                        <a:pt x="33659" y="96928"/>
                        <a:pt x="31874" y="96928"/>
                      </a:cubicBezTo>
                      <a:cubicBezTo>
                        <a:pt x="25793" y="96928"/>
                        <a:pt x="19329" y="97192"/>
                        <a:pt x="16129" y="99524"/>
                      </a:cubicBezTo>
                      <a:cubicBezTo>
                        <a:pt x="19224" y="99860"/>
                        <a:pt x="22504" y="100009"/>
                        <a:pt x="25934" y="100009"/>
                      </a:cubicBezTo>
                      <a:cubicBezTo>
                        <a:pt x="74398" y="100009"/>
                        <a:pt x="113839" y="60716"/>
                        <a:pt x="113839" y="12066"/>
                      </a:cubicBezTo>
                      <a:cubicBezTo>
                        <a:pt x="113839" y="9121"/>
                        <a:pt x="113690" y="6026"/>
                        <a:pt x="113355" y="3081"/>
                      </a:cubicBezTo>
                      <a:cubicBezTo>
                        <a:pt x="113057" y="1814"/>
                        <a:pt x="112907" y="1217"/>
                        <a:pt x="112907" y="1217"/>
                      </a:cubicBezTo>
                      <a:cubicBezTo>
                        <a:pt x="112907" y="1217"/>
                        <a:pt x="109864" y="0"/>
                        <a:pt x="106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5934621" y="313376"/>
                  <a:ext cx="928818" cy="885557"/>
                </a:xfrm>
                <a:custGeom>
                  <a:avLst/>
                  <a:gdLst/>
                  <a:ahLst/>
                  <a:cxnLst/>
                  <a:rect l="l" t="t" r="r" b="b"/>
                  <a:pathLst>
                    <a:path w="124590" h="118787" extrusionOk="0">
                      <a:moveTo>
                        <a:pt x="76126" y="1"/>
                      </a:moveTo>
                      <a:cubicBezTo>
                        <a:pt x="33105" y="5742"/>
                        <a:pt x="1" y="42574"/>
                        <a:pt x="1" y="87124"/>
                      </a:cubicBezTo>
                      <a:cubicBezTo>
                        <a:pt x="1" y="97860"/>
                        <a:pt x="1865" y="107963"/>
                        <a:pt x="5295" y="117283"/>
                      </a:cubicBezTo>
                      <a:cubicBezTo>
                        <a:pt x="7892" y="118144"/>
                        <a:pt x="10738" y="118786"/>
                        <a:pt x="13399" y="118786"/>
                      </a:cubicBezTo>
                      <a:cubicBezTo>
                        <a:pt x="17421" y="118786"/>
                        <a:pt x="21022" y="117319"/>
                        <a:pt x="22704" y="112921"/>
                      </a:cubicBezTo>
                      <a:cubicBezTo>
                        <a:pt x="27663" y="99873"/>
                        <a:pt x="22071" y="92417"/>
                        <a:pt x="28296" y="83731"/>
                      </a:cubicBezTo>
                      <a:cubicBezTo>
                        <a:pt x="34485" y="75008"/>
                        <a:pt x="15845" y="70050"/>
                        <a:pt x="16479" y="61363"/>
                      </a:cubicBezTo>
                      <a:cubicBezTo>
                        <a:pt x="16741" y="57746"/>
                        <a:pt x="18498" y="56270"/>
                        <a:pt x="20772" y="56270"/>
                      </a:cubicBezTo>
                      <a:cubicBezTo>
                        <a:pt x="23982" y="56270"/>
                        <a:pt x="28225" y="59212"/>
                        <a:pt x="30757" y="63227"/>
                      </a:cubicBezTo>
                      <a:cubicBezTo>
                        <a:pt x="31456" y="64321"/>
                        <a:pt x="32203" y="64760"/>
                        <a:pt x="32990" y="64760"/>
                      </a:cubicBezTo>
                      <a:cubicBezTo>
                        <a:pt x="36207" y="64760"/>
                        <a:pt x="40093" y="57424"/>
                        <a:pt x="44114" y="57424"/>
                      </a:cubicBezTo>
                      <a:cubicBezTo>
                        <a:pt x="45247" y="57424"/>
                        <a:pt x="46390" y="58006"/>
                        <a:pt x="47533" y="59499"/>
                      </a:cubicBezTo>
                      <a:cubicBezTo>
                        <a:pt x="50290" y="63065"/>
                        <a:pt x="53412" y="64204"/>
                        <a:pt x="56305" y="64204"/>
                      </a:cubicBezTo>
                      <a:cubicBezTo>
                        <a:pt x="59944" y="64204"/>
                        <a:pt x="63218" y="62402"/>
                        <a:pt x="64942" y="61363"/>
                      </a:cubicBezTo>
                      <a:cubicBezTo>
                        <a:pt x="65083" y="61278"/>
                        <a:pt x="65248" y="61237"/>
                        <a:pt x="65433" y="61237"/>
                      </a:cubicBezTo>
                      <a:cubicBezTo>
                        <a:pt x="69307" y="61237"/>
                        <a:pt x="82209" y="79219"/>
                        <a:pt x="79220" y="89323"/>
                      </a:cubicBezTo>
                      <a:cubicBezTo>
                        <a:pt x="78326" y="92372"/>
                        <a:pt x="79456" y="93761"/>
                        <a:pt x="81604" y="93761"/>
                      </a:cubicBezTo>
                      <a:cubicBezTo>
                        <a:pt x="86889" y="93761"/>
                        <a:pt x="98341" y="85350"/>
                        <a:pt x="100992" y="72547"/>
                      </a:cubicBezTo>
                      <a:cubicBezTo>
                        <a:pt x="104720" y="54504"/>
                        <a:pt x="95400" y="42090"/>
                        <a:pt x="104086" y="39592"/>
                      </a:cubicBezTo>
                      <a:cubicBezTo>
                        <a:pt x="112772" y="37131"/>
                        <a:pt x="124590" y="29042"/>
                        <a:pt x="114040" y="19722"/>
                      </a:cubicBezTo>
                      <a:cubicBezTo>
                        <a:pt x="103452" y="10402"/>
                        <a:pt x="89808" y="19088"/>
                        <a:pt x="85446" y="9768"/>
                      </a:cubicBezTo>
                      <a:cubicBezTo>
                        <a:pt x="83731" y="6525"/>
                        <a:pt x="80302" y="2946"/>
                        <a:pt x="76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8"/>
                <p:cNvSpPr/>
                <p:nvPr/>
              </p:nvSpPr>
              <p:spPr>
                <a:xfrm>
                  <a:off x="6169745" y="1466754"/>
                  <a:ext cx="155086" cy="96162"/>
                </a:xfrm>
                <a:custGeom>
                  <a:avLst/>
                  <a:gdLst/>
                  <a:ahLst/>
                  <a:cxnLst/>
                  <a:rect l="l" t="t" r="r" b="b"/>
                  <a:pathLst>
                    <a:path w="20803" h="12899" extrusionOk="0">
                      <a:moveTo>
                        <a:pt x="1" y="0"/>
                      </a:moveTo>
                      <a:cubicBezTo>
                        <a:pt x="6226" y="5294"/>
                        <a:pt x="13198" y="9618"/>
                        <a:pt x="20803" y="12899"/>
                      </a:cubicBezTo>
                      <a:cubicBezTo>
                        <a:pt x="20057" y="9954"/>
                        <a:pt x="18491" y="6971"/>
                        <a:pt x="15994" y="4660"/>
                      </a:cubicBezTo>
                      <a:cubicBezTo>
                        <a:pt x="11967" y="1230"/>
                        <a:pt x="5593" y="149"/>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a:off x="6864543" y="378130"/>
                  <a:ext cx="346300" cy="430951"/>
                </a:xfrm>
                <a:custGeom>
                  <a:avLst/>
                  <a:gdLst/>
                  <a:ahLst/>
                  <a:cxnLst/>
                  <a:rect l="l" t="t" r="r" b="b"/>
                  <a:pathLst>
                    <a:path w="46452" h="57807" extrusionOk="0">
                      <a:moveTo>
                        <a:pt x="2648" y="1"/>
                      </a:moveTo>
                      <a:lnTo>
                        <a:pt x="2648" y="1"/>
                      </a:lnTo>
                      <a:cubicBezTo>
                        <a:pt x="1082" y="2350"/>
                        <a:pt x="1" y="6227"/>
                        <a:pt x="4363" y="10253"/>
                      </a:cubicBezTo>
                      <a:cubicBezTo>
                        <a:pt x="11334" y="16926"/>
                        <a:pt x="15994" y="19424"/>
                        <a:pt x="16329" y="26432"/>
                      </a:cubicBezTo>
                      <a:cubicBezTo>
                        <a:pt x="16777" y="33404"/>
                        <a:pt x="4027" y="35901"/>
                        <a:pt x="5742" y="42425"/>
                      </a:cubicBezTo>
                      <a:cubicBezTo>
                        <a:pt x="7193" y="48609"/>
                        <a:pt x="10244" y="51463"/>
                        <a:pt x="15994" y="51463"/>
                      </a:cubicBezTo>
                      <a:cubicBezTo>
                        <a:pt x="16449" y="51463"/>
                        <a:pt x="16921" y="51445"/>
                        <a:pt x="17411" y="51410"/>
                      </a:cubicBezTo>
                      <a:cubicBezTo>
                        <a:pt x="19884" y="51297"/>
                        <a:pt x="22470" y="51001"/>
                        <a:pt x="24998" y="51001"/>
                      </a:cubicBezTo>
                      <a:cubicBezTo>
                        <a:pt x="29138" y="51001"/>
                        <a:pt x="33121" y="51793"/>
                        <a:pt x="36200" y="55473"/>
                      </a:cubicBezTo>
                      <a:cubicBezTo>
                        <a:pt x="37606" y="57049"/>
                        <a:pt x="39090" y="57806"/>
                        <a:pt x="40492" y="57806"/>
                      </a:cubicBezTo>
                      <a:cubicBezTo>
                        <a:pt x="43104" y="57806"/>
                        <a:pt x="45433" y="55180"/>
                        <a:pt x="46452" y="50329"/>
                      </a:cubicBezTo>
                      <a:cubicBezTo>
                        <a:pt x="38996" y="28445"/>
                        <a:pt x="23152" y="10253"/>
                        <a:pt x="2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7194382" y="969065"/>
                  <a:ext cx="78993" cy="291207"/>
                </a:xfrm>
                <a:custGeom>
                  <a:avLst/>
                  <a:gdLst/>
                  <a:ahLst/>
                  <a:cxnLst/>
                  <a:rect l="l" t="t" r="r" b="b"/>
                  <a:pathLst>
                    <a:path w="10596" h="39062" extrusionOk="0">
                      <a:moveTo>
                        <a:pt x="9813" y="0"/>
                      </a:moveTo>
                      <a:cubicBezTo>
                        <a:pt x="9496" y="0"/>
                        <a:pt x="9179" y="196"/>
                        <a:pt x="9179" y="587"/>
                      </a:cubicBezTo>
                      <a:cubicBezTo>
                        <a:pt x="9365" y="7111"/>
                        <a:pt x="8582" y="13635"/>
                        <a:pt x="7166" y="20010"/>
                      </a:cubicBezTo>
                      <a:cubicBezTo>
                        <a:pt x="5935" y="26199"/>
                        <a:pt x="4072" y="32723"/>
                        <a:pt x="344" y="38165"/>
                      </a:cubicBezTo>
                      <a:cubicBezTo>
                        <a:pt x="1" y="38614"/>
                        <a:pt x="460" y="39062"/>
                        <a:pt x="916" y="39062"/>
                      </a:cubicBezTo>
                      <a:cubicBezTo>
                        <a:pt x="1105" y="39062"/>
                        <a:pt x="1294" y="38985"/>
                        <a:pt x="1425" y="38799"/>
                      </a:cubicBezTo>
                      <a:cubicBezTo>
                        <a:pt x="5302" y="33356"/>
                        <a:pt x="7017" y="26683"/>
                        <a:pt x="8433" y="20308"/>
                      </a:cubicBezTo>
                      <a:cubicBezTo>
                        <a:pt x="9813" y="13784"/>
                        <a:pt x="10595" y="7111"/>
                        <a:pt x="10446" y="587"/>
                      </a:cubicBezTo>
                      <a:cubicBezTo>
                        <a:pt x="10446" y="196"/>
                        <a:pt x="10129" y="0"/>
                        <a:pt x="9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7282977" y="916761"/>
                  <a:ext cx="15969" cy="99137"/>
                </a:xfrm>
                <a:custGeom>
                  <a:avLst/>
                  <a:gdLst/>
                  <a:ahLst/>
                  <a:cxnLst/>
                  <a:rect l="l" t="t" r="r" b="b"/>
                  <a:pathLst>
                    <a:path w="2142" h="13298" extrusionOk="0">
                      <a:moveTo>
                        <a:pt x="810" y="0"/>
                      </a:moveTo>
                      <a:cubicBezTo>
                        <a:pt x="426" y="0"/>
                        <a:pt x="1" y="309"/>
                        <a:pt x="91" y="781"/>
                      </a:cubicBezTo>
                      <a:cubicBezTo>
                        <a:pt x="725" y="4807"/>
                        <a:pt x="874" y="8684"/>
                        <a:pt x="426" y="12711"/>
                      </a:cubicBezTo>
                      <a:cubicBezTo>
                        <a:pt x="352" y="13102"/>
                        <a:pt x="622" y="13298"/>
                        <a:pt x="930" y="13298"/>
                      </a:cubicBezTo>
                      <a:cubicBezTo>
                        <a:pt x="1237" y="13298"/>
                        <a:pt x="1582" y="13102"/>
                        <a:pt x="1657" y="12711"/>
                      </a:cubicBezTo>
                      <a:cubicBezTo>
                        <a:pt x="2141" y="8535"/>
                        <a:pt x="1955" y="4658"/>
                        <a:pt x="1358" y="446"/>
                      </a:cubicBezTo>
                      <a:cubicBezTo>
                        <a:pt x="1299" y="135"/>
                        <a:pt x="1063" y="0"/>
                        <a:pt x="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8"/>
                <p:cNvSpPr/>
                <p:nvPr/>
              </p:nvSpPr>
              <p:spPr>
                <a:xfrm>
                  <a:off x="5898770" y="838006"/>
                  <a:ext cx="23901" cy="87566"/>
                </a:xfrm>
                <a:custGeom>
                  <a:avLst/>
                  <a:gdLst/>
                  <a:ahLst/>
                  <a:cxnLst/>
                  <a:rect l="l" t="t" r="r" b="b"/>
                  <a:pathLst>
                    <a:path w="3206" h="11746" extrusionOk="0">
                      <a:moveTo>
                        <a:pt x="2431" y="1"/>
                      </a:moveTo>
                      <a:cubicBezTo>
                        <a:pt x="2173" y="1"/>
                        <a:pt x="1926" y="140"/>
                        <a:pt x="1865" y="459"/>
                      </a:cubicBezTo>
                      <a:cubicBezTo>
                        <a:pt x="933" y="4038"/>
                        <a:pt x="299" y="7617"/>
                        <a:pt x="1" y="11159"/>
                      </a:cubicBezTo>
                      <a:cubicBezTo>
                        <a:pt x="1" y="11550"/>
                        <a:pt x="308" y="11746"/>
                        <a:pt x="616" y="11746"/>
                      </a:cubicBezTo>
                      <a:cubicBezTo>
                        <a:pt x="924" y="11746"/>
                        <a:pt x="1231" y="11550"/>
                        <a:pt x="1231" y="11159"/>
                      </a:cubicBezTo>
                      <a:cubicBezTo>
                        <a:pt x="1567" y="7617"/>
                        <a:pt x="2163" y="4187"/>
                        <a:pt x="3095" y="758"/>
                      </a:cubicBezTo>
                      <a:cubicBezTo>
                        <a:pt x="3205" y="294"/>
                        <a:pt x="2806" y="1"/>
                        <a:pt x="2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5896549" y="944814"/>
                  <a:ext cx="9177" cy="54966"/>
                </a:xfrm>
                <a:custGeom>
                  <a:avLst/>
                  <a:gdLst/>
                  <a:ahLst/>
                  <a:cxnLst/>
                  <a:rect l="l" t="t" r="r" b="b"/>
                  <a:pathLst>
                    <a:path w="1231" h="7373" extrusionOk="0">
                      <a:moveTo>
                        <a:pt x="616" y="1"/>
                      </a:moveTo>
                      <a:cubicBezTo>
                        <a:pt x="308" y="1"/>
                        <a:pt x="1" y="187"/>
                        <a:pt x="1" y="560"/>
                      </a:cubicBezTo>
                      <a:lnTo>
                        <a:pt x="1" y="6785"/>
                      </a:lnTo>
                      <a:cubicBezTo>
                        <a:pt x="1" y="7177"/>
                        <a:pt x="308" y="7373"/>
                        <a:pt x="616" y="7373"/>
                      </a:cubicBezTo>
                      <a:cubicBezTo>
                        <a:pt x="923" y="7373"/>
                        <a:pt x="1231" y="7177"/>
                        <a:pt x="1231" y="6785"/>
                      </a:cubicBezTo>
                      <a:lnTo>
                        <a:pt x="1231" y="560"/>
                      </a:lnTo>
                      <a:cubicBezTo>
                        <a:pt x="1231" y="187"/>
                        <a:pt x="923" y="1"/>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6270081" y="1560880"/>
                  <a:ext cx="107777" cy="50769"/>
                </a:xfrm>
                <a:custGeom>
                  <a:avLst/>
                  <a:gdLst/>
                  <a:ahLst/>
                  <a:cxnLst/>
                  <a:rect l="l" t="t" r="r" b="b"/>
                  <a:pathLst>
                    <a:path w="14457" h="6810" extrusionOk="0">
                      <a:moveTo>
                        <a:pt x="824" y="1"/>
                      </a:moveTo>
                      <a:cubicBezTo>
                        <a:pt x="336" y="1"/>
                        <a:pt x="1" y="780"/>
                        <a:pt x="522" y="1056"/>
                      </a:cubicBezTo>
                      <a:cubicBezTo>
                        <a:pt x="4548" y="3516"/>
                        <a:pt x="8909" y="5716"/>
                        <a:pt x="13420" y="6797"/>
                      </a:cubicBezTo>
                      <a:cubicBezTo>
                        <a:pt x="13465" y="6805"/>
                        <a:pt x="13508" y="6809"/>
                        <a:pt x="13549" y="6809"/>
                      </a:cubicBezTo>
                      <a:cubicBezTo>
                        <a:pt x="14234" y="6809"/>
                        <a:pt x="14457" y="5705"/>
                        <a:pt x="13719" y="5529"/>
                      </a:cubicBezTo>
                      <a:cubicBezTo>
                        <a:pt x="9208" y="4448"/>
                        <a:pt x="5032" y="2435"/>
                        <a:pt x="1155" y="124"/>
                      </a:cubicBezTo>
                      <a:cubicBezTo>
                        <a:pt x="1042" y="37"/>
                        <a:pt x="929" y="1"/>
                        <a:pt x="8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6" name="Google Shape;446;p28"/>
            <p:cNvGrpSpPr/>
            <p:nvPr/>
          </p:nvGrpSpPr>
          <p:grpSpPr>
            <a:xfrm>
              <a:off x="2269761" y="1041116"/>
              <a:ext cx="2007544" cy="4105161"/>
              <a:chOff x="4317825" y="1507900"/>
              <a:chExt cx="1932375" cy="3951450"/>
            </a:xfrm>
          </p:grpSpPr>
          <p:sp>
            <p:nvSpPr>
              <p:cNvPr id="447" name="Google Shape;447;p28"/>
              <p:cNvSpPr/>
              <p:nvPr/>
            </p:nvSpPr>
            <p:spPr>
              <a:xfrm>
                <a:off x="5218200" y="3683000"/>
                <a:ext cx="580850" cy="580850"/>
              </a:xfrm>
              <a:custGeom>
                <a:avLst/>
                <a:gdLst/>
                <a:ahLst/>
                <a:cxnLst/>
                <a:rect l="l" t="t" r="r" b="b"/>
                <a:pathLst>
                  <a:path w="23234" h="23234" extrusionOk="0">
                    <a:moveTo>
                      <a:pt x="1" y="0"/>
                    </a:moveTo>
                    <a:lnTo>
                      <a:pt x="1" y="23233"/>
                    </a:lnTo>
                    <a:lnTo>
                      <a:pt x="23234" y="23233"/>
                    </a:lnTo>
                    <a:lnTo>
                      <a:pt x="232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8"/>
              <p:cNvSpPr/>
              <p:nvPr/>
            </p:nvSpPr>
            <p:spPr>
              <a:xfrm>
                <a:off x="4738875" y="3662325"/>
                <a:ext cx="255050" cy="391000"/>
              </a:xfrm>
              <a:custGeom>
                <a:avLst/>
                <a:gdLst/>
                <a:ahLst/>
                <a:cxnLst/>
                <a:rect l="l" t="t" r="r" b="b"/>
                <a:pathLst>
                  <a:path w="10202" h="15640" extrusionOk="0">
                    <a:moveTo>
                      <a:pt x="10201" y="0"/>
                    </a:moveTo>
                    <a:lnTo>
                      <a:pt x="10201" y="0"/>
                    </a:lnTo>
                    <a:cubicBezTo>
                      <a:pt x="1" y="2356"/>
                      <a:pt x="1955" y="13384"/>
                      <a:pt x="9399" y="15639"/>
                    </a:cubicBezTo>
                    <a:lnTo>
                      <a:pt x="102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8"/>
              <p:cNvSpPr/>
              <p:nvPr/>
            </p:nvSpPr>
            <p:spPr>
              <a:xfrm>
                <a:off x="4899900" y="3683000"/>
                <a:ext cx="587750" cy="1776350"/>
              </a:xfrm>
              <a:custGeom>
                <a:avLst/>
                <a:gdLst/>
                <a:ahLst/>
                <a:cxnLst/>
                <a:rect l="l" t="t" r="r" b="b"/>
                <a:pathLst>
                  <a:path w="23510" h="71054" extrusionOk="0">
                    <a:moveTo>
                      <a:pt x="3434" y="0"/>
                    </a:moveTo>
                    <a:lnTo>
                      <a:pt x="1" y="71053"/>
                    </a:lnTo>
                    <a:lnTo>
                      <a:pt x="19775" y="71053"/>
                    </a:lnTo>
                    <a:lnTo>
                      <a:pt x="23510" y="1354"/>
                    </a:lnTo>
                    <a:lnTo>
                      <a:pt x="34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8"/>
              <p:cNvSpPr/>
              <p:nvPr/>
            </p:nvSpPr>
            <p:spPr>
              <a:xfrm>
                <a:off x="5328475" y="4253175"/>
                <a:ext cx="131600" cy="1206175"/>
              </a:xfrm>
              <a:custGeom>
                <a:avLst/>
                <a:gdLst/>
                <a:ahLst/>
                <a:cxnLst/>
                <a:rect l="l" t="t" r="r" b="b"/>
                <a:pathLst>
                  <a:path w="5264" h="48247" extrusionOk="0">
                    <a:moveTo>
                      <a:pt x="2657" y="0"/>
                    </a:moveTo>
                    <a:lnTo>
                      <a:pt x="1" y="48246"/>
                    </a:lnTo>
                    <a:lnTo>
                      <a:pt x="903" y="48246"/>
                    </a:lnTo>
                    <a:lnTo>
                      <a:pt x="3509" y="878"/>
                    </a:lnTo>
                    <a:lnTo>
                      <a:pt x="5264" y="878"/>
                    </a:lnTo>
                    <a:lnTo>
                      <a:pt x="52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8"/>
              <p:cNvSpPr/>
              <p:nvPr/>
            </p:nvSpPr>
            <p:spPr>
              <a:xfrm>
                <a:off x="6011450" y="3685500"/>
                <a:ext cx="226200" cy="387875"/>
              </a:xfrm>
              <a:custGeom>
                <a:avLst/>
                <a:gdLst/>
                <a:ahLst/>
                <a:cxnLst/>
                <a:rect l="l" t="t" r="r" b="b"/>
                <a:pathLst>
                  <a:path w="9048" h="15515" extrusionOk="0">
                    <a:moveTo>
                      <a:pt x="0" y="0"/>
                    </a:moveTo>
                    <a:lnTo>
                      <a:pt x="652" y="15514"/>
                    </a:lnTo>
                    <a:cubicBezTo>
                      <a:pt x="8948" y="14086"/>
                      <a:pt x="9048" y="285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5545275" y="3762575"/>
                <a:ext cx="704925" cy="1696775"/>
              </a:xfrm>
              <a:custGeom>
                <a:avLst/>
                <a:gdLst/>
                <a:ahLst/>
                <a:cxnLst/>
                <a:rect l="l" t="t" r="r" b="b"/>
                <a:pathLst>
                  <a:path w="28197" h="67871" extrusionOk="0">
                    <a:moveTo>
                      <a:pt x="19173" y="0"/>
                    </a:moveTo>
                    <a:lnTo>
                      <a:pt x="0" y="2331"/>
                    </a:lnTo>
                    <a:lnTo>
                      <a:pt x="1429" y="54712"/>
                    </a:lnTo>
                    <a:lnTo>
                      <a:pt x="5163" y="67870"/>
                    </a:lnTo>
                    <a:lnTo>
                      <a:pt x="28196" y="67870"/>
                    </a:lnTo>
                    <a:lnTo>
                      <a:pt x="21429" y="53559"/>
                    </a:lnTo>
                    <a:lnTo>
                      <a:pt x="191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5724475" y="3963700"/>
                <a:ext cx="468075" cy="1495650"/>
              </a:xfrm>
              <a:custGeom>
                <a:avLst/>
                <a:gdLst/>
                <a:ahLst/>
                <a:cxnLst/>
                <a:rect l="l" t="t" r="r" b="b"/>
                <a:pathLst>
                  <a:path w="18723" h="59826" extrusionOk="0">
                    <a:moveTo>
                      <a:pt x="777" y="0"/>
                    </a:moveTo>
                    <a:lnTo>
                      <a:pt x="0" y="451"/>
                    </a:lnTo>
                    <a:cubicBezTo>
                      <a:pt x="1078" y="2331"/>
                      <a:pt x="2206" y="4286"/>
                      <a:pt x="3810" y="5865"/>
                    </a:cubicBezTo>
                    <a:cubicBezTo>
                      <a:pt x="4612" y="6667"/>
                      <a:pt x="5489" y="7319"/>
                      <a:pt x="6416" y="7770"/>
                    </a:cubicBezTo>
                    <a:cubicBezTo>
                      <a:pt x="6817" y="7995"/>
                      <a:pt x="7344" y="8096"/>
                      <a:pt x="7820" y="8196"/>
                    </a:cubicBezTo>
                    <a:cubicBezTo>
                      <a:pt x="8321" y="8271"/>
                      <a:pt x="8797" y="8371"/>
                      <a:pt x="9048" y="8547"/>
                    </a:cubicBezTo>
                    <a:cubicBezTo>
                      <a:pt x="9599" y="8923"/>
                      <a:pt x="9599" y="10201"/>
                      <a:pt x="9574" y="11203"/>
                    </a:cubicBezTo>
                    <a:cubicBezTo>
                      <a:pt x="9574" y="11554"/>
                      <a:pt x="9574" y="11880"/>
                      <a:pt x="9574" y="12181"/>
                    </a:cubicBezTo>
                    <a:lnTo>
                      <a:pt x="11128" y="46091"/>
                    </a:lnTo>
                    <a:lnTo>
                      <a:pt x="17895" y="59825"/>
                    </a:lnTo>
                    <a:lnTo>
                      <a:pt x="18722" y="59825"/>
                    </a:lnTo>
                    <a:lnTo>
                      <a:pt x="12031" y="45915"/>
                    </a:lnTo>
                    <a:lnTo>
                      <a:pt x="10477" y="12131"/>
                    </a:lnTo>
                    <a:cubicBezTo>
                      <a:pt x="10452" y="11855"/>
                      <a:pt x="10477" y="11554"/>
                      <a:pt x="10477" y="11228"/>
                    </a:cubicBezTo>
                    <a:cubicBezTo>
                      <a:pt x="10477" y="9925"/>
                      <a:pt x="10502" y="8447"/>
                      <a:pt x="9549" y="7795"/>
                    </a:cubicBezTo>
                    <a:cubicBezTo>
                      <a:pt x="9148" y="7544"/>
                      <a:pt x="8597" y="7419"/>
                      <a:pt x="7995" y="7294"/>
                    </a:cubicBezTo>
                    <a:cubicBezTo>
                      <a:pt x="7569" y="7218"/>
                      <a:pt x="7118" y="7118"/>
                      <a:pt x="6817" y="6993"/>
                    </a:cubicBezTo>
                    <a:cubicBezTo>
                      <a:pt x="5990" y="6567"/>
                      <a:pt x="5188" y="5965"/>
                      <a:pt x="4436" y="5213"/>
                    </a:cubicBezTo>
                    <a:cubicBezTo>
                      <a:pt x="2933" y="3735"/>
                      <a:pt x="1830" y="183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4317825" y="2493075"/>
                <a:ext cx="719950" cy="656100"/>
              </a:xfrm>
              <a:custGeom>
                <a:avLst/>
                <a:gdLst/>
                <a:ahLst/>
                <a:cxnLst/>
                <a:rect l="l" t="t" r="r" b="b"/>
                <a:pathLst>
                  <a:path w="28798" h="26244" extrusionOk="0">
                    <a:moveTo>
                      <a:pt x="24911" y="1"/>
                    </a:moveTo>
                    <a:cubicBezTo>
                      <a:pt x="18990" y="1"/>
                      <a:pt x="7651" y="6747"/>
                      <a:pt x="0" y="9351"/>
                    </a:cubicBezTo>
                    <a:lnTo>
                      <a:pt x="3910" y="22760"/>
                    </a:lnTo>
                    <a:lnTo>
                      <a:pt x="28798" y="26244"/>
                    </a:lnTo>
                    <a:lnTo>
                      <a:pt x="28798" y="26244"/>
                    </a:lnTo>
                    <a:lnTo>
                      <a:pt x="26191" y="128"/>
                    </a:lnTo>
                    <a:cubicBezTo>
                      <a:pt x="25800" y="41"/>
                      <a:pt x="25372" y="1"/>
                      <a:pt x="24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4914950" y="2496275"/>
                <a:ext cx="1143500" cy="1498825"/>
              </a:xfrm>
              <a:custGeom>
                <a:avLst/>
                <a:gdLst/>
                <a:ahLst/>
                <a:cxnLst/>
                <a:rect l="l" t="t" r="r" b="b"/>
                <a:pathLst>
                  <a:path w="45740" h="59953" extrusionOk="0">
                    <a:moveTo>
                      <a:pt x="2306" y="0"/>
                    </a:moveTo>
                    <a:lnTo>
                      <a:pt x="2306" y="0"/>
                    </a:lnTo>
                    <a:cubicBezTo>
                      <a:pt x="2832" y="39900"/>
                      <a:pt x="0" y="56793"/>
                      <a:pt x="0" y="56793"/>
                    </a:cubicBezTo>
                    <a:cubicBezTo>
                      <a:pt x="0" y="56793"/>
                      <a:pt x="12531" y="59952"/>
                      <a:pt x="30261" y="59952"/>
                    </a:cubicBezTo>
                    <a:cubicBezTo>
                      <a:pt x="35085" y="59952"/>
                      <a:pt x="40294" y="59718"/>
                      <a:pt x="45740" y="59123"/>
                    </a:cubicBezTo>
                    <a:cubicBezTo>
                      <a:pt x="42081" y="12757"/>
                      <a:pt x="38722" y="3735"/>
                      <a:pt x="38722" y="3735"/>
                    </a:cubicBezTo>
                    <a:lnTo>
                      <a:pt x="33083" y="3158"/>
                    </a:lnTo>
                    <a:lnTo>
                      <a:pt x="8772" y="652"/>
                    </a:lnTo>
                    <a:lnTo>
                      <a:pt x="23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5119200" y="3105925"/>
                <a:ext cx="22575" cy="45250"/>
              </a:xfrm>
              <a:custGeom>
                <a:avLst/>
                <a:gdLst/>
                <a:ahLst/>
                <a:cxnLst/>
                <a:rect l="l" t="t" r="r" b="b"/>
                <a:pathLst>
                  <a:path w="903" h="1810" extrusionOk="0">
                    <a:moveTo>
                      <a:pt x="452" y="0"/>
                    </a:moveTo>
                    <a:cubicBezTo>
                      <a:pt x="327" y="0"/>
                      <a:pt x="226" y="51"/>
                      <a:pt x="126" y="126"/>
                    </a:cubicBezTo>
                    <a:cubicBezTo>
                      <a:pt x="51" y="226"/>
                      <a:pt x="1" y="326"/>
                      <a:pt x="1" y="452"/>
                    </a:cubicBezTo>
                    <a:lnTo>
                      <a:pt x="1" y="1354"/>
                    </a:lnTo>
                    <a:cubicBezTo>
                      <a:pt x="1" y="1479"/>
                      <a:pt x="51" y="1604"/>
                      <a:pt x="126" y="1680"/>
                    </a:cubicBezTo>
                    <a:cubicBezTo>
                      <a:pt x="213" y="1745"/>
                      <a:pt x="318" y="1810"/>
                      <a:pt x="410" y="1810"/>
                    </a:cubicBezTo>
                    <a:cubicBezTo>
                      <a:pt x="425" y="1810"/>
                      <a:pt x="438" y="1808"/>
                      <a:pt x="452" y="1805"/>
                    </a:cubicBezTo>
                    <a:cubicBezTo>
                      <a:pt x="577" y="1805"/>
                      <a:pt x="702" y="1780"/>
                      <a:pt x="778" y="1680"/>
                    </a:cubicBezTo>
                    <a:cubicBezTo>
                      <a:pt x="853" y="1604"/>
                      <a:pt x="903" y="1479"/>
                      <a:pt x="903" y="1354"/>
                    </a:cubicBezTo>
                    <a:lnTo>
                      <a:pt x="903" y="452"/>
                    </a:lnTo>
                    <a:cubicBezTo>
                      <a:pt x="903" y="326"/>
                      <a:pt x="853" y="226"/>
                      <a:pt x="778" y="126"/>
                    </a:cubicBezTo>
                    <a:cubicBezTo>
                      <a:pt x="702" y="51"/>
                      <a:pt x="577" y="0"/>
                      <a:pt x="452"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5146150" y="3080850"/>
                <a:ext cx="22575" cy="43275"/>
              </a:xfrm>
              <a:custGeom>
                <a:avLst/>
                <a:gdLst/>
                <a:ahLst/>
                <a:cxnLst/>
                <a:rect l="l" t="t" r="r" b="b"/>
                <a:pathLst>
                  <a:path w="903" h="1731" extrusionOk="0">
                    <a:moveTo>
                      <a:pt x="452" y="1"/>
                    </a:moveTo>
                    <a:cubicBezTo>
                      <a:pt x="351" y="26"/>
                      <a:pt x="226" y="51"/>
                      <a:pt x="151" y="151"/>
                    </a:cubicBezTo>
                    <a:cubicBezTo>
                      <a:pt x="51" y="226"/>
                      <a:pt x="0" y="327"/>
                      <a:pt x="0" y="452"/>
                    </a:cubicBezTo>
                    <a:lnTo>
                      <a:pt x="0" y="1279"/>
                    </a:lnTo>
                    <a:cubicBezTo>
                      <a:pt x="0" y="1404"/>
                      <a:pt x="51" y="1530"/>
                      <a:pt x="151" y="1605"/>
                    </a:cubicBezTo>
                    <a:cubicBezTo>
                      <a:pt x="226" y="1680"/>
                      <a:pt x="351" y="1730"/>
                      <a:pt x="452" y="1730"/>
                    </a:cubicBezTo>
                    <a:cubicBezTo>
                      <a:pt x="577" y="1730"/>
                      <a:pt x="702" y="1705"/>
                      <a:pt x="777" y="1605"/>
                    </a:cubicBezTo>
                    <a:cubicBezTo>
                      <a:pt x="853" y="1530"/>
                      <a:pt x="903" y="1404"/>
                      <a:pt x="903" y="1279"/>
                    </a:cubicBezTo>
                    <a:lnTo>
                      <a:pt x="903" y="452"/>
                    </a:lnTo>
                    <a:cubicBezTo>
                      <a:pt x="903" y="352"/>
                      <a:pt x="853" y="226"/>
                      <a:pt x="777" y="151"/>
                    </a:cubicBezTo>
                    <a:cubicBezTo>
                      <a:pt x="702" y="51"/>
                      <a:pt x="577" y="1"/>
                      <a:pt x="4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8"/>
              <p:cNvSpPr/>
              <p:nvPr/>
            </p:nvSpPr>
            <p:spPr>
              <a:xfrm>
                <a:off x="5742650" y="3151600"/>
                <a:ext cx="26950" cy="49650"/>
              </a:xfrm>
              <a:custGeom>
                <a:avLst/>
                <a:gdLst/>
                <a:ahLst/>
                <a:cxnLst/>
                <a:rect l="l" t="t" r="r" b="b"/>
                <a:pathLst>
                  <a:path w="1078" h="1986" extrusionOk="0">
                    <a:moveTo>
                      <a:pt x="474" y="1"/>
                    </a:moveTo>
                    <a:cubicBezTo>
                      <a:pt x="431" y="1"/>
                      <a:pt x="389" y="9"/>
                      <a:pt x="351" y="28"/>
                    </a:cubicBezTo>
                    <a:cubicBezTo>
                      <a:pt x="226" y="53"/>
                      <a:pt x="126" y="128"/>
                      <a:pt x="75" y="229"/>
                    </a:cubicBezTo>
                    <a:cubicBezTo>
                      <a:pt x="50" y="279"/>
                      <a:pt x="25" y="304"/>
                      <a:pt x="25" y="329"/>
                    </a:cubicBezTo>
                    <a:cubicBezTo>
                      <a:pt x="0" y="404"/>
                      <a:pt x="0" y="479"/>
                      <a:pt x="25" y="579"/>
                    </a:cubicBezTo>
                    <a:cubicBezTo>
                      <a:pt x="75" y="930"/>
                      <a:pt x="126" y="1281"/>
                      <a:pt x="176" y="1657"/>
                    </a:cubicBezTo>
                    <a:cubicBezTo>
                      <a:pt x="201" y="1757"/>
                      <a:pt x="301" y="1883"/>
                      <a:pt x="401" y="1933"/>
                    </a:cubicBezTo>
                    <a:cubicBezTo>
                      <a:pt x="463" y="1964"/>
                      <a:pt x="535" y="1985"/>
                      <a:pt x="604" y="1985"/>
                    </a:cubicBezTo>
                    <a:cubicBezTo>
                      <a:pt x="647" y="1985"/>
                      <a:pt x="689" y="1977"/>
                      <a:pt x="727" y="1958"/>
                    </a:cubicBezTo>
                    <a:cubicBezTo>
                      <a:pt x="852" y="1933"/>
                      <a:pt x="953" y="1858"/>
                      <a:pt x="1003" y="1757"/>
                    </a:cubicBezTo>
                    <a:cubicBezTo>
                      <a:pt x="1028" y="1707"/>
                      <a:pt x="1028" y="1682"/>
                      <a:pt x="1053" y="1657"/>
                    </a:cubicBezTo>
                    <a:cubicBezTo>
                      <a:pt x="1078" y="1582"/>
                      <a:pt x="1078" y="1507"/>
                      <a:pt x="1053" y="1432"/>
                    </a:cubicBezTo>
                    <a:cubicBezTo>
                      <a:pt x="1003" y="1056"/>
                      <a:pt x="953" y="705"/>
                      <a:pt x="877" y="329"/>
                    </a:cubicBezTo>
                    <a:cubicBezTo>
                      <a:pt x="877" y="229"/>
                      <a:pt x="777" y="103"/>
                      <a:pt x="677" y="53"/>
                    </a:cubicBezTo>
                    <a:cubicBezTo>
                      <a:pt x="615" y="22"/>
                      <a:pt x="543" y="1"/>
                      <a:pt x="474"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8"/>
              <p:cNvSpPr/>
              <p:nvPr/>
            </p:nvSpPr>
            <p:spPr>
              <a:xfrm>
                <a:off x="5711325" y="3157925"/>
                <a:ext cx="25075" cy="37000"/>
              </a:xfrm>
              <a:custGeom>
                <a:avLst/>
                <a:gdLst/>
                <a:ahLst/>
                <a:cxnLst/>
                <a:rect l="l" t="t" r="r" b="b"/>
                <a:pathLst>
                  <a:path w="1003" h="1480" extrusionOk="0">
                    <a:moveTo>
                      <a:pt x="526" y="1"/>
                    </a:moveTo>
                    <a:cubicBezTo>
                      <a:pt x="451" y="1"/>
                      <a:pt x="401" y="1"/>
                      <a:pt x="351" y="26"/>
                    </a:cubicBezTo>
                    <a:cubicBezTo>
                      <a:pt x="226" y="51"/>
                      <a:pt x="125" y="126"/>
                      <a:pt x="75" y="226"/>
                    </a:cubicBezTo>
                    <a:cubicBezTo>
                      <a:pt x="50" y="276"/>
                      <a:pt x="50" y="301"/>
                      <a:pt x="25" y="326"/>
                    </a:cubicBezTo>
                    <a:cubicBezTo>
                      <a:pt x="0" y="402"/>
                      <a:pt x="0" y="477"/>
                      <a:pt x="25" y="552"/>
                    </a:cubicBezTo>
                    <a:cubicBezTo>
                      <a:pt x="50" y="752"/>
                      <a:pt x="75" y="953"/>
                      <a:pt x="100" y="1154"/>
                    </a:cubicBezTo>
                    <a:cubicBezTo>
                      <a:pt x="125" y="1204"/>
                      <a:pt x="150" y="1254"/>
                      <a:pt x="201" y="1304"/>
                    </a:cubicBezTo>
                    <a:cubicBezTo>
                      <a:pt x="226" y="1354"/>
                      <a:pt x="276" y="1404"/>
                      <a:pt x="326" y="1429"/>
                    </a:cubicBezTo>
                    <a:cubicBezTo>
                      <a:pt x="376" y="1454"/>
                      <a:pt x="426" y="1479"/>
                      <a:pt x="476" y="1479"/>
                    </a:cubicBezTo>
                    <a:cubicBezTo>
                      <a:pt x="551" y="1479"/>
                      <a:pt x="602" y="1479"/>
                      <a:pt x="652" y="1454"/>
                    </a:cubicBezTo>
                    <a:cubicBezTo>
                      <a:pt x="777" y="1429"/>
                      <a:pt x="877" y="1354"/>
                      <a:pt x="927" y="1254"/>
                    </a:cubicBezTo>
                    <a:cubicBezTo>
                      <a:pt x="952" y="1229"/>
                      <a:pt x="952" y="1179"/>
                      <a:pt x="977" y="1154"/>
                    </a:cubicBezTo>
                    <a:cubicBezTo>
                      <a:pt x="1003" y="1078"/>
                      <a:pt x="1003" y="1003"/>
                      <a:pt x="977" y="928"/>
                    </a:cubicBezTo>
                    <a:cubicBezTo>
                      <a:pt x="952" y="727"/>
                      <a:pt x="927" y="527"/>
                      <a:pt x="902" y="326"/>
                    </a:cubicBezTo>
                    <a:cubicBezTo>
                      <a:pt x="877" y="276"/>
                      <a:pt x="852" y="226"/>
                      <a:pt x="802" y="176"/>
                    </a:cubicBezTo>
                    <a:cubicBezTo>
                      <a:pt x="777" y="126"/>
                      <a:pt x="727" y="101"/>
                      <a:pt x="677" y="51"/>
                    </a:cubicBezTo>
                    <a:cubicBezTo>
                      <a:pt x="627" y="26"/>
                      <a:pt x="576" y="1"/>
                      <a:pt x="526"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a:off x="5775850" y="3378350"/>
                <a:ext cx="25100" cy="43400"/>
              </a:xfrm>
              <a:custGeom>
                <a:avLst/>
                <a:gdLst/>
                <a:ahLst/>
                <a:cxnLst/>
                <a:rect l="l" t="t" r="r" b="b"/>
                <a:pathLst>
                  <a:path w="1004" h="1736" extrusionOk="0">
                    <a:moveTo>
                      <a:pt x="502" y="1"/>
                    </a:moveTo>
                    <a:cubicBezTo>
                      <a:pt x="485" y="1"/>
                      <a:pt x="468" y="2"/>
                      <a:pt x="452" y="6"/>
                    </a:cubicBezTo>
                    <a:cubicBezTo>
                      <a:pt x="351" y="6"/>
                      <a:pt x="226" y="31"/>
                      <a:pt x="151" y="131"/>
                    </a:cubicBezTo>
                    <a:cubicBezTo>
                      <a:pt x="76" y="206"/>
                      <a:pt x="1" y="332"/>
                      <a:pt x="1" y="457"/>
                    </a:cubicBezTo>
                    <a:cubicBezTo>
                      <a:pt x="26" y="733"/>
                      <a:pt x="76" y="1008"/>
                      <a:pt x="101" y="1284"/>
                    </a:cubicBezTo>
                    <a:cubicBezTo>
                      <a:pt x="101" y="1334"/>
                      <a:pt x="101" y="1384"/>
                      <a:pt x="126" y="1434"/>
                    </a:cubicBezTo>
                    <a:cubicBezTo>
                      <a:pt x="151" y="1509"/>
                      <a:pt x="176" y="1560"/>
                      <a:pt x="226" y="1585"/>
                    </a:cubicBezTo>
                    <a:cubicBezTo>
                      <a:pt x="301" y="1660"/>
                      <a:pt x="427" y="1735"/>
                      <a:pt x="527" y="1735"/>
                    </a:cubicBezTo>
                    <a:cubicBezTo>
                      <a:pt x="652" y="1710"/>
                      <a:pt x="777" y="1685"/>
                      <a:pt x="853" y="1585"/>
                    </a:cubicBezTo>
                    <a:cubicBezTo>
                      <a:pt x="928" y="1509"/>
                      <a:pt x="1003" y="1384"/>
                      <a:pt x="978" y="1284"/>
                    </a:cubicBezTo>
                    <a:cubicBezTo>
                      <a:pt x="953" y="1008"/>
                      <a:pt x="928" y="733"/>
                      <a:pt x="903" y="457"/>
                    </a:cubicBezTo>
                    <a:cubicBezTo>
                      <a:pt x="903" y="382"/>
                      <a:pt x="903" y="332"/>
                      <a:pt x="878" y="281"/>
                    </a:cubicBezTo>
                    <a:cubicBezTo>
                      <a:pt x="853" y="231"/>
                      <a:pt x="828" y="181"/>
                      <a:pt x="777" y="131"/>
                    </a:cubicBezTo>
                    <a:cubicBezTo>
                      <a:pt x="712" y="66"/>
                      <a:pt x="610" y="1"/>
                      <a:pt x="50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5328475" y="3326425"/>
                <a:ext cx="22575" cy="53375"/>
              </a:xfrm>
              <a:custGeom>
                <a:avLst/>
                <a:gdLst/>
                <a:ahLst/>
                <a:cxnLst/>
                <a:rect l="l" t="t" r="r" b="b"/>
                <a:pathLst>
                  <a:path w="903" h="2135" extrusionOk="0">
                    <a:moveTo>
                      <a:pt x="486" y="1"/>
                    </a:moveTo>
                    <a:cubicBezTo>
                      <a:pt x="475" y="1"/>
                      <a:pt x="463" y="1"/>
                      <a:pt x="452" y="3"/>
                    </a:cubicBezTo>
                    <a:cubicBezTo>
                      <a:pt x="201" y="3"/>
                      <a:pt x="1" y="203"/>
                      <a:pt x="1" y="454"/>
                    </a:cubicBezTo>
                    <a:lnTo>
                      <a:pt x="1" y="1682"/>
                    </a:lnTo>
                    <a:cubicBezTo>
                      <a:pt x="1" y="1920"/>
                      <a:pt x="181" y="2135"/>
                      <a:pt x="414" y="2135"/>
                    </a:cubicBezTo>
                    <a:cubicBezTo>
                      <a:pt x="426" y="2135"/>
                      <a:pt x="439" y="2134"/>
                      <a:pt x="452" y="2133"/>
                    </a:cubicBezTo>
                    <a:cubicBezTo>
                      <a:pt x="702" y="2133"/>
                      <a:pt x="903" y="1932"/>
                      <a:pt x="903" y="1682"/>
                    </a:cubicBezTo>
                    <a:lnTo>
                      <a:pt x="903" y="454"/>
                    </a:lnTo>
                    <a:cubicBezTo>
                      <a:pt x="903" y="216"/>
                      <a:pt x="700" y="1"/>
                      <a:pt x="486"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5353550" y="3324225"/>
                <a:ext cx="27575" cy="37100"/>
              </a:xfrm>
              <a:custGeom>
                <a:avLst/>
                <a:gdLst/>
                <a:ahLst/>
                <a:cxnLst/>
                <a:rect l="l" t="t" r="r" b="b"/>
                <a:pathLst>
                  <a:path w="1103" h="1484" extrusionOk="0">
                    <a:moveTo>
                      <a:pt x="634" y="0"/>
                    </a:moveTo>
                    <a:cubicBezTo>
                      <a:pt x="563" y="0"/>
                      <a:pt x="490" y="18"/>
                      <a:pt x="426" y="65"/>
                    </a:cubicBezTo>
                    <a:cubicBezTo>
                      <a:pt x="326" y="116"/>
                      <a:pt x="251" y="216"/>
                      <a:pt x="201" y="341"/>
                    </a:cubicBezTo>
                    <a:cubicBezTo>
                      <a:pt x="151" y="517"/>
                      <a:pt x="100" y="717"/>
                      <a:pt x="50" y="918"/>
                    </a:cubicBezTo>
                    <a:cubicBezTo>
                      <a:pt x="0" y="1018"/>
                      <a:pt x="25" y="1143"/>
                      <a:pt x="75" y="1243"/>
                    </a:cubicBezTo>
                    <a:cubicBezTo>
                      <a:pt x="100" y="1319"/>
                      <a:pt x="151" y="1344"/>
                      <a:pt x="201" y="1394"/>
                    </a:cubicBezTo>
                    <a:cubicBezTo>
                      <a:pt x="251" y="1419"/>
                      <a:pt x="301" y="1444"/>
                      <a:pt x="351" y="1469"/>
                    </a:cubicBezTo>
                    <a:cubicBezTo>
                      <a:pt x="397" y="1478"/>
                      <a:pt x="443" y="1484"/>
                      <a:pt x="487" y="1484"/>
                    </a:cubicBezTo>
                    <a:cubicBezTo>
                      <a:pt x="565" y="1484"/>
                      <a:pt x="638" y="1467"/>
                      <a:pt x="702" y="1419"/>
                    </a:cubicBezTo>
                    <a:cubicBezTo>
                      <a:pt x="802" y="1344"/>
                      <a:pt x="877" y="1268"/>
                      <a:pt x="902" y="1143"/>
                    </a:cubicBezTo>
                    <a:cubicBezTo>
                      <a:pt x="953" y="943"/>
                      <a:pt x="1028" y="767"/>
                      <a:pt x="1078" y="567"/>
                    </a:cubicBezTo>
                    <a:cubicBezTo>
                      <a:pt x="1103" y="466"/>
                      <a:pt x="1078" y="316"/>
                      <a:pt x="1028" y="216"/>
                    </a:cubicBezTo>
                    <a:cubicBezTo>
                      <a:pt x="1003" y="166"/>
                      <a:pt x="953" y="116"/>
                      <a:pt x="902" y="91"/>
                    </a:cubicBezTo>
                    <a:cubicBezTo>
                      <a:pt x="852" y="65"/>
                      <a:pt x="802" y="40"/>
                      <a:pt x="752" y="15"/>
                    </a:cubicBezTo>
                    <a:cubicBezTo>
                      <a:pt x="715" y="6"/>
                      <a:pt x="675" y="0"/>
                      <a:pt x="634"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141750" y="3563075"/>
                <a:ext cx="29475" cy="45175"/>
              </a:xfrm>
              <a:custGeom>
                <a:avLst/>
                <a:gdLst/>
                <a:ahLst/>
                <a:cxnLst/>
                <a:rect l="l" t="t" r="r" b="b"/>
                <a:pathLst>
                  <a:path w="1179" h="1807" extrusionOk="0">
                    <a:moveTo>
                      <a:pt x="743" y="0"/>
                    </a:moveTo>
                    <a:cubicBezTo>
                      <a:pt x="662" y="0"/>
                      <a:pt x="576" y="24"/>
                      <a:pt x="502" y="60"/>
                    </a:cubicBezTo>
                    <a:cubicBezTo>
                      <a:pt x="402" y="136"/>
                      <a:pt x="327" y="211"/>
                      <a:pt x="277" y="336"/>
                    </a:cubicBezTo>
                    <a:cubicBezTo>
                      <a:pt x="201" y="637"/>
                      <a:pt x="126" y="938"/>
                      <a:pt x="26" y="1263"/>
                    </a:cubicBezTo>
                    <a:cubicBezTo>
                      <a:pt x="1" y="1364"/>
                      <a:pt x="26" y="1489"/>
                      <a:pt x="76" y="1589"/>
                    </a:cubicBezTo>
                    <a:cubicBezTo>
                      <a:pt x="126" y="1689"/>
                      <a:pt x="252" y="1790"/>
                      <a:pt x="352" y="1790"/>
                    </a:cubicBezTo>
                    <a:cubicBezTo>
                      <a:pt x="393" y="1800"/>
                      <a:pt x="439" y="1806"/>
                      <a:pt x="486" y="1806"/>
                    </a:cubicBezTo>
                    <a:cubicBezTo>
                      <a:pt x="552" y="1806"/>
                      <a:pt x="619" y="1794"/>
                      <a:pt x="678" y="1765"/>
                    </a:cubicBezTo>
                    <a:cubicBezTo>
                      <a:pt x="778" y="1689"/>
                      <a:pt x="878" y="1589"/>
                      <a:pt x="903" y="1489"/>
                    </a:cubicBezTo>
                    <a:cubicBezTo>
                      <a:pt x="978" y="1188"/>
                      <a:pt x="1054" y="862"/>
                      <a:pt x="1154" y="562"/>
                    </a:cubicBezTo>
                    <a:cubicBezTo>
                      <a:pt x="1179" y="461"/>
                      <a:pt x="1154" y="336"/>
                      <a:pt x="1104" y="236"/>
                    </a:cubicBezTo>
                    <a:cubicBezTo>
                      <a:pt x="1054" y="136"/>
                      <a:pt x="928" y="35"/>
                      <a:pt x="828" y="10"/>
                    </a:cubicBezTo>
                    <a:cubicBezTo>
                      <a:pt x="801" y="4"/>
                      <a:pt x="773" y="0"/>
                      <a:pt x="743"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5171200" y="3577725"/>
                <a:ext cx="24475" cy="41375"/>
              </a:xfrm>
              <a:custGeom>
                <a:avLst/>
                <a:gdLst/>
                <a:ahLst/>
                <a:cxnLst/>
                <a:rect l="l" t="t" r="r" b="b"/>
                <a:pathLst>
                  <a:path w="979" h="1655" extrusionOk="0">
                    <a:moveTo>
                      <a:pt x="527" y="1"/>
                    </a:moveTo>
                    <a:cubicBezTo>
                      <a:pt x="427" y="1"/>
                      <a:pt x="302" y="51"/>
                      <a:pt x="226" y="126"/>
                    </a:cubicBezTo>
                    <a:cubicBezTo>
                      <a:pt x="201" y="176"/>
                      <a:pt x="176" y="201"/>
                      <a:pt x="151" y="226"/>
                    </a:cubicBezTo>
                    <a:cubicBezTo>
                      <a:pt x="101" y="301"/>
                      <a:pt x="76" y="377"/>
                      <a:pt x="76" y="452"/>
                    </a:cubicBezTo>
                    <a:lnTo>
                      <a:pt x="1" y="1204"/>
                    </a:lnTo>
                    <a:cubicBezTo>
                      <a:pt x="1" y="1254"/>
                      <a:pt x="26" y="1304"/>
                      <a:pt x="51" y="1354"/>
                    </a:cubicBezTo>
                    <a:cubicBezTo>
                      <a:pt x="51" y="1429"/>
                      <a:pt x="101" y="1479"/>
                      <a:pt x="126" y="1504"/>
                    </a:cubicBezTo>
                    <a:cubicBezTo>
                      <a:pt x="201" y="1605"/>
                      <a:pt x="352" y="1655"/>
                      <a:pt x="452" y="1655"/>
                    </a:cubicBezTo>
                    <a:cubicBezTo>
                      <a:pt x="577" y="1630"/>
                      <a:pt x="678" y="1605"/>
                      <a:pt x="778" y="1504"/>
                    </a:cubicBezTo>
                    <a:lnTo>
                      <a:pt x="853" y="1429"/>
                    </a:lnTo>
                    <a:cubicBezTo>
                      <a:pt x="878" y="1354"/>
                      <a:pt x="903" y="1279"/>
                      <a:pt x="903" y="1204"/>
                    </a:cubicBezTo>
                    <a:lnTo>
                      <a:pt x="978" y="452"/>
                    </a:lnTo>
                    <a:cubicBezTo>
                      <a:pt x="978" y="402"/>
                      <a:pt x="978" y="327"/>
                      <a:pt x="953" y="276"/>
                    </a:cubicBezTo>
                    <a:cubicBezTo>
                      <a:pt x="928" y="226"/>
                      <a:pt x="903" y="176"/>
                      <a:pt x="853" y="126"/>
                    </a:cubicBezTo>
                    <a:cubicBezTo>
                      <a:pt x="778" y="51"/>
                      <a:pt x="653" y="1"/>
                      <a:pt x="52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5381100" y="3120325"/>
                <a:ext cx="24475" cy="28850"/>
              </a:xfrm>
              <a:custGeom>
                <a:avLst/>
                <a:gdLst/>
                <a:ahLst/>
                <a:cxnLst/>
                <a:rect l="l" t="t" r="r" b="b"/>
                <a:pathLst>
                  <a:path w="979" h="1154" extrusionOk="0">
                    <a:moveTo>
                      <a:pt x="527" y="1"/>
                    </a:moveTo>
                    <a:cubicBezTo>
                      <a:pt x="452" y="1"/>
                      <a:pt x="377" y="26"/>
                      <a:pt x="302" y="76"/>
                    </a:cubicBezTo>
                    <a:cubicBezTo>
                      <a:pt x="277" y="101"/>
                      <a:pt x="252" y="126"/>
                      <a:pt x="227" y="151"/>
                    </a:cubicBezTo>
                    <a:cubicBezTo>
                      <a:pt x="151" y="201"/>
                      <a:pt x="126" y="277"/>
                      <a:pt x="101" y="352"/>
                    </a:cubicBezTo>
                    <a:cubicBezTo>
                      <a:pt x="76" y="427"/>
                      <a:pt x="51" y="502"/>
                      <a:pt x="26" y="602"/>
                    </a:cubicBezTo>
                    <a:cubicBezTo>
                      <a:pt x="1" y="652"/>
                      <a:pt x="1" y="703"/>
                      <a:pt x="1" y="753"/>
                    </a:cubicBezTo>
                    <a:cubicBezTo>
                      <a:pt x="26" y="828"/>
                      <a:pt x="26" y="878"/>
                      <a:pt x="51" y="928"/>
                    </a:cubicBezTo>
                    <a:cubicBezTo>
                      <a:pt x="101" y="978"/>
                      <a:pt x="126" y="1028"/>
                      <a:pt x="176" y="1053"/>
                    </a:cubicBezTo>
                    <a:cubicBezTo>
                      <a:pt x="227" y="1104"/>
                      <a:pt x="277" y="1129"/>
                      <a:pt x="327" y="1129"/>
                    </a:cubicBezTo>
                    <a:lnTo>
                      <a:pt x="452" y="1154"/>
                    </a:lnTo>
                    <a:cubicBezTo>
                      <a:pt x="527" y="1154"/>
                      <a:pt x="602" y="1129"/>
                      <a:pt x="678" y="1104"/>
                    </a:cubicBezTo>
                    <a:cubicBezTo>
                      <a:pt x="703" y="1079"/>
                      <a:pt x="728" y="1053"/>
                      <a:pt x="778" y="1028"/>
                    </a:cubicBezTo>
                    <a:cubicBezTo>
                      <a:pt x="828" y="978"/>
                      <a:pt x="853" y="903"/>
                      <a:pt x="878" y="828"/>
                    </a:cubicBezTo>
                    <a:cubicBezTo>
                      <a:pt x="903" y="728"/>
                      <a:pt x="928" y="652"/>
                      <a:pt x="978" y="577"/>
                    </a:cubicBezTo>
                    <a:cubicBezTo>
                      <a:pt x="978" y="502"/>
                      <a:pt x="978" y="452"/>
                      <a:pt x="978" y="402"/>
                    </a:cubicBezTo>
                    <a:cubicBezTo>
                      <a:pt x="978" y="352"/>
                      <a:pt x="953" y="277"/>
                      <a:pt x="928" y="226"/>
                    </a:cubicBezTo>
                    <a:cubicBezTo>
                      <a:pt x="903" y="176"/>
                      <a:pt x="853" y="126"/>
                      <a:pt x="803" y="101"/>
                    </a:cubicBezTo>
                    <a:cubicBezTo>
                      <a:pt x="753" y="76"/>
                      <a:pt x="703" y="26"/>
                      <a:pt x="653" y="26"/>
                    </a:cubicBezTo>
                    <a:lnTo>
                      <a:pt x="527" y="1"/>
                    </a:ln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242025" y="2825225"/>
                <a:ext cx="24450" cy="47650"/>
              </a:xfrm>
              <a:custGeom>
                <a:avLst/>
                <a:gdLst/>
                <a:ahLst/>
                <a:cxnLst/>
                <a:rect l="l" t="t" r="r" b="b"/>
                <a:pathLst>
                  <a:path w="978" h="1906" extrusionOk="0">
                    <a:moveTo>
                      <a:pt x="526" y="0"/>
                    </a:moveTo>
                    <a:cubicBezTo>
                      <a:pt x="401" y="25"/>
                      <a:pt x="301" y="50"/>
                      <a:pt x="201" y="151"/>
                    </a:cubicBezTo>
                    <a:cubicBezTo>
                      <a:pt x="125" y="226"/>
                      <a:pt x="100" y="326"/>
                      <a:pt x="75" y="451"/>
                    </a:cubicBezTo>
                    <a:cubicBezTo>
                      <a:pt x="50" y="802"/>
                      <a:pt x="25" y="1128"/>
                      <a:pt x="0" y="1454"/>
                    </a:cubicBezTo>
                    <a:cubicBezTo>
                      <a:pt x="0" y="1554"/>
                      <a:pt x="50" y="1705"/>
                      <a:pt x="125" y="1780"/>
                    </a:cubicBezTo>
                    <a:cubicBezTo>
                      <a:pt x="201" y="1855"/>
                      <a:pt x="326" y="1905"/>
                      <a:pt x="451" y="1905"/>
                    </a:cubicBezTo>
                    <a:cubicBezTo>
                      <a:pt x="551" y="1905"/>
                      <a:pt x="677" y="1855"/>
                      <a:pt x="752" y="1780"/>
                    </a:cubicBezTo>
                    <a:cubicBezTo>
                      <a:pt x="852" y="1679"/>
                      <a:pt x="877" y="1579"/>
                      <a:pt x="902" y="1454"/>
                    </a:cubicBezTo>
                    <a:cubicBezTo>
                      <a:pt x="927" y="1128"/>
                      <a:pt x="952" y="802"/>
                      <a:pt x="977" y="451"/>
                    </a:cubicBezTo>
                    <a:cubicBezTo>
                      <a:pt x="977" y="351"/>
                      <a:pt x="927" y="226"/>
                      <a:pt x="852" y="151"/>
                    </a:cubicBezTo>
                    <a:cubicBezTo>
                      <a:pt x="777" y="75"/>
                      <a:pt x="652" y="0"/>
                      <a:pt x="526"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5273350" y="2821450"/>
                <a:ext cx="21950" cy="40875"/>
              </a:xfrm>
              <a:custGeom>
                <a:avLst/>
                <a:gdLst/>
                <a:ahLst/>
                <a:cxnLst/>
                <a:rect l="l" t="t" r="r" b="b"/>
                <a:pathLst>
                  <a:path w="878" h="1635" extrusionOk="0">
                    <a:moveTo>
                      <a:pt x="451" y="1"/>
                    </a:moveTo>
                    <a:cubicBezTo>
                      <a:pt x="326" y="1"/>
                      <a:pt x="201" y="26"/>
                      <a:pt x="125" y="126"/>
                    </a:cubicBezTo>
                    <a:cubicBezTo>
                      <a:pt x="50" y="201"/>
                      <a:pt x="0" y="327"/>
                      <a:pt x="0" y="452"/>
                    </a:cubicBezTo>
                    <a:lnTo>
                      <a:pt x="0" y="1179"/>
                    </a:lnTo>
                    <a:cubicBezTo>
                      <a:pt x="0" y="1304"/>
                      <a:pt x="50" y="1429"/>
                      <a:pt x="125" y="1505"/>
                    </a:cubicBezTo>
                    <a:cubicBezTo>
                      <a:pt x="191" y="1570"/>
                      <a:pt x="293" y="1635"/>
                      <a:pt x="401" y="1635"/>
                    </a:cubicBezTo>
                    <a:cubicBezTo>
                      <a:pt x="418" y="1635"/>
                      <a:pt x="434" y="1633"/>
                      <a:pt x="451" y="1630"/>
                    </a:cubicBezTo>
                    <a:cubicBezTo>
                      <a:pt x="552" y="1630"/>
                      <a:pt x="677" y="1605"/>
                      <a:pt x="752" y="1505"/>
                    </a:cubicBezTo>
                    <a:cubicBezTo>
                      <a:pt x="827" y="1429"/>
                      <a:pt x="877" y="1304"/>
                      <a:pt x="877" y="1179"/>
                    </a:cubicBezTo>
                    <a:lnTo>
                      <a:pt x="877" y="452"/>
                    </a:lnTo>
                    <a:cubicBezTo>
                      <a:pt x="877" y="327"/>
                      <a:pt x="827" y="201"/>
                      <a:pt x="752" y="126"/>
                    </a:cubicBezTo>
                    <a:cubicBezTo>
                      <a:pt x="677" y="51"/>
                      <a:pt x="552" y="1"/>
                      <a:pt x="451"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044650" y="2665650"/>
                <a:ext cx="26325" cy="45175"/>
              </a:xfrm>
              <a:custGeom>
                <a:avLst/>
                <a:gdLst/>
                <a:ahLst/>
                <a:cxnLst/>
                <a:rect l="l" t="t" r="r" b="b"/>
                <a:pathLst>
                  <a:path w="1053" h="1807" extrusionOk="0">
                    <a:moveTo>
                      <a:pt x="573" y="1"/>
                    </a:moveTo>
                    <a:cubicBezTo>
                      <a:pt x="502" y="1"/>
                      <a:pt x="435" y="13"/>
                      <a:pt x="376" y="42"/>
                    </a:cubicBezTo>
                    <a:cubicBezTo>
                      <a:pt x="301" y="118"/>
                      <a:pt x="201" y="218"/>
                      <a:pt x="176" y="318"/>
                    </a:cubicBezTo>
                    <a:cubicBezTo>
                      <a:pt x="126" y="619"/>
                      <a:pt x="75" y="945"/>
                      <a:pt x="0" y="1245"/>
                    </a:cubicBezTo>
                    <a:cubicBezTo>
                      <a:pt x="0" y="1346"/>
                      <a:pt x="0" y="1471"/>
                      <a:pt x="50" y="1571"/>
                    </a:cubicBezTo>
                    <a:cubicBezTo>
                      <a:pt x="100" y="1671"/>
                      <a:pt x="226" y="1772"/>
                      <a:pt x="326" y="1797"/>
                    </a:cubicBezTo>
                    <a:cubicBezTo>
                      <a:pt x="360" y="1803"/>
                      <a:pt x="393" y="1807"/>
                      <a:pt x="426" y="1807"/>
                    </a:cubicBezTo>
                    <a:cubicBezTo>
                      <a:pt x="515" y="1807"/>
                      <a:pt x="597" y="1783"/>
                      <a:pt x="652" y="1747"/>
                    </a:cubicBezTo>
                    <a:cubicBezTo>
                      <a:pt x="752" y="1671"/>
                      <a:pt x="852" y="1596"/>
                      <a:pt x="877" y="1471"/>
                    </a:cubicBezTo>
                    <a:cubicBezTo>
                      <a:pt x="928" y="1170"/>
                      <a:pt x="978" y="869"/>
                      <a:pt x="1053" y="544"/>
                    </a:cubicBezTo>
                    <a:cubicBezTo>
                      <a:pt x="1053" y="443"/>
                      <a:pt x="1053" y="318"/>
                      <a:pt x="1003" y="218"/>
                    </a:cubicBezTo>
                    <a:cubicBezTo>
                      <a:pt x="953" y="118"/>
                      <a:pt x="827" y="42"/>
                      <a:pt x="727" y="17"/>
                    </a:cubicBezTo>
                    <a:cubicBezTo>
                      <a:pt x="675" y="7"/>
                      <a:pt x="623" y="1"/>
                      <a:pt x="573"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5071575" y="2661050"/>
                <a:ext cx="22600" cy="39500"/>
              </a:xfrm>
              <a:custGeom>
                <a:avLst/>
                <a:gdLst/>
                <a:ahLst/>
                <a:cxnLst/>
                <a:rect l="l" t="t" r="r" b="b"/>
                <a:pathLst>
                  <a:path w="904" h="1580" extrusionOk="0">
                    <a:moveTo>
                      <a:pt x="452" y="1"/>
                    </a:moveTo>
                    <a:cubicBezTo>
                      <a:pt x="327" y="26"/>
                      <a:pt x="201" y="51"/>
                      <a:pt x="126" y="151"/>
                    </a:cubicBezTo>
                    <a:cubicBezTo>
                      <a:pt x="51" y="226"/>
                      <a:pt x="1" y="327"/>
                      <a:pt x="1" y="452"/>
                    </a:cubicBezTo>
                    <a:lnTo>
                      <a:pt x="1" y="1129"/>
                    </a:lnTo>
                    <a:cubicBezTo>
                      <a:pt x="1" y="1229"/>
                      <a:pt x="51" y="1354"/>
                      <a:pt x="126" y="1429"/>
                    </a:cubicBezTo>
                    <a:cubicBezTo>
                      <a:pt x="201" y="1505"/>
                      <a:pt x="327" y="1580"/>
                      <a:pt x="452" y="1580"/>
                    </a:cubicBezTo>
                    <a:cubicBezTo>
                      <a:pt x="552" y="1555"/>
                      <a:pt x="678" y="1530"/>
                      <a:pt x="753" y="1429"/>
                    </a:cubicBezTo>
                    <a:cubicBezTo>
                      <a:pt x="853" y="1354"/>
                      <a:pt x="903" y="1254"/>
                      <a:pt x="903" y="1129"/>
                    </a:cubicBezTo>
                    <a:lnTo>
                      <a:pt x="903" y="452"/>
                    </a:lnTo>
                    <a:cubicBezTo>
                      <a:pt x="903" y="352"/>
                      <a:pt x="853" y="226"/>
                      <a:pt x="753" y="151"/>
                    </a:cubicBezTo>
                    <a:cubicBezTo>
                      <a:pt x="678" y="51"/>
                      <a:pt x="552" y="1"/>
                      <a:pt x="4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5489500" y="2682250"/>
                <a:ext cx="24475" cy="38975"/>
              </a:xfrm>
              <a:custGeom>
                <a:avLst/>
                <a:gdLst/>
                <a:ahLst/>
                <a:cxnLst/>
                <a:rect l="l" t="t" r="r" b="b"/>
                <a:pathLst>
                  <a:path w="979" h="1559" extrusionOk="0">
                    <a:moveTo>
                      <a:pt x="477" y="0"/>
                    </a:moveTo>
                    <a:cubicBezTo>
                      <a:pt x="460" y="0"/>
                      <a:pt x="444" y="2"/>
                      <a:pt x="427" y="5"/>
                    </a:cubicBezTo>
                    <a:cubicBezTo>
                      <a:pt x="327" y="5"/>
                      <a:pt x="201" y="30"/>
                      <a:pt x="126" y="130"/>
                    </a:cubicBezTo>
                    <a:cubicBezTo>
                      <a:pt x="101" y="155"/>
                      <a:pt x="76" y="180"/>
                      <a:pt x="51" y="231"/>
                    </a:cubicBezTo>
                    <a:cubicBezTo>
                      <a:pt x="1" y="281"/>
                      <a:pt x="1" y="356"/>
                      <a:pt x="1" y="431"/>
                    </a:cubicBezTo>
                    <a:cubicBezTo>
                      <a:pt x="26" y="657"/>
                      <a:pt x="51" y="882"/>
                      <a:pt x="76" y="1108"/>
                    </a:cubicBezTo>
                    <a:cubicBezTo>
                      <a:pt x="76" y="1158"/>
                      <a:pt x="76" y="1233"/>
                      <a:pt x="101" y="1283"/>
                    </a:cubicBezTo>
                    <a:cubicBezTo>
                      <a:pt x="126" y="1333"/>
                      <a:pt x="151" y="1383"/>
                      <a:pt x="201" y="1434"/>
                    </a:cubicBezTo>
                    <a:cubicBezTo>
                      <a:pt x="277" y="1509"/>
                      <a:pt x="402" y="1559"/>
                      <a:pt x="527" y="1559"/>
                    </a:cubicBezTo>
                    <a:cubicBezTo>
                      <a:pt x="627" y="1559"/>
                      <a:pt x="753" y="1509"/>
                      <a:pt x="828" y="1434"/>
                    </a:cubicBezTo>
                    <a:cubicBezTo>
                      <a:pt x="853" y="1383"/>
                      <a:pt x="878" y="1358"/>
                      <a:pt x="903" y="1333"/>
                    </a:cubicBezTo>
                    <a:cubicBezTo>
                      <a:pt x="953" y="1258"/>
                      <a:pt x="978" y="1183"/>
                      <a:pt x="978" y="1108"/>
                    </a:cubicBezTo>
                    <a:lnTo>
                      <a:pt x="878" y="431"/>
                    </a:lnTo>
                    <a:cubicBezTo>
                      <a:pt x="878" y="381"/>
                      <a:pt x="878" y="331"/>
                      <a:pt x="853" y="281"/>
                    </a:cubicBezTo>
                    <a:cubicBezTo>
                      <a:pt x="828" y="205"/>
                      <a:pt x="803" y="155"/>
                      <a:pt x="753" y="130"/>
                    </a:cubicBezTo>
                    <a:cubicBezTo>
                      <a:pt x="688" y="65"/>
                      <a:pt x="585" y="0"/>
                      <a:pt x="477"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5455675" y="2690500"/>
                <a:ext cx="25075" cy="30725"/>
              </a:xfrm>
              <a:custGeom>
                <a:avLst/>
                <a:gdLst/>
                <a:ahLst/>
                <a:cxnLst/>
                <a:rect l="l" t="t" r="r" b="b"/>
                <a:pathLst>
                  <a:path w="1003" h="1229" extrusionOk="0">
                    <a:moveTo>
                      <a:pt x="351" y="1"/>
                    </a:moveTo>
                    <a:cubicBezTo>
                      <a:pt x="301" y="26"/>
                      <a:pt x="276" y="51"/>
                      <a:pt x="251" y="51"/>
                    </a:cubicBezTo>
                    <a:cubicBezTo>
                      <a:pt x="176" y="101"/>
                      <a:pt x="101" y="151"/>
                      <a:pt x="76" y="226"/>
                    </a:cubicBezTo>
                    <a:cubicBezTo>
                      <a:pt x="51" y="251"/>
                      <a:pt x="51" y="302"/>
                      <a:pt x="25" y="327"/>
                    </a:cubicBezTo>
                    <a:cubicBezTo>
                      <a:pt x="0" y="402"/>
                      <a:pt x="0" y="477"/>
                      <a:pt x="25" y="552"/>
                    </a:cubicBezTo>
                    <a:cubicBezTo>
                      <a:pt x="51" y="677"/>
                      <a:pt x="76" y="778"/>
                      <a:pt x="101" y="878"/>
                    </a:cubicBezTo>
                    <a:cubicBezTo>
                      <a:pt x="126" y="953"/>
                      <a:pt x="151" y="1003"/>
                      <a:pt x="201" y="1053"/>
                    </a:cubicBezTo>
                    <a:cubicBezTo>
                      <a:pt x="226" y="1104"/>
                      <a:pt x="276" y="1129"/>
                      <a:pt x="326" y="1154"/>
                    </a:cubicBezTo>
                    <a:cubicBezTo>
                      <a:pt x="376" y="1204"/>
                      <a:pt x="426" y="1204"/>
                      <a:pt x="477" y="1229"/>
                    </a:cubicBezTo>
                    <a:cubicBezTo>
                      <a:pt x="552" y="1229"/>
                      <a:pt x="602" y="1229"/>
                      <a:pt x="652" y="1204"/>
                    </a:cubicBezTo>
                    <a:cubicBezTo>
                      <a:pt x="702" y="1204"/>
                      <a:pt x="727" y="1179"/>
                      <a:pt x="777" y="1154"/>
                    </a:cubicBezTo>
                    <a:cubicBezTo>
                      <a:pt x="828" y="1129"/>
                      <a:pt x="903" y="1078"/>
                      <a:pt x="928" y="1003"/>
                    </a:cubicBezTo>
                    <a:cubicBezTo>
                      <a:pt x="953" y="953"/>
                      <a:pt x="953" y="928"/>
                      <a:pt x="978" y="878"/>
                    </a:cubicBezTo>
                    <a:cubicBezTo>
                      <a:pt x="1003" y="803"/>
                      <a:pt x="1003" y="728"/>
                      <a:pt x="978" y="652"/>
                    </a:cubicBezTo>
                    <a:cubicBezTo>
                      <a:pt x="953" y="552"/>
                      <a:pt x="928" y="452"/>
                      <a:pt x="903" y="327"/>
                    </a:cubicBezTo>
                    <a:cubicBezTo>
                      <a:pt x="878" y="276"/>
                      <a:pt x="853" y="226"/>
                      <a:pt x="802" y="176"/>
                    </a:cubicBezTo>
                    <a:cubicBezTo>
                      <a:pt x="777" y="126"/>
                      <a:pt x="727" y="76"/>
                      <a:pt x="677" y="51"/>
                    </a:cubicBezTo>
                    <a:cubicBezTo>
                      <a:pt x="627" y="26"/>
                      <a:pt x="577" y="1"/>
                      <a:pt x="52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491400" y="2763200"/>
                <a:ext cx="22575" cy="36975"/>
              </a:xfrm>
              <a:custGeom>
                <a:avLst/>
                <a:gdLst/>
                <a:ahLst/>
                <a:cxnLst/>
                <a:rect l="l" t="t" r="r" b="b"/>
                <a:pathLst>
                  <a:path w="903" h="1479" extrusionOk="0">
                    <a:moveTo>
                      <a:pt x="451" y="0"/>
                    </a:moveTo>
                    <a:cubicBezTo>
                      <a:pt x="326" y="0"/>
                      <a:pt x="201" y="50"/>
                      <a:pt x="125" y="125"/>
                    </a:cubicBezTo>
                    <a:cubicBezTo>
                      <a:pt x="50" y="226"/>
                      <a:pt x="0" y="326"/>
                      <a:pt x="0" y="451"/>
                    </a:cubicBezTo>
                    <a:lnTo>
                      <a:pt x="0" y="1028"/>
                    </a:lnTo>
                    <a:cubicBezTo>
                      <a:pt x="0" y="1153"/>
                      <a:pt x="50" y="1253"/>
                      <a:pt x="125" y="1353"/>
                    </a:cubicBezTo>
                    <a:cubicBezTo>
                      <a:pt x="175" y="1379"/>
                      <a:pt x="226" y="1429"/>
                      <a:pt x="276" y="1429"/>
                    </a:cubicBezTo>
                    <a:cubicBezTo>
                      <a:pt x="326" y="1454"/>
                      <a:pt x="376" y="1479"/>
                      <a:pt x="451" y="1479"/>
                    </a:cubicBezTo>
                    <a:cubicBezTo>
                      <a:pt x="551" y="1479"/>
                      <a:pt x="677" y="1429"/>
                      <a:pt x="752" y="1353"/>
                    </a:cubicBezTo>
                    <a:cubicBezTo>
                      <a:pt x="852" y="1253"/>
                      <a:pt x="902" y="1153"/>
                      <a:pt x="902" y="1028"/>
                    </a:cubicBezTo>
                    <a:lnTo>
                      <a:pt x="902" y="451"/>
                    </a:lnTo>
                    <a:cubicBezTo>
                      <a:pt x="902" y="326"/>
                      <a:pt x="852" y="201"/>
                      <a:pt x="752" y="125"/>
                    </a:cubicBezTo>
                    <a:cubicBezTo>
                      <a:pt x="727" y="75"/>
                      <a:pt x="677" y="50"/>
                      <a:pt x="602" y="25"/>
                    </a:cubicBezTo>
                    <a:cubicBezTo>
                      <a:pt x="551" y="0"/>
                      <a:pt x="501" y="0"/>
                      <a:pt x="451"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455675" y="2763200"/>
                <a:ext cx="27600" cy="34950"/>
              </a:xfrm>
              <a:custGeom>
                <a:avLst/>
                <a:gdLst/>
                <a:ahLst/>
                <a:cxnLst/>
                <a:rect l="l" t="t" r="r" b="b"/>
                <a:pathLst>
                  <a:path w="1104" h="1398" extrusionOk="0">
                    <a:moveTo>
                      <a:pt x="351" y="0"/>
                    </a:moveTo>
                    <a:cubicBezTo>
                      <a:pt x="226" y="50"/>
                      <a:pt x="126" y="125"/>
                      <a:pt x="76" y="226"/>
                    </a:cubicBezTo>
                    <a:cubicBezTo>
                      <a:pt x="25" y="326"/>
                      <a:pt x="0" y="451"/>
                      <a:pt x="25" y="551"/>
                    </a:cubicBezTo>
                    <a:cubicBezTo>
                      <a:pt x="76" y="727"/>
                      <a:pt x="151" y="902"/>
                      <a:pt x="201" y="1053"/>
                    </a:cubicBezTo>
                    <a:cubicBezTo>
                      <a:pt x="201" y="1128"/>
                      <a:pt x="226" y="1178"/>
                      <a:pt x="276" y="1203"/>
                    </a:cubicBezTo>
                    <a:cubicBezTo>
                      <a:pt x="301" y="1253"/>
                      <a:pt x="351" y="1303"/>
                      <a:pt x="401" y="1328"/>
                    </a:cubicBezTo>
                    <a:cubicBezTo>
                      <a:pt x="452" y="1353"/>
                      <a:pt x="502" y="1379"/>
                      <a:pt x="577" y="1379"/>
                    </a:cubicBezTo>
                    <a:cubicBezTo>
                      <a:pt x="602" y="1391"/>
                      <a:pt x="627" y="1397"/>
                      <a:pt x="655" y="1397"/>
                    </a:cubicBezTo>
                    <a:cubicBezTo>
                      <a:pt x="683" y="1397"/>
                      <a:pt x="715" y="1391"/>
                      <a:pt x="752" y="1379"/>
                    </a:cubicBezTo>
                    <a:cubicBezTo>
                      <a:pt x="853" y="1353"/>
                      <a:pt x="953" y="1278"/>
                      <a:pt x="1028" y="1153"/>
                    </a:cubicBezTo>
                    <a:cubicBezTo>
                      <a:pt x="1078" y="1053"/>
                      <a:pt x="1103" y="952"/>
                      <a:pt x="1053" y="827"/>
                    </a:cubicBezTo>
                    <a:cubicBezTo>
                      <a:pt x="1003" y="652"/>
                      <a:pt x="953" y="501"/>
                      <a:pt x="903" y="326"/>
                    </a:cubicBezTo>
                    <a:cubicBezTo>
                      <a:pt x="878" y="276"/>
                      <a:pt x="853" y="226"/>
                      <a:pt x="802" y="175"/>
                    </a:cubicBezTo>
                    <a:cubicBezTo>
                      <a:pt x="777" y="125"/>
                      <a:pt x="727" y="75"/>
                      <a:pt x="677" y="50"/>
                    </a:cubicBezTo>
                    <a:cubicBezTo>
                      <a:pt x="627" y="25"/>
                      <a:pt x="577" y="0"/>
                      <a:pt x="527"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5711325" y="3236825"/>
                <a:ext cx="26950" cy="41050"/>
              </a:xfrm>
              <a:custGeom>
                <a:avLst/>
                <a:gdLst/>
                <a:ahLst/>
                <a:cxnLst/>
                <a:rect l="l" t="t" r="r" b="b"/>
                <a:pathLst>
                  <a:path w="1078" h="1642" extrusionOk="0">
                    <a:moveTo>
                      <a:pt x="474" y="0"/>
                    </a:moveTo>
                    <a:cubicBezTo>
                      <a:pt x="431" y="0"/>
                      <a:pt x="389" y="8"/>
                      <a:pt x="351" y="28"/>
                    </a:cubicBezTo>
                    <a:cubicBezTo>
                      <a:pt x="226" y="53"/>
                      <a:pt x="125" y="128"/>
                      <a:pt x="75" y="228"/>
                    </a:cubicBezTo>
                    <a:cubicBezTo>
                      <a:pt x="25" y="328"/>
                      <a:pt x="0" y="454"/>
                      <a:pt x="25" y="579"/>
                    </a:cubicBezTo>
                    <a:lnTo>
                      <a:pt x="201" y="1306"/>
                    </a:lnTo>
                    <a:cubicBezTo>
                      <a:pt x="226" y="1431"/>
                      <a:pt x="301" y="1531"/>
                      <a:pt x="401" y="1581"/>
                    </a:cubicBezTo>
                    <a:cubicBezTo>
                      <a:pt x="474" y="1618"/>
                      <a:pt x="561" y="1641"/>
                      <a:pt x="652" y="1641"/>
                    </a:cubicBezTo>
                    <a:cubicBezTo>
                      <a:pt x="685" y="1641"/>
                      <a:pt x="718" y="1638"/>
                      <a:pt x="752" y="1632"/>
                    </a:cubicBezTo>
                    <a:cubicBezTo>
                      <a:pt x="852" y="1607"/>
                      <a:pt x="952" y="1531"/>
                      <a:pt x="1028" y="1431"/>
                    </a:cubicBezTo>
                    <a:cubicBezTo>
                      <a:pt x="1078" y="1306"/>
                      <a:pt x="1078" y="1206"/>
                      <a:pt x="1053" y="1080"/>
                    </a:cubicBezTo>
                    <a:cubicBezTo>
                      <a:pt x="1003" y="830"/>
                      <a:pt x="952" y="579"/>
                      <a:pt x="902" y="328"/>
                    </a:cubicBezTo>
                    <a:cubicBezTo>
                      <a:pt x="877" y="228"/>
                      <a:pt x="777" y="128"/>
                      <a:pt x="677" y="53"/>
                    </a:cubicBezTo>
                    <a:cubicBezTo>
                      <a:pt x="615" y="22"/>
                      <a:pt x="543" y="0"/>
                      <a:pt x="474"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5669950" y="3238750"/>
                <a:ext cx="25100" cy="41375"/>
              </a:xfrm>
              <a:custGeom>
                <a:avLst/>
                <a:gdLst/>
                <a:ahLst/>
                <a:cxnLst/>
                <a:rect l="l" t="t" r="r" b="b"/>
                <a:pathLst>
                  <a:path w="1004" h="1655" extrusionOk="0">
                    <a:moveTo>
                      <a:pt x="452" y="1"/>
                    </a:moveTo>
                    <a:cubicBezTo>
                      <a:pt x="327" y="26"/>
                      <a:pt x="226" y="51"/>
                      <a:pt x="126" y="151"/>
                    </a:cubicBezTo>
                    <a:cubicBezTo>
                      <a:pt x="51" y="226"/>
                      <a:pt x="1" y="352"/>
                      <a:pt x="1" y="452"/>
                    </a:cubicBezTo>
                    <a:cubicBezTo>
                      <a:pt x="26" y="702"/>
                      <a:pt x="51" y="953"/>
                      <a:pt x="76" y="1204"/>
                    </a:cubicBezTo>
                    <a:cubicBezTo>
                      <a:pt x="76" y="1279"/>
                      <a:pt x="101" y="1329"/>
                      <a:pt x="126" y="1379"/>
                    </a:cubicBezTo>
                    <a:cubicBezTo>
                      <a:pt x="151" y="1429"/>
                      <a:pt x="176" y="1479"/>
                      <a:pt x="226" y="1530"/>
                    </a:cubicBezTo>
                    <a:cubicBezTo>
                      <a:pt x="302" y="1605"/>
                      <a:pt x="427" y="1655"/>
                      <a:pt x="527" y="1655"/>
                    </a:cubicBezTo>
                    <a:cubicBezTo>
                      <a:pt x="653" y="1655"/>
                      <a:pt x="778" y="1605"/>
                      <a:pt x="853" y="1530"/>
                    </a:cubicBezTo>
                    <a:cubicBezTo>
                      <a:pt x="928" y="1454"/>
                      <a:pt x="1003" y="1329"/>
                      <a:pt x="978" y="1204"/>
                    </a:cubicBezTo>
                    <a:cubicBezTo>
                      <a:pt x="953" y="953"/>
                      <a:pt x="928" y="702"/>
                      <a:pt x="903" y="452"/>
                    </a:cubicBezTo>
                    <a:cubicBezTo>
                      <a:pt x="903" y="402"/>
                      <a:pt x="903" y="352"/>
                      <a:pt x="853" y="301"/>
                    </a:cubicBezTo>
                    <a:cubicBezTo>
                      <a:pt x="853" y="226"/>
                      <a:pt x="803" y="176"/>
                      <a:pt x="778" y="151"/>
                    </a:cubicBezTo>
                    <a:cubicBezTo>
                      <a:pt x="703" y="76"/>
                      <a:pt x="552" y="1"/>
                      <a:pt x="4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5575975" y="3054075"/>
                <a:ext cx="25075" cy="36825"/>
              </a:xfrm>
              <a:custGeom>
                <a:avLst/>
                <a:gdLst/>
                <a:ahLst/>
                <a:cxnLst/>
                <a:rect l="l" t="t" r="r" b="b"/>
                <a:pathLst>
                  <a:path w="1003" h="1473" extrusionOk="0">
                    <a:moveTo>
                      <a:pt x="430" y="0"/>
                    </a:moveTo>
                    <a:cubicBezTo>
                      <a:pt x="401" y="0"/>
                      <a:pt x="376" y="7"/>
                      <a:pt x="351" y="19"/>
                    </a:cubicBezTo>
                    <a:cubicBezTo>
                      <a:pt x="226" y="44"/>
                      <a:pt x="126" y="120"/>
                      <a:pt x="76" y="220"/>
                    </a:cubicBezTo>
                    <a:lnTo>
                      <a:pt x="26" y="345"/>
                    </a:lnTo>
                    <a:cubicBezTo>
                      <a:pt x="0" y="420"/>
                      <a:pt x="0" y="495"/>
                      <a:pt x="26" y="571"/>
                    </a:cubicBezTo>
                    <a:cubicBezTo>
                      <a:pt x="51" y="746"/>
                      <a:pt x="76" y="947"/>
                      <a:pt x="101" y="1147"/>
                    </a:cubicBezTo>
                    <a:cubicBezTo>
                      <a:pt x="126" y="1197"/>
                      <a:pt x="151" y="1247"/>
                      <a:pt x="176" y="1297"/>
                    </a:cubicBezTo>
                    <a:cubicBezTo>
                      <a:pt x="226" y="1348"/>
                      <a:pt x="276" y="1398"/>
                      <a:pt x="326" y="1423"/>
                    </a:cubicBezTo>
                    <a:cubicBezTo>
                      <a:pt x="376" y="1448"/>
                      <a:pt x="427" y="1473"/>
                      <a:pt x="477" y="1473"/>
                    </a:cubicBezTo>
                    <a:lnTo>
                      <a:pt x="652" y="1473"/>
                    </a:lnTo>
                    <a:cubicBezTo>
                      <a:pt x="777" y="1423"/>
                      <a:pt x="878" y="1373"/>
                      <a:pt x="928" y="1247"/>
                    </a:cubicBezTo>
                    <a:cubicBezTo>
                      <a:pt x="953" y="1222"/>
                      <a:pt x="953" y="1172"/>
                      <a:pt x="978" y="1147"/>
                    </a:cubicBezTo>
                    <a:cubicBezTo>
                      <a:pt x="1003" y="1072"/>
                      <a:pt x="1003" y="997"/>
                      <a:pt x="978" y="922"/>
                    </a:cubicBezTo>
                    <a:cubicBezTo>
                      <a:pt x="953" y="721"/>
                      <a:pt x="928" y="521"/>
                      <a:pt x="903" y="345"/>
                    </a:cubicBezTo>
                    <a:cubicBezTo>
                      <a:pt x="878" y="270"/>
                      <a:pt x="853" y="220"/>
                      <a:pt x="828" y="170"/>
                    </a:cubicBezTo>
                    <a:cubicBezTo>
                      <a:pt x="777" y="120"/>
                      <a:pt x="727" y="94"/>
                      <a:pt x="677" y="69"/>
                    </a:cubicBezTo>
                    <a:cubicBezTo>
                      <a:pt x="627" y="19"/>
                      <a:pt x="577" y="19"/>
                      <a:pt x="527" y="19"/>
                    </a:cubicBezTo>
                    <a:cubicBezTo>
                      <a:pt x="489" y="7"/>
                      <a:pt x="458" y="0"/>
                      <a:pt x="430"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5534625" y="3033175"/>
                <a:ext cx="26975" cy="45450"/>
              </a:xfrm>
              <a:custGeom>
                <a:avLst/>
                <a:gdLst/>
                <a:ahLst/>
                <a:cxnLst/>
                <a:rect l="l" t="t" r="r" b="b"/>
                <a:pathLst>
                  <a:path w="1079" h="1818" extrusionOk="0">
                    <a:moveTo>
                      <a:pt x="481" y="1"/>
                    </a:moveTo>
                    <a:cubicBezTo>
                      <a:pt x="435" y="1"/>
                      <a:pt x="390" y="9"/>
                      <a:pt x="351" y="28"/>
                    </a:cubicBezTo>
                    <a:cubicBezTo>
                      <a:pt x="226" y="53"/>
                      <a:pt x="126" y="128"/>
                      <a:pt x="76" y="229"/>
                    </a:cubicBezTo>
                    <a:cubicBezTo>
                      <a:pt x="25" y="329"/>
                      <a:pt x="0" y="454"/>
                      <a:pt x="25" y="554"/>
                    </a:cubicBezTo>
                    <a:lnTo>
                      <a:pt x="201" y="1482"/>
                    </a:lnTo>
                    <a:cubicBezTo>
                      <a:pt x="226" y="1582"/>
                      <a:pt x="326" y="1707"/>
                      <a:pt x="401" y="1758"/>
                    </a:cubicBezTo>
                    <a:cubicBezTo>
                      <a:pt x="475" y="1794"/>
                      <a:pt x="562" y="1817"/>
                      <a:pt x="652" y="1817"/>
                    </a:cubicBezTo>
                    <a:cubicBezTo>
                      <a:pt x="685" y="1817"/>
                      <a:pt x="719" y="1814"/>
                      <a:pt x="752" y="1808"/>
                    </a:cubicBezTo>
                    <a:cubicBezTo>
                      <a:pt x="852" y="1758"/>
                      <a:pt x="953" y="1707"/>
                      <a:pt x="1028" y="1582"/>
                    </a:cubicBezTo>
                    <a:cubicBezTo>
                      <a:pt x="1078" y="1482"/>
                      <a:pt x="1078" y="1382"/>
                      <a:pt x="1053" y="1256"/>
                    </a:cubicBezTo>
                    <a:cubicBezTo>
                      <a:pt x="1003" y="956"/>
                      <a:pt x="953" y="655"/>
                      <a:pt x="903" y="329"/>
                    </a:cubicBezTo>
                    <a:cubicBezTo>
                      <a:pt x="878" y="229"/>
                      <a:pt x="777" y="103"/>
                      <a:pt x="677" y="53"/>
                    </a:cubicBezTo>
                    <a:cubicBezTo>
                      <a:pt x="631" y="22"/>
                      <a:pt x="555" y="1"/>
                      <a:pt x="481"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82350" y="3804175"/>
                <a:ext cx="43275" cy="53450"/>
              </a:xfrm>
              <a:custGeom>
                <a:avLst/>
                <a:gdLst/>
                <a:ahLst/>
                <a:cxnLst/>
                <a:rect l="l" t="t" r="r" b="b"/>
                <a:pathLst>
                  <a:path w="1731" h="2138" extrusionOk="0">
                    <a:moveTo>
                      <a:pt x="610" y="0"/>
                    </a:moveTo>
                    <a:cubicBezTo>
                      <a:pt x="539" y="0"/>
                      <a:pt x="466" y="18"/>
                      <a:pt x="402" y="66"/>
                    </a:cubicBezTo>
                    <a:cubicBezTo>
                      <a:pt x="302" y="116"/>
                      <a:pt x="201" y="216"/>
                      <a:pt x="176" y="341"/>
                    </a:cubicBezTo>
                    <a:cubicBezTo>
                      <a:pt x="126" y="642"/>
                      <a:pt x="76" y="943"/>
                      <a:pt x="26" y="1243"/>
                    </a:cubicBezTo>
                    <a:cubicBezTo>
                      <a:pt x="1" y="1369"/>
                      <a:pt x="1" y="1494"/>
                      <a:pt x="51" y="1594"/>
                    </a:cubicBezTo>
                    <a:cubicBezTo>
                      <a:pt x="126" y="1695"/>
                      <a:pt x="227" y="1770"/>
                      <a:pt x="327" y="1795"/>
                    </a:cubicBezTo>
                    <a:cubicBezTo>
                      <a:pt x="373" y="1804"/>
                      <a:pt x="419" y="1810"/>
                      <a:pt x="463" y="1810"/>
                    </a:cubicBezTo>
                    <a:cubicBezTo>
                      <a:pt x="540" y="1810"/>
                      <a:pt x="614" y="1792"/>
                      <a:pt x="678" y="1745"/>
                    </a:cubicBezTo>
                    <a:cubicBezTo>
                      <a:pt x="703" y="1745"/>
                      <a:pt x="728" y="1720"/>
                      <a:pt x="753" y="1695"/>
                    </a:cubicBezTo>
                    <a:cubicBezTo>
                      <a:pt x="753" y="1720"/>
                      <a:pt x="753" y="1745"/>
                      <a:pt x="753" y="1745"/>
                    </a:cubicBezTo>
                    <a:cubicBezTo>
                      <a:pt x="753" y="1820"/>
                      <a:pt x="778" y="1870"/>
                      <a:pt x="803" y="1920"/>
                    </a:cubicBezTo>
                    <a:cubicBezTo>
                      <a:pt x="828" y="1970"/>
                      <a:pt x="878" y="2020"/>
                      <a:pt x="928" y="2046"/>
                    </a:cubicBezTo>
                    <a:cubicBezTo>
                      <a:pt x="978" y="2096"/>
                      <a:pt x="1029" y="2121"/>
                      <a:pt x="1079" y="2121"/>
                    </a:cubicBezTo>
                    <a:cubicBezTo>
                      <a:pt x="1131" y="2131"/>
                      <a:pt x="1182" y="2137"/>
                      <a:pt x="1233" y="2137"/>
                    </a:cubicBezTo>
                    <a:cubicBezTo>
                      <a:pt x="1304" y="2137"/>
                      <a:pt x="1371" y="2125"/>
                      <a:pt x="1430" y="2096"/>
                    </a:cubicBezTo>
                    <a:cubicBezTo>
                      <a:pt x="1455" y="2071"/>
                      <a:pt x="1480" y="2046"/>
                      <a:pt x="1505" y="2020"/>
                    </a:cubicBezTo>
                    <a:cubicBezTo>
                      <a:pt x="1580" y="1970"/>
                      <a:pt x="1605" y="1895"/>
                      <a:pt x="1630" y="1820"/>
                    </a:cubicBezTo>
                    <a:cubicBezTo>
                      <a:pt x="1655" y="1644"/>
                      <a:pt x="1680" y="1469"/>
                      <a:pt x="1705" y="1319"/>
                    </a:cubicBezTo>
                    <a:cubicBezTo>
                      <a:pt x="1730" y="1269"/>
                      <a:pt x="1730" y="1193"/>
                      <a:pt x="1730" y="1143"/>
                    </a:cubicBezTo>
                    <a:cubicBezTo>
                      <a:pt x="1730" y="1093"/>
                      <a:pt x="1705" y="1043"/>
                      <a:pt x="1680" y="968"/>
                    </a:cubicBezTo>
                    <a:cubicBezTo>
                      <a:pt x="1655" y="918"/>
                      <a:pt x="1605" y="893"/>
                      <a:pt x="1555" y="842"/>
                    </a:cubicBezTo>
                    <a:cubicBezTo>
                      <a:pt x="1505" y="817"/>
                      <a:pt x="1455" y="792"/>
                      <a:pt x="1404" y="767"/>
                    </a:cubicBezTo>
                    <a:cubicBezTo>
                      <a:pt x="1359" y="758"/>
                      <a:pt x="1313" y="752"/>
                      <a:pt x="1268" y="752"/>
                    </a:cubicBezTo>
                    <a:cubicBezTo>
                      <a:pt x="1191" y="752"/>
                      <a:pt x="1117" y="770"/>
                      <a:pt x="1054" y="817"/>
                    </a:cubicBezTo>
                    <a:lnTo>
                      <a:pt x="1003" y="868"/>
                    </a:lnTo>
                    <a:cubicBezTo>
                      <a:pt x="1003" y="767"/>
                      <a:pt x="1029" y="667"/>
                      <a:pt x="1054" y="567"/>
                    </a:cubicBezTo>
                    <a:cubicBezTo>
                      <a:pt x="1079" y="441"/>
                      <a:pt x="1079" y="341"/>
                      <a:pt x="1003" y="241"/>
                    </a:cubicBezTo>
                    <a:cubicBezTo>
                      <a:pt x="953" y="141"/>
                      <a:pt x="853" y="40"/>
                      <a:pt x="728" y="15"/>
                    </a:cubicBezTo>
                    <a:cubicBezTo>
                      <a:pt x="691" y="6"/>
                      <a:pt x="651" y="0"/>
                      <a:pt x="610"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5418700" y="3694275"/>
                <a:ext cx="24475" cy="28225"/>
              </a:xfrm>
              <a:custGeom>
                <a:avLst/>
                <a:gdLst/>
                <a:ahLst/>
                <a:cxnLst/>
                <a:rect l="l" t="t" r="r" b="b"/>
                <a:pathLst>
                  <a:path w="979" h="1129" extrusionOk="0">
                    <a:moveTo>
                      <a:pt x="527" y="0"/>
                    </a:moveTo>
                    <a:cubicBezTo>
                      <a:pt x="452" y="0"/>
                      <a:pt x="377" y="25"/>
                      <a:pt x="301" y="50"/>
                    </a:cubicBezTo>
                    <a:cubicBezTo>
                      <a:pt x="276" y="76"/>
                      <a:pt x="251" y="101"/>
                      <a:pt x="201" y="126"/>
                    </a:cubicBezTo>
                    <a:cubicBezTo>
                      <a:pt x="151" y="176"/>
                      <a:pt x="126" y="251"/>
                      <a:pt x="101" y="326"/>
                    </a:cubicBezTo>
                    <a:cubicBezTo>
                      <a:pt x="76" y="401"/>
                      <a:pt x="51" y="502"/>
                      <a:pt x="1" y="577"/>
                    </a:cubicBezTo>
                    <a:cubicBezTo>
                      <a:pt x="1" y="627"/>
                      <a:pt x="1" y="702"/>
                      <a:pt x="1" y="752"/>
                    </a:cubicBezTo>
                    <a:cubicBezTo>
                      <a:pt x="1" y="802"/>
                      <a:pt x="26" y="853"/>
                      <a:pt x="51" y="903"/>
                    </a:cubicBezTo>
                    <a:cubicBezTo>
                      <a:pt x="76" y="978"/>
                      <a:pt x="126" y="1003"/>
                      <a:pt x="176" y="1053"/>
                    </a:cubicBezTo>
                    <a:cubicBezTo>
                      <a:pt x="226" y="1078"/>
                      <a:pt x="276" y="1103"/>
                      <a:pt x="327" y="1128"/>
                    </a:cubicBezTo>
                    <a:lnTo>
                      <a:pt x="452" y="1128"/>
                    </a:lnTo>
                    <a:cubicBezTo>
                      <a:pt x="527" y="1128"/>
                      <a:pt x="602" y="1128"/>
                      <a:pt x="677" y="1078"/>
                    </a:cubicBezTo>
                    <a:cubicBezTo>
                      <a:pt x="702" y="1053"/>
                      <a:pt x="728" y="1028"/>
                      <a:pt x="753" y="1003"/>
                    </a:cubicBezTo>
                    <a:cubicBezTo>
                      <a:pt x="828" y="953"/>
                      <a:pt x="853" y="878"/>
                      <a:pt x="878" y="802"/>
                    </a:cubicBezTo>
                    <a:lnTo>
                      <a:pt x="953" y="552"/>
                    </a:lnTo>
                    <a:cubicBezTo>
                      <a:pt x="978" y="502"/>
                      <a:pt x="978" y="451"/>
                      <a:pt x="978" y="376"/>
                    </a:cubicBezTo>
                    <a:cubicBezTo>
                      <a:pt x="953" y="326"/>
                      <a:pt x="953" y="276"/>
                      <a:pt x="928" y="226"/>
                    </a:cubicBezTo>
                    <a:cubicBezTo>
                      <a:pt x="878" y="176"/>
                      <a:pt x="853" y="126"/>
                      <a:pt x="803" y="101"/>
                    </a:cubicBezTo>
                    <a:cubicBezTo>
                      <a:pt x="753" y="50"/>
                      <a:pt x="702" y="25"/>
                      <a:pt x="652"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447525" y="3688000"/>
                <a:ext cx="22575" cy="24475"/>
              </a:xfrm>
              <a:custGeom>
                <a:avLst/>
                <a:gdLst/>
                <a:ahLst/>
                <a:cxnLst/>
                <a:rect l="l" t="t" r="r" b="b"/>
                <a:pathLst>
                  <a:path w="903" h="979" extrusionOk="0">
                    <a:moveTo>
                      <a:pt x="351" y="1"/>
                    </a:moveTo>
                    <a:cubicBezTo>
                      <a:pt x="251" y="26"/>
                      <a:pt x="201" y="76"/>
                      <a:pt x="126" y="126"/>
                    </a:cubicBezTo>
                    <a:lnTo>
                      <a:pt x="76" y="226"/>
                    </a:lnTo>
                    <a:cubicBezTo>
                      <a:pt x="26" y="301"/>
                      <a:pt x="1" y="377"/>
                      <a:pt x="1" y="452"/>
                    </a:cubicBezTo>
                    <a:lnTo>
                      <a:pt x="1" y="527"/>
                    </a:lnTo>
                    <a:cubicBezTo>
                      <a:pt x="1" y="577"/>
                      <a:pt x="26" y="652"/>
                      <a:pt x="51" y="702"/>
                    </a:cubicBezTo>
                    <a:cubicBezTo>
                      <a:pt x="51" y="753"/>
                      <a:pt x="101" y="803"/>
                      <a:pt x="126" y="853"/>
                    </a:cubicBezTo>
                    <a:cubicBezTo>
                      <a:pt x="176" y="878"/>
                      <a:pt x="226" y="928"/>
                      <a:pt x="276" y="928"/>
                    </a:cubicBezTo>
                    <a:cubicBezTo>
                      <a:pt x="351" y="953"/>
                      <a:pt x="402" y="978"/>
                      <a:pt x="452" y="978"/>
                    </a:cubicBezTo>
                    <a:cubicBezTo>
                      <a:pt x="502" y="978"/>
                      <a:pt x="527" y="953"/>
                      <a:pt x="577" y="953"/>
                    </a:cubicBezTo>
                    <a:cubicBezTo>
                      <a:pt x="652" y="928"/>
                      <a:pt x="702" y="903"/>
                      <a:pt x="778" y="853"/>
                    </a:cubicBezTo>
                    <a:cubicBezTo>
                      <a:pt x="803" y="803"/>
                      <a:pt x="828" y="778"/>
                      <a:pt x="853" y="753"/>
                    </a:cubicBezTo>
                    <a:cubicBezTo>
                      <a:pt x="878" y="677"/>
                      <a:pt x="903" y="602"/>
                      <a:pt x="903" y="527"/>
                    </a:cubicBezTo>
                    <a:lnTo>
                      <a:pt x="903" y="452"/>
                    </a:lnTo>
                    <a:cubicBezTo>
                      <a:pt x="903" y="377"/>
                      <a:pt x="903" y="327"/>
                      <a:pt x="878" y="276"/>
                    </a:cubicBezTo>
                    <a:cubicBezTo>
                      <a:pt x="853" y="226"/>
                      <a:pt x="828" y="176"/>
                      <a:pt x="778" y="126"/>
                    </a:cubicBezTo>
                    <a:cubicBezTo>
                      <a:pt x="727" y="76"/>
                      <a:pt x="677" y="51"/>
                      <a:pt x="627" y="26"/>
                    </a:cubicBezTo>
                    <a:cubicBezTo>
                      <a:pt x="577" y="1"/>
                      <a:pt x="527" y="1"/>
                      <a:pt x="4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4998900" y="3399150"/>
                <a:ext cx="22575" cy="30725"/>
              </a:xfrm>
              <a:custGeom>
                <a:avLst/>
                <a:gdLst/>
                <a:ahLst/>
                <a:cxnLst/>
                <a:rect l="l" t="t" r="r" b="b"/>
                <a:pathLst>
                  <a:path w="903" h="1229" extrusionOk="0">
                    <a:moveTo>
                      <a:pt x="326" y="1"/>
                    </a:moveTo>
                    <a:cubicBezTo>
                      <a:pt x="251" y="26"/>
                      <a:pt x="176" y="76"/>
                      <a:pt x="126" y="126"/>
                    </a:cubicBezTo>
                    <a:lnTo>
                      <a:pt x="51" y="226"/>
                    </a:lnTo>
                    <a:cubicBezTo>
                      <a:pt x="26" y="302"/>
                      <a:pt x="1" y="377"/>
                      <a:pt x="1" y="452"/>
                    </a:cubicBezTo>
                    <a:lnTo>
                      <a:pt x="1" y="778"/>
                    </a:lnTo>
                    <a:cubicBezTo>
                      <a:pt x="1" y="828"/>
                      <a:pt x="1" y="903"/>
                      <a:pt x="26" y="953"/>
                    </a:cubicBezTo>
                    <a:cubicBezTo>
                      <a:pt x="51" y="1003"/>
                      <a:pt x="76" y="1053"/>
                      <a:pt x="126" y="1104"/>
                    </a:cubicBezTo>
                    <a:cubicBezTo>
                      <a:pt x="176" y="1129"/>
                      <a:pt x="226" y="1179"/>
                      <a:pt x="276" y="1179"/>
                    </a:cubicBezTo>
                    <a:cubicBezTo>
                      <a:pt x="326" y="1204"/>
                      <a:pt x="377" y="1229"/>
                      <a:pt x="452" y="1229"/>
                    </a:cubicBezTo>
                    <a:cubicBezTo>
                      <a:pt x="477" y="1229"/>
                      <a:pt x="527" y="1204"/>
                      <a:pt x="552" y="1204"/>
                    </a:cubicBezTo>
                    <a:cubicBezTo>
                      <a:pt x="627" y="1179"/>
                      <a:pt x="702" y="1154"/>
                      <a:pt x="753" y="1104"/>
                    </a:cubicBezTo>
                    <a:cubicBezTo>
                      <a:pt x="778" y="1053"/>
                      <a:pt x="803" y="1028"/>
                      <a:pt x="828" y="1003"/>
                    </a:cubicBezTo>
                    <a:cubicBezTo>
                      <a:pt x="878" y="928"/>
                      <a:pt x="903" y="853"/>
                      <a:pt x="903" y="778"/>
                    </a:cubicBezTo>
                    <a:lnTo>
                      <a:pt x="903" y="452"/>
                    </a:lnTo>
                    <a:cubicBezTo>
                      <a:pt x="903" y="377"/>
                      <a:pt x="878" y="327"/>
                      <a:pt x="853" y="276"/>
                    </a:cubicBezTo>
                    <a:cubicBezTo>
                      <a:pt x="828" y="226"/>
                      <a:pt x="803" y="176"/>
                      <a:pt x="753" y="126"/>
                    </a:cubicBezTo>
                    <a:cubicBezTo>
                      <a:pt x="727" y="76"/>
                      <a:pt x="677" y="51"/>
                      <a:pt x="602" y="26"/>
                    </a:cubicBezTo>
                    <a:cubicBezTo>
                      <a:pt x="552" y="1"/>
                      <a:pt x="502" y="1"/>
                      <a:pt x="4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5032100" y="3396650"/>
                <a:ext cx="22600" cy="31350"/>
              </a:xfrm>
              <a:custGeom>
                <a:avLst/>
                <a:gdLst/>
                <a:ahLst/>
                <a:cxnLst/>
                <a:rect l="l" t="t" r="r" b="b"/>
                <a:pathLst>
                  <a:path w="904" h="1254" extrusionOk="0">
                    <a:moveTo>
                      <a:pt x="452" y="1"/>
                    </a:moveTo>
                    <a:cubicBezTo>
                      <a:pt x="402" y="26"/>
                      <a:pt x="377" y="26"/>
                      <a:pt x="327" y="26"/>
                    </a:cubicBezTo>
                    <a:cubicBezTo>
                      <a:pt x="252" y="51"/>
                      <a:pt x="176" y="76"/>
                      <a:pt x="126" y="151"/>
                    </a:cubicBezTo>
                    <a:cubicBezTo>
                      <a:pt x="101" y="176"/>
                      <a:pt x="76" y="201"/>
                      <a:pt x="51" y="251"/>
                    </a:cubicBezTo>
                    <a:cubicBezTo>
                      <a:pt x="26" y="301"/>
                      <a:pt x="1" y="376"/>
                      <a:pt x="1" y="452"/>
                    </a:cubicBezTo>
                    <a:lnTo>
                      <a:pt x="1" y="803"/>
                    </a:lnTo>
                    <a:cubicBezTo>
                      <a:pt x="1" y="853"/>
                      <a:pt x="1" y="903"/>
                      <a:pt x="26" y="953"/>
                    </a:cubicBezTo>
                    <a:cubicBezTo>
                      <a:pt x="51" y="1028"/>
                      <a:pt x="76" y="1078"/>
                      <a:pt x="126" y="1103"/>
                    </a:cubicBezTo>
                    <a:cubicBezTo>
                      <a:pt x="176" y="1153"/>
                      <a:pt x="227" y="1178"/>
                      <a:pt x="277" y="1204"/>
                    </a:cubicBezTo>
                    <a:cubicBezTo>
                      <a:pt x="327" y="1229"/>
                      <a:pt x="377" y="1254"/>
                      <a:pt x="452" y="1254"/>
                    </a:cubicBezTo>
                    <a:lnTo>
                      <a:pt x="552" y="1229"/>
                    </a:lnTo>
                    <a:cubicBezTo>
                      <a:pt x="628" y="1204"/>
                      <a:pt x="703" y="1178"/>
                      <a:pt x="753" y="1103"/>
                    </a:cubicBezTo>
                    <a:cubicBezTo>
                      <a:pt x="778" y="1078"/>
                      <a:pt x="803" y="1053"/>
                      <a:pt x="828" y="1003"/>
                    </a:cubicBezTo>
                    <a:cubicBezTo>
                      <a:pt x="878" y="953"/>
                      <a:pt x="903" y="878"/>
                      <a:pt x="903" y="803"/>
                    </a:cubicBezTo>
                    <a:lnTo>
                      <a:pt x="903" y="452"/>
                    </a:lnTo>
                    <a:cubicBezTo>
                      <a:pt x="903" y="402"/>
                      <a:pt x="878" y="351"/>
                      <a:pt x="853" y="301"/>
                    </a:cubicBezTo>
                    <a:cubicBezTo>
                      <a:pt x="828" y="226"/>
                      <a:pt x="803" y="176"/>
                      <a:pt x="753" y="151"/>
                    </a:cubicBezTo>
                    <a:cubicBezTo>
                      <a:pt x="728" y="101"/>
                      <a:pt x="678" y="76"/>
                      <a:pt x="602" y="51"/>
                    </a:cubicBezTo>
                    <a:cubicBezTo>
                      <a:pt x="552" y="26"/>
                      <a:pt x="502" y="1"/>
                      <a:pt x="4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054675" y="2860925"/>
                <a:ext cx="24450" cy="36850"/>
              </a:xfrm>
              <a:custGeom>
                <a:avLst/>
                <a:gdLst/>
                <a:ahLst/>
                <a:cxnLst/>
                <a:rect l="l" t="t" r="r" b="b"/>
                <a:pathLst>
                  <a:path w="978" h="1474" extrusionOk="0">
                    <a:moveTo>
                      <a:pt x="326" y="1"/>
                    </a:moveTo>
                    <a:cubicBezTo>
                      <a:pt x="226" y="51"/>
                      <a:pt x="101" y="126"/>
                      <a:pt x="51" y="226"/>
                    </a:cubicBezTo>
                    <a:cubicBezTo>
                      <a:pt x="51" y="251"/>
                      <a:pt x="26" y="302"/>
                      <a:pt x="0" y="327"/>
                    </a:cubicBezTo>
                    <a:cubicBezTo>
                      <a:pt x="0" y="402"/>
                      <a:pt x="0" y="477"/>
                      <a:pt x="0" y="552"/>
                    </a:cubicBezTo>
                    <a:cubicBezTo>
                      <a:pt x="26" y="753"/>
                      <a:pt x="76" y="953"/>
                      <a:pt x="101" y="1129"/>
                    </a:cubicBezTo>
                    <a:cubicBezTo>
                      <a:pt x="101" y="1204"/>
                      <a:pt x="126" y="1254"/>
                      <a:pt x="176" y="1304"/>
                    </a:cubicBezTo>
                    <a:cubicBezTo>
                      <a:pt x="201" y="1354"/>
                      <a:pt x="251" y="1379"/>
                      <a:pt x="301" y="1404"/>
                    </a:cubicBezTo>
                    <a:cubicBezTo>
                      <a:pt x="351" y="1454"/>
                      <a:pt x="401" y="1454"/>
                      <a:pt x="477" y="1454"/>
                    </a:cubicBezTo>
                    <a:cubicBezTo>
                      <a:pt x="502" y="1467"/>
                      <a:pt x="527" y="1473"/>
                      <a:pt x="552" y="1473"/>
                    </a:cubicBezTo>
                    <a:cubicBezTo>
                      <a:pt x="577" y="1473"/>
                      <a:pt x="602" y="1467"/>
                      <a:pt x="627" y="1454"/>
                    </a:cubicBezTo>
                    <a:cubicBezTo>
                      <a:pt x="752" y="1429"/>
                      <a:pt x="853" y="1354"/>
                      <a:pt x="903" y="1254"/>
                    </a:cubicBezTo>
                    <a:lnTo>
                      <a:pt x="953" y="1129"/>
                    </a:lnTo>
                    <a:cubicBezTo>
                      <a:pt x="978" y="1053"/>
                      <a:pt x="978" y="978"/>
                      <a:pt x="953" y="903"/>
                    </a:cubicBezTo>
                    <a:cubicBezTo>
                      <a:pt x="928" y="728"/>
                      <a:pt x="903" y="527"/>
                      <a:pt x="878" y="327"/>
                    </a:cubicBezTo>
                    <a:cubicBezTo>
                      <a:pt x="853" y="277"/>
                      <a:pt x="828" y="226"/>
                      <a:pt x="802" y="176"/>
                    </a:cubicBezTo>
                    <a:cubicBezTo>
                      <a:pt x="752" y="126"/>
                      <a:pt x="727" y="76"/>
                      <a:pt x="652" y="51"/>
                    </a:cubicBezTo>
                    <a:cubicBezTo>
                      <a:pt x="602" y="26"/>
                      <a:pt x="552" y="1"/>
                      <a:pt x="502" y="1"/>
                    </a:cubicBezTo>
                    <a:close/>
                  </a:path>
                </a:pathLst>
              </a:custGeom>
              <a:solidFill>
                <a:srgbClr val="86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6018950" y="2894150"/>
                <a:ext cx="25100" cy="28675"/>
              </a:xfrm>
              <a:custGeom>
                <a:avLst/>
                <a:gdLst/>
                <a:ahLst/>
                <a:cxnLst/>
                <a:rect l="l" t="t" r="r" b="b"/>
                <a:pathLst>
                  <a:path w="1004" h="1147" extrusionOk="0">
                    <a:moveTo>
                      <a:pt x="352" y="0"/>
                    </a:moveTo>
                    <a:cubicBezTo>
                      <a:pt x="302" y="25"/>
                      <a:pt x="277" y="50"/>
                      <a:pt x="226" y="50"/>
                    </a:cubicBezTo>
                    <a:cubicBezTo>
                      <a:pt x="176" y="100"/>
                      <a:pt x="101" y="151"/>
                      <a:pt x="76" y="226"/>
                    </a:cubicBezTo>
                    <a:cubicBezTo>
                      <a:pt x="51" y="251"/>
                      <a:pt x="51" y="301"/>
                      <a:pt x="26" y="326"/>
                    </a:cubicBezTo>
                    <a:cubicBezTo>
                      <a:pt x="1" y="401"/>
                      <a:pt x="1" y="476"/>
                      <a:pt x="26" y="552"/>
                    </a:cubicBezTo>
                    <a:cubicBezTo>
                      <a:pt x="51" y="652"/>
                      <a:pt x="76" y="727"/>
                      <a:pt x="101" y="802"/>
                    </a:cubicBezTo>
                    <a:cubicBezTo>
                      <a:pt x="126" y="877"/>
                      <a:pt x="151" y="928"/>
                      <a:pt x="176" y="953"/>
                    </a:cubicBezTo>
                    <a:cubicBezTo>
                      <a:pt x="226" y="1003"/>
                      <a:pt x="277" y="1053"/>
                      <a:pt x="327" y="1078"/>
                    </a:cubicBezTo>
                    <a:cubicBezTo>
                      <a:pt x="377" y="1103"/>
                      <a:pt x="427" y="1128"/>
                      <a:pt x="477" y="1128"/>
                    </a:cubicBezTo>
                    <a:cubicBezTo>
                      <a:pt x="515" y="1141"/>
                      <a:pt x="546" y="1147"/>
                      <a:pt x="574" y="1147"/>
                    </a:cubicBezTo>
                    <a:cubicBezTo>
                      <a:pt x="602" y="1147"/>
                      <a:pt x="627" y="1141"/>
                      <a:pt x="653" y="1128"/>
                    </a:cubicBezTo>
                    <a:cubicBezTo>
                      <a:pt x="703" y="1103"/>
                      <a:pt x="728" y="1103"/>
                      <a:pt x="753" y="1078"/>
                    </a:cubicBezTo>
                    <a:cubicBezTo>
                      <a:pt x="828" y="1053"/>
                      <a:pt x="878" y="978"/>
                      <a:pt x="928" y="902"/>
                    </a:cubicBezTo>
                    <a:cubicBezTo>
                      <a:pt x="953" y="877"/>
                      <a:pt x="953" y="852"/>
                      <a:pt x="978" y="802"/>
                    </a:cubicBezTo>
                    <a:cubicBezTo>
                      <a:pt x="1003" y="727"/>
                      <a:pt x="1003" y="652"/>
                      <a:pt x="978" y="577"/>
                    </a:cubicBezTo>
                    <a:cubicBezTo>
                      <a:pt x="953" y="501"/>
                      <a:pt x="928" y="401"/>
                      <a:pt x="903" y="326"/>
                    </a:cubicBezTo>
                    <a:cubicBezTo>
                      <a:pt x="878" y="276"/>
                      <a:pt x="853" y="226"/>
                      <a:pt x="803" y="176"/>
                    </a:cubicBezTo>
                    <a:cubicBezTo>
                      <a:pt x="778" y="125"/>
                      <a:pt x="728" y="75"/>
                      <a:pt x="678" y="50"/>
                    </a:cubicBezTo>
                    <a:cubicBezTo>
                      <a:pt x="627" y="25"/>
                      <a:pt x="577" y="0"/>
                      <a:pt x="502" y="0"/>
                    </a:cubicBezTo>
                    <a:close/>
                  </a:path>
                </a:pathLst>
              </a:custGeom>
              <a:solidFill>
                <a:srgbClr val="86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242025" y="2482475"/>
                <a:ext cx="41375" cy="39000"/>
              </a:xfrm>
              <a:custGeom>
                <a:avLst/>
                <a:gdLst/>
                <a:ahLst/>
                <a:cxnLst/>
                <a:rect l="l" t="t" r="r" b="b"/>
                <a:pathLst>
                  <a:path w="1655" h="1560" extrusionOk="0">
                    <a:moveTo>
                      <a:pt x="451" y="1"/>
                    </a:moveTo>
                    <a:cubicBezTo>
                      <a:pt x="326" y="1"/>
                      <a:pt x="201" y="51"/>
                      <a:pt x="125" y="126"/>
                    </a:cubicBezTo>
                    <a:cubicBezTo>
                      <a:pt x="50" y="226"/>
                      <a:pt x="0" y="327"/>
                      <a:pt x="0" y="452"/>
                    </a:cubicBezTo>
                    <a:lnTo>
                      <a:pt x="0" y="1129"/>
                    </a:lnTo>
                    <a:cubicBezTo>
                      <a:pt x="0" y="1229"/>
                      <a:pt x="50" y="1354"/>
                      <a:pt x="125" y="1430"/>
                    </a:cubicBezTo>
                    <a:cubicBezTo>
                      <a:pt x="190" y="1495"/>
                      <a:pt x="293" y="1560"/>
                      <a:pt x="401" y="1560"/>
                    </a:cubicBezTo>
                    <a:cubicBezTo>
                      <a:pt x="418" y="1560"/>
                      <a:pt x="434" y="1558"/>
                      <a:pt x="451" y="1555"/>
                    </a:cubicBezTo>
                    <a:cubicBezTo>
                      <a:pt x="551" y="1555"/>
                      <a:pt x="677" y="1530"/>
                      <a:pt x="752" y="1430"/>
                    </a:cubicBezTo>
                    <a:cubicBezTo>
                      <a:pt x="852" y="1354"/>
                      <a:pt x="902" y="1229"/>
                      <a:pt x="902" y="1129"/>
                    </a:cubicBezTo>
                    <a:lnTo>
                      <a:pt x="902" y="1028"/>
                    </a:lnTo>
                    <a:cubicBezTo>
                      <a:pt x="927" y="1054"/>
                      <a:pt x="977" y="1104"/>
                      <a:pt x="1028" y="1104"/>
                    </a:cubicBezTo>
                    <a:cubicBezTo>
                      <a:pt x="1078" y="1129"/>
                      <a:pt x="1128" y="1154"/>
                      <a:pt x="1203" y="1154"/>
                    </a:cubicBezTo>
                    <a:cubicBezTo>
                      <a:pt x="1228" y="1154"/>
                      <a:pt x="1278" y="1129"/>
                      <a:pt x="1303" y="1129"/>
                    </a:cubicBezTo>
                    <a:cubicBezTo>
                      <a:pt x="1378" y="1104"/>
                      <a:pt x="1454" y="1079"/>
                      <a:pt x="1504" y="1028"/>
                    </a:cubicBezTo>
                    <a:cubicBezTo>
                      <a:pt x="1529" y="978"/>
                      <a:pt x="1554" y="953"/>
                      <a:pt x="1579" y="928"/>
                    </a:cubicBezTo>
                    <a:cubicBezTo>
                      <a:pt x="1629" y="853"/>
                      <a:pt x="1629" y="778"/>
                      <a:pt x="1629" y="703"/>
                    </a:cubicBezTo>
                    <a:lnTo>
                      <a:pt x="1629" y="452"/>
                    </a:lnTo>
                    <a:cubicBezTo>
                      <a:pt x="1654" y="402"/>
                      <a:pt x="1629" y="327"/>
                      <a:pt x="1604" y="277"/>
                    </a:cubicBezTo>
                    <a:cubicBezTo>
                      <a:pt x="1579" y="226"/>
                      <a:pt x="1554" y="176"/>
                      <a:pt x="1504" y="126"/>
                    </a:cubicBezTo>
                    <a:cubicBezTo>
                      <a:pt x="1479" y="101"/>
                      <a:pt x="1429" y="51"/>
                      <a:pt x="1353" y="51"/>
                    </a:cubicBezTo>
                    <a:cubicBezTo>
                      <a:pt x="1303" y="26"/>
                      <a:pt x="1253" y="1"/>
                      <a:pt x="1203" y="1"/>
                    </a:cubicBezTo>
                    <a:cubicBezTo>
                      <a:pt x="1153" y="1"/>
                      <a:pt x="1128" y="26"/>
                      <a:pt x="1078" y="26"/>
                    </a:cubicBezTo>
                    <a:cubicBezTo>
                      <a:pt x="1003" y="51"/>
                      <a:pt x="927" y="76"/>
                      <a:pt x="877" y="126"/>
                    </a:cubicBezTo>
                    <a:cubicBezTo>
                      <a:pt x="852" y="151"/>
                      <a:pt x="827" y="176"/>
                      <a:pt x="827" y="226"/>
                    </a:cubicBezTo>
                    <a:cubicBezTo>
                      <a:pt x="802" y="176"/>
                      <a:pt x="777" y="151"/>
                      <a:pt x="752" y="126"/>
                    </a:cubicBezTo>
                    <a:cubicBezTo>
                      <a:pt x="677" y="51"/>
                      <a:pt x="551" y="1"/>
                      <a:pt x="451" y="1"/>
                    </a:cubicBezTo>
                    <a:close/>
                  </a:path>
                </a:pathLst>
              </a:custGeom>
              <a:solidFill>
                <a:srgbClr val="86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5569700" y="2405800"/>
                <a:ext cx="27600" cy="41050"/>
              </a:xfrm>
              <a:custGeom>
                <a:avLst/>
                <a:gdLst/>
                <a:ahLst/>
                <a:cxnLst/>
                <a:rect l="l" t="t" r="r" b="b"/>
                <a:pathLst>
                  <a:path w="1104" h="1642" extrusionOk="0">
                    <a:moveTo>
                      <a:pt x="441" y="0"/>
                    </a:moveTo>
                    <a:cubicBezTo>
                      <a:pt x="409" y="0"/>
                      <a:pt x="379" y="4"/>
                      <a:pt x="352" y="10"/>
                    </a:cubicBezTo>
                    <a:cubicBezTo>
                      <a:pt x="251" y="35"/>
                      <a:pt x="126" y="111"/>
                      <a:pt x="76" y="211"/>
                    </a:cubicBezTo>
                    <a:cubicBezTo>
                      <a:pt x="26" y="336"/>
                      <a:pt x="1" y="436"/>
                      <a:pt x="51" y="562"/>
                    </a:cubicBezTo>
                    <a:cubicBezTo>
                      <a:pt x="101" y="812"/>
                      <a:pt x="151" y="1063"/>
                      <a:pt x="201" y="1314"/>
                    </a:cubicBezTo>
                    <a:cubicBezTo>
                      <a:pt x="226" y="1414"/>
                      <a:pt x="327" y="1514"/>
                      <a:pt x="427" y="1589"/>
                    </a:cubicBezTo>
                    <a:cubicBezTo>
                      <a:pt x="473" y="1620"/>
                      <a:pt x="549" y="1642"/>
                      <a:pt x="623" y="1642"/>
                    </a:cubicBezTo>
                    <a:cubicBezTo>
                      <a:pt x="669" y="1642"/>
                      <a:pt x="714" y="1633"/>
                      <a:pt x="753" y="1614"/>
                    </a:cubicBezTo>
                    <a:cubicBezTo>
                      <a:pt x="853" y="1589"/>
                      <a:pt x="978" y="1514"/>
                      <a:pt x="1028" y="1414"/>
                    </a:cubicBezTo>
                    <a:cubicBezTo>
                      <a:pt x="1079" y="1314"/>
                      <a:pt x="1104" y="1188"/>
                      <a:pt x="1079" y="1088"/>
                    </a:cubicBezTo>
                    <a:cubicBezTo>
                      <a:pt x="1028" y="837"/>
                      <a:pt x="953" y="587"/>
                      <a:pt x="903" y="336"/>
                    </a:cubicBezTo>
                    <a:cubicBezTo>
                      <a:pt x="878" y="211"/>
                      <a:pt x="803" y="111"/>
                      <a:pt x="703" y="60"/>
                    </a:cubicBezTo>
                    <a:cubicBezTo>
                      <a:pt x="629" y="24"/>
                      <a:pt x="529" y="0"/>
                      <a:pt x="441" y="0"/>
                    </a:cubicBezTo>
                    <a:close/>
                  </a:path>
                </a:pathLst>
              </a:custGeom>
              <a:solidFill>
                <a:srgbClr val="86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5534625" y="2432725"/>
                <a:ext cx="22575" cy="34750"/>
              </a:xfrm>
              <a:custGeom>
                <a:avLst/>
                <a:gdLst/>
                <a:ahLst/>
                <a:cxnLst/>
                <a:rect l="l" t="t" r="r" b="b"/>
                <a:pathLst>
                  <a:path w="903" h="1390" extrusionOk="0">
                    <a:moveTo>
                      <a:pt x="512" y="1"/>
                    </a:moveTo>
                    <a:cubicBezTo>
                      <a:pt x="493" y="1"/>
                      <a:pt x="473" y="4"/>
                      <a:pt x="451" y="11"/>
                    </a:cubicBezTo>
                    <a:cubicBezTo>
                      <a:pt x="351" y="11"/>
                      <a:pt x="226" y="36"/>
                      <a:pt x="151" y="136"/>
                    </a:cubicBezTo>
                    <a:cubicBezTo>
                      <a:pt x="76" y="211"/>
                      <a:pt x="25" y="337"/>
                      <a:pt x="25" y="437"/>
                    </a:cubicBezTo>
                    <a:lnTo>
                      <a:pt x="25" y="938"/>
                    </a:lnTo>
                    <a:cubicBezTo>
                      <a:pt x="0" y="1013"/>
                      <a:pt x="25" y="1064"/>
                      <a:pt x="50" y="1114"/>
                    </a:cubicBezTo>
                    <a:cubicBezTo>
                      <a:pt x="76" y="1164"/>
                      <a:pt x="101" y="1214"/>
                      <a:pt x="151" y="1264"/>
                    </a:cubicBezTo>
                    <a:cubicBezTo>
                      <a:pt x="176" y="1314"/>
                      <a:pt x="226" y="1339"/>
                      <a:pt x="301" y="1364"/>
                    </a:cubicBezTo>
                    <a:cubicBezTo>
                      <a:pt x="351" y="1389"/>
                      <a:pt x="401" y="1389"/>
                      <a:pt x="451" y="1389"/>
                    </a:cubicBezTo>
                    <a:cubicBezTo>
                      <a:pt x="577" y="1389"/>
                      <a:pt x="702" y="1339"/>
                      <a:pt x="777" y="1264"/>
                    </a:cubicBezTo>
                    <a:cubicBezTo>
                      <a:pt x="852" y="1164"/>
                      <a:pt x="903" y="1064"/>
                      <a:pt x="903" y="938"/>
                    </a:cubicBezTo>
                    <a:lnTo>
                      <a:pt x="903" y="437"/>
                    </a:lnTo>
                    <a:cubicBezTo>
                      <a:pt x="903" y="387"/>
                      <a:pt x="903" y="337"/>
                      <a:pt x="878" y="287"/>
                    </a:cubicBezTo>
                    <a:cubicBezTo>
                      <a:pt x="852" y="211"/>
                      <a:pt x="827" y="161"/>
                      <a:pt x="777" y="136"/>
                    </a:cubicBezTo>
                    <a:cubicBezTo>
                      <a:pt x="727" y="86"/>
                      <a:pt x="677" y="61"/>
                      <a:pt x="627" y="36"/>
                    </a:cubicBezTo>
                    <a:cubicBezTo>
                      <a:pt x="591" y="18"/>
                      <a:pt x="556" y="1"/>
                      <a:pt x="512" y="1"/>
                    </a:cubicBezTo>
                    <a:close/>
                  </a:path>
                </a:pathLst>
              </a:custGeom>
              <a:solidFill>
                <a:srgbClr val="86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5420575" y="2696775"/>
                <a:ext cx="24475" cy="30575"/>
              </a:xfrm>
              <a:custGeom>
                <a:avLst/>
                <a:gdLst/>
                <a:ahLst/>
                <a:cxnLst/>
                <a:rect l="l" t="t" r="r" b="b"/>
                <a:pathLst>
                  <a:path w="979" h="1223" extrusionOk="0">
                    <a:moveTo>
                      <a:pt x="327" y="0"/>
                    </a:moveTo>
                    <a:cubicBezTo>
                      <a:pt x="302" y="25"/>
                      <a:pt x="277" y="25"/>
                      <a:pt x="226" y="51"/>
                    </a:cubicBezTo>
                    <a:cubicBezTo>
                      <a:pt x="151" y="101"/>
                      <a:pt x="101" y="151"/>
                      <a:pt x="51" y="226"/>
                    </a:cubicBezTo>
                    <a:cubicBezTo>
                      <a:pt x="51" y="251"/>
                      <a:pt x="26" y="301"/>
                      <a:pt x="26" y="326"/>
                    </a:cubicBezTo>
                    <a:cubicBezTo>
                      <a:pt x="1" y="401"/>
                      <a:pt x="1" y="477"/>
                      <a:pt x="26" y="552"/>
                    </a:cubicBezTo>
                    <a:cubicBezTo>
                      <a:pt x="51" y="677"/>
                      <a:pt x="76" y="777"/>
                      <a:pt x="101" y="878"/>
                    </a:cubicBezTo>
                    <a:cubicBezTo>
                      <a:pt x="126" y="953"/>
                      <a:pt x="151" y="1003"/>
                      <a:pt x="176" y="1053"/>
                    </a:cubicBezTo>
                    <a:cubicBezTo>
                      <a:pt x="226" y="1103"/>
                      <a:pt x="252" y="1128"/>
                      <a:pt x="327" y="1153"/>
                    </a:cubicBezTo>
                    <a:cubicBezTo>
                      <a:pt x="377" y="1203"/>
                      <a:pt x="427" y="1203"/>
                      <a:pt x="477" y="1203"/>
                    </a:cubicBezTo>
                    <a:cubicBezTo>
                      <a:pt x="502" y="1216"/>
                      <a:pt x="533" y="1222"/>
                      <a:pt x="565" y="1222"/>
                    </a:cubicBezTo>
                    <a:cubicBezTo>
                      <a:pt x="596" y="1222"/>
                      <a:pt x="627" y="1216"/>
                      <a:pt x="653" y="1203"/>
                    </a:cubicBezTo>
                    <a:cubicBezTo>
                      <a:pt x="678" y="1203"/>
                      <a:pt x="728" y="1178"/>
                      <a:pt x="753" y="1153"/>
                    </a:cubicBezTo>
                    <a:cubicBezTo>
                      <a:pt x="828" y="1128"/>
                      <a:pt x="878" y="1078"/>
                      <a:pt x="928" y="1003"/>
                    </a:cubicBezTo>
                    <a:cubicBezTo>
                      <a:pt x="928" y="953"/>
                      <a:pt x="953" y="928"/>
                      <a:pt x="978" y="878"/>
                    </a:cubicBezTo>
                    <a:cubicBezTo>
                      <a:pt x="978" y="802"/>
                      <a:pt x="978" y="727"/>
                      <a:pt x="978" y="652"/>
                    </a:cubicBezTo>
                    <a:cubicBezTo>
                      <a:pt x="953" y="552"/>
                      <a:pt x="903" y="426"/>
                      <a:pt x="878" y="326"/>
                    </a:cubicBezTo>
                    <a:cubicBezTo>
                      <a:pt x="878" y="276"/>
                      <a:pt x="853" y="226"/>
                      <a:pt x="803" y="176"/>
                    </a:cubicBezTo>
                    <a:cubicBezTo>
                      <a:pt x="778" y="126"/>
                      <a:pt x="728" y="76"/>
                      <a:pt x="678" y="51"/>
                    </a:cubicBezTo>
                    <a:cubicBezTo>
                      <a:pt x="627" y="25"/>
                      <a:pt x="577" y="0"/>
                      <a:pt x="502"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5428725" y="2619650"/>
                <a:ext cx="26975" cy="43375"/>
              </a:xfrm>
              <a:custGeom>
                <a:avLst/>
                <a:gdLst/>
                <a:ahLst/>
                <a:cxnLst/>
                <a:rect l="l" t="t" r="r" b="b"/>
                <a:pathLst>
                  <a:path w="1079" h="1735" extrusionOk="0">
                    <a:moveTo>
                      <a:pt x="475" y="0"/>
                    </a:moveTo>
                    <a:cubicBezTo>
                      <a:pt x="432" y="0"/>
                      <a:pt x="390" y="9"/>
                      <a:pt x="352" y="28"/>
                    </a:cubicBezTo>
                    <a:cubicBezTo>
                      <a:pt x="226" y="53"/>
                      <a:pt x="126" y="128"/>
                      <a:pt x="76" y="228"/>
                    </a:cubicBezTo>
                    <a:cubicBezTo>
                      <a:pt x="26" y="328"/>
                      <a:pt x="1" y="454"/>
                      <a:pt x="26" y="554"/>
                    </a:cubicBezTo>
                    <a:cubicBezTo>
                      <a:pt x="76" y="830"/>
                      <a:pt x="126" y="1131"/>
                      <a:pt x="201" y="1406"/>
                    </a:cubicBezTo>
                    <a:cubicBezTo>
                      <a:pt x="226" y="1506"/>
                      <a:pt x="301" y="1607"/>
                      <a:pt x="402" y="1682"/>
                    </a:cubicBezTo>
                    <a:cubicBezTo>
                      <a:pt x="464" y="1713"/>
                      <a:pt x="535" y="1734"/>
                      <a:pt x="604" y="1734"/>
                    </a:cubicBezTo>
                    <a:cubicBezTo>
                      <a:pt x="647" y="1734"/>
                      <a:pt x="689" y="1726"/>
                      <a:pt x="728" y="1707"/>
                    </a:cubicBezTo>
                    <a:cubicBezTo>
                      <a:pt x="853" y="1682"/>
                      <a:pt x="953" y="1607"/>
                      <a:pt x="1003" y="1506"/>
                    </a:cubicBezTo>
                    <a:cubicBezTo>
                      <a:pt x="1078" y="1406"/>
                      <a:pt x="1078" y="1281"/>
                      <a:pt x="1053" y="1181"/>
                    </a:cubicBezTo>
                    <a:cubicBezTo>
                      <a:pt x="1003" y="880"/>
                      <a:pt x="953" y="604"/>
                      <a:pt x="903" y="328"/>
                    </a:cubicBezTo>
                    <a:cubicBezTo>
                      <a:pt x="878" y="228"/>
                      <a:pt x="778" y="128"/>
                      <a:pt x="677" y="53"/>
                    </a:cubicBezTo>
                    <a:cubicBezTo>
                      <a:pt x="615" y="22"/>
                      <a:pt x="544" y="0"/>
                      <a:pt x="475" y="0"/>
                    </a:cubicBezTo>
                    <a:close/>
                  </a:path>
                </a:pathLst>
              </a:custGeom>
              <a:solidFill>
                <a:srgbClr val="86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4853550" y="2559550"/>
                <a:ext cx="28200" cy="28850"/>
              </a:xfrm>
              <a:custGeom>
                <a:avLst/>
                <a:gdLst/>
                <a:ahLst/>
                <a:cxnLst/>
                <a:rect l="l" t="t" r="r" b="b"/>
                <a:pathLst>
                  <a:path w="1128" h="1154" extrusionOk="0">
                    <a:moveTo>
                      <a:pt x="577" y="1"/>
                    </a:moveTo>
                    <a:cubicBezTo>
                      <a:pt x="501" y="26"/>
                      <a:pt x="426" y="76"/>
                      <a:pt x="376" y="126"/>
                    </a:cubicBezTo>
                    <a:lnTo>
                      <a:pt x="125" y="377"/>
                    </a:lnTo>
                    <a:cubicBezTo>
                      <a:pt x="75" y="427"/>
                      <a:pt x="50" y="477"/>
                      <a:pt x="25" y="527"/>
                    </a:cubicBezTo>
                    <a:cubicBezTo>
                      <a:pt x="0" y="577"/>
                      <a:pt x="0" y="627"/>
                      <a:pt x="0" y="702"/>
                    </a:cubicBezTo>
                    <a:cubicBezTo>
                      <a:pt x="0" y="753"/>
                      <a:pt x="0" y="803"/>
                      <a:pt x="25" y="853"/>
                    </a:cubicBezTo>
                    <a:cubicBezTo>
                      <a:pt x="50" y="928"/>
                      <a:pt x="75" y="978"/>
                      <a:pt x="125" y="1003"/>
                    </a:cubicBezTo>
                    <a:lnTo>
                      <a:pt x="226" y="1078"/>
                    </a:lnTo>
                    <a:cubicBezTo>
                      <a:pt x="276" y="1128"/>
                      <a:pt x="351" y="1154"/>
                      <a:pt x="451" y="1154"/>
                    </a:cubicBezTo>
                    <a:cubicBezTo>
                      <a:pt x="476" y="1128"/>
                      <a:pt x="526" y="1128"/>
                      <a:pt x="551" y="1128"/>
                    </a:cubicBezTo>
                    <a:cubicBezTo>
                      <a:pt x="627" y="1103"/>
                      <a:pt x="702" y="1078"/>
                      <a:pt x="752" y="1003"/>
                    </a:cubicBezTo>
                    <a:lnTo>
                      <a:pt x="1003" y="753"/>
                    </a:lnTo>
                    <a:cubicBezTo>
                      <a:pt x="1053" y="727"/>
                      <a:pt x="1078" y="677"/>
                      <a:pt x="1103" y="602"/>
                    </a:cubicBezTo>
                    <a:cubicBezTo>
                      <a:pt x="1128" y="552"/>
                      <a:pt x="1128" y="502"/>
                      <a:pt x="1128" y="452"/>
                    </a:cubicBezTo>
                    <a:cubicBezTo>
                      <a:pt x="1128" y="377"/>
                      <a:pt x="1128" y="326"/>
                      <a:pt x="1103" y="276"/>
                    </a:cubicBezTo>
                    <a:cubicBezTo>
                      <a:pt x="1078" y="226"/>
                      <a:pt x="1053" y="176"/>
                      <a:pt x="1003" y="126"/>
                    </a:cubicBezTo>
                    <a:lnTo>
                      <a:pt x="902" y="51"/>
                    </a:lnTo>
                    <a:cubicBezTo>
                      <a:pt x="852" y="26"/>
                      <a:pt x="777" y="1"/>
                      <a:pt x="67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4869825" y="2590875"/>
                <a:ext cx="26975" cy="26350"/>
              </a:xfrm>
              <a:custGeom>
                <a:avLst/>
                <a:gdLst/>
                <a:ahLst/>
                <a:cxnLst/>
                <a:rect l="l" t="t" r="r" b="b"/>
                <a:pathLst>
                  <a:path w="1079" h="1054" extrusionOk="0">
                    <a:moveTo>
                      <a:pt x="502" y="1"/>
                    </a:moveTo>
                    <a:cubicBezTo>
                      <a:pt x="427" y="26"/>
                      <a:pt x="352" y="76"/>
                      <a:pt x="301" y="126"/>
                    </a:cubicBezTo>
                    <a:lnTo>
                      <a:pt x="126" y="276"/>
                    </a:lnTo>
                    <a:cubicBezTo>
                      <a:pt x="101" y="327"/>
                      <a:pt x="51" y="377"/>
                      <a:pt x="51" y="427"/>
                    </a:cubicBezTo>
                    <a:cubicBezTo>
                      <a:pt x="26" y="477"/>
                      <a:pt x="1" y="552"/>
                      <a:pt x="1" y="602"/>
                    </a:cubicBezTo>
                    <a:cubicBezTo>
                      <a:pt x="1" y="652"/>
                      <a:pt x="26" y="728"/>
                      <a:pt x="51" y="778"/>
                    </a:cubicBezTo>
                    <a:cubicBezTo>
                      <a:pt x="51" y="828"/>
                      <a:pt x="101" y="878"/>
                      <a:pt x="126" y="928"/>
                    </a:cubicBezTo>
                    <a:lnTo>
                      <a:pt x="226" y="1003"/>
                    </a:lnTo>
                    <a:cubicBezTo>
                      <a:pt x="301" y="1028"/>
                      <a:pt x="377" y="1053"/>
                      <a:pt x="452" y="1053"/>
                    </a:cubicBezTo>
                    <a:cubicBezTo>
                      <a:pt x="502" y="1053"/>
                      <a:pt x="527" y="1053"/>
                      <a:pt x="577" y="1028"/>
                    </a:cubicBezTo>
                    <a:cubicBezTo>
                      <a:pt x="652" y="1028"/>
                      <a:pt x="702" y="978"/>
                      <a:pt x="778" y="928"/>
                    </a:cubicBezTo>
                    <a:lnTo>
                      <a:pt x="928" y="753"/>
                    </a:lnTo>
                    <a:cubicBezTo>
                      <a:pt x="978" y="703"/>
                      <a:pt x="1003" y="652"/>
                      <a:pt x="1028" y="602"/>
                    </a:cubicBezTo>
                    <a:cubicBezTo>
                      <a:pt x="1053" y="552"/>
                      <a:pt x="1078" y="502"/>
                      <a:pt x="1078" y="427"/>
                    </a:cubicBezTo>
                    <a:cubicBezTo>
                      <a:pt x="1078" y="377"/>
                      <a:pt x="1053" y="327"/>
                      <a:pt x="1028" y="276"/>
                    </a:cubicBezTo>
                    <a:cubicBezTo>
                      <a:pt x="1003" y="201"/>
                      <a:pt x="978" y="151"/>
                      <a:pt x="928" y="126"/>
                    </a:cubicBezTo>
                    <a:cubicBezTo>
                      <a:pt x="903" y="101"/>
                      <a:pt x="878" y="76"/>
                      <a:pt x="853" y="51"/>
                    </a:cubicBezTo>
                    <a:cubicBezTo>
                      <a:pt x="778" y="1"/>
                      <a:pt x="702" y="1"/>
                      <a:pt x="62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a:off x="5521475" y="3486200"/>
                <a:ext cx="33225" cy="51700"/>
              </a:xfrm>
              <a:custGeom>
                <a:avLst/>
                <a:gdLst/>
                <a:ahLst/>
                <a:cxnLst/>
                <a:rect l="l" t="t" r="r" b="b"/>
                <a:pathLst>
                  <a:path w="1329" h="2068" extrusionOk="0">
                    <a:moveTo>
                      <a:pt x="506" y="0"/>
                    </a:moveTo>
                    <a:cubicBezTo>
                      <a:pt x="460" y="0"/>
                      <a:pt x="414" y="8"/>
                      <a:pt x="376" y="28"/>
                    </a:cubicBezTo>
                    <a:cubicBezTo>
                      <a:pt x="150" y="103"/>
                      <a:pt x="0" y="328"/>
                      <a:pt x="50" y="579"/>
                    </a:cubicBezTo>
                    <a:cubicBezTo>
                      <a:pt x="175" y="955"/>
                      <a:pt x="276" y="1331"/>
                      <a:pt x="401" y="1732"/>
                    </a:cubicBezTo>
                    <a:cubicBezTo>
                      <a:pt x="426" y="1832"/>
                      <a:pt x="501" y="1957"/>
                      <a:pt x="602" y="2008"/>
                    </a:cubicBezTo>
                    <a:cubicBezTo>
                      <a:pt x="675" y="2044"/>
                      <a:pt x="762" y="2068"/>
                      <a:pt x="842" y="2068"/>
                    </a:cubicBezTo>
                    <a:cubicBezTo>
                      <a:pt x="872" y="2068"/>
                      <a:pt x="900" y="2064"/>
                      <a:pt x="927" y="2058"/>
                    </a:cubicBezTo>
                    <a:cubicBezTo>
                      <a:pt x="1153" y="1982"/>
                      <a:pt x="1328" y="1732"/>
                      <a:pt x="1253" y="1506"/>
                    </a:cubicBezTo>
                    <a:lnTo>
                      <a:pt x="927" y="328"/>
                    </a:lnTo>
                    <a:cubicBezTo>
                      <a:pt x="902" y="228"/>
                      <a:pt x="802" y="128"/>
                      <a:pt x="702" y="53"/>
                    </a:cubicBezTo>
                    <a:cubicBezTo>
                      <a:pt x="655" y="22"/>
                      <a:pt x="580" y="0"/>
                      <a:pt x="506"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a:off x="5553425" y="3498775"/>
                <a:ext cx="25075" cy="28700"/>
              </a:xfrm>
              <a:custGeom>
                <a:avLst/>
                <a:gdLst/>
                <a:ahLst/>
                <a:cxnLst/>
                <a:rect l="l" t="t" r="r" b="b"/>
                <a:pathLst>
                  <a:path w="1003" h="1148" extrusionOk="0">
                    <a:moveTo>
                      <a:pt x="527" y="1"/>
                    </a:moveTo>
                    <a:cubicBezTo>
                      <a:pt x="451" y="1"/>
                      <a:pt x="401" y="1"/>
                      <a:pt x="351" y="26"/>
                    </a:cubicBezTo>
                    <a:cubicBezTo>
                      <a:pt x="301" y="26"/>
                      <a:pt x="276" y="51"/>
                      <a:pt x="226" y="51"/>
                    </a:cubicBezTo>
                    <a:cubicBezTo>
                      <a:pt x="176" y="101"/>
                      <a:pt x="100" y="151"/>
                      <a:pt x="75" y="226"/>
                    </a:cubicBezTo>
                    <a:cubicBezTo>
                      <a:pt x="50" y="251"/>
                      <a:pt x="50" y="302"/>
                      <a:pt x="25" y="327"/>
                    </a:cubicBezTo>
                    <a:cubicBezTo>
                      <a:pt x="0" y="402"/>
                      <a:pt x="0" y="477"/>
                      <a:pt x="25" y="552"/>
                    </a:cubicBezTo>
                    <a:cubicBezTo>
                      <a:pt x="50" y="652"/>
                      <a:pt x="75" y="728"/>
                      <a:pt x="100" y="803"/>
                    </a:cubicBezTo>
                    <a:cubicBezTo>
                      <a:pt x="126" y="878"/>
                      <a:pt x="151" y="928"/>
                      <a:pt x="201" y="978"/>
                    </a:cubicBezTo>
                    <a:cubicBezTo>
                      <a:pt x="226" y="1028"/>
                      <a:pt x="276" y="1053"/>
                      <a:pt x="326" y="1078"/>
                    </a:cubicBezTo>
                    <a:cubicBezTo>
                      <a:pt x="376" y="1129"/>
                      <a:pt x="426" y="1129"/>
                      <a:pt x="476" y="1129"/>
                    </a:cubicBezTo>
                    <a:cubicBezTo>
                      <a:pt x="514" y="1141"/>
                      <a:pt x="545" y="1147"/>
                      <a:pt x="574" y="1147"/>
                    </a:cubicBezTo>
                    <a:cubicBezTo>
                      <a:pt x="602" y="1147"/>
                      <a:pt x="627" y="1141"/>
                      <a:pt x="652" y="1129"/>
                    </a:cubicBezTo>
                    <a:cubicBezTo>
                      <a:pt x="702" y="1129"/>
                      <a:pt x="727" y="1104"/>
                      <a:pt x="752" y="1078"/>
                    </a:cubicBezTo>
                    <a:cubicBezTo>
                      <a:pt x="827" y="1053"/>
                      <a:pt x="902" y="1003"/>
                      <a:pt x="928" y="928"/>
                    </a:cubicBezTo>
                    <a:cubicBezTo>
                      <a:pt x="953" y="878"/>
                      <a:pt x="953" y="853"/>
                      <a:pt x="978" y="803"/>
                    </a:cubicBezTo>
                    <a:cubicBezTo>
                      <a:pt x="1003" y="728"/>
                      <a:pt x="1003" y="652"/>
                      <a:pt x="978" y="577"/>
                    </a:cubicBezTo>
                    <a:cubicBezTo>
                      <a:pt x="953" y="502"/>
                      <a:pt x="928" y="427"/>
                      <a:pt x="902" y="327"/>
                    </a:cubicBezTo>
                    <a:cubicBezTo>
                      <a:pt x="877" y="276"/>
                      <a:pt x="852" y="226"/>
                      <a:pt x="802" y="176"/>
                    </a:cubicBezTo>
                    <a:cubicBezTo>
                      <a:pt x="777" y="126"/>
                      <a:pt x="727" y="101"/>
                      <a:pt x="677" y="51"/>
                    </a:cubicBezTo>
                    <a:cubicBezTo>
                      <a:pt x="627" y="26"/>
                      <a:pt x="577" y="1"/>
                      <a:pt x="52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5584750" y="3488125"/>
                <a:ext cx="22575" cy="24725"/>
              </a:xfrm>
              <a:custGeom>
                <a:avLst/>
                <a:gdLst/>
                <a:ahLst/>
                <a:cxnLst/>
                <a:rect l="l" t="t" r="r" b="b"/>
                <a:pathLst>
                  <a:path w="903" h="989" extrusionOk="0">
                    <a:moveTo>
                      <a:pt x="451" y="1"/>
                    </a:moveTo>
                    <a:cubicBezTo>
                      <a:pt x="426" y="26"/>
                      <a:pt x="376" y="26"/>
                      <a:pt x="351" y="26"/>
                    </a:cubicBezTo>
                    <a:cubicBezTo>
                      <a:pt x="251" y="51"/>
                      <a:pt x="201" y="76"/>
                      <a:pt x="126" y="151"/>
                    </a:cubicBezTo>
                    <a:cubicBezTo>
                      <a:pt x="101" y="176"/>
                      <a:pt x="76" y="201"/>
                      <a:pt x="50" y="226"/>
                    </a:cubicBezTo>
                    <a:cubicBezTo>
                      <a:pt x="25" y="301"/>
                      <a:pt x="0" y="377"/>
                      <a:pt x="0" y="452"/>
                    </a:cubicBezTo>
                    <a:lnTo>
                      <a:pt x="0" y="552"/>
                    </a:lnTo>
                    <a:cubicBezTo>
                      <a:pt x="0" y="602"/>
                      <a:pt x="25" y="652"/>
                      <a:pt x="50" y="702"/>
                    </a:cubicBezTo>
                    <a:cubicBezTo>
                      <a:pt x="50" y="778"/>
                      <a:pt x="101" y="828"/>
                      <a:pt x="126" y="853"/>
                    </a:cubicBezTo>
                    <a:cubicBezTo>
                      <a:pt x="176" y="903"/>
                      <a:pt x="226" y="928"/>
                      <a:pt x="276" y="953"/>
                    </a:cubicBezTo>
                    <a:cubicBezTo>
                      <a:pt x="311" y="971"/>
                      <a:pt x="359" y="989"/>
                      <a:pt x="402" y="989"/>
                    </a:cubicBezTo>
                    <a:cubicBezTo>
                      <a:pt x="420" y="989"/>
                      <a:pt x="437" y="985"/>
                      <a:pt x="451" y="978"/>
                    </a:cubicBezTo>
                    <a:lnTo>
                      <a:pt x="577" y="978"/>
                    </a:lnTo>
                    <a:cubicBezTo>
                      <a:pt x="652" y="953"/>
                      <a:pt x="702" y="928"/>
                      <a:pt x="777" y="853"/>
                    </a:cubicBezTo>
                    <a:cubicBezTo>
                      <a:pt x="802" y="828"/>
                      <a:pt x="827" y="803"/>
                      <a:pt x="852" y="753"/>
                    </a:cubicBezTo>
                    <a:cubicBezTo>
                      <a:pt x="878" y="702"/>
                      <a:pt x="903" y="627"/>
                      <a:pt x="903" y="552"/>
                    </a:cubicBezTo>
                    <a:lnTo>
                      <a:pt x="903" y="452"/>
                    </a:lnTo>
                    <a:cubicBezTo>
                      <a:pt x="903" y="402"/>
                      <a:pt x="903" y="352"/>
                      <a:pt x="852" y="301"/>
                    </a:cubicBezTo>
                    <a:cubicBezTo>
                      <a:pt x="852" y="226"/>
                      <a:pt x="802" y="176"/>
                      <a:pt x="777" y="151"/>
                    </a:cubicBezTo>
                    <a:cubicBezTo>
                      <a:pt x="727" y="101"/>
                      <a:pt x="677" y="76"/>
                      <a:pt x="627" y="51"/>
                    </a:cubicBezTo>
                    <a:cubicBezTo>
                      <a:pt x="577" y="26"/>
                      <a:pt x="502" y="1"/>
                      <a:pt x="451"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5285250" y="3584000"/>
                <a:ext cx="22575" cy="30725"/>
              </a:xfrm>
              <a:custGeom>
                <a:avLst/>
                <a:gdLst/>
                <a:ahLst/>
                <a:cxnLst/>
                <a:rect l="l" t="t" r="r" b="b"/>
                <a:pathLst>
                  <a:path w="903" h="1229" extrusionOk="0">
                    <a:moveTo>
                      <a:pt x="451" y="0"/>
                    </a:moveTo>
                    <a:lnTo>
                      <a:pt x="351" y="25"/>
                    </a:lnTo>
                    <a:cubicBezTo>
                      <a:pt x="276" y="25"/>
                      <a:pt x="201" y="76"/>
                      <a:pt x="151" y="126"/>
                    </a:cubicBezTo>
                    <a:lnTo>
                      <a:pt x="76" y="226"/>
                    </a:lnTo>
                    <a:cubicBezTo>
                      <a:pt x="25" y="301"/>
                      <a:pt x="25" y="376"/>
                      <a:pt x="25" y="451"/>
                    </a:cubicBezTo>
                    <a:lnTo>
                      <a:pt x="25" y="777"/>
                    </a:lnTo>
                    <a:cubicBezTo>
                      <a:pt x="0" y="852"/>
                      <a:pt x="25" y="903"/>
                      <a:pt x="50" y="953"/>
                    </a:cubicBezTo>
                    <a:cubicBezTo>
                      <a:pt x="76" y="1003"/>
                      <a:pt x="101" y="1053"/>
                      <a:pt x="151" y="1103"/>
                    </a:cubicBezTo>
                    <a:cubicBezTo>
                      <a:pt x="176" y="1153"/>
                      <a:pt x="226" y="1178"/>
                      <a:pt x="301" y="1203"/>
                    </a:cubicBezTo>
                    <a:cubicBezTo>
                      <a:pt x="351" y="1228"/>
                      <a:pt x="401" y="1228"/>
                      <a:pt x="451" y="1228"/>
                    </a:cubicBezTo>
                    <a:cubicBezTo>
                      <a:pt x="502" y="1228"/>
                      <a:pt x="527" y="1228"/>
                      <a:pt x="577" y="1203"/>
                    </a:cubicBezTo>
                    <a:cubicBezTo>
                      <a:pt x="652" y="1203"/>
                      <a:pt x="727" y="1153"/>
                      <a:pt x="777" y="1103"/>
                    </a:cubicBezTo>
                    <a:cubicBezTo>
                      <a:pt x="802" y="1078"/>
                      <a:pt x="827" y="1028"/>
                      <a:pt x="852" y="1003"/>
                    </a:cubicBezTo>
                    <a:cubicBezTo>
                      <a:pt x="903" y="928"/>
                      <a:pt x="903" y="852"/>
                      <a:pt x="903" y="777"/>
                    </a:cubicBezTo>
                    <a:lnTo>
                      <a:pt x="903" y="451"/>
                    </a:lnTo>
                    <a:cubicBezTo>
                      <a:pt x="903" y="376"/>
                      <a:pt x="903" y="326"/>
                      <a:pt x="878" y="276"/>
                    </a:cubicBezTo>
                    <a:cubicBezTo>
                      <a:pt x="852" y="226"/>
                      <a:pt x="827" y="176"/>
                      <a:pt x="777" y="126"/>
                    </a:cubicBezTo>
                    <a:cubicBezTo>
                      <a:pt x="727" y="76"/>
                      <a:pt x="677" y="50"/>
                      <a:pt x="627" y="25"/>
                    </a:cubicBezTo>
                    <a:cubicBezTo>
                      <a:pt x="577" y="0"/>
                      <a:pt x="527" y="0"/>
                      <a:pt x="451"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5875475" y="3689875"/>
                <a:ext cx="22575" cy="28850"/>
              </a:xfrm>
              <a:custGeom>
                <a:avLst/>
                <a:gdLst/>
                <a:ahLst/>
                <a:cxnLst/>
                <a:rect l="l" t="t" r="r" b="b"/>
                <a:pathLst>
                  <a:path w="903" h="1154" extrusionOk="0">
                    <a:moveTo>
                      <a:pt x="452" y="1"/>
                    </a:moveTo>
                    <a:lnTo>
                      <a:pt x="351" y="26"/>
                    </a:lnTo>
                    <a:cubicBezTo>
                      <a:pt x="276" y="51"/>
                      <a:pt x="201" y="76"/>
                      <a:pt x="151" y="126"/>
                    </a:cubicBezTo>
                    <a:cubicBezTo>
                      <a:pt x="126" y="176"/>
                      <a:pt x="101" y="201"/>
                      <a:pt x="76" y="226"/>
                    </a:cubicBezTo>
                    <a:cubicBezTo>
                      <a:pt x="26" y="302"/>
                      <a:pt x="26" y="377"/>
                      <a:pt x="26" y="452"/>
                    </a:cubicBezTo>
                    <a:lnTo>
                      <a:pt x="26" y="703"/>
                    </a:lnTo>
                    <a:cubicBezTo>
                      <a:pt x="1" y="753"/>
                      <a:pt x="26" y="828"/>
                      <a:pt x="51" y="878"/>
                    </a:cubicBezTo>
                    <a:cubicBezTo>
                      <a:pt x="76" y="928"/>
                      <a:pt x="101" y="978"/>
                      <a:pt x="151" y="1029"/>
                    </a:cubicBezTo>
                    <a:cubicBezTo>
                      <a:pt x="176" y="1054"/>
                      <a:pt x="226" y="1104"/>
                      <a:pt x="301" y="1104"/>
                    </a:cubicBezTo>
                    <a:cubicBezTo>
                      <a:pt x="351" y="1129"/>
                      <a:pt x="402" y="1154"/>
                      <a:pt x="452" y="1154"/>
                    </a:cubicBezTo>
                    <a:cubicBezTo>
                      <a:pt x="502" y="1154"/>
                      <a:pt x="527" y="1129"/>
                      <a:pt x="577" y="1129"/>
                    </a:cubicBezTo>
                    <a:cubicBezTo>
                      <a:pt x="652" y="1104"/>
                      <a:pt x="727" y="1079"/>
                      <a:pt x="777" y="1029"/>
                    </a:cubicBezTo>
                    <a:cubicBezTo>
                      <a:pt x="803" y="978"/>
                      <a:pt x="828" y="953"/>
                      <a:pt x="853" y="928"/>
                    </a:cubicBezTo>
                    <a:cubicBezTo>
                      <a:pt x="878" y="853"/>
                      <a:pt x="903" y="778"/>
                      <a:pt x="903" y="703"/>
                    </a:cubicBezTo>
                    <a:lnTo>
                      <a:pt x="903" y="452"/>
                    </a:lnTo>
                    <a:cubicBezTo>
                      <a:pt x="903" y="402"/>
                      <a:pt x="903" y="327"/>
                      <a:pt x="878" y="277"/>
                    </a:cubicBezTo>
                    <a:cubicBezTo>
                      <a:pt x="853" y="226"/>
                      <a:pt x="828" y="176"/>
                      <a:pt x="777" y="126"/>
                    </a:cubicBezTo>
                    <a:cubicBezTo>
                      <a:pt x="727" y="101"/>
                      <a:pt x="677" y="51"/>
                      <a:pt x="627" y="51"/>
                    </a:cubicBezTo>
                    <a:cubicBezTo>
                      <a:pt x="577" y="26"/>
                      <a:pt x="527" y="1"/>
                      <a:pt x="4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5832875" y="3700525"/>
                <a:ext cx="28850" cy="21975"/>
              </a:xfrm>
              <a:custGeom>
                <a:avLst/>
                <a:gdLst/>
                <a:ahLst/>
                <a:cxnLst/>
                <a:rect l="l" t="t" r="r" b="b"/>
                <a:pathLst>
                  <a:path w="1154" h="879" extrusionOk="0">
                    <a:moveTo>
                      <a:pt x="577" y="1"/>
                    </a:moveTo>
                    <a:cubicBezTo>
                      <a:pt x="0" y="1"/>
                      <a:pt x="0" y="878"/>
                      <a:pt x="577" y="878"/>
                    </a:cubicBezTo>
                    <a:cubicBezTo>
                      <a:pt x="1153" y="878"/>
                      <a:pt x="1153" y="1"/>
                      <a:pt x="57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5717575" y="3664825"/>
                <a:ext cx="22575" cy="30725"/>
              </a:xfrm>
              <a:custGeom>
                <a:avLst/>
                <a:gdLst/>
                <a:ahLst/>
                <a:cxnLst/>
                <a:rect l="l" t="t" r="r" b="b"/>
                <a:pathLst>
                  <a:path w="903" h="1229" extrusionOk="0">
                    <a:moveTo>
                      <a:pt x="452" y="0"/>
                    </a:moveTo>
                    <a:cubicBezTo>
                      <a:pt x="427" y="25"/>
                      <a:pt x="377" y="25"/>
                      <a:pt x="352" y="25"/>
                    </a:cubicBezTo>
                    <a:cubicBezTo>
                      <a:pt x="276" y="51"/>
                      <a:pt x="201" y="76"/>
                      <a:pt x="151" y="151"/>
                    </a:cubicBezTo>
                    <a:cubicBezTo>
                      <a:pt x="126" y="176"/>
                      <a:pt x="101" y="201"/>
                      <a:pt x="76" y="226"/>
                    </a:cubicBezTo>
                    <a:cubicBezTo>
                      <a:pt x="26" y="301"/>
                      <a:pt x="1" y="376"/>
                      <a:pt x="1" y="452"/>
                    </a:cubicBezTo>
                    <a:lnTo>
                      <a:pt x="1" y="777"/>
                    </a:lnTo>
                    <a:cubicBezTo>
                      <a:pt x="1" y="853"/>
                      <a:pt x="26" y="903"/>
                      <a:pt x="51" y="953"/>
                    </a:cubicBezTo>
                    <a:cubicBezTo>
                      <a:pt x="76" y="1003"/>
                      <a:pt x="101" y="1053"/>
                      <a:pt x="151" y="1103"/>
                    </a:cubicBezTo>
                    <a:cubicBezTo>
                      <a:pt x="176" y="1153"/>
                      <a:pt x="226" y="1178"/>
                      <a:pt x="301" y="1203"/>
                    </a:cubicBezTo>
                    <a:cubicBezTo>
                      <a:pt x="352" y="1228"/>
                      <a:pt x="402" y="1228"/>
                      <a:pt x="452" y="1228"/>
                    </a:cubicBezTo>
                    <a:lnTo>
                      <a:pt x="577" y="1228"/>
                    </a:lnTo>
                    <a:cubicBezTo>
                      <a:pt x="652" y="1203"/>
                      <a:pt x="727" y="1153"/>
                      <a:pt x="778" y="1103"/>
                    </a:cubicBezTo>
                    <a:cubicBezTo>
                      <a:pt x="803" y="1078"/>
                      <a:pt x="828" y="1053"/>
                      <a:pt x="853" y="1003"/>
                    </a:cubicBezTo>
                    <a:cubicBezTo>
                      <a:pt x="878" y="953"/>
                      <a:pt x="903" y="878"/>
                      <a:pt x="903" y="777"/>
                    </a:cubicBezTo>
                    <a:lnTo>
                      <a:pt x="903" y="452"/>
                    </a:lnTo>
                    <a:cubicBezTo>
                      <a:pt x="903" y="401"/>
                      <a:pt x="903" y="351"/>
                      <a:pt x="878" y="301"/>
                    </a:cubicBezTo>
                    <a:cubicBezTo>
                      <a:pt x="853" y="226"/>
                      <a:pt x="828" y="176"/>
                      <a:pt x="778" y="151"/>
                    </a:cubicBezTo>
                    <a:cubicBezTo>
                      <a:pt x="727" y="101"/>
                      <a:pt x="677" y="76"/>
                      <a:pt x="627" y="51"/>
                    </a:cubicBezTo>
                    <a:cubicBezTo>
                      <a:pt x="577" y="25"/>
                      <a:pt x="527" y="0"/>
                      <a:pt x="452"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055300" y="3822900"/>
                <a:ext cx="35125" cy="59850"/>
              </a:xfrm>
              <a:custGeom>
                <a:avLst/>
                <a:gdLst/>
                <a:ahLst/>
                <a:cxnLst/>
                <a:rect l="l" t="t" r="r" b="b"/>
                <a:pathLst>
                  <a:path w="1405" h="2394" extrusionOk="0">
                    <a:moveTo>
                      <a:pt x="496" y="1"/>
                    </a:moveTo>
                    <a:cubicBezTo>
                      <a:pt x="457" y="1"/>
                      <a:pt x="417" y="6"/>
                      <a:pt x="376" y="18"/>
                    </a:cubicBezTo>
                    <a:cubicBezTo>
                      <a:pt x="151" y="93"/>
                      <a:pt x="1" y="319"/>
                      <a:pt x="76" y="570"/>
                    </a:cubicBezTo>
                    <a:lnTo>
                      <a:pt x="477" y="2073"/>
                    </a:lnTo>
                    <a:cubicBezTo>
                      <a:pt x="539" y="2259"/>
                      <a:pt x="719" y="2394"/>
                      <a:pt x="907" y="2394"/>
                    </a:cubicBezTo>
                    <a:cubicBezTo>
                      <a:pt x="947" y="2394"/>
                      <a:pt x="988" y="2388"/>
                      <a:pt x="1028" y="2374"/>
                    </a:cubicBezTo>
                    <a:cubicBezTo>
                      <a:pt x="1254" y="2299"/>
                      <a:pt x="1404" y="2073"/>
                      <a:pt x="1354" y="1823"/>
                    </a:cubicBezTo>
                    <a:lnTo>
                      <a:pt x="928" y="344"/>
                    </a:lnTo>
                    <a:cubicBezTo>
                      <a:pt x="886" y="155"/>
                      <a:pt x="702" y="1"/>
                      <a:pt x="496"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013325" y="3814325"/>
                <a:ext cx="30725" cy="41250"/>
              </a:xfrm>
              <a:custGeom>
                <a:avLst/>
                <a:gdLst/>
                <a:ahLst/>
                <a:cxnLst/>
                <a:rect l="l" t="t" r="r" b="b"/>
                <a:pathLst>
                  <a:path w="1229" h="1650" extrusionOk="0">
                    <a:moveTo>
                      <a:pt x="477" y="1"/>
                    </a:moveTo>
                    <a:cubicBezTo>
                      <a:pt x="386" y="1"/>
                      <a:pt x="299" y="24"/>
                      <a:pt x="226" y="61"/>
                    </a:cubicBezTo>
                    <a:cubicBezTo>
                      <a:pt x="126" y="136"/>
                      <a:pt x="50" y="211"/>
                      <a:pt x="25" y="336"/>
                    </a:cubicBezTo>
                    <a:cubicBezTo>
                      <a:pt x="25" y="386"/>
                      <a:pt x="0" y="411"/>
                      <a:pt x="0" y="462"/>
                    </a:cubicBezTo>
                    <a:cubicBezTo>
                      <a:pt x="0" y="537"/>
                      <a:pt x="25" y="612"/>
                      <a:pt x="50" y="687"/>
                    </a:cubicBezTo>
                    <a:lnTo>
                      <a:pt x="401" y="1414"/>
                    </a:lnTo>
                    <a:cubicBezTo>
                      <a:pt x="426" y="1489"/>
                      <a:pt x="477" y="1514"/>
                      <a:pt x="527" y="1564"/>
                    </a:cubicBezTo>
                    <a:cubicBezTo>
                      <a:pt x="552" y="1589"/>
                      <a:pt x="602" y="1614"/>
                      <a:pt x="677" y="1640"/>
                    </a:cubicBezTo>
                    <a:cubicBezTo>
                      <a:pt x="704" y="1646"/>
                      <a:pt x="733" y="1649"/>
                      <a:pt x="762" y="1649"/>
                    </a:cubicBezTo>
                    <a:cubicBezTo>
                      <a:pt x="843" y="1649"/>
                      <a:pt x="929" y="1626"/>
                      <a:pt x="1003" y="1589"/>
                    </a:cubicBezTo>
                    <a:cubicBezTo>
                      <a:pt x="1103" y="1539"/>
                      <a:pt x="1203" y="1439"/>
                      <a:pt x="1228" y="1314"/>
                    </a:cubicBezTo>
                    <a:lnTo>
                      <a:pt x="1228" y="1213"/>
                    </a:lnTo>
                    <a:cubicBezTo>
                      <a:pt x="1228" y="1113"/>
                      <a:pt x="1203" y="1038"/>
                      <a:pt x="1178" y="988"/>
                    </a:cubicBezTo>
                    <a:cubicBezTo>
                      <a:pt x="1053" y="737"/>
                      <a:pt x="953" y="487"/>
                      <a:pt x="852" y="236"/>
                    </a:cubicBezTo>
                    <a:cubicBezTo>
                      <a:pt x="802" y="186"/>
                      <a:pt x="777" y="136"/>
                      <a:pt x="727" y="111"/>
                    </a:cubicBezTo>
                    <a:cubicBezTo>
                      <a:pt x="677" y="61"/>
                      <a:pt x="627" y="35"/>
                      <a:pt x="577" y="10"/>
                    </a:cubicBezTo>
                    <a:cubicBezTo>
                      <a:pt x="543" y="4"/>
                      <a:pt x="510" y="1"/>
                      <a:pt x="47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5564700" y="3885125"/>
                <a:ext cx="48275" cy="53325"/>
              </a:xfrm>
              <a:custGeom>
                <a:avLst/>
                <a:gdLst/>
                <a:ahLst/>
                <a:cxnLst/>
                <a:rect l="l" t="t" r="r" b="b"/>
                <a:pathLst>
                  <a:path w="1931" h="2133" extrusionOk="0">
                    <a:moveTo>
                      <a:pt x="652" y="1"/>
                    </a:moveTo>
                    <a:cubicBezTo>
                      <a:pt x="562" y="1"/>
                      <a:pt x="475" y="24"/>
                      <a:pt x="401" y="61"/>
                    </a:cubicBezTo>
                    <a:cubicBezTo>
                      <a:pt x="301" y="111"/>
                      <a:pt x="201" y="211"/>
                      <a:pt x="201" y="336"/>
                    </a:cubicBezTo>
                    <a:lnTo>
                      <a:pt x="0" y="1589"/>
                    </a:lnTo>
                    <a:cubicBezTo>
                      <a:pt x="0" y="1690"/>
                      <a:pt x="0" y="1815"/>
                      <a:pt x="50" y="1915"/>
                    </a:cubicBezTo>
                    <a:cubicBezTo>
                      <a:pt x="101" y="2016"/>
                      <a:pt x="226" y="2091"/>
                      <a:pt x="326" y="2116"/>
                    </a:cubicBezTo>
                    <a:cubicBezTo>
                      <a:pt x="378" y="2126"/>
                      <a:pt x="426" y="2132"/>
                      <a:pt x="471" y="2132"/>
                    </a:cubicBezTo>
                    <a:cubicBezTo>
                      <a:pt x="535" y="2132"/>
                      <a:pt x="593" y="2120"/>
                      <a:pt x="652" y="2091"/>
                    </a:cubicBezTo>
                    <a:cubicBezTo>
                      <a:pt x="752" y="2016"/>
                      <a:pt x="852" y="1915"/>
                      <a:pt x="878" y="1815"/>
                    </a:cubicBezTo>
                    <a:cubicBezTo>
                      <a:pt x="928" y="1439"/>
                      <a:pt x="978" y="1063"/>
                      <a:pt x="1028" y="712"/>
                    </a:cubicBezTo>
                    <a:lnTo>
                      <a:pt x="1028" y="712"/>
                    </a:lnTo>
                    <a:cubicBezTo>
                      <a:pt x="1003" y="938"/>
                      <a:pt x="978" y="1138"/>
                      <a:pt x="953" y="1364"/>
                    </a:cubicBezTo>
                    <a:cubicBezTo>
                      <a:pt x="953" y="1439"/>
                      <a:pt x="978" y="1489"/>
                      <a:pt x="1003" y="1539"/>
                    </a:cubicBezTo>
                    <a:cubicBezTo>
                      <a:pt x="1028" y="1589"/>
                      <a:pt x="1053" y="1640"/>
                      <a:pt x="1103" y="1690"/>
                    </a:cubicBezTo>
                    <a:cubicBezTo>
                      <a:pt x="1178" y="1765"/>
                      <a:pt x="1304" y="1815"/>
                      <a:pt x="1404" y="1815"/>
                    </a:cubicBezTo>
                    <a:cubicBezTo>
                      <a:pt x="1529" y="1815"/>
                      <a:pt x="1654" y="1765"/>
                      <a:pt x="1730" y="1690"/>
                    </a:cubicBezTo>
                    <a:cubicBezTo>
                      <a:pt x="1755" y="1665"/>
                      <a:pt x="1780" y="1615"/>
                      <a:pt x="1805" y="1589"/>
                    </a:cubicBezTo>
                    <a:cubicBezTo>
                      <a:pt x="1830" y="1514"/>
                      <a:pt x="1855" y="1439"/>
                      <a:pt x="1855" y="1364"/>
                    </a:cubicBezTo>
                    <a:lnTo>
                      <a:pt x="1930" y="712"/>
                    </a:lnTo>
                    <a:cubicBezTo>
                      <a:pt x="1930" y="637"/>
                      <a:pt x="1930" y="587"/>
                      <a:pt x="1905" y="537"/>
                    </a:cubicBezTo>
                    <a:cubicBezTo>
                      <a:pt x="1880" y="487"/>
                      <a:pt x="1855" y="437"/>
                      <a:pt x="1805" y="386"/>
                    </a:cubicBezTo>
                    <a:cubicBezTo>
                      <a:pt x="1730" y="311"/>
                      <a:pt x="1604" y="261"/>
                      <a:pt x="1479" y="261"/>
                    </a:cubicBezTo>
                    <a:cubicBezTo>
                      <a:pt x="1379" y="261"/>
                      <a:pt x="1253" y="311"/>
                      <a:pt x="1178" y="386"/>
                    </a:cubicBezTo>
                    <a:cubicBezTo>
                      <a:pt x="1153" y="412"/>
                      <a:pt x="1128" y="462"/>
                      <a:pt x="1103" y="487"/>
                    </a:cubicBezTo>
                    <a:cubicBezTo>
                      <a:pt x="1078" y="512"/>
                      <a:pt x="1078" y="537"/>
                      <a:pt x="1053" y="587"/>
                    </a:cubicBezTo>
                    <a:lnTo>
                      <a:pt x="1053" y="562"/>
                    </a:lnTo>
                    <a:cubicBezTo>
                      <a:pt x="1078" y="437"/>
                      <a:pt x="1078" y="336"/>
                      <a:pt x="1028" y="236"/>
                    </a:cubicBezTo>
                    <a:cubicBezTo>
                      <a:pt x="953" y="136"/>
                      <a:pt x="852" y="36"/>
                      <a:pt x="752" y="11"/>
                    </a:cubicBezTo>
                    <a:cubicBezTo>
                      <a:pt x="719" y="4"/>
                      <a:pt x="685" y="1"/>
                      <a:pt x="652"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5871100" y="3881375"/>
                <a:ext cx="27575" cy="41050"/>
              </a:xfrm>
              <a:custGeom>
                <a:avLst/>
                <a:gdLst/>
                <a:ahLst/>
                <a:cxnLst/>
                <a:rect l="l" t="t" r="r" b="b"/>
                <a:pathLst>
                  <a:path w="1103" h="1642" extrusionOk="0">
                    <a:moveTo>
                      <a:pt x="440" y="0"/>
                    </a:moveTo>
                    <a:cubicBezTo>
                      <a:pt x="408" y="0"/>
                      <a:pt x="378" y="3"/>
                      <a:pt x="351" y="10"/>
                    </a:cubicBezTo>
                    <a:cubicBezTo>
                      <a:pt x="251" y="35"/>
                      <a:pt x="125" y="110"/>
                      <a:pt x="75" y="211"/>
                    </a:cubicBezTo>
                    <a:cubicBezTo>
                      <a:pt x="25" y="336"/>
                      <a:pt x="0" y="436"/>
                      <a:pt x="25" y="562"/>
                    </a:cubicBezTo>
                    <a:cubicBezTo>
                      <a:pt x="100" y="812"/>
                      <a:pt x="150" y="1063"/>
                      <a:pt x="201" y="1313"/>
                    </a:cubicBezTo>
                    <a:cubicBezTo>
                      <a:pt x="226" y="1414"/>
                      <a:pt x="326" y="1514"/>
                      <a:pt x="426" y="1589"/>
                    </a:cubicBezTo>
                    <a:cubicBezTo>
                      <a:pt x="473" y="1620"/>
                      <a:pt x="548" y="1641"/>
                      <a:pt x="622" y="1641"/>
                    </a:cubicBezTo>
                    <a:cubicBezTo>
                      <a:pt x="668" y="1641"/>
                      <a:pt x="714" y="1633"/>
                      <a:pt x="752" y="1614"/>
                    </a:cubicBezTo>
                    <a:cubicBezTo>
                      <a:pt x="852" y="1589"/>
                      <a:pt x="978" y="1514"/>
                      <a:pt x="1028" y="1414"/>
                    </a:cubicBezTo>
                    <a:cubicBezTo>
                      <a:pt x="1078" y="1313"/>
                      <a:pt x="1103" y="1188"/>
                      <a:pt x="1078" y="1063"/>
                    </a:cubicBezTo>
                    <a:cubicBezTo>
                      <a:pt x="1003" y="837"/>
                      <a:pt x="952" y="587"/>
                      <a:pt x="902" y="336"/>
                    </a:cubicBezTo>
                    <a:cubicBezTo>
                      <a:pt x="877" y="211"/>
                      <a:pt x="777" y="110"/>
                      <a:pt x="702" y="60"/>
                    </a:cubicBezTo>
                    <a:cubicBezTo>
                      <a:pt x="628" y="24"/>
                      <a:pt x="528" y="0"/>
                      <a:pt x="440"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5208175" y="3762825"/>
                <a:ext cx="31975" cy="45250"/>
              </a:xfrm>
              <a:custGeom>
                <a:avLst/>
                <a:gdLst/>
                <a:ahLst/>
                <a:cxnLst/>
                <a:rect l="l" t="t" r="r" b="b"/>
                <a:pathLst>
                  <a:path w="1279" h="1810" extrusionOk="0">
                    <a:moveTo>
                      <a:pt x="785" y="0"/>
                    </a:moveTo>
                    <a:cubicBezTo>
                      <a:pt x="714" y="0"/>
                      <a:pt x="641" y="18"/>
                      <a:pt x="577" y="65"/>
                    </a:cubicBezTo>
                    <a:cubicBezTo>
                      <a:pt x="552" y="90"/>
                      <a:pt x="527" y="116"/>
                      <a:pt x="477" y="116"/>
                    </a:cubicBezTo>
                    <a:cubicBezTo>
                      <a:pt x="427" y="191"/>
                      <a:pt x="402" y="241"/>
                      <a:pt x="377" y="341"/>
                    </a:cubicBezTo>
                    <a:cubicBezTo>
                      <a:pt x="251" y="642"/>
                      <a:pt x="151" y="943"/>
                      <a:pt x="26" y="1243"/>
                    </a:cubicBezTo>
                    <a:cubicBezTo>
                      <a:pt x="1" y="1344"/>
                      <a:pt x="26" y="1494"/>
                      <a:pt x="76" y="1569"/>
                    </a:cubicBezTo>
                    <a:cubicBezTo>
                      <a:pt x="126" y="1669"/>
                      <a:pt x="251" y="1770"/>
                      <a:pt x="352" y="1795"/>
                    </a:cubicBezTo>
                    <a:cubicBezTo>
                      <a:pt x="397" y="1804"/>
                      <a:pt x="443" y="1810"/>
                      <a:pt x="488" y="1810"/>
                    </a:cubicBezTo>
                    <a:cubicBezTo>
                      <a:pt x="565" y="1810"/>
                      <a:pt x="639" y="1792"/>
                      <a:pt x="702" y="1745"/>
                    </a:cubicBezTo>
                    <a:lnTo>
                      <a:pt x="778" y="1669"/>
                    </a:lnTo>
                    <a:cubicBezTo>
                      <a:pt x="853" y="1619"/>
                      <a:pt x="878" y="1544"/>
                      <a:pt x="903" y="1469"/>
                    </a:cubicBezTo>
                    <a:cubicBezTo>
                      <a:pt x="1003" y="1168"/>
                      <a:pt x="1128" y="867"/>
                      <a:pt x="1229" y="567"/>
                    </a:cubicBezTo>
                    <a:cubicBezTo>
                      <a:pt x="1279" y="466"/>
                      <a:pt x="1254" y="316"/>
                      <a:pt x="1204" y="216"/>
                    </a:cubicBezTo>
                    <a:cubicBezTo>
                      <a:pt x="1128" y="116"/>
                      <a:pt x="1028" y="40"/>
                      <a:pt x="903" y="15"/>
                    </a:cubicBezTo>
                    <a:cubicBezTo>
                      <a:pt x="866" y="6"/>
                      <a:pt x="826" y="0"/>
                      <a:pt x="785"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5242025" y="3770975"/>
                <a:ext cx="26950" cy="43375"/>
              </a:xfrm>
              <a:custGeom>
                <a:avLst/>
                <a:gdLst/>
                <a:ahLst/>
                <a:cxnLst/>
                <a:rect l="l" t="t" r="r" b="b"/>
                <a:pathLst>
                  <a:path w="1078" h="1735" extrusionOk="0">
                    <a:moveTo>
                      <a:pt x="609" y="0"/>
                    </a:moveTo>
                    <a:cubicBezTo>
                      <a:pt x="538" y="0"/>
                      <a:pt x="465" y="18"/>
                      <a:pt x="401" y="65"/>
                    </a:cubicBezTo>
                    <a:cubicBezTo>
                      <a:pt x="301" y="115"/>
                      <a:pt x="201" y="216"/>
                      <a:pt x="175" y="341"/>
                    </a:cubicBezTo>
                    <a:cubicBezTo>
                      <a:pt x="125" y="617"/>
                      <a:pt x="75" y="892"/>
                      <a:pt x="0" y="1168"/>
                    </a:cubicBezTo>
                    <a:cubicBezTo>
                      <a:pt x="0" y="1293"/>
                      <a:pt x="0" y="1394"/>
                      <a:pt x="50" y="1494"/>
                    </a:cubicBezTo>
                    <a:cubicBezTo>
                      <a:pt x="100" y="1594"/>
                      <a:pt x="226" y="1694"/>
                      <a:pt x="326" y="1719"/>
                    </a:cubicBezTo>
                    <a:cubicBezTo>
                      <a:pt x="372" y="1729"/>
                      <a:pt x="418" y="1734"/>
                      <a:pt x="462" y="1734"/>
                    </a:cubicBezTo>
                    <a:cubicBezTo>
                      <a:pt x="540" y="1734"/>
                      <a:pt x="613" y="1717"/>
                      <a:pt x="677" y="1669"/>
                    </a:cubicBezTo>
                    <a:cubicBezTo>
                      <a:pt x="777" y="1619"/>
                      <a:pt x="852" y="1519"/>
                      <a:pt x="877" y="1394"/>
                    </a:cubicBezTo>
                    <a:cubicBezTo>
                      <a:pt x="927" y="1118"/>
                      <a:pt x="977" y="842"/>
                      <a:pt x="1053" y="566"/>
                    </a:cubicBezTo>
                    <a:cubicBezTo>
                      <a:pt x="1078" y="441"/>
                      <a:pt x="1053" y="341"/>
                      <a:pt x="1003" y="241"/>
                    </a:cubicBezTo>
                    <a:cubicBezTo>
                      <a:pt x="952" y="140"/>
                      <a:pt x="827" y="40"/>
                      <a:pt x="727" y="15"/>
                    </a:cubicBezTo>
                    <a:cubicBezTo>
                      <a:pt x="690" y="6"/>
                      <a:pt x="650" y="0"/>
                      <a:pt x="609"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5256425" y="3928975"/>
                <a:ext cx="22575" cy="28475"/>
              </a:xfrm>
              <a:custGeom>
                <a:avLst/>
                <a:gdLst/>
                <a:ahLst/>
                <a:cxnLst/>
                <a:rect l="l" t="t" r="r" b="b"/>
                <a:pathLst>
                  <a:path w="903" h="1139" extrusionOk="0">
                    <a:moveTo>
                      <a:pt x="501" y="1"/>
                    </a:moveTo>
                    <a:cubicBezTo>
                      <a:pt x="483" y="1"/>
                      <a:pt x="466" y="4"/>
                      <a:pt x="452" y="11"/>
                    </a:cubicBezTo>
                    <a:lnTo>
                      <a:pt x="326" y="11"/>
                    </a:lnTo>
                    <a:cubicBezTo>
                      <a:pt x="251" y="36"/>
                      <a:pt x="201" y="86"/>
                      <a:pt x="126" y="136"/>
                    </a:cubicBezTo>
                    <a:lnTo>
                      <a:pt x="51" y="236"/>
                    </a:lnTo>
                    <a:cubicBezTo>
                      <a:pt x="26" y="287"/>
                      <a:pt x="0" y="362"/>
                      <a:pt x="0" y="437"/>
                    </a:cubicBezTo>
                    <a:lnTo>
                      <a:pt x="0" y="688"/>
                    </a:lnTo>
                    <a:cubicBezTo>
                      <a:pt x="0" y="763"/>
                      <a:pt x="26" y="813"/>
                      <a:pt x="51" y="863"/>
                    </a:cubicBezTo>
                    <a:cubicBezTo>
                      <a:pt x="51" y="913"/>
                      <a:pt x="101" y="963"/>
                      <a:pt x="126" y="1013"/>
                    </a:cubicBezTo>
                    <a:cubicBezTo>
                      <a:pt x="176" y="1064"/>
                      <a:pt x="226" y="1089"/>
                      <a:pt x="276" y="1114"/>
                    </a:cubicBezTo>
                    <a:cubicBezTo>
                      <a:pt x="326" y="1139"/>
                      <a:pt x="401" y="1139"/>
                      <a:pt x="452" y="1139"/>
                    </a:cubicBezTo>
                    <a:lnTo>
                      <a:pt x="577" y="1139"/>
                    </a:lnTo>
                    <a:cubicBezTo>
                      <a:pt x="652" y="1114"/>
                      <a:pt x="702" y="1064"/>
                      <a:pt x="777" y="1013"/>
                    </a:cubicBezTo>
                    <a:cubicBezTo>
                      <a:pt x="802" y="988"/>
                      <a:pt x="828" y="963"/>
                      <a:pt x="853" y="913"/>
                    </a:cubicBezTo>
                    <a:cubicBezTo>
                      <a:pt x="878" y="838"/>
                      <a:pt x="903" y="788"/>
                      <a:pt x="903" y="688"/>
                    </a:cubicBezTo>
                    <a:lnTo>
                      <a:pt x="903" y="437"/>
                    </a:lnTo>
                    <a:cubicBezTo>
                      <a:pt x="903" y="387"/>
                      <a:pt x="878" y="337"/>
                      <a:pt x="853" y="287"/>
                    </a:cubicBezTo>
                    <a:cubicBezTo>
                      <a:pt x="853" y="211"/>
                      <a:pt x="802" y="161"/>
                      <a:pt x="777" y="136"/>
                    </a:cubicBezTo>
                    <a:cubicBezTo>
                      <a:pt x="727" y="86"/>
                      <a:pt x="677" y="61"/>
                      <a:pt x="627" y="36"/>
                    </a:cubicBezTo>
                    <a:cubicBezTo>
                      <a:pt x="592" y="18"/>
                      <a:pt x="544" y="1"/>
                      <a:pt x="501"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5023350" y="3810450"/>
                <a:ext cx="26950" cy="38975"/>
              </a:xfrm>
              <a:custGeom>
                <a:avLst/>
                <a:gdLst/>
                <a:ahLst/>
                <a:cxnLst/>
                <a:rect l="l" t="t" r="r" b="b"/>
                <a:pathLst>
                  <a:path w="1078" h="1559" extrusionOk="0">
                    <a:moveTo>
                      <a:pt x="609" y="0"/>
                    </a:moveTo>
                    <a:cubicBezTo>
                      <a:pt x="538" y="0"/>
                      <a:pt x="465" y="18"/>
                      <a:pt x="401" y="65"/>
                    </a:cubicBezTo>
                    <a:cubicBezTo>
                      <a:pt x="301" y="115"/>
                      <a:pt x="201" y="216"/>
                      <a:pt x="176" y="341"/>
                    </a:cubicBezTo>
                    <a:cubicBezTo>
                      <a:pt x="125" y="566"/>
                      <a:pt x="75" y="767"/>
                      <a:pt x="25" y="992"/>
                    </a:cubicBezTo>
                    <a:cubicBezTo>
                      <a:pt x="0" y="1118"/>
                      <a:pt x="0" y="1243"/>
                      <a:pt x="50" y="1343"/>
                    </a:cubicBezTo>
                    <a:cubicBezTo>
                      <a:pt x="100" y="1393"/>
                      <a:pt x="125" y="1444"/>
                      <a:pt x="176" y="1469"/>
                    </a:cubicBezTo>
                    <a:cubicBezTo>
                      <a:pt x="226" y="1494"/>
                      <a:pt x="276" y="1544"/>
                      <a:pt x="326" y="1544"/>
                    </a:cubicBezTo>
                    <a:cubicBezTo>
                      <a:pt x="372" y="1553"/>
                      <a:pt x="418" y="1559"/>
                      <a:pt x="462" y="1559"/>
                    </a:cubicBezTo>
                    <a:cubicBezTo>
                      <a:pt x="540" y="1559"/>
                      <a:pt x="613" y="1541"/>
                      <a:pt x="677" y="1494"/>
                    </a:cubicBezTo>
                    <a:cubicBezTo>
                      <a:pt x="777" y="1444"/>
                      <a:pt x="852" y="1343"/>
                      <a:pt x="877" y="1218"/>
                    </a:cubicBezTo>
                    <a:cubicBezTo>
                      <a:pt x="927" y="992"/>
                      <a:pt x="1003" y="792"/>
                      <a:pt x="1053" y="566"/>
                    </a:cubicBezTo>
                    <a:cubicBezTo>
                      <a:pt x="1078" y="441"/>
                      <a:pt x="1053" y="316"/>
                      <a:pt x="1003" y="216"/>
                    </a:cubicBezTo>
                    <a:cubicBezTo>
                      <a:pt x="978" y="165"/>
                      <a:pt x="927" y="115"/>
                      <a:pt x="877" y="90"/>
                    </a:cubicBezTo>
                    <a:cubicBezTo>
                      <a:pt x="852" y="65"/>
                      <a:pt x="777" y="15"/>
                      <a:pt x="727" y="15"/>
                    </a:cubicBezTo>
                    <a:cubicBezTo>
                      <a:pt x="690" y="6"/>
                      <a:pt x="650" y="0"/>
                      <a:pt x="609"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5048400" y="3827325"/>
                <a:ext cx="25100" cy="36550"/>
              </a:xfrm>
              <a:custGeom>
                <a:avLst/>
                <a:gdLst/>
                <a:ahLst/>
                <a:cxnLst/>
                <a:rect l="l" t="t" r="r" b="b"/>
                <a:pathLst>
                  <a:path w="1004" h="1462" extrusionOk="0">
                    <a:moveTo>
                      <a:pt x="518" y="0"/>
                    </a:moveTo>
                    <a:cubicBezTo>
                      <a:pt x="452" y="0"/>
                      <a:pt x="385" y="12"/>
                      <a:pt x="326" y="42"/>
                    </a:cubicBezTo>
                    <a:lnTo>
                      <a:pt x="226" y="117"/>
                    </a:lnTo>
                    <a:cubicBezTo>
                      <a:pt x="176" y="192"/>
                      <a:pt x="126" y="242"/>
                      <a:pt x="101" y="317"/>
                    </a:cubicBezTo>
                    <a:cubicBezTo>
                      <a:pt x="76" y="518"/>
                      <a:pt x="51" y="718"/>
                      <a:pt x="26" y="919"/>
                    </a:cubicBezTo>
                    <a:cubicBezTo>
                      <a:pt x="1" y="969"/>
                      <a:pt x="1" y="1019"/>
                      <a:pt x="26" y="1069"/>
                    </a:cubicBezTo>
                    <a:cubicBezTo>
                      <a:pt x="26" y="1145"/>
                      <a:pt x="51" y="1195"/>
                      <a:pt x="76" y="1245"/>
                    </a:cubicBezTo>
                    <a:cubicBezTo>
                      <a:pt x="101" y="1295"/>
                      <a:pt x="151" y="1345"/>
                      <a:pt x="201" y="1370"/>
                    </a:cubicBezTo>
                    <a:cubicBezTo>
                      <a:pt x="226" y="1420"/>
                      <a:pt x="276" y="1445"/>
                      <a:pt x="351" y="1445"/>
                    </a:cubicBezTo>
                    <a:cubicBezTo>
                      <a:pt x="393" y="1456"/>
                      <a:pt x="439" y="1462"/>
                      <a:pt x="485" y="1462"/>
                    </a:cubicBezTo>
                    <a:cubicBezTo>
                      <a:pt x="551" y="1462"/>
                      <a:pt x="619" y="1450"/>
                      <a:pt x="677" y="1420"/>
                    </a:cubicBezTo>
                    <a:cubicBezTo>
                      <a:pt x="702" y="1395"/>
                      <a:pt x="752" y="1370"/>
                      <a:pt x="778" y="1345"/>
                    </a:cubicBezTo>
                    <a:cubicBezTo>
                      <a:pt x="828" y="1270"/>
                      <a:pt x="878" y="1220"/>
                      <a:pt x="903" y="1145"/>
                    </a:cubicBezTo>
                    <a:cubicBezTo>
                      <a:pt x="928" y="944"/>
                      <a:pt x="953" y="744"/>
                      <a:pt x="978" y="543"/>
                    </a:cubicBezTo>
                    <a:cubicBezTo>
                      <a:pt x="1003" y="493"/>
                      <a:pt x="1003" y="443"/>
                      <a:pt x="978" y="393"/>
                    </a:cubicBezTo>
                    <a:cubicBezTo>
                      <a:pt x="978" y="317"/>
                      <a:pt x="953" y="267"/>
                      <a:pt x="928" y="217"/>
                    </a:cubicBezTo>
                    <a:cubicBezTo>
                      <a:pt x="903" y="167"/>
                      <a:pt x="853" y="117"/>
                      <a:pt x="803" y="92"/>
                    </a:cubicBezTo>
                    <a:cubicBezTo>
                      <a:pt x="778" y="42"/>
                      <a:pt x="727" y="17"/>
                      <a:pt x="652" y="17"/>
                    </a:cubicBezTo>
                    <a:cubicBezTo>
                      <a:pt x="611" y="6"/>
                      <a:pt x="565" y="0"/>
                      <a:pt x="518"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5970075" y="3361325"/>
                <a:ext cx="26350" cy="49375"/>
              </a:xfrm>
              <a:custGeom>
                <a:avLst/>
                <a:gdLst/>
                <a:ahLst/>
                <a:cxnLst/>
                <a:rect l="l" t="t" r="r" b="b"/>
                <a:pathLst>
                  <a:path w="1054" h="1975" extrusionOk="0">
                    <a:moveTo>
                      <a:pt x="416" y="0"/>
                    </a:moveTo>
                    <a:cubicBezTo>
                      <a:pt x="384" y="0"/>
                      <a:pt x="354" y="3"/>
                      <a:pt x="327" y="10"/>
                    </a:cubicBezTo>
                    <a:cubicBezTo>
                      <a:pt x="227" y="35"/>
                      <a:pt x="101" y="110"/>
                      <a:pt x="51" y="211"/>
                    </a:cubicBezTo>
                    <a:lnTo>
                      <a:pt x="1" y="336"/>
                    </a:lnTo>
                    <a:cubicBezTo>
                      <a:pt x="1" y="411"/>
                      <a:pt x="1" y="486"/>
                      <a:pt x="1" y="561"/>
                    </a:cubicBezTo>
                    <a:cubicBezTo>
                      <a:pt x="76" y="912"/>
                      <a:pt x="126" y="1263"/>
                      <a:pt x="176" y="1639"/>
                    </a:cubicBezTo>
                    <a:cubicBezTo>
                      <a:pt x="201" y="1739"/>
                      <a:pt x="302" y="1865"/>
                      <a:pt x="402" y="1915"/>
                    </a:cubicBezTo>
                    <a:cubicBezTo>
                      <a:pt x="457" y="1951"/>
                      <a:pt x="552" y="1975"/>
                      <a:pt x="639" y="1975"/>
                    </a:cubicBezTo>
                    <a:cubicBezTo>
                      <a:pt x="670" y="1975"/>
                      <a:pt x="701" y="1972"/>
                      <a:pt x="728" y="1965"/>
                    </a:cubicBezTo>
                    <a:cubicBezTo>
                      <a:pt x="828" y="1915"/>
                      <a:pt x="953" y="1840"/>
                      <a:pt x="1003" y="1739"/>
                    </a:cubicBezTo>
                    <a:cubicBezTo>
                      <a:pt x="1029" y="1714"/>
                      <a:pt x="1029" y="1664"/>
                      <a:pt x="1054" y="1639"/>
                    </a:cubicBezTo>
                    <a:cubicBezTo>
                      <a:pt x="1054" y="1564"/>
                      <a:pt x="1054" y="1489"/>
                      <a:pt x="1054" y="1414"/>
                    </a:cubicBezTo>
                    <a:lnTo>
                      <a:pt x="878" y="336"/>
                    </a:lnTo>
                    <a:cubicBezTo>
                      <a:pt x="853" y="211"/>
                      <a:pt x="753" y="110"/>
                      <a:pt x="678" y="60"/>
                    </a:cubicBezTo>
                    <a:cubicBezTo>
                      <a:pt x="604" y="23"/>
                      <a:pt x="504" y="0"/>
                      <a:pt x="416"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5140500" y="3689250"/>
                <a:ext cx="904800" cy="48900"/>
              </a:xfrm>
              <a:custGeom>
                <a:avLst/>
                <a:gdLst/>
                <a:ahLst/>
                <a:cxnLst/>
                <a:rect l="l" t="t" r="r" b="b"/>
                <a:pathLst>
                  <a:path w="36192" h="1956" extrusionOk="0">
                    <a:moveTo>
                      <a:pt x="36066" y="1"/>
                    </a:moveTo>
                    <a:cubicBezTo>
                      <a:pt x="35943" y="18"/>
                      <a:pt x="27100" y="1057"/>
                      <a:pt x="15680" y="1057"/>
                    </a:cubicBezTo>
                    <a:cubicBezTo>
                      <a:pt x="10798" y="1057"/>
                      <a:pt x="5445" y="867"/>
                      <a:pt x="101" y="327"/>
                    </a:cubicBezTo>
                    <a:lnTo>
                      <a:pt x="1" y="1204"/>
                    </a:lnTo>
                    <a:cubicBezTo>
                      <a:pt x="5389" y="1755"/>
                      <a:pt x="10778" y="1956"/>
                      <a:pt x="15690" y="1956"/>
                    </a:cubicBezTo>
                    <a:cubicBezTo>
                      <a:pt x="27169" y="1956"/>
                      <a:pt x="36066" y="903"/>
                      <a:pt x="36192" y="878"/>
                    </a:cubicBezTo>
                    <a:lnTo>
                      <a:pt x="36066" y="1"/>
                    </a:ln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5175600" y="3053925"/>
                <a:ext cx="565175" cy="550150"/>
              </a:xfrm>
              <a:custGeom>
                <a:avLst/>
                <a:gdLst/>
                <a:ahLst/>
                <a:cxnLst/>
                <a:rect l="l" t="t" r="r" b="b"/>
                <a:pathLst>
                  <a:path w="22607" h="22006" extrusionOk="0">
                    <a:moveTo>
                      <a:pt x="376" y="0"/>
                    </a:moveTo>
                    <a:lnTo>
                      <a:pt x="0" y="802"/>
                    </a:lnTo>
                    <a:cubicBezTo>
                      <a:pt x="9399" y="5013"/>
                      <a:pt x="17344" y="12732"/>
                      <a:pt x="21805" y="22005"/>
                    </a:cubicBezTo>
                    <a:lnTo>
                      <a:pt x="22607" y="21629"/>
                    </a:lnTo>
                    <a:cubicBezTo>
                      <a:pt x="18071" y="12156"/>
                      <a:pt x="9975" y="4261"/>
                      <a:pt x="376"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5899275" y="2901650"/>
                <a:ext cx="184250" cy="1073350"/>
              </a:xfrm>
              <a:custGeom>
                <a:avLst/>
                <a:gdLst/>
                <a:ahLst/>
                <a:cxnLst/>
                <a:rect l="l" t="t" r="r" b="b"/>
                <a:pathLst>
                  <a:path w="7370" h="42934" extrusionOk="0">
                    <a:moveTo>
                      <a:pt x="878" y="1"/>
                    </a:moveTo>
                    <a:lnTo>
                      <a:pt x="1" y="26"/>
                    </a:lnTo>
                    <a:lnTo>
                      <a:pt x="1429" y="32457"/>
                    </a:lnTo>
                    <a:lnTo>
                      <a:pt x="1429" y="32783"/>
                    </a:lnTo>
                    <a:lnTo>
                      <a:pt x="1755" y="32858"/>
                    </a:lnTo>
                    <a:cubicBezTo>
                      <a:pt x="1956" y="32908"/>
                      <a:pt x="6492" y="34162"/>
                      <a:pt x="5916" y="42883"/>
                    </a:cubicBezTo>
                    <a:lnTo>
                      <a:pt x="6818" y="42933"/>
                    </a:lnTo>
                    <a:cubicBezTo>
                      <a:pt x="7369" y="34688"/>
                      <a:pt x="3485" y="32558"/>
                      <a:pt x="2307" y="32106"/>
                    </a:cubicBezTo>
                    <a:lnTo>
                      <a:pt x="878" y="1"/>
                    </a:ln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4918075" y="1507900"/>
                <a:ext cx="799525" cy="656975"/>
              </a:xfrm>
              <a:custGeom>
                <a:avLst/>
                <a:gdLst/>
                <a:ahLst/>
                <a:cxnLst/>
                <a:rect l="l" t="t" r="r" b="b"/>
                <a:pathLst>
                  <a:path w="31981" h="26279" extrusionOk="0">
                    <a:moveTo>
                      <a:pt x="17123" y="0"/>
                    </a:moveTo>
                    <a:cubicBezTo>
                      <a:pt x="16600" y="0"/>
                      <a:pt x="16083" y="81"/>
                      <a:pt x="15590" y="262"/>
                    </a:cubicBezTo>
                    <a:cubicBezTo>
                      <a:pt x="14086" y="838"/>
                      <a:pt x="13108" y="2467"/>
                      <a:pt x="13509" y="4021"/>
                    </a:cubicBezTo>
                    <a:cubicBezTo>
                      <a:pt x="12005" y="2682"/>
                      <a:pt x="9976" y="1934"/>
                      <a:pt x="7955" y="1934"/>
                    </a:cubicBezTo>
                    <a:cubicBezTo>
                      <a:pt x="7215" y="1934"/>
                      <a:pt x="6477" y="2034"/>
                      <a:pt x="5765" y="2242"/>
                    </a:cubicBezTo>
                    <a:cubicBezTo>
                      <a:pt x="3133" y="3044"/>
                      <a:pt x="978" y="5375"/>
                      <a:pt x="477" y="8082"/>
                    </a:cubicBezTo>
                    <a:cubicBezTo>
                      <a:pt x="1" y="10813"/>
                      <a:pt x="1304" y="13796"/>
                      <a:pt x="3660" y="15224"/>
                    </a:cubicBezTo>
                    <a:cubicBezTo>
                      <a:pt x="4668" y="15836"/>
                      <a:pt x="5851" y="16140"/>
                      <a:pt x="7034" y="16140"/>
                    </a:cubicBezTo>
                    <a:cubicBezTo>
                      <a:pt x="8614" y="16140"/>
                      <a:pt x="10193" y="15598"/>
                      <a:pt x="11354" y="14523"/>
                    </a:cubicBezTo>
                    <a:lnTo>
                      <a:pt x="11354" y="14523"/>
                    </a:lnTo>
                    <a:cubicBezTo>
                      <a:pt x="10727" y="16904"/>
                      <a:pt x="10928" y="20337"/>
                      <a:pt x="12582" y="22142"/>
                    </a:cubicBezTo>
                    <a:cubicBezTo>
                      <a:pt x="14236" y="23971"/>
                      <a:pt x="16567" y="25049"/>
                      <a:pt x="18923" y="25701"/>
                    </a:cubicBezTo>
                    <a:cubicBezTo>
                      <a:pt x="20192" y="26050"/>
                      <a:pt x="21521" y="26278"/>
                      <a:pt x="22841" y="26278"/>
                    </a:cubicBezTo>
                    <a:cubicBezTo>
                      <a:pt x="23606" y="26278"/>
                      <a:pt x="24368" y="26201"/>
                      <a:pt x="25113" y="26026"/>
                    </a:cubicBezTo>
                    <a:cubicBezTo>
                      <a:pt x="28998" y="25124"/>
                      <a:pt x="31981" y="21290"/>
                      <a:pt x="31931" y="17305"/>
                    </a:cubicBezTo>
                    <a:cubicBezTo>
                      <a:pt x="31880" y="13320"/>
                      <a:pt x="28798" y="9886"/>
                      <a:pt x="24888" y="9084"/>
                    </a:cubicBezTo>
                    <a:cubicBezTo>
                      <a:pt x="25038" y="5751"/>
                      <a:pt x="23159" y="2442"/>
                      <a:pt x="20251" y="863"/>
                    </a:cubicBezTo>
                    <a:cubicBezTo>
                      <a:pt x="19291" y="341"/>
                      <a:pt x="18195" y="0"/>
                      <a:pt x="17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a:off x="4946275" y="1672950"/>
                <a:ext cx="761925" cy="696650"/>
              </a:xfrm>
              <a:custGeom>
                <a:avLst/>
                <a:gdLst/>
                <a:ahLst/>
                <a:cxnLst/>
                <a:rect l="l" t="t" r="r" b="b"/>
                <a:pathLst>
                  <a:path w="30477" h="27866" extrusionOk="0">
                    <a:moveTo>
                      <a:pt x="15068" y="0"/>
                    </a:moveTo>
                    <a:cubicBezTo>
                      <a:pt x="7985" y="0"/>
                      <a:pt x="1875" y="5114"/>
                      <a:pt x="978" y="12106"/>
                    </a:cubicBezTo>
                    <a:cubicBezTo>
                      <a:pt x="0" y="19725"/>
                      <a:pt x="5589" y="26743"/>
                      <a:pt x="13459" y="27745"/>
                    </a:cubicBezTo>
                    <a:cubicBezTo>
                      <a:pt x="14095" y="27826"/>
                      <a:pt x="14727" y="27866"/>
                      <a:pt x="15352" y="27866"/>
                    </a:cubicBezTo>
                    <a:cubicBezTo>
                      <a:pt x="22451" y="27866"/>
                      <a:pt x="28601" y="22768"/>
                      <a:pt x="29499" y="15765"/>
                    </a:cubicBezTo>
                    <a:cubicBezTo>
                      <a:pt x="30477" y="8121"/>
                      <a:pt x="24888" y="1129"/>
                      <a:pt x="16993" y="126"/>
                    </a:cubicBezTo>
                    <a:cubicBezTo>
                      <a:pt x="16345" y="42"/>
                      <a:pt x="15703" y="0"/>
                      <a:pt x="150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5243900" y="2092750"/>
                <a:ext cx="434850" cy="540125"/>
              </a:xfrm>
              <a:custGeom>
                <a:avLst/>
                <a:gdLst/>
                <a:ahLst/>
                <a:cxnLst/>
                <a:rect l="l" t="t" r="r" b="b"/>
                <a:pathLst>
                  <a:path w="17394" h="21605" extrusionOk="0">
                    <a:moveTo>
                      <a:pt x="15840" y="1"/>
                    </a:moveTo>
                    <a:lnTo>
                      <a:pt x="0" y="6517"/>
                    </a:lnTo>
                    <a:lnTo>
                      <a:pt x="1554" y="19700"/>
                    </a:lnTo>
                    <a:lnTo>
                      <a:pt x="17394" y="21605"/>
                    </a:lnTo>
                    <a:lnTo>
                      <a:pt x="15840" y="1"/>
                    </a:lnTo>
                    <a:close/>
                  </a:path>
                </a:pathLst>
              </a:custGeom>
              <a:solidFill>
                <a:srgbClr val="E77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5150075" y="2273850"/>
                <a:ext cx="647100" cy="444875"/>
              </a:xfrm>
              <a:custGeom>
                <a:avLst/>
                <a:gdLst/>
                <a:ahLst/>
                <a:cxnLst/>
                <a:rect l="l" t="t" r="r" b="b"/>
                <a:pathLst>
                  <a:path w="25884" h="17795" extrusionOk="0">
                    <a:moveTo>
                      <a:pt x="20094" y="0"/>
                    </a:moveTo>
                    <a:lnTo>
                      <a:pt x="20320" y="2907"/>
                    </a:lnTo>
                    <a:lnTo>
                      <a:pt x="2801" y="5263"/>
                    </a:lnTo>
                    <a:cubicBezTo>
                      <a:pt x="1" y="7032"/>
                      <a:pt x="884" y="10606"/>
                      <a:pt x="4058" y="10606"/>
                    </a:cubicBezTo>
                    <a:cubicBezTo>
                      <a:pt x="4123" y="10606"/>
                      <a:pt x="4188" y="10605"/>
                      <a:pt x="4254" y="10602"/>
                    </a:cubicBezTo>
                    <a:lnTo>
                      <a:pt x="5282" y="16617"/>
                    </a:lnTo>
                    <a:lnTo>
                      <a:pt x="23252" y="17795"/>
                    </a:lnTo>
                    <a:lnTo>
                      <a:pt x="21924" y="7368"/>
                    </a:lnTo>
                    <a:cubicBezTo>
                      <a:pt x="25157" y="6266"/>
                      <a:pt x="25884" y="576"/>
                      <a:pt x="200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5190625" y="2514450"/>
                <a:ext cx="102800" cy="126575"/>
              </a:xfrm>
              <a:custGeom>
                <a:avLst/>
                <a:gdLst/>
                <a:ahLst/>
                <a:cxnLst/>
                <a:rect l="l" t="t" r="r" b="b"/>
                <a:pathLst>
                  <a:path w="4112" h="5063" extrusionOk="0">
                    <a:moveTo>
                      <a:pt x="728" y="0"/>
                    </a:moveTo>
                    <a:lnTo>
                      <a:pt x="1" y="552"/>
                    </a:lnTo>
                    <a:cubicBezTo>
                      <a:pt x="26" y="602"/>
                      <a:pt x="678" y="1429"/>
                      <a:pt x="2282" y="1429"/>
                    </a:cubicBezTo>
                    <a:lnTo>
                      <a:pt x="3234" y="5063"/>
                    </a:lnTo>
                    <a:lnTo>
                      <a:pt x="4111" y="4837"/>
                    </a:lnTo>
                    <a:lnTo>
                      <a:pt x="2958" y="501"/>
                    </a:lnTo>
                    <a:lnTo>
                      <a:pt x="2607" y="526"/>
                    </a:lnTo>
                    <a:cubicBezTo>
                      <a:pt x="2503" y="534"/>
                      <a:pt x="2405" y="538"/>
                      <a:pt x="2310" y="538"/>
                    </a:cubicBezTo>
                    <a:cubicBezTo>
                      <a:pt x="1180" y="538"/>
                      <a:pt x="751" y="23"/>
                      <a:pt x="728" y="0"/>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5353550" y="2448025"/>
                <a:ext cx="349650" cy="97775"/>
              </a:xfrm>
              <a:custGeom>
                <a:avLst/>
                <a:gdLst/>
                <a:ahLst/>
                <a:cxnLst/>
                <a:rect l="l" t="t" r="r" b="b"/>
                <a:pathLst>
                  <a:path w="13986" h="3911" extrusionOk="0">
                    <a:moveTo>
                      <a:pt x="13609" y="0"/>
                    </a:moveTo>
                    <a:cubicBezTo>
                      <a:pt x="13534" y="26"/>
                      <a:pt x="8221" y="2482"/>
                      <a:pt x="0" y="3033"/>
                    </a:cubicBezTo>
                    <a:lnTo>
                      <a:pt x="50" y="3910"/>
                    </a:lnTo>
                    <a:cubicBezTo>
                      <a:pt x="8446" y="3384"/>
                      <a:pt x="13760" y="928"/>
                      <a:pt x="13985" y="802"/>
                    </a:cubicBezTo>
                    <a:lnTo>
                      <a:pt x="13609" y="0"/>
                    </a:ln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a:off x="4830350" y="2085325"/>
                <a:ext cx="266500" cy="171175"/>
              </a:xfrm>
              <a:custGeom>
                <a:avLst/>
                <a:gdLst/>
                <a:ahLst/>
                <a:cxnLst/>
                <a:rect l="l" t="t" r="r" b="b"/>
                <a:pathLst>
                  <a:path w="10660" h="6847" extrusionOk="0">
                    <a:moveTo>
                      <a:pt x="4351" y="0"/>
                    </a:moveTo>
                    <a:cubicBezTo>
                      <a:pt x="4187" y="0"/>
                      <a:pt x="4031" y="7"/>
                      <a:pt x="3885" y="22"/>
                    </a:cubicBezTo>
                    <a:cubicBezTo>
                      <a:pt x="2908" y="97"/>
                      <a:pt x="1906" y="398"/>
                      <a:pt x="1229" y="1075"/>
                    </a:cubicBezTo>
                    <a:cubicBezTo>
                      <a:pt x="1" y="2278"/>
                      <a:pt x="226" y="4483"/>
                      <a:pt x="1454" y="5661"/>
                    </a:cubicBezTo>
                    <a:cubicBezTo>
                      <a:pt x="2261" y="6457"/>
                      <a:pt x="3512" y="6846"/>
                      <a:pt x="4795" y="6846"/>
                    </a:cubicBezTo>
                    <a:cubicBezTo>
                      <a:pt x="6662" y="6846"/>
                      <a:pt x="8596" y="6023"/>
                      <a:pt x="9324" y="4433"/>
                    </a:cubicBezTo>
                    <a:cubicBezTo>
                      <a:pt x="10659" y="1505"/>
                      <a:pt x="6696" y="0"/>
                      <a:pt x="4351" y="0"/>
                    </a:cubicBezTo>
                    <a:close/>
                  </a:path>
                </a:pathLst>
              </a:custGeom>
              <a:solidFill>
                <a:srgbClr val="E77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4929350" y="1719175"/>
                <a:ext cx="708675" cy="706475"/>
              </a:xfrm>
              <a:custGeom>
                <a:avLst/>
                <a:gdLst/>
                <a:ahLst/>
                <a:cxnLst/>
                <a:rect l="l" t="t" r="r" b="b"/>
                <a:pathLst>
                  <a:path w="28347" h="28259" extrusionOk="0">
                    <a:moveTo>
                      <a:pt x="14139" y="1"/>
                    </a:moveTo>
                    <a:cubicBezTo>
                      <a:pt x="13567" y="1"/>
                      <a:pt x="12989" y="35"/>
                      <a:pt x="12407" y="107"/>
                    </a:cubicBezTo>
                    <a:cubicBezTo>
                      <a:pt x="5289" y="984"/>
                      <a:pt x="51" y="6999"/>
                      <a:pt x="1" y="13991"/>
                    </a:cubicBezTo>
                    <a:cubicBezTo>
                      <a:pt x="1" y="14593"/>
                      <a:pt x="26" y="15194"/>
                      <a:pt x="101" y="15821"/>
                    </a:cubicBezTo>
                    <a:lnTo>
                      <a:pt x="101" y="15846"/>
                    </a:lnTo>
                    <a:cubicBezTo>
                      <a:pt x="151" y="16197"/>
                      <a:pt x="201" y="16573"/>
                      <a:pt x="276" y="16924"/>
                    </a:cubicBezTo>
                    <a:cubicBezTo>
                      <a:pt x="953" y="20332"/>
                      <a:pt x="2833" y="23240"/>
                      <a:pt x="5414" y="25245"/>
                    </a:cubicBezTo>
                    <a:cubicBezTo>
                      <a:pt x="7843" y="27141"/>
                      <a:pt x="10869" y="28258"/>
                      <a:pt x="14108" y="28258"/>
                    </a:cubicBezTo>
                    <a:cubicBezTo>
                      <a:pt x="14680" y="28258"/>
                      <a:pt x="15258" y="28223"/>
                      <a:pt x="15840" y="28152"/>
                    </a:cubicBezTo>
                    <a:cubicBezTo>
                      <a:pt x="19700" y="27676"/>
                      <a:pt x="23033" y="25671"/>
                      <a:pt x="25239" y="22839"/>
                    </a:cubicBezTo>
                    <a:cubicBezTo>
                      <a:pt x="26517" y="21185"/>
                      <a:pt x="27444" y="19255"/>
                      <a:pt x="27921" y="17174"/>
                    </a:cubicBezTo>
                    <a:cubicBezTo>
                      <a:pt x="28246" y="15671"/>
                      <a:pt x="28347" y="14042"/>
                      <a:pt x="28146" y="12413"/>
                    </a:cubicBezTo>
                    <a:cubicBezTo>
                      <a:pt x="27670" y="8553"/>
                      <a:pt x="25665" y="5220"/>
                      <a:pt x="22833" y="3014"/>
                    </a:cubicBezTo>
                    <a:cubicBezTo>
                      <a:pt x="20404" y="1118"/>
                      <a:pt x="17378" y="1"/>
                      <a:pt x="14139" y="1"/>
                    </a:cubicBez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4929350" y="2038000"/>
                <a:ext cx="184250" cy="89050"/>
              </a:xfrm>
              <a:custGeom>
                <a:avLst/>
                <a:gdLst/>
                <a:ahLst/>
                <a:cxnLst/>
                <a:rect l="l" t="t" r="r" b="b"/>
                <a:pathLst>
                  <a:path w="7370" h="3562" extrusionOk="0">
                    <a:moveTo>
                      <a:pt x="4157" y="0"/>
                    </a:moveTo>
                    <a:cubicBezTo>
                      <a:pt x="3828" y="0"/>
                      <a:pt x="3485" y="20"/>
                      <a:pt x="3134" y="61"/>
                    </a:cubicBezTo>
                    <a:cubicBezTo>
                      <a:pt x="1805" y="236"/>
                      <a:pt x="627" y="687"/>
                      <a:pt x="1" y="1238"/>
                    </a:cubicBezTo>
                    <a:cubicBezTo>
                      <a:pt x="1" y="1840"/>
                      <a:pt x="26" y="2441"/>
                      <a:pt x="101" y="3068"/>
                    </a:cubicBezTo>
                    <a:cubicBezTo>
                      <a:pt x="639" y="3384"/>
                      <a:pt x="1493" y="3562"/>
                      <a:pt x="2480" y="3562"/>
                    </a:cubicBezTo>
                    <a:cubicBezTo>
                      <a:pt x="2826" y="3562"/>
                      <a:pt x="3189" y="3540"/>
                      <a:pt x="3560" y="3494"/>
                    </a:cubicBezTo>
                    <a:cubicBezTo>
                      <a:pt x="5715" y="3244"/>
                      <a:pt x="7369" y="2266"/>
                      <a:pt x="7244" y="1314"/>
                    </a:cubicBezTo>
                    <a:cubicBezTo>
                      <a:pt x="7160" y="516"/>
                      <a:pt x="5847" y="0"/>
                      <a:pt x="4157" y="0"/>
                    </a:cubicBezTo>
                    <a:close/>
                  </a:path>
                </a:pathLst>
              </a:custGeom>
              <a:solidFill>
                <a:srgbClr val="ED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5347275" y="1985100"/>
                <a:ext cx="201150" cy="89150"/>
              </a:xfrm>
              <a:custGeom>
                <a:avLst/>
                <a:gdLst/>
                <a:ahLst/>
                <a:cxnLst/>
                <a:rect l="l" t="t" r="r" b="b"/>
                <a:pathLst>
                  <a:path w="8046" h="3566" extrusionOk="0">
                    <a:moveTo>
                      <a:pt x="4903" y="0"/>
                    </a:moveTo>
                    <a:cubicBezTo>
                      <a:pt x="4553" y="0"/>
                      <a:pt x="4186" y="23"/>
                      <a:pt x="3810" y="71"/>
                    </a:cubicBezTo>
                    <a:cubicBezTo>
                      <a:pt x="1655" y="322"/>
                      <a:pt x="1" y="1299"/>
                      <a:pt x="126" y="2252"/>
                    </a:cubicBezTo>
                    <a:cubicBezTo>
                      <a:pt x="231" y="3049"/>
                      <a:pt x="1530" y="3565"/>
                      <a:pt x="3215" y="3565"/>
                    </a:cubicBezTo>
                    <a:cubicBezTo>
                      <a:pt x="3543" y="3565"/>
                      <a:pt x="3885" y="3546"/>
                      <a:pt x="4236" y="3505"/>
                    </a:cubicBezTo>
                    <a:cubicBezTo>
                      <a:pt x="6392" y="3229"/>
                      <a:pt x="8046" y="2252"/>
                      <a:pt x="7920" y="1299"/>
                    </a:cubicBezTo>
                    <a:cubicBezTo>
                      <a:pt x="7838" y="513"/>
                      <a:pt x="6559" y="0"/>
                      <a:pt x="4903" y="0"/>
                    </a:cubicBezTo>
                    <a:close/>
                  </a:path>
                </a:pathLst>
              </a:custGeom>
              <a:solidFill>
                <a:srgbClr val="ED7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5302800" y="1936500"/>
                <a:ext cx="50775" cy="48000"/>
              </a:xfrm>
              <a:custGeom>
                <a:avLst/>
                <a:gdLst/>
                <a:ahLst/>
                <a:cxnLst/>
                <a:rect l="l" t="t" r="r" b="b"/>
                <a:pathLst>
                  <a:path w="2031" h="1920" extrusionOk="0">
                    <a:moveTo>
                      <a:pt x="1011" y="1"/>
                    </a:moveTo>
                    <a:cubicBezTo>
                      <a:pt x="967" y="1"/>
                      <a:pt x="922" y="4"/>
                      <a:pt x="877" y="10"/>
                    </a:cubicBezTo>
                    <a:cubicBezTo>
                      <a:pt x="376" y="60"/>
                      <a:pt x="0" y="537"/>
                      <a:pt x="50" y="1063"/>
                    </a:cubicBezTo>
                    <a:cubicBezTo>
                      <a:pt x="121" y="1558"/>
                      <a:pt x="546" y="1919"/>
                      <a:pt x="1034" y="1919"/>
                    </a:cubicBezTo>
                    <a:cubicBezTo>
                      <a:pt x="1065" y="1919"/>
                      <a:pt x="1096" y="1918"/>
                      <a:pt x="1128" y="1915"/>
                    </a:cubicBezTo>
                    <a:cubicBezTo>
                      <a:pt x="1654" y="1840"/>
                      <a:pt x="2030" y="1364"/>
                      <a:pt x="1955" y="837"/>
                    </a:cubicBezTo>
                    <a:cubicBezTo>
                      <a:pt x="1886" y="356"/>
                      <a:pt x="1482" y="1"/>
                      <a:pt x="1011"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5218200" y="2117825"/>
                <a:ext cx="104050" cy="49200"/>
              </a:xfrm>
              <a:custGeom>
                <a:avLst/>
                <a:gdLst/>
                <a:ahLst/>
                <a:cxnLst/>
                <a:rect l="l" t="t" r="r" b="b"/>
                <a:pathLst>
                  <a:path w="4162" h="1968" extrusionOk="0">
                    <a:moveTo>
                      <a:pt x="3309" y="0"/>
                    </a:moveTo>
                    <a:cubicBezTo>
                      <a:pt x="3058" y="477"/>
                      <a:pt x="2582" y="827"/>
                      <a:pt x="2056" y="953"/>
                    </a:cubicBezTo>
                    <a:cubicBezTo>
                      <a:pt x="1914" y="988"/>
                      <a:pt x="1767" y="1006"/>
                      <a:pt x="1618" y="1006"/>
                    </a:cubicBezTo>
                    <a:cubicBezTo>
                      <a:pt x="1239" y="1006"/>
                      <a:pt x="851" y="893"/>
                      <a:pt x="527" y="677"/>
                    </a:cubicBezTo>
                    <a:lnTo>
                      <a:pt x="1" y="1504"/>
                    </a:lnTo>
                    <a:cubicBezTo>
                      <a:pt x="460" y="1805"/>
                      <a:pt x="1031" y="1968"/>
                      <a:pt x="1601" y="1968"/>
                    </a:cubicBezTo>
                    <a:cubicBezTo>
                      <a:pt x="1839" y="1968"/>
                      <a:pt x="2077" y="1939"/>
                      <a:pt x="2306" y="1880"/>
                    </a:cubicBezTo>
                    <a:cubicBezTo>
                      <a:pt x="3058" y="1705"/>
                      <a:pt x="3760" y="1178"/>
                      <a:pt x="4161" y="477"/>
                    </a:cubicBezTo>
                    <a:lnTo>
                      <a:pt x="3309" y="0"/>
                    </a:lnTo>
                    <a:close/>
                  </a:path>
                </a:pathLst>
              </a:custGeom>
              <a:solidFill>
                <a:srgbClr val="B94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5605550" y="2022575"/>
                <a:ext cx="252400" cy="172950"/>
              </a:xfrm>
              <a:custGeom>
                <a:avLst/>
                <a:gdLst/>
                <a:ahLst/>
                <a:cxnLst/>
                <a:rect l="l" t="t" r="r" b="b"/>
                <a:pathLst>
                  <a:path w="10096" h="6918" extrusionOk="0">
                    <a:moveTo>
                      <a:pt x="5730" y="0"/>
                    </a:moveTo>
                    <a:cubicBezTo>
                      <a:pt x="3488" y="0"/>
                      <a:pt x="988" y="1372"/>
                      <a:pt x="547" y="3485"/>
                    </a:cubicBezTo>
                    <a:cubicBezTo>
                      <a:pt x="1" y="6007"/>
                      <a:pt x="2593" y="6917"/>
                      <a:pt x="4831" y="6917"/>
                    </a:cubicBezTo>
                    <a:cubicBezTo>
                      <a:pt x="5573" y="6917"/>
                      <a:pt x="6276" y="6817"/>
                      <a:pt x="6813" y="6642"/>
                    </a:cubicBezTo>
                    <a:cubicBezTo>
                      <a:pt x="7740" y="6317"/>
                      <a:pt x="8642" y="5840"/>
                      <a:pt x="9168" y="5013"/>
                    </a:cubicBezTo>
                    <a:cubicBezTo>
                      <a:pt x="10096" y="3585"/>
                      <a:pt x="9394" y="1480"/>
                      <a:pt x="7965" y="577"/>
                    </a:cubicBezTo>
                    <a:cubicBezTo>
                      <a:pt x="7329" y="182"/>
                      <a:pt x="6547" y="0"/>
                      <a:pt x="5730" y="0"/>
                    </a:cubicBez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5665500" y="2065100"/>
                <a:ext cx="113500" cy="93825"/>
              </a:xfrm>
              <a:custGeom>
                <a:avLst/>
                <a:gdLst/>
                <a:ahLst/>
                <a:cxnLst/>
                <a:rect l="l" t="t" r="r" b="b"/>
                <a:pathLst>
                  <a:path w="4540" h="3753" extrusionOk="0">
                    <a:moveTo>
                      <a:pt x="3611" y="1"/>
                    </a:moveTo>
                    <a:cubicBezTo>
                      <a:pt x="2892" y="1"/>
                      <a:pt x="2219" y="432"/>
                      <a:pt x="1683" y="931"/>
                    </a:cubicBezTo>
                    <a:cubicBezTo>
                      <a:pt x="956" y="1608"/>
                      <a:pt x="404" y="2435"/>
                      <a:pt x="79" y="3363"/>
                    </a:cubicBezTo>
                    <a:cubicBezTo>
                      <a:pt x="1" y="3597"/>
                      <a:pt x="195" y="3753"/>
                      <a:pt x="382" y="3753"/>
                    </a:cubicBezTo>
                    <a:cubicBezTo>
                      <a:pt x="496" y="3753"/>
                      <a:pt x="608" y="3695"/>
                      <a:pt x="655" y="3563"/>
                    </a:cubicBezTo>
                    <a:cubicBezTo>
                      <a:pt x="805" y="3137"/>
                      <a:pt x="1006" y="2761"/>
                      <a:pt x="1232" y="2385"/>
                    </a:cubicBezTo>
                    <a:cubicBezTo>
                      <a:pt x="1524" y="2200"/>
                      <a:pt x="1862" y="2109"/>
                      <a:pt x="2199" y="2109"/>
                    </a:cubicBezTo>
                    <a:cubicBezTo>
                      <a:pt x="2727" y="2109"/>
                      <a:pt x="3251" y="2332"/>
                      <a:pt x="3587" y="2761"/>
                    </a:cubicBezTo>
                    <a:cubicBezTo>
                      <a:pt x="3650" y="2836"/>
                      <a:pt x="3725" y="2868"/>
                      <a:pt x="3799" y="2868"/>
                    </a:cubicBezTo>
                    <a:cubicBezTo>
                      <a:pt x="4020" y="2868"/>
                      <a:pt x="4227" y="2586"/>
                      <a:pt x="4039" y="2360"/>
                    </a:cubicBezTo>
                    <a:cubicBezTo>
                      <a:pt x="3601" y="1813"/>
                      <a:pt x="2914" y="1514"/>
                      <a:pt x="2213" y="1514"/>
                    </a:cubicBezTo>
                    <a:cubicBezTo>
                      <a:pt x="2112" y="1514"/>
                      <a:pt x="2010" y="1520"/>
                      <a:pt x="1908" y="1533"/>
                    </a:cubicBezTo>
                    <a:cubicBezTo>
                      <a:pt x="1933" y="1508"/>
                      <a:pt x="1933" y="1508"/>
                      <a:pt x="1958" y="1508"/>
                    </a:cubicBezTo>
                    <a:cubicBezTo>
                      <a:pt x="2358" y="1088"/>
                      <a:pt x="2966" y="572"/>
                      <a:pt x="3590" y="572"/>
                    </a:cubicBezTo>
                    <a:cubicBezTo>
                      <a:pt x="3748" y="572"/>
                      <a:pt x="3907" y="605"/>
                      <a:pt x="4064" y="681"/>
                    </a:cubicBezTo>
                    <a:cubicBezTo>
                      <a:pt x="4111" y="709"/>
                      <a:pt x="4165" y="723"/>
                      <a:pt x="4219" y="723"/>
                    </a:cubicBezTo>
                    <a:cubicBezTo>
                      <a:pt x="4310" y="723"/>
                      <a:pt x="4402" y="684"/>
                      <a:pt x="4465" y="606"/>
                    </a:cubicBezTo>
                    <a:cubicBezTo>
                      <a:pt x="4540" y="480"/>
                      <a:pt x="4515" y="255"/>
                      <a:pt x="4389" y="180"/>
                    </a:cubicBezTo>
                    <a:cubicBezTo>
                      <a:pt x="4127" y="55"/>
                      <a:pt x="3866" y="1"/>
                      <a:pt x="3611" y="1"/>
                    </a:cubicBez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5075350" y="1964200"/>
                <a:ext cx="50775" cy="47875"/>
              </a:xfrm>
              <a:custGeom>
                <a:avLst/>
                <a:gdLst/>
                <a:ahLst/>
                <a:cxnLst/>
                <a:rect l="l" t="t" r="r" b="b"/>
                <a:pathLst>
                  <a:path w="2031" h="1915" extrusionOk="0">
                    <a:moveTo>
                      <a:pt x="1002" y="0"/>
                    </a:moveTo>
                    <a:cubicBezTo>
                      <a:pt x="969" y="0"/>
                      <a:pt x="936" y="2"/>
                      <a:pt x="903" y="5"/>
                    </a:cubicBezTo>
                    <a:cubicBezTo>
                      <a:pt x="376" y="80"/>
                      <a:pt x="0" y="556"/>
                      <a:pt x="50" y="1083"/>
                    </a:cubicBezTo>
                    <a:cubicBezTo>
                      <a:pt x="121" y="1576"/>
                      <a:pt x="543" y="1915"/>
                      <a:pt x="1028" y="1915"/>
                    </a:cubicBezTo>
                    <a:cubicBezTo>
                      <a:pt x="1061" y="1915"/>
                      <a:pt x="1095" y="1913"/>
                      <a:pt x="1128" y="1910"/>
                    </a:cubicBezTo>
                    <a:cubicBezTo>
                      <a:pt x="1654" y="1835"/>
                      <a:pt x="2030" y="1358"/>
                      <a:pt x="1955" y="832"/>
                    </a:cubicBezTo>
                    <a:cubicBezTo>
                      <a:pt x="1908" y="339"/>
                      <a:pt x="1488" y="0"/>
                      <a:pt x="1002"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5113200" y="1886625"/>
                <a:ext cx="94375" cy="209300"/>
              </a:xfrm>
              <a:custGeom>
                <a:avLst/>
                <a:gdLst/>
                <a:ahLst/>
                <a:cxnLst/>
                <a:rect l="l" t="t" r="r" b="b"/>
                <a:pathLst>
                  <a:path w="3775" h="8372" extrusionOk="0">
                    <a:moveTo>
                      <a:pt x="3775" y="0"/>
                    </a:moveTo>
                    <a:lnTo>
                      <a:pt x="3073" y="5414"/>
                    </a:lnTo>
                    <a:cubicBezTo>
                      <a:pt x="2503" y="4800"/>
                      <a:pt x="1961" y="4547"/>
                      <a:pt x="1532" y="4547"/>
                    </a:cubicBezTo>
                    <a:cubicBezTo>
                      <a:pt x="265" y="4547"/>
                      <a:pt x="0" y="6760"/>
                      <a:pt x="2998" y="8371"/>
                    </a:cubicBezTo>
                    <a:lnTo>
                      <a:pt x="3775" y="0"/>
                    </a:ln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5116075" y="1885375"/>
                <a:ext cx="102775" cy="220575"/>
              </a:xfrm>
              <a:custGeom>
                <a:avLst/>
                <a:gdLst/>
                <a:ahLst/>
                <a:cxnLst/>
                <a:rect l="l" t="t" r="r" b="b"/>
                <a:pathLst>
                  <a:path w="4111" h="8823" extrusionOk="0">
                    <a:moveTo>
                      <a:pt x="3233" y="0"/>
                    </a:moveTo>
                    <a:lnTo>
                      <a:pt x="2632" y="4587"/>
                    </a:lnTo>
                    <a:cubicBezTo>
                      <a:pt x="2226" y="4304"/>
                      <a:pt x="1807" y="4158"/>
                      <a:pt x="1420" y="4158"/>
                    </a:cubicBezTo>
                    <a:cubicBezTo>
                      <a:pt x="1258" y="4158"/>
                      <a:pt x="1101" y="4184"/>
                      <a:pt x="953" y="4236"/>
                    </a:cubicBezTo>
                    <a:cubicBezTo>
                      <a:pt x="452" y="4411"/>
                      <a:pt x="126" y="4862"/>
                      <a:pt x="76" y="5439"/>
                    </a:cubicBezTo>
                    <a:cubicBezTo>
                      <a:pt x="0" y="6366"/>
                      <a:pt x="652" y="7719"/>
                      <a:pt x="2682" y="8822"/>
                    </a:cubicBezTo>
                    <a:lnTo>
                      <a:pt x="3108" y="8020"/>
                    </a:lnTo>
                    <a:cubicBezTo>
                      <a:pt x="1454" y="7143"/>
                      <a:pt x="928" y="6115"/>
                      <a:pt x="978" y="5514"/>
                    </a:cubicBezTo>
                    <a:cubicBezTo>
                      <a:pt x="978" y="5389"/>
                      <a:pt x="1028" y="5138"/>
                      <a:pt x="1254" y="5063"/>
                    </a:cubicBezTo>
                    <a:cubicBezTo>
                      <a:pt x="1295" y="5050"/>
                      <a:pt x="1344" y="5043"/>
                      <a:pt x="1400" y="5043"/>
                    </a:cubicBezTo>
                    <a:cubicBezTo>
                      <a:pt x="1680" y="5043"/>
                      <a:pt x="2130" y="5221"/>
                      <a:pt x="2632" y="5765"/>
                    </a:cubicBezTo>
                    <a:lnTo>
                      <a:pt x="3284" y="6466"/>
                    </a:lnTo>
                    <a:lnTo>
                      <a:pt x="4111" y="125"/>
                    </a:lnTo>
                    <a:lnTo>
                      <a:pt x="3233" y="0"/>
                    </a:lnTo>
                    <a:close/>
                  </a:path>
                </a:pathLst>
              </a:custGeom>
              <a:solidFill>
                <a:srgbClr val="B94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5008925" y="1852800"/>
                <a:ext cx="97775" cy="59400"/>
              </a:xfrm>
              <a:custGeom>
                <a:avLst/>
                <a:gdLst/>
                <a:ahLst/>
                <a:cxnLst/>
                <a:rect l="l" t="t" r="r" b="b"/>
                <a:pathLst>
                  <a:path w="3911" h="2376" extrusionOk="0">
                    <a:moveTo>
                      <a:pt x="2823" y="1"/>
                    </a:moveTo>
                    <a:cubicBezTo>
                      <a:pt x="2725" y="1"/>
                      <a:pt x="2627" y="9"/>
                      <a:pt x="2532" y="25"/>
                    </a:cubicBezTo>
                    <a:cubicBezTo>
                      <a:pt x="2106" y="75"/>
                      <a:pt x="1680" y="225"/>
                      <a:pt x="1279" y="451"/>
                    </a:cubicBezTo>
                    <a:cubicBezTo>
                      <a:pt x="753" y="777"/>
                      <a:pt x="1" y="1905"/>
                      <a:pt x="903" y="2306"/>
                    </a:cubicBezTo>
                    <a:cubicBezTo>
                      <a:pt x="1019" y="2355"/>
                      <a:pt x="1154" y="2376"/>
                      <a:pt x="1300" y="2376"/>
                    </a:cubicBezTo>
                    <a:cubicBezTo>
                      <a:pt x="1977" y="2376"/>
                      <a:pt x="2897" y="1922"/>
                      <a:pt x="3309" y="1654"/>
                    </a:cubicBezTo>
                    <a:cubicBezTo>
                      <a:pt x="3610" y="1453"/>
                      <a:pt x="3885" y="1178"/>
                      <a:pt x="3910" y="827"/>
                    </a:cubicBezTo>
                    <a:cubicBezTo>
                      <a:pt x="3910" y="526"/>
                      <a:pt x="3710" y="250"/>
                      <a:pt x="3434" y="125"/>
                    </a:cubicBezTo>
                    <a:cubicBezTo>
                      <a:pt x="3246" y="39"/>
                      <a:pt x="3034" y="1"/>
                      <a:pt x="2823"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294650" y="1810175"/>
                <a:ext cx="100900" cy="52650"/>
              </a:xfrm>
              <a:custGeom>
                <a:avLst/>
                <a:gdLst/>
                <a:ahLst/>
                <a:cxnLst/>
                <a:rect l="l" t="t" r="r" b="b"/>
                <a:pathLst>
                  <a:path w="4036" h="2106" extrusionOk="0">
                    <a:moveTo>
                      <a:pt x="1855" y="1"/>
                    </a:moveTo>
                    <a:cubicBezTo>
                      <a:pt x="1228" y="1"/>
                      <a:pt x="0" y="552"/>
                      <a:pt x="552" y="1379"/>
                    </a:cubicBezTo>
                    <a:cubicBezTo>
                      <a:pt x="953" y="1955"/>
                      <a:pt x="2331" y="2106"/>
                      <a:pt x="2933" y="2106"/>
                    </a:cubicBezTo>
                    <a:cubicBezTo>
                      <a:pt x="3284" y="2081"/>
                      <a:pt x="3685" y="2006"/>
                      <a:pt x="3860" y="1730"/>
                    </a:cubicBezTo>
                    <a:cubicBezTo>
                      <a:pt x="4035" y="1479"/>
                      <a:pt x="4010" y="1128"/>
                      <a:pt x="3835" y="853"/>
                    </a:cubicBezTo>
                    <a:cubicBezTo>
                      <a:pt x="3685" y="602"/>
                      <a:pt x="3409" y="427"/>
                      <a:pt x="3133" y="301"/>
                    </a:cubicBezTo>
                    <a:cubicBezTo>
                      <a:pt x="2732" y="126"/>
                      <a:pt x="2306" y="26"/>
                      <a:pt x="1855"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028975" y="1674850"/>
                <a:ext cx="649825" cy="315175"/>
              </a:xfrm>
              <a:custGeom>
                <a:avLst/>
                <a:gdLst/>
                <a:ahLst/>
                <a:cxnLst/>
                <a:rect l="l" t="t" r="r" b="b"/>
                <a:pathLst>
                  <a:path w="25993" h="12607" extrusionOk="0">
                    <a:moveTo>
                      <a:pt x="12524" y="0"/>
                    </a:moveTo>
                    <a:cubicBezTo>
                      <a:pt x="7565" y="0"/>
                      <a:pt x="2457" y="2070"/>
                      <a:pt x="1" y="5965"/>
                    </a:cubicBezTo>
                    <a:cubicBezTo>
                      <a:pt x="3215" y="3092"/>
                      <a:pt x="7542" y="2471"/>
                      <a:pt x="10685" y="2471"/>
                    </a:cubicBezTo>
                    <a:cubicBezTo>
                      <a:pt x="13081" y="2471"/>
                      <a:pt x="14788" y="2832"/>
                      <a:pt x="14788" y="2832"/>
                    </a:cubicBezTo>
                    <a:cubicBezTo>
                      <a:pt x="14788" y="2832"/>
                      <a:pt x="15289" y="3659"/>
                      <a:pt x="15665" y="4361"/>
                    </a:cubicBezTo>
                    <a:lnTo>
                      <a:pt x="18021" y="4361"/>
                    </a:lnTo>
                    <a:lnTo>
                      <a:pt x="16216" y="5464"/>
                    </a:lnTo>
                    <a:cubicBezTo>
                      <a:pt x="17595" y="7719"/>
                      <a:pt x="20502" y="10175"/>
                      <a:pt x="24813" y="12607"/>
                    </a:cubicBezTo>
                    <a:cubicBezTo>
                      <a:pt x="25993" y="3984"/>
                      <a:pt x="19402" y="0"/>
                      <a:pt x="125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555925" y="1892250"/>
                <a:ext cx="87750" cy="226225"/>
              </a:xfrm>
              <a:custGeom>
                <a:avLst/>
                <a:gdLst/>
                <a:ahLst/>
                <a:cxnLst/>
                <a:rect l="l" t="t" r="r" b="b"/>
                <a:pathLst>
                  <a:path w="3510" h="9049" extrusionOk="0">
                    <a:moveTo>
                      <a:pt x="3509" y="1"/>
                    </a:moveTo>
                    <a:lnTo>
                      <a:pt x="1955" y="51"/>
                    </a:lnTo>
                    <a:lnTo>
                      <a:pt x="0" y="8347"/>
                    </a:lnTo>
                    <a:lnTo>
                      <a:pt x="3209" y="9048"/>
                    </a:lnTo>
                    <a:lnTo>
                      <a:pt x="35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672475" y="2589625"/>
                <a:ext cx="577725" cy="663950"/>
              </a:xfrm>
              <a:custGeom>
                <a:avLst/>
                <a:gdLst/>
                <a:ahLst/>
                <a:cxnLst/>
                <a:rect l="l" t="t" r="r" b="b"/>
                <a:pathLst>
                  <a:path w="23109" h="26558" extrusionOk="0">
                    <a:moveTo>
                      <a:pt x="8421" y="1"/>
                    </a:moveTo>
                    <a:lnTo>
                      <a:pt x="0" y="5339"/>
                    </a:lnTo>
                    <a:cubicBezTo>
                      <a:pt x="0" y="5339"/>
                      <a:pt x="73" y="26558"/>
                      <a:pt x="7806" y="26558"/>
                    </a:cubicBezTo>
                    <a:cubicBezTo>
                      <a:pt x="7926" y="26558"/>
                      <a:pt x="8047" y="26552"/>
                      <a:pt x="8171" y="26542"/>
                    </a:cubicBezTo>
                    <a:cubicBezTo>
                      <a:pt x="21178" y="25515"/>
                      <a:pt x="23108" y="1680"/>
                      <a:pt x="8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713825" y="3051400"/>
                <a:ext cx="278225" cy="206800"/>
              </a:xfrm>
              <a:custGeom>
                <a:avLst/>
                <a:gdLst/>
                <a:ahLst/>
                <a:cxnLst/>
                <a:rect l="l" t="t" r="r" b="b"/>
                <a:pathLst>
                  <a:path w="11129" h="8272" extrusionOk="0">
                    <a:moveTo>
                      <a:pt x="877" y="1"/>
                    </a:moveTo>
                    <a:lnTo>
                      <a:pt x="0" y="227"/>
                    </a:lnTo>
                    <a:cubicBezTo>
                      <a:pt x="1003" y="4211"/>
                      <a:pt x="2732" y="6843"/>
                      <a:pt x="5013" y="7821"/>
                    </a:cubicBezTo>
                    <a:cubicBezTo>
                      <a:pt x="5690" y="8121"/>
                      <a:pt x="6416" y="8272"/>
                      <a:pt x="7143" y="8272"/>
                    </a:cubicBezTo>
                    <a:cubicBezTo>
                      <a:pt x="8396" y="8272"/>
                      <a:pt x="9725" y="7871"/>
                      <a:pt x="11128" y="7069"/>
                    </a:cubicBezTo>
                    <a:lnTo>
                      <a:pt x="10702" y="6292"/>
                    </a:lnTo>
                    <a:cubicBezTo>
                      <a:pt x="9425" y="7010"/>
                      <a:pt x="8229" y="7373"/>
                      <a:pt x="7134" y="7373"/>
                    </a:cubicBezTo>
                    <a:cubicBezTo>
                      <a:pt x="6510" y="7373"/>
                      <a:pt x="5919" y="7255"/>
                      <a:pt x="5364" y="7019"/>
                    </a:cubicBezTo>
                    <a:cubicBezTo>
                      <a:pt x="3384" y="6141"/>
                      <a:pt x="1780" y="3660"/>
                      <a:pt x="877" y="1"/>
                    </a:cubicBezTo>
                    <a:close/>
                  </a:path>
                </a:pathLst>
              </a:custGeom>
              <a:solidFill>
                <a:srgbClr val="FE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640500" y="2637875"/>
                <a:ext cx="373475" cy="476050"/>
              </a:xfrm>
              <a:custGeom>
                <a:avLst/>
                <a:gdLst/>
                <a:ahLst/>
                <a:cxnLst/>
                <a:rect l="l" t="t" r="r" b="b"/>
                <a:pathLst>
                  <a:path w="14939" h="19042" extrusionOk="0">
                    <a:moveTo>
                      <a:pt x="1304" y="0"/>
                    </a:moveTo>
                    <a:lnTo>
                      <a:pt x="176" y="13585"/>
                    </a:lnTo>
                    <a:cubicBezTo>
                      <a:pt x="1" y="15740"/>
                      <a:pt x="1455" y="17670"/>
                      <a:pt x="3585" y="18121"/>
                    </a:cubicBezTo>
                    <a:lnTo>
                      <a:pt x="7695" y="18948"/>
                    </a:lnTo>
                    <a:cubicBezTo>
                      <a:pt x="7993" y="19011"/>
                      <a:pt x="8289" y="19042"/>
                      <a:pt x="8582" y="19042"/>
                    </a:cubicBezTo>
                    <a:cubicBezTo>
                      <a:pt x="10484" y="19042"/>
                      <a:pt x="12205" y="17752"/>
                      <a:pt x="12683" y="15840"/>
                    </a:cubicBezTo>
                    <a:lnTo>
                      <a:pt x="14938" y="4712"/>
                    </a:lnTo>
                    <a:lnTo>
                      <a:pt x="1304" y="0"/>
                    </a:ln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656175" y="2357800"/>
                <a:ext cx="112800" cy="490625"/>
              </a:xfrm>
              <a:custGeom>
                <a:avLst/>
                <a:gdLst/>
                <a:ahLst/>
                <a:cxnLst/>
                <a:rect l="l" t="t" r="r" b="b"/>
                <a:pathLst>
                  <a:path w="4512" h="19625" extrusionOk="0">
                    <a:moveTo>
                      <a:pt x="2582" y="0"/>
                    </a:moveTo>
                    <a:cubicBezTo>
                      <a:pt x="1855" y="0"/>
                      <a:pt x="1279" y="552"/>
                      <a:pt x="1229" y="1254"/>
                    </a:cubicBezTo>
                    <a:lnTo>
                      <a:pt x="1" y="19625"/>
                    </a:lnTo>
                    <a:lnTo>
                      <a:pt x="1" y="19625"/>
                    </a:lnTo>
                    <a:lnTo>
                      <a:pt x="4512" y="19549"/>
                    </a:lnTo>
                    <a:lnTo>
                      <a:pt x="3910" y="1304"/>
                    </a:lnTo>
                    <a:cubicBezTo>
                      <a:pt x="3910" y="577"/>
                      <a:pt x="3309" y="0"/>
                      <a:pt x="2582" y="0"/>
                    </a:cubicBez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723225" y="2370625"/>
                <a:ext cx="157925" cy="490950"/>
              </a:xfrm>
              <a:custGeom>
                <a:avLst/>
                <a:gdLst/>
                <a:ahLst/>
                <a:cxnLst/>
                <a:rect l="l" t="t" r="r" b="b"/>
                <a:pathLst>
                  <a:path w="6317" h="19638" extrusionOk="0">
                    <a:moveTo>
                      <a:pt x="4901" y="0"/>
                    </a:moveTo>
                    <a:cubicBezTo>
                      <a:pt x="4270" y="0"/>
                      <a:pt x="3698" y="452"/>
                      <a:pt x="3584" y="1091"/>
                    </a:cubicBezTo>
                    <a:lnTo>
                      <a:pt x="0" y="19137"/>
                    </a:lnTo>
                    <a:lnTo>
                      <a:pt x="4486" y="19638"/>
                    </a:lnTo>
                    <a:lnTo>
                      <a:pt x="6266" y="1492"/>
                    </a:lnTo>
                    <a:cubicBezTo>
                      <a:pt x="6316" y="766"/>
                      <a:pt x="5815" y="114"/>
                      <a:pt x="5088" y="14"/>
                    </a:cubicBezTo>
                    <a:cubicBezTo>
                      <a:pt x="5025" y="5"/>
                      <a:pt x="4963" y="0"/>
                      <a:pt x="4901" y="0"/>
                    </a:cubicBez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799025" y="2412400"/>
                <a:ext cx="186750" cy="489275"/>
              </a:xfrm>
              <a:custGeom>
                <a:avLst/>
                <a:gdLst/>
                <a:ahLst/>
                <a:cxnLst/>
                <a:rect l="l" t="t" r="r" b="b"/>
                <a:pathLst>
                  <a:path w="7470" h="19571" extrusionOk="0">
                    <a:moveTo>
                      <a:pt x="6045" y="0"/>
                    </a:moveTo>
                    <a:cubicBezTo>
                      <a:pt x="5432" y="0"/>
                      <a:pt x="4867" y="402"/>
                      <a:pt x="4713" y="999"/>
                    </a:cubicBezTo>
                    <a:lnTo>
                      <a:pt x="1" y="18794"/>
                    </a:lnTo>
                    <a:lnTo>
                      <a:pt x="4462" y="19571"/>
                    </a:lnTo>
                    <a:lnTo>
                      <a:pt x="7344" y="1576"/>
                    </a:lnTo>
                    <a:cubicBezTo>
                      <a:pt x="7470" y="849"/>
                      <a:pt x="6993" y="172"/>
                      <a:pt x="6292" y="22"/>
                    </a:cubicBezTo>
                    <a:cubicBezTo>
                      <a:pt x="6209" y="7"/>
                      <a:pt x="6127" y="0"/>
                      <a:pt x="6045" y="0"/>
                    </a:cubicBez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852925" y="2515250"/>
                <a:ext cx="216800" cy="486050"/>
              </a:xfrm>
              <a:custGeom>
                <a:avLst/>
                <a:gdLst/>
                <a:ahLst/>
                <a:cxnLst/>
                <a:rect l="l" t="t" r="r" b="b"/>
                <a:pathLst>
                  <a:path w="8672" h="19442" extrusionOk="0">
                    <a:moveTo>
                      <a:pt x="7207" y="0"/>
                    </a:moveTo>
                    <a:cubicBezTo>
                      <a:pt x="6641" y="0"/>
                      <a:pt x="6103" y="356"/>
                      <a:pt x="5915" y="921"/>
                    </a:cubicBezTo>
                    <a:lnTo>
                      <a:pt x="0" y="18339"/>
                    </a:lnTo>
                    <a:lnTo>
                      <a:pt x="4386" y="19442"/>
                    </a:lnTo>
                    <a:lnTo>
                      <a:pt x="8522" y="1672"/>
                    </a:lnTo>
                    <a:cubicBezTo>
                      <a:pt x="8672" y="946"/>
                      <a:pt x="8246" y="244"/>
                      <a:pt x="7544" y="43"/>
                    </a:cubicBezTo>
                    <a:cubicBezTo>
                      <a:pt x="7432" y="14"/>
                      <a:pt x="7319" y="0"/>
                      <a:pt x="7207" y="0"/>
                    </a:cubicBez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552800" y="2595100"/>
                <a:ext cx="145375" cy="443175"/>
              </a:xfrm>
              <a:custGeom>
                <a:avLst/>
                <a:gdLst/>
                <a:ahLst/>
                <a:cxnLst/>
                <a:rect l="l" t="t" r="r" b="b"/>
                <a:pathLst>
                  <a:path w="5815" h="17727" extrusionOk="0">
                    <a:moveTo>
                      <a:pt x="1434" y="1"/>
                    </a:moveTo>
                    <a:cubicBezTo>
                      <a:pt x="1256" y="1"/>
                      <a:pt x="1075" y="36"/>
                      <a:pt x="902" y="107"/>
                    </a:cubicBezTo>
                    <a:cubicBezTo>
                      <a:pt x="301" y="383"/>
                      <a:pt x="0" y="1060"/>
                      <a:pt x="176" y="1686"/>
                    </a:cubicBezTo>
                    <a:cubicBezTo>
                      <a:pt x="752" y="3591"/>
                      <a:pt x="1078" y="5521"/>
                      <a:pt x="1479" y="9807"/>
                    </a:cubicBezTo>
                    <a:cubicBezTo>
                      <a:pt x="1629" y="11536"/>
                      <a:pt x="4211" y="17727"/>
                      <a:pt x="4211" y="17727"/>
                    </a:cubicBezTo>
                    <a:lnTo>
                      <a:pt x="5815" y="8879"/>
                    </a:lnTo>
                    <a:cubicBezTo>
                      <a:pt x="4963" y="4970"/>
                      <a:pt x="3409" y="2037"/>
                      <a:pt x="2532" y="609"/>
                    </a:cubicBezTo>
                    <a:cubicBezTo>
                      <a:pt x="2299" y="216"/>
                      <a:pt x="1876" y="1"/>
                      <a:pt x="1434" y="1"/>
                    </a:cubicBezTo>
                    <a:close/>
                  </a:path>
                </a:pathLst>
              </a:custGeom>
              <a:solidFill>
                <a:srgbClr val="EF9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5654300" y="2703050"/>
                <a:ext cx="174825" cy="318925"/>
              </a:xfrm>
              <a:custGeom>
                <a:avLst/>
                <a:gdLst/>
                <a:ahLst/>
                <a:cxnLst/>
                <a:rect l="l" t="t" r="r" b="b"/>
                <a:pathLst>
                  <a:path w="6993" h="12757" extrusionOk="0">
                    <a:moveTo>
                      <a:pt x="827" y="0"/>
                    </a:moveTo>
                    <a:lnTo>
                      <a:pt x="0" y="351"/>
                    </a:lnTo>
                    <a:lnTo>
                      <a:pt x="2131" y="5213"/>
                    </a:lnTo>
                    <a:lnTo>
                      <a:pt x="2231" y="5288"/>
                    </a:lnTo>
                    <a:cubicBezTo>
                      <a:pt x="6040" y="8246"/>
                      <a:pt x="5589" y="12481"/>
                      <a:pt x="5564" y="12657"/>
                    </a:cubicBezTo>
                    <a:lnTo>
                      <a:pt x="6441" y="12757"/>
                    </a:lnTo>
                    <a:cubicBezTo>
                      <a:pt x="6467" y="12582"/>
                      <a:pt x="6993" y="7945"/>
                      <a:pt x="2857" y="4662"/>
                    </a:cubicBezTo>
                    <a:lnTo>
                      <a:pt x="827" y="0"/>
                    </a:lnTo>
                    <a:close/>
                  </a:path>
                </a:pathLst>
              </a:custGeom>
              <a:solidFill>
                <a:srgbClr val="B94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28"/>
            <p:cNvGrpSpPr/>
            <p:nvPr/>
          </p:nvGrpSpPr>
          <p:grpSpPr>
            <a:xfrm>
              <a:off x="318925" y="1351690"/>
              <a:ext cx="1920051" cy="3792259"/>
              <a:chOff x="1414250" y="1817150"/>
              <a:chExt cx="1844075" cy="3642200"/>
            </a:xfrm>
          </p:grpSpPr>
          <p:sp>
            <p:nvSpPr>
              <p:cNvPr id="543" name="Google Shape;543;p28"/>
              <p:cNvSpPr/>
              <p:nvPr/>
            </p:nvSpPr>
            <p:spPr>
              <a:xfrm>
                <a:off x="2580975" y="2592425"/>
                <a:ext cx="677350" cy="508500"/>
              </a:xfrm>
              <a:custGeom>
                <a:avLst/>
                <a:gdLst/>
                <a:ahLst/>
                <a:cxnLst/>
                <a:rect l="l" t="t" r="r" b="b"/>
                <a:pathLst>
                  <a:path w="27094" h="20340" extrusionOk="0">
                    <a:moveTo>
                      <a:pt x="12556" y="0"/>
                    </a:moveTo>
                    <a:cubicBezTo>
                      <a:pt x="7862" y="0"/>
                      <a:pt x="3080" y="209"/>
                      <a:pt x="0" y="891"/>
                    </a:cubicBezTo>
                    <a:lnTo>
                      <a:pt x="1654" y="20340"/>
                    </a:lnTo>
                    <a:lnTo>
                      <a:pt x="26116" y="18811"/>
                    </a:lnTo>
                    <a:lnTo>
                      <a:pt x="27093" y="515"/>
                    </a:lnTo>
                    <a:cubicBezTo>
                      <a:pt x="27093" y="515"/>
                      <a:pt x="19933" y="0"/>
                      <a:pt x="12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1834100" y="4024475"/>
                <a:ext cx="653525" cy="479975"/>
              </a:xfrm>
              <a:custGeom>
                <a:avLst/>
                <a:gdLst/>
                <a:ahLst/>
                <a:cxnLst/>
                <a:rect l="l" t="t" r="r" b="b"/>
                <a:pathLst>
                  <a:path w="26141" h="19199" extrusionOk="0">
                    <a:moveTo>
                      <a:pt x="0" y="0"/>
                    </a:moveTo>
                    <a:lnTo>
                      <a:pt x="0" y="19199"/>
                    </a:lnTo>
                    <a:lnTo>
                      <a:pt x="26141" y="19199"/>
                    </a:lnTo>
                    <a:lnTo>
                      <a:pt x="26141" y="0"/>
                    </a:ln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1451900" y="4082125"/>
                <a:ext cx="716175" cy="1377225"/>
              </a:xfrm>
              <a:custGeom>
                <a:avLst/>
                <a:gdLst/>
                <a:ahLst/>
                <a:cxnLst/>
                <a:rect l="l" t="t" r="r" b="b"/>
                <a:pathLst>
                  <a:path w="28647" h="55089" extrusionOk="0">
                    <a:moveTo>
                      <a:pt x="8196" y="0"/>
                    </a:moveTo>
                    <a:lnTo>
                      <a:pt x="0" y="55088"/>
                    </a:lnTo>
                    <a:lnTo>
                      <a:pt x="22958" y="55088"/>
                    </a:lnTo>
                    <a:lnTo>
                      <a:pt x="28647" y="3459"/>
                    </a:lnTo>
                    <a:lnTo>
                      <a:pt x="8196" y="0"/>
                    </a:ln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2224450" y="4024475"/>
                <a:ext cx="616575" cy="1434875"/>
              </a:xfrm>
              <a:custGeom>
                <a:avLst/>
                <a:gdLst/>
                <a:ahLst/>
                <a:cxnLst/>
                <a:rect l="l" t="t" r="r" b="b"/>
                <a:pathLst>
                  <a:path w="24663" h="57395" extrusionOk="0">
                    <a:moveTo>
                      <a:pt x="20001" y="0"/>
                    </a:moveTo>
                    <a:lnTo>
                      <a:pt x="1" y="5765"/>
                    </a:lnTo>
                    <a:lnTo>
                      <a:pt x="3459" y="52883"/>
                    </a:lnTo>
                    <a:lnTo>
                      <a:pt x="3459" y="57394"/>
                    </a:lnTo>
                    <a:lnTo>
                      <a:pt x="24662" y="57394"/>
                    </a:lnTo>
                    <a:lnTo>
                      <a:pt x="24662" y="52607"/>
                    </a:lnTo>
                    <a:lnTo>
                      <a:pt x="20001" y="0"/>
                    </a:lnTo>
                    <a:close/>
                  </a:path>
                </a:pathLst>
              </a:custGeom>
              <a:solidFill>
                <a:srgbClr val="C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1497000" y="4155425"/>
                <a:ext cx="232475" cy="1303925"/>
              </a:xfrm>
              <a:custGeom>
                <a:avLst/>
                <a:gdLst/>
                <a:ahLst/>
                <a:cxnLst/>
                <a:rect l="l" t="t" r="r" b="b"/>
                <a:pathLst>
                  <a:path w="9299" h="52157" extrusionOk="0">
                    <a:moveTo>
                      <a:pt x="8422" y="1"/>
                    </a:moveTo>
                    <a:lnTo>
                      <a:pt x="1" y="52156"/>
                    </a:lnTo>
                    <a:lnTo>
                      <a:pt x="878" y="52156"/>
                    </a:lnTo>
                    <a:lnTo>
                      <a:pt x="9299" y="126"/>
                    </a:lnTo>
                    <a:lnTo>
                      <a:pt x="84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2248900" y="4496900"/>
                <a:ext cx="149125" cy="962450"/>
              </a:xfrm>
              <a:custGeom>
                <a:avLst/>
                <a:gdLst/>
                <a:ahLst/>
                <a:cxnLst/>
                <a:rect l="l" t="t" r="r" b="b"/>
                <a:pathLst>
                  <a:path w="5965" h="38498" extrusionOk="0">
                    <a:moveTo>
                      <a:pt x="0" y="1"/>
                    </a:moveTo>
                    <a:lnTo>
                      <a:pt x="0" y="878"/>
                    </a:lnTo>
                    <a:lnTo>
                      <a:pt x="1679" y="878"/>
                    </a:lnTo>
                    <a:lnTo>
                      <a:pt x="5063" y="33435"/>
                    </a:lnTo>
                    <a:lnTo>
                      <a:pt x="4887" y="38497"/>
                    </a:lnTo>
                    <a:lnTo>
                      <a:pt x="5790" y="38497"/>
                    </a:lnTo>
                    <a:lnTo>
                      <a:pt x="5965" y="33435"/>
                    </a:lnTo>
                    <a:lnTo>
                      <a:pt x="5965" y="33410"/>
                    </a:lnTo>
                    <a:lnTo>
                      <a:pt x="24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1669950" y="4263825"/>
                <a:ext cx="228075" cy="205550"/>
              </a:xfrm>
              <a:custGeom>
                <a:avLst/>
                <a:gdLst/>
                <a:ahLst/>
                <a:cxnLst/>
                <a:rect l="l" t="t" r="r" b="b"/>
                <a:pathLst>
                  <a:path w="9123" h="8222" extrusionOk="0">
                    <a:moveTo>
                      <a:pt x="8246" y="0"/>
                    </a:moveTo>
                    <a:cubicBezTo>
                      <a:pt x="8246" y="51"/>
                      <a:pt x="7970" y="4612"/>
                      <a:pt x="0" y="7369"/>
                    </a:cubicBezTo>
                    <a:lnTo>
                      <a:pt x="301" y="8221"/>
                    </a:lnTo>
                    <a:cubicBezTo>
                      <a:pt x="8872" y="5239"/>
                      <a:pt x="9123" y="226"/>
                      <a:pt x="9123" y="26"/>
                    </a:cubicBezTo>
                    <a:lnTo>
                      <a:pt x="82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2569700" y="4176725"/>
                <a:ext cx="196125" cy="264450"/>
              </a:xfrm>
              <a:custGeom>
                <a:avLst/>
                <a:gdLst/>
                <a:ahLst/>
                <a:cxnLst/>
                <a:rect l="l" t="t" r="r" b="b"/>
                <a:pathLst>
                  <a:path w="7845" h="10578" extrusionOk="0">
                    <a:moveTo>
                      <a:pt x="877" y="1"/>
                    </a:moveTo>
                    <a:lnTo>
                      <a:pt x="0" y="226"/>
                    </a:lnTo>
                    <a:cubicBezTo>
                      <a:pt x="1755" y="7344"/>
                      <a:pt x="7193" y="10452"/>
                      <a:pt x="7419" y="10577"/>
                    </a:cubicBezTo>
                    <a:lnTo>
                      <a:pt x="7845" y="9800"/>
                    </a:lnTo>
                    <a:cubicBezTo>
                      <a:pt x="7795" y="9775"/>
                      <a:pt x="2532" y="6743"/>
                      <a:pt x="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1600400" y="2614700"/>
                <a:ext cx="1208050" cy="1666200"/>
              </a:xfrm>
              <a:custGeom>
                <a:avLst/>
                <a:gdLst/>
                <a:ahLst/>
                <a:cxnLst/>
                <a:rect l="l" t="t" r="r" b="b"/>
                <a:pathLst>
                  <a:path w="48322" h="66648" extrusionOk="0">
                    <a:moveTo>
                      <a:pt x="39223" y="0"/>
                    </a:moveTo>
                    <a:lnTo>
                      <a:pt x="3459" y="12106"/>
                    </a:lnTo>
                    <a:cubicBezTo>
                      <a:pt x="3459" y="12106"/>
                      <a:pt x="5915" y="34737"/>
                      <a:pt x="0" y="66542"/>
                    </a:cubicBezTo>
                    <a:cubicBezTo>
                      <a:pt x="3602" y="66617"/>
                      <a:pt x="7385" y="66647"/>
                      <a:pt x="11176" y="66647"/>
                    </a:cubicBezTo>
                    <a:cubicBezTo>
                      <a:pt x="29015" y="66647"/>
                      <a:pt x="47018" y="65965"/>
                      <a:pt x="47018" y="65965"/>
                    </a:cubicBezTo>
                    <a:cubicBezTo>
                      <a:pt x="48321" y="28346"/>
                      <a:pt x="39223" y="0"/>
                      <a:pt x="39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2612925" y="2818325"/>
                <a:ext cx="87125" cy="263175"/>
              </a:xfrm>
              <a:custGeom>
                <a:avLst/>
                <a:gdLst/>
                <a:ahLst/>
                <a:cxnLst/>
                <a:rect l="l" t="t" r="r" b="b"/>
                <a:pathLst>
                  <a:path w="3485" h="10527" extrusionOk="0">
                    <a:moveTo>
                      <a:pt x="853" y="1"/>
                    </a:moveTo>
                    <a:lnTo>
                      <a:pt x="1" y="226"/>
                    </a:lnTo>
                    <a:lnTo>
                      <a:pt x="2607" y="10527"/>
                    </a:lnTo>
                    <a:lnTo>
                      <a:pt x="3484" y="10301"/>
                    </a:lnTo>
                    <a:lnTo>
                      <a:pt x="8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1715675" y="3341525"/>
                <a:ext cx="97150" cy="948650"/>
              </a:xfrm>
              <a:custGeom>
                <a:avLst/>
                <a:gdLst/>
                <a:ahLst/>
                <a:cxnLst/>
                <a:rect l="l" t="t" r="r" b="b"/>
                <a:pathLst>
                  <a:path w="3886" h="37946" extrusionOk="0">
                    <a:moveTo>
                      <a:pt x="3008" y="0"/>
                    </a:moveTo>
                    <a:cubicBezTo>
                      <a:pt x="2983" y="100"/>
                      <a:pt x="2206" y="9399"/>
                      <a:pt x="1479" y="18622"/>
                    </a:cubicBezTo>
                    <a:cubicBezTo>
                      <a:pt x="1" y="37469"/>
                      <a:pt x="126" y="37594"/>
                      <a:pt x="352" y="37820"/>
                    </a:cubicBezTo>
                    <a:lnTo>
                      <a:pt x="727" y="37945"/>
                    </a:lnTo>
                    <a:lnTo>
                      <a:pt x="602" y="37043"/>
                    </a:lnTo>
                    <a:cubicBezTo>
                      <a:pt x="618" y="37041"/>
                      <a:pt x="634" y="37041"/>
                      <a:pt x="649" y="37041"/>
                    </a:cubicBezTo>
                    <a:cubicBezTo>
                      <a:pt x="900" y="37041"/>
                      <a:pt x="1080" y="37227"/>
                      <a:pt x="1103" y="37369"/>
                    </a:cubicBezTo>
                    <a:cubicBezTo>
                      <a:pt x="953" y="36291"/>
                      <a:pt x="2682" y="14486"/>
                      <a:pt x="3885" y="75"/>
                    </a:cubicBezTo>
                    <a:lnTo>
                      <a:pt x="30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1966925" y="3461200"/>
                <a:ext cx="617200" cy="357775"/>
              </a:xfrm>
              <a:custGeom>
                <a:avLst/>
                <a:gdLst/>
                <a:ahLst/>
                <a:cxnLst/>
                <a:rect l="l" t="t" r="r" b="b"/>
                <a:pathLst>
                  <a:path w="24688" h="14311" extrusionOk="0">
                    <a:moveTo>
                      <a:pt x="24537" y="0"/>
                    </a:moveTo>
                    <a:cubicBezTo>
                      <a:pt x="15038" y="1604"/>
                      <a:pt x="6342" y="6491"/>
                      <a:pt x="1" y="13734"/>
                    </a:cubicBezTo>
                    <a:lnTo>
                      <a:pt x="677" y="14311"/>
                    </a:lnTo>
                    <a:cubicBezTo>
                      <a:pt x="6868" y="7218"/>
                      <a:pt x="15389" y="2456"/>
                      <a:pt x="24688" y="877"/>
                    </a:cubicBezTo>
                    <a:lnTo>
                      <a:pt x="24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1905525" y="2672975"/>
                <a:ext cx="504425" cy="399775"/>
              </a:xfrm>
              <a:custGeom>
                <a:avLst/>
                <a:gdLst/>
                <a:ahLst/>
                <a:cxnLst/>
                <a:rect l="l" t="t" r="r" b="b"/>
                <a:pathLst>
                  <a:path w="20177" h="15991" extrusionOk="0">
                    <a:moveTo>
                      <a:pt x="20176" y="0"/>
                    </a:moveTo>
                    <a:lnTo>
                      <a:pt x="1" y="6817"/>
                    </a:lnTo>
                    <a:cubicBezTo>
                      <a:pt x="1" y="6817"/>
                      <a:pt x="5540" y="14311"/>
                      <a:pt x="13083" y="15990"/>
                    </a:cubicBezTo>
                    <a:cubicBezTo>
                      <a:pt x="19575" y="10953"/>
                      <a:pt x="20176" y="0"/>
                      <a:pt x="20176" y="0"/>
                    </a:cubicBezTo>
                    <a:close/>
                  </a:path>
                </a:pathLst>
              </a:custGeom>
              <a:solidFill>
                <a:srgbClr val="C24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1414250" y="2898050"/>
                <a:ext cx="646675" cy="504750"/>
              </a:xfrm>
              <a:custGeom>
                <a:avLst/>
                <a:gdLst/>
                <a:ahLst/>
                <a:cxnLst/>
                <a:rect l="l" t="t" r="r" b="b"/>
                <a:pathLst>
                  <a:path w="25867" h="20190" extrusionOk="0">
                    <a:moveTo>
                      <a:pt x="15080" y="0"/>
                    </a:moveTo>
                    <a:cubicBezTo>
                      <a:pt x="13855" y="0"/>
                      <a:pt x="12466" y="240"/>
                      <a:pt x="10905" y="772"/>
                    </a:cubicBezTo>
                    <a:cubicBezTo>
                      <a:pt x="1" y="4995"/>
                      <a:pt x="5247" y="20189"/>
                      <a:pt x="14015" y="20189"/>
                    </a:cubicBezTo>
                    <a:cubicBezTo>
                      <a:pt x="14457" y="20189"/>
                      <a:pt x="14908" y="20150"/>
                      <a:pt x="15366" y="20070"/>
                    </a:cubicBezTo>
                    <a:cubicBezTo>
                      <a:pt x="23941" y="18584"/>
                      <a:pt x="25867" y="0"/>
                      <a:pt x="15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2451900" y="2179175"/>
                <a:ext cx="280725" cy="180325"/>
              </a:xfrm>
              <a:custGeom>
                <a:avLst/>
                <a:gdLst/>
                <a:ahLst/>
                <a:cxnLst/>
                <a:rect l="l" t="t" r="r" b="b"/>
                <a:pathLst>
                  <a:path w="11229" h="7213" extrusionOk="0">
                    <a:moveTo>
                      <a:pt x="7100" y="0"/>
                    </a:moveTo>
                    <a:cubicBezTo>
                      <a:pt x="7039" y="0"/>
                      <a:pt x="6978" y="1"/>
                      <a:pt x="6918" y="3"/>
                    </a:cubicBezTo>
                    <a:cubicBezTo>
                      <a:pt x="4587" y="53"/>
                      <a:pt x="0" y="2208"/>
                      <a:pt x="1880" y="5241"/>
                    </a:cubicBezTo>
                    <a:cubicBezTo>
                      <a:pt x="2688" y="6574"/>
                      <a:pt x="4355" y="7212"/>
                      <a:pt x="6032" y="7212"/>
                    </a:cubicBezTo>
                    <a:cubicBezTo>
                      <a:pt x="7633" y="7212"/>
                      <a:pt x="9244" y="6630"/>
                      <a:pt x="10126" y="5516"/>
                    </a:cubicBezTo>
                    <a:cubicBezTo>
                      <a:pt x="11229" y="4138"/>
                      <a:pt x="11178" y="1857"/>
                      <a:pt x="9775" y="779"/>
                    </a:cubicBezTo>
                    <a:cubicBezTo>
                      <a:pt x="9045" y="191"/>
                      <a:pt x="8049" y="0"/>
                      <a:pt x="7100" y="0"/>
                    </a:cubicBezTo>
                    <a:close/>
                  </a:path>
                </a:pathLst>
              </a:custGeom>
              <a:solidFill>
                <a:srgbClr val="C24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a:off x="1908025" y="2291375"/>
                <a:ext cx="426100" cy="560800"/>
              </a:xfrm>
              <a:custGeom>
                <a:avLst/>
                <a:gdLst/>
                <a:ahLst/>
                <a:cxnLst/>
                <a:rect l="l" t="t" r="r" b="b"/>
                <a:pathLst>
                  <a:path w="17044" h="22432" extrusionOk="0">
                    <a:moveTo>
                      <a:pt x="1" y="1"/>
                    </a:moveTo>
                    <a:lnTo>
                      <a:pt x="878" y="22432"/>
                    </a:lnTo>
                    <a:lnTo>
                      <a:pt x="17044" y="20126"/>
                    </a:lnTo>
                    <a:lnTo>
                      <a:pt x="17044" y="4888"/>
                    </a:lnTo>
                    <a:lnTo>
                      <a:pt x="1" y="1"/>
                    </a:lnTo>
                    <a:close/>
                  </a:path>
                </a:pathLst>
              </a:custGeom>
              <a:solidFill>
                <a:srgbClr val="C24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8"/>
              <p:cNvSpPr/>
              <p:nvPr/>
            </p:nvSpPr>
            <p:spPr>
              <a:xfrm>
                <a:off x="2323450" y="2696775"/>
                <a:ext cx="21950" cy="97775"/>
              </a:xfrm>
              <a:custGeom>
                <a:avLst/>
                <a:gdLst/>
                <a:ahLst/>
                <a:cxnLst/>
                <a:rect l="l" t="t" r="r" b="b"/>
                <a:pathLst>
                  <a:path w="878" h="3911" extrusionOk="0">
                    <a:moveTo>
                      <a:pt x="1" y="0"/>
                    </a:moveTo>
                    <a:lnTo>
                      <a:pt x="1" y="3910"/>
                    </a:lnTo>
                    <a:lnTo>
                      <a:pt x="878" y="3910"/>
                    </a:lnTo>
                    <a:lnTo>
                      <a:pt x="878" y="0"/>
                    </a:ln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1891750" y="1844650"/>
                <a:ext cx="731850" cy="731850"/>
              </a:xfrm>
              <a:custGeom>
                <a:avLst/>
                <a:gdLst/>
                <a:ahLst/>
                <a:cxnLst/>
                <a:rect l="l" t="t" r="r" b="b"/>
                <a:pathLst>
                  <a:path w="29274" h="29274" extrusionOk="0">
                    <a:moveTo>
                      <a:pt x="14637" y="0"/>
                    </a:moveTo>
                    <a:cubicBezTo>
                      <a:pt x="10602" y="0"/>
                      <a:pt x="6943" y="1629"/>
                      <a:pt x="4286" y="4286"/>
                    </a:cubicBezTo>
                    <a:cubicBezTo>
                      <a:pt x="1654" y="6917"/>
                      <a:pt x="0" y="10576"/>
                      <a:pt x="0" y="14637"/>
                    </a:cubicBezTo>
                    <a:cubicBezTo>
                      <a:pt x="0" y="16341"/>
                      <a:pt x="301" y="17970"/>
                      <a:pt x="852" y="19499"/>
                    </a:cubicBezTo>
                    <a:cubicBezTo>
                      <a:pt x="1579" y="21579"/>
                      <a:pt x="2757" y="23459"/>
                      <a:pt x="4286" y="24988"/>
                    </a:cubicBezTo>
                    <a:cubicBezTo>
                      <a:pt x="6943" y="27619"/>
                      <a:pt x="10602" y="29273"/>
                      <a:pt x="14637" y="29273"/>
                    </a:cubicBezTo>
                    <a:cubicBezTo>
                      <a:pt x="18672" y="29273"/>
                      <a:pt x="22331" y="27619"/>
                      <a:pt x="24988" y="24988"/>
                    </a:cubicBezTo>
                    <a:cubicBezTo>
                      <a:pt x="27394" y="22582"/>
                      <a:pt x="28948" y="19348"/>
                      <a:pt x="29223" y="15764"/>
                    </a:cubicBezTo>
                    <a:cubicBezTo>
                      <a:pt x="29274" y="15389"/>
                      <a:pt x="29274" y="15013"/>
                      <a:pt x="29274" y="14637"/>
                    </a:cubicBezTo>
                    <a:lnTo>
                      <a:pt x="29274" y="14612"/>
                    </a:lnTo>
                    <a:cubicBezTo>
                      <a:pt x="29274" y="13960"/>
                      <a:pt x="29223" y="13333"/>
                      <a:pt x="29148" y="12707"/>
                    </a:cubicBezTo>
                    <a:cubicBezTo>
                      <a:pt x="28221" y="5539"/>
                      <a:pt x="22081" y="0"/>
                      <a:pt x="14637" y="0"/>
                    </a:cubicBez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2434350" y="2142250"/>
                <a:ext cx="189250" cy="89625"/>
              </a:xfrm>
              <a:custGeom>
                <a:avLst/>
                <a:gdLst/>
                <a:ahLst/>
                <a:cxnLst/>
                <a:rect l="l" t="t" r="r" b="b"/>
                <a:pathLst>
                  <a:path w="7570" h="3585" extrusionOk="0">
                    <a:moveTo>
                      <a:pt x="4061" y="1"/>
                    </a:moveTo>
                    <a:cubicBezTo>
                      <a:pt x="1805" y="1"/>
                      <a:pt x="1" y="803"/>
                      <a:pt x="1" y="1805"/>
                    </a:cubicBezTo>
                    <a:cubicBezTo>
                      <a:pt x="1" y="2783"/>
                      <a:pt x="1805" y="3585"/>
                      <a:pt x="4061" y="3585"/>
                    </a:cubicBezTo>
                    <a:cubicBezTo>
                      <a:pt x="5565" y="3585"/>
                      <a:pt x="6868" y="3234"/>
                      <a:pt x="7570" y="2708"/>
                    </a:cubicBezTo>
                    <a:cubicBezTo>
                      <a:pt x="7570" y="2056"/>
                      <a:pt x="7519" y="1429"/>
                      <a:pt x="7444" y="803"/>
                    </a:cubicBezTo>
                    <a:cubicBezTo>
                      <a:pt x="6717" y="327"/>
                      <a:pt x="5464" y="1"/>
                      <a:pt x="4061" y="1"/>
                    </a:cubicBezTo>
                    <a:close/>
                  </a:path>
                </a:pathLst>
              </a:custGeom>
              <a:solidFill>
                <a:srgbClr val="C8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1913050" y="2192825"/>
                <a:ext cx="709300" cy="383675"/>
              </a:xfrm>
              <a:custGeom>
                <a:avLst/>
                <a:gdLst/>
                <a:ahLst/>
                <a:cxnLst/>
                <a:rect l="l" t="t" r="r" b="b"/>
                <a:pathLst>
                  <a:path w="28372" h="15347" extrusionOk="0">
                    <a:moveTo>
                      <a:pt x="22832" y="1"/>
                    </a:moveTo>
                    <a:cubicBezTo>
                      <a:pt x="21406" y="1"/>
                      <a:pt x="19686" y="276"/>
                      <a:pt x="17645" y="1035"/>
                    </a:cubicBezTo>
                    <a:cubicBezTo>
                      <a:pt x="17645" y="1035"/>
                      <a:pt x="16650" y="856"/>
                      <a:pt x="14717" y="856"/>
                    </a:cubicBezTo>
                    <a:cubicBezTo>
                      <a:pt x="12139" y="856"/>
                      <a:pt x="7892" y="1175"/>
                      <a:pt x="2106" y="2665"/>
                    </a:cubicBezTo>
                    <a:lnTo>
                      <a:pt x="25" y="3667"/>
                    </a:lnTo>
                    <a:lnTo>
                      <a:pt x="0" y="5572"/>
                    </a:lnTo>
                    <a:cubicBezTo>
                      <a:pt x="727" y="7652"/>
                      <a:pt x="1905" y="9532"/>
                      <a:pt x="3434" y="11061"/>
                    </a:cubicBezTo>
                    <a:cubicBezTo>
                      <a:pt x="6091" y="13692"/>
                      <a:pt x="9750" y="15346"/>
                      <a:pt x="13785" y="15346"/>
                    </a:cubicBezTo>
                    <a:cubicBezTo>
                      <a:pt x="17820" y="15346"/>
                      <a:pt x="21479" y="13692"/>
                      <a:pt x="24136" y="11061"/>
                    </a:cubicBezTo>
                    <a:cubicBezTo>
                      <a:pt x="26542" y="8655"/>
                      <a:pt x="28096" y="5421"/>
                      <a:pt x="28371" y="1837"/>
                    </a:cubicBezTo>
                    <a:cubicBezTo>
                      <a:pt x="27931" y="1538"/>
                      <a:pt x="26203" y="1"/>
                      <a:pt x="22832"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a:off x="1980100" y="2142250"/>
                <a:ext cx="203650" cy="89625"/>
              </a:xfrm>
              <a:custGeom>
                <a:avLst/>
                <a:gdLst/>
                <a:ahLst/>
                <a:cxnLst/>
                <a:rect l="l" t="t" r="r" b="b"/>
                <a:pathLst>
                  <a:path w="8146" h="3585" extrusionOk="0">
                    <a:moveTo>
                      <a:pt x="4085" y="1"/>
                    </a:moveTo>
                    <a:cubicBezTo>
                      <a:pt x="1830" y="1"/>
                      <a:pt x="0" y="803"/>
                      <a:pt x="0" y="1805"/>
                    </a:cubicBezTo>
                    <a:cubicBezTo>
                      <a:pt x="0" y="2783"/>
                      <a:pt x="1830" y="3585"/>
                      <a:pt x="4085" y="3585"/>
                    </a:cubicBezTo>
                    <a:cubicBezTo>
                      <a:pt x="6341" y="3585"/>
                      <a:pt x="8146" y="2783"/>
                      <a:pt x="8146" y="1805"/>
                    </a:cubicBezTo>
                    <a:cubicBezTo>
                      <a:pt x="8146" y="803"/>
                      <a:pt x="6341" y="1"/>
                      <a:pt x="4085" y="1"/>
                    </a:cubicBezTo>
                    <a:close/>
                  </a:path>
                </a:pathLst>
              </a:custGeom>
              <a:solidFill>
                <a:srgbClr val="C8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a:off x="2171825" y="2075850"/>
                <a:ext cx="50150" cy="50150"/>
              </a:xfrm>
              <a:custGeom>
                <a:avLst/>
                <a:gdLst/>
                <a:ahLst/>
                <a:cxnLst/>
                <a:rect l="l" t="t" r="r" b="b"/>
                <a:pathLst>
                  <a:path w="2006" h="2006" extrusionOk="0">
                    <a:moveTo>
                      <a:pt x="1003" y="0"/>
                    </a:moveTo>
                    <a:cubicBezTo>
                      <a:pt x="451" y="0"/>
                      <a:pt x="0" y="451"/>
                      <a:pt x="0" y="1003"/>
                    </a:cubicBezTo>
                    <a:cubicBezTo>
                      <a:pt x="0" y="1554"/>
                      <a:pt x="451" y="2005"/>
                      <a:pt x="1003" y="2005"/>
                    </a:cubicBezTo>
                    <a:cubicBezTo>
                      <a:pt x="1554" y="2005"/>
                      <a:pt x="2005" y="1554"/>
                      <a:pt x="2005" y="1003"/>
                    </a:cubicBezTo>
                    <a:cubicBezTo>
                      <a:pt x="2005" y="451"/>
                      <a:pt x="1554" y="0"/>
                      <a:pt x="1003"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a:off x="2224450" y="2259425"/>
                <a:ext cx="109675" cy="46100"/>
              </a:xfrm>
              <a:custGeom>
                <a:avLst/>
                <a:gdLst/>
                <a:ahLst/>
                <a:cxnLst/>
                <a:rect l="l" t="t" r="r" b="b"/>
                <a:pathLst>
                  <a:path w="4387" h="1844" extrusionOk="0">
                    <a:moveTo>
                      <a:pt x="803" y="1"/>
                    </a:moveTo>
                    <a:lnTo>
                      <a:pt x="1" y="602"/>
                    </a:lnTo>
                    <a:cubicBezTo>
                      <a:pt x="477" y="1254"/>
                      <a:pt x="1254" y="1730"/>
                      <a:pt x="2081" y="1830"/>
                    </a:cubicBezTo>
                    <a:cubicBezTo>
                      <a:pt x="2177" y="1839"/>
                      <a:pt x="2274" y="1843"/>
                      <a:pt x="2370" y="1843"/>
                    </a:cubicBezTo>
                    <a:cubicBezTo>
                      <a:pt x="3103" y="1843"/>
                      <a:pt x="3833" y="1593"/>
                      <a:pt x="4387" y="1128"/>
                    </a:cubicBezTo>
                    <a:lnTo>
                      <a:pt x="3760" y="351"/>
                    </a:lnTo>
                    <a:cubicBezTo>
                      <a:pt x="3382" y="663"/>
                      <a:pt x="2885" y="836"/>
                      <a:pt x="2393" y="836"/>
                    </a:cubicBezTo>
                    <a:cubicBezTo>
                      <a:pt x="2331" y="836"/>
                      <a:pt x="2268" y="833"/>
                      <a:pt x="2206" y="828"/>
                    </a:cubicBezTo>
                    <a:cubicBezTo>
                      <a:pt x="1655" y="752"/>
                      <a:pt x="1128" y="452"/>
                      <a:pt x="803"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a:off x="1809675" y="1817150"/>
                <a:ext cx="631600" cy="474250"/>
              </a:xfrm>
              <a:custGeom>
                <a:avLst/>
                <a:gdLst/>
                <a:ahLst/>
                <a:cxnLst/>
                <a:rect l="l" t="t" r="r" b="b"/>
                <a:pathLst>
                  <a:path w="25264" h="18970" extrusionOk="0">
                    <a:moveTo>
                      <a:pt x="16739" y="0"/>
                    </a:moveTo>
                    <a:cubicBezTo>
                      <a:pt x="15880" y="0"/>
                      <a:pt x="14962" y="75"/>
                      <a:pt x="13985" y="248"/>
                    </a:cubicBezTo>
                    <a:cubicBezTo>
                      <a:pt x="6767" y="1501"/>
                      <a:pt x="0" y="5762"/>
                      <a:pt x="2030" y="17591"/>
                    </a:cubicBezTo>
                    <a:lnTo>
                      <a:pt x="3584" y="18970"/>
                    </a:lnTo>
                    <a:lnTo>
                      <a:pt x="6241" y="17692"/>
                    </a:lnTo>
                    <a:lnTo>
                      <a:pt x="5815" y="8995"/>
                    </a:lnTo>
                    <a:cubicBezTo>
                      <a:pt x="5815" y="8995"/>
                      <a:pt x="8296" y="8293"/>
                      <a:pt x="9298" y="5762"/>
                    </a:cubicBezTo>
                    <a:lnTo>
                      <a:pt x="7970" y="5010"/>
                    </a:lnTo>
                    <a:lnTo>
                      <a:pt x="7970" y="5010"/>
                    </a:lnTo>
                    <a:cubicBezTo>
                      <a:pt x="7970" y="5010"/>
                      <a:pt x="7978" y="5010"/>
                      <a:pt x="7993" y="5010"/>
                    </a:cubicBezTo>
                    <a:cubicBezTo>
                      <a:pt x="8290" y="5010"/>
                      <a:pt x="11435" y="4964"/>
                      <a:pt x="12557" y="3055"/>
                    </a:cubicBezTo>
                    <a:cubicBezTo>
                      <a:pt x="14490" y="3522"/>
                      <a:pt x="16572" y="3703"/>
                      <a:pt x="18572" y="3703"/>
                    </a:cubicBezTo>
                    <a:cubicBezTo>
                      <a:pt x="21082" y="3703"/>
                      <a:pt x="23464" y="3418"/>
                      <a:pt x="25263" y="3055"/>
                    </a:cubicBezTo>
                    <a:cubicBezTo>
                      <a:pt x="25263" y="3055"/>
                      <a:pt x="22227" y="0"/>
                      <a:pt x="16739"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a:off x="1671200" y="2216650"/>
                <a:ext cx="269775" cy="177400"/>
              </a:xfrm>
              <a:custGeom>
                <a:avLst/>
                <a:gdLst/>
                <a:ahLst/>
                <a:cxnLst/>
                <a:rect l="l" t="t" r="r" b="b"/>
                <a:pathLst>
                  <a:path w="10791" h="7096" extrusionOk="0">
                    <a:moveTo>
                      <a:pt x="4744" y="0"/>
                    </a:moveTo>
                    <a:cubicBezTo>
                      <a:pt x="3639" y="0"/>
                      <a:pt x="2577" y="292"/>
                      <a:pt x="1805" y="910"/>
                    </a:cubicBezTo>
                    <a:cubicBezTo>
                      <a:pt x="426" y="2037"/>
                      <a:pt x="0" y="4268"/>
                      <a:pt x="1103" y="5646"/>
                    </a:cubicBezTo>
                    <a:cubicBezTo>
                      <a:pt x="1755" y="6423"/>
                      <a:pt x="2757" y="6799"/>
                      <a:pt x="3735" y="7000"/>
                    </a:cubicBezTo>
                    <a:cubicBezTo>
                      <a:pt x="4059" y="7063"/>
                      <a:pt x="4435" y="7096"/>
                      <a:pt x="4838" y="7096"/>
                    </a:cubicBezTo>
                    <a:cubicBezTo>
                      <a:pt x="7302" y="7096"/>
                      <a:pt x="10790" y="5876"/>
                      <a:pt x="9800" y="2990"/>
                    </a:cubicBezTo>
                    <a:cubicBezTo>
                      <a:pt x="9140" y="1078"/>
                      <a:pt x="6865" y="0"/>
                      <a:pt x="4744" y="0"/>
                    </a:cubicBez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a:off x="1747000" y="2261900"/>
                <a:ext cx="127000" cy="86975"/>
              </a:xfrm>
              <a:custGeom>
                <a:avLst/>
                <a:gdLst/>
                <a:ahLst/>
                <a:cxnLst/>
                <a:rect l="l" t="t" r="r" b="b"/>
                <a:pathLst>
                  <a:path w="5080" h="3479" extrusionOk="0">
                    <a:moveTo>
                      <a:pt x="1154" y="1"/>
                    </a:moveTo>
                    <a:cubicBezTo>
                      <a:pt x="814" y="1"/>
                      <a:pt x="476" y="89"/>
                      <a:pt x="151" y="303"/>
                    </a:cubicBezTo>
                    <a:cubicBezTo>
                      <a:pt x="1" y="403"/>
                      <a:pt x="1" y="628"/>
                      <a:pt x="101" y="729"/>
                    </a:cubicBezTo>
                    <a:cubicBezTo>
                      <a:pt x="170" y="811"/>
                      <a:pt x="254" y="849"/>
                      <a:pt x="341" y="849"/>
                    </a:cubicBezTo>
                    <a:cubicBezTo>
                      <a:pt x="412" y="849"/>
                      <a:pt x="485" y="824"/>
                      <a:pt x="552" y="779"/>
                    </a:cubicBezTo>
                    <a:cubicBezTo>
                      <a:pt x="741" y="655"/>
                      <a:pt x="944" y="604"/>
                      <a:pt x="1152" y="604"/>
                    </a:cubicBezTo>
                    <a:cubicBezTo>
                      <a:pt x="1747" y="604"/>
                      <a:pt x="2381" y="1021"/>
                      <a:pt x="2808" y="1355"/>
                    </a:cubicBezTo>
                    <a:cubicBezTo>
                      <a:pt x="2833" y="1355"/>
                      <a:pt x="2833" y="1380"/>
                      <a:pt x="2858" y="1380"/>
                    </a:cubicBezTo>
                    <a:cubicBezTo>
                      <a:pt x="2031" y="1380"/>
                      <a:pt x="1204" y="1806"/>
                      <a:pt x="778" y="2483"/>
                    </a:cubicBezTo>
                    <a:cubicBezTo>
                      <a:pt x="615" y="2736"/>
                      <a:pt x="843" y="2988"/>
                      <a:pt x="1058" y="2988"/>
                    </a:cubicBezTo>
                    <a:cubicBezTo>
                      <a:pt x="1141" y="2988"/>
                      <a:pt x="1223" y="2950"/>
                      <a:pt x="1279" y="2859"/>
                    </a:cubicBezTo>
                    <a:cubicBezTo>
                      <a:pt x="1626" y="2303"/>
                      <a:pt x="2239" y="2000"/>
                      <a:pt x="2858" y="2000"/>
                    </a:cubicBezTo>
                    <a:cubicBezTo>
                      <a:pt x="3131" y="2000"/>
                      <a:pt x="3406" y="2059"/>
                      <a:pt x="3660" y="2182"/>
                    </a:cubicBezTo>
                    <a:cubicBezTo>
                      <a:pt x="3961" y="2508"/>
                      <a:pt x="4211" y="2909"/>
                      <a:pt x="4412" y="3310"/>
                    </a:cubicBezTo>
                    <a:cubicBezTo>
                      <a:pt x="4471" y="3428"/>
                      <a:pt x="4572" y="3478"/>
                      <a:pt x="4675" y="3478"/>
                    </a:cubicBezTo>
                    <a:cubicBezTo>
                      <a:pt x="4876" y="3478"/>
                      <a:pt x="5080" y="3284"/>
                      <a:pt x="4963" y="3034"/>
                    </a:cubicBezTo>
                    <a:cubicBezTo>
                      <a:pt x="4512" y="2132"/>
                      <a:pt x="3835" y="1330"/>
                      <a:pt x="3033" y="729"/>
                    </a:cubicBezTo>
                    <a:cubicBezTo>
                      <a:pt x="2471" y="332"/>
                      <a:pt x="1812" y="1"/>
                      <a:pt x="1154" y="1"/>
                    </a:cubicBez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8"/>
              <p:cNvSpPr/>
              <p:nvPr/>
            </p:nvSpPr>
            <p:spPr>
              <a:xfrm>
                <a:off x="2409300" y="2075850"/>
                <a:ext cx="49525" cy="50150"/>
              </a:xfrm>
              <a:custGeom>
                <a:avLst/>
                <a:gdLst/>
                <a:ahLst/>
                <a:cxnLst/>
                <a:rect l="l" t="t" r="r" b="b"/>
                <a:pathLst>
                  <a:path w="1981" h="2006" extrusionOk="0">
                    <a:moveTo>
                      <a:pt x="1003" y="0"/>
                    </a:moveTo>
                    <a:cubicBezTo>
                      <a:pt x="451" y="0"/>
                      <a:pt x="0" y="451"/>
                      <a:pt x="0" y="1003"/>
                    </a:cubicBezTo>
                    <a:cubicBezTo>
                      <a:pt x="0" y="1554"/>
                      <a:pt x="451" y="2005"/>
                      <a:pt x="1003" y="2005"/>
                    </a:cubicBezTo>
                    <a:cubicBezTo>
                      <a:pt x="1554" y="2005"/>
                      <a:pt x="1980" y="1554"/>
                      <a:pt x="1980" y="1003"/>
                    </a:cubicBezTo>
                    <a:cubicBezTo>
                      <a:pt x="1980" y="451"/>
                      <a:pt x="1554" y="0"/>
                      <a:pt x="1003"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8"/>
              <p:cNvSpPr/>
              <p:nvPr/>
            </p:nvSpPr>
            <p:spPr>
              <a:xfrm>
                <a:off x="2310925" y="2010050"/>
                <a:ext cx="116625" cy="212425"/>
              </a:xfrm>
              <a:custGeom>
                <a:avLst/>
                <a:gdLst/>
                <a:ahLst/>
                <a:cxnLst/>
                <a:rect l="l" t="t" r="r" b="b"/>
                <a:pathLst>
                  <a:path w="4665" h="8497" extrusionOk="0">
                    <a:moveTo>
                      <a:pt x="0" y="1"/>
                    </a:moveTo>
                    <a:lnTo>
                      <a:pt x="1855" y="8497"/>
                    </a:lnTo>
                    <a:cubicBezTo>
                      <a:pt x="4664" y="6539"/>
                      <a:pt x="4236" y="4385"/>
                      <a:pt x="3025" y="4385"/>
                    </a:cubicBezTo>
                    <a:cubicBezTo>
                      <a:pt x="2562" y="4385"/>
                      <a:pt x="1984" y="4701"/>
                      <a:pt x="1429" y="5464"/>
                    </a:cubicBezTo>
                    <a:lnTo>
                      <a:pt x="0" y="1"/>
                    </a:ln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8"/>
              <p:cNvSpPr/>
              <p:nvPr/>
            </p:nvSpPr>
            <p:spPr>
              <a:xfrm>
                <a:off x="2300275" y="2007550"/>
                <a:ext cx="124700" cy="224325"/>
              </a:xfrm>
              <a:custGeom>
                <a:avLst/>
                <a:gdLst/>
                <a:ahLst/>
                <a:cxnLst/>
                <a:rect l="l" t="t" r="r" b="b"/>
                <a:pathLst>
                  <a:path w="4988" h="8973" extrusionOk="0">
                    <a:moveTo>
                      <a:pt x="877" y="0"/>
                    </a:moveTo>
                    <a:lnTo>
                      <a:pt x="0" y="226"/>
                    </a:lnTo>
                    <a:lnTo>
                      <a:pt x="1654" y="6592"/>
                    </a:lnTo>
                    <a:lnTo>
                      <a:pt x="2206" y="5840"/>
                    </a:lnTo>
                    <a:cubicBezTo>
                      <a:pt x="2705" y="5159"/>
                      <a:pt x="3163" y="4930"/>
                      <a:pt x="3468" y="4930"/>
                    </a:cubicBezTo>
                    <a:cubicBezTo>
                      <a:pt x="3500" y="4930"/>
                      <a:pt x="3531" y="4933"/>
                      <a:pt x="3559" y="4938"/>
                    </a:cubicBezTo>
                    <a:cubicBezTo>
                      <a:pt x="3810" y="4988"/>
                      <a:pt x="3885" y="5238"/>
                      <a:pt x="3910" y="5364"/>
                    </a:cubicBezTo>
                    <a:cubicBezTo>
                      <a:pt x="4035" y="5990"/>
                      <a:pt x="3634" y="7118"/>
                      <a:pt x="2030" y="8246"/>
                    </a:cubicBezTo>
                    <a:lnTo>
                      <a:pt x="2532" y="8973"/>
                    </a:lnTo>
                    <a:cubicBezTo>
                      <a:pt x="4486" y="7594"/>
                      <a:pt x="4988" y="6116"/>
                      <a:pt x="4787" y="5188"/>
                    </a:cubicBezTo>
                    <a:cubicBezTo>
                      <a:pt x="4687" y="4612"/>
                      <a:pt x="4286" y="4186"/>
                      <a:pt x="3760" y="4060"/>
                    </a:cubicBezTo>
                    <a:cubicBezTo>
                      <a:pt x="3668" y="4044"/>
                      <a:pt x="3574" y="4035"/>
                      <a:pt x="3480" y="4035"/>
                    </a:cubicBezTo>
                    <a:cubicBezTo>
                      <a:pt x="3010" y="4035"/>
                      <a:pt x="2519" y="4244"/>
                      <a:pt x="2080" y="4662"/>
                    </a:cubicBezTo>
                    <a:lnTo>
                      <a:pt x="877" y="0"/>
                    </a:ln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a:off x="2412425" y="1958675"/>
                <a:ext cx="104650" cy="56875"/>
              </a:xfrm>
              <a:custGeom>
                <a:avLst/>
                <a:gdLst/>
                <a:ahLst/>
                <a:cxnLst/>
                <a:rect l="l" t="t" r="r" b="b"/>
                <a:pathLst>
                  <a:path w="4186" h="2275" extrusionOk="0">
                    <a:moveTo>
                      <a:pt x="1354" y="0"/>
                    </a:moveTo>
                    <a:cubicBezTo>
                      <a:pt x="1028" y="0"/>
                      <a:pt x="727" y="51"/>
                      <a:pt x="452" y="226"/>
                    </a:cubicBezTo>
                    <a:cubicBezTo>
                      <a:pt x="201" y="376"/>
                      <a:pt x="0" y="702"/>
                      <a:pt x="51" y="1003"/>
                    </a:cubicBezTo>
                    <a:cubicBezTo>
                      <a:pt x="101" y="1354"/>
                      <a:pt x="427" y="1604"/>
                      <a:pt x="752" y="1780"/>
                    </a:cubicBezTo>
                    <a:cubicBezTo>
                      <a:pt x="1172" y="1981"/>
                      <a:pt x="2016" y="2274"/>
                      <a:pt x="2677" y="2274"/>
                    </a:cubicBezTo>
                    <a:cubicBezTo>
                      <a:pt x="2924" y="2274"/>
                      <a:pt x="3145" y="2233"/>
                      <a:pt x="3309" y="2131"/>
                    </a:cubicBezTo>
                    <a:cubicBezTo>
                      <a:pt x="4186" y="1630"/>
                      <a:pt x="3284" y="577"/>
                      <a:pt x="2682" y="301"/>
                    </a:cubicBezTo>
                    <a:cubicBezTo>
                      <a:pt x="2281" y="101"/>
                      <a:pt x="1805" y="0"/>
                      <a:pt x="1354"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a:off x="2112925" y="1948300"/>
                <a:ext cx="99825" cy="57275"/>
              </a:xfrm>
              <a:custGeom>
                <a:avLst/>
                <a:gdLst/>
                <a:ahLst/>
                <a:cxnLst/>
                <a:rect l="l" t="t" r="r" b="b"/>
                <a:pathLst>
                  <a:path w="3993" h="2291" extrusionOk="0">
                    <a:moveTo>
                      <a:pt x="2278" y="0"/>
                    </a:moveTo>
                    <a:cubicBezTo>
                      <a:pt x="2207" y="0"/>
                      <a:pt x="2141" y="5"/>
                      <a:pt x="2081" y="14"/>
                    </a:cubicBezTo>
                    <a:cubicBezTo>
                      <a:pt x="1604" y="65"/>
                      <a:pt x="1178" y="215"/>
                      <a:pt x="777" y="466"/>
                    </a:cubicBezTo>
                    <a:cubicBezTo>
                      <a:pt x="502" y="641"/>
                      <a:pt x="251" y="841"/>
                      <a:pt x="126" y="1117"/>
                    </a:cubicBezTo>
                    <a:cubicBezTo>
                      <a:pt x="0" y="1418"/>
                      <a:pt x="0" y="1769"/>
                      <a:pt x="201" y="2019"/>
                    </a:cubicBezTo>
                    <a:cubicBezTo>
                      <a:pt x="387" y="2224"/>
                      <a:pt x="657" y="2291"/>
                      <a:pt x="937" y="2291"/>
                    </a:cubicBezTo>
                    <a:cubicBezTo>
                      <a:pt x="1034" y="2291"/>
                      <a:pt x="1132" y="2283"/>
                      <a:pt x="1229" y="2270"/>
                    </a:cubicBezTo>
                    <a:cubicBezTo>
                      <a:pt x="1855" y="2220"/>
                      <a:pt x="3259" y="1869"/>
                      <a:pt x="3584" y="1243"/>
                    </a:cubicBezTo>
                    <a:cubicBezTo>
                      <a:pt x="3992" y="427"/>
                      <a:pt x="2945" y="0"/>
                      <a:pt x="2278"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a:off x="1580350" y="2733125"/>
                <a:ext cx="443000" cy="555275"/>
              </a:xfrm>
              <a:custGeom>
                <a:avLst/>
                <a:gdLst/>
                <a:ahLst/>
                <a:cxnLst/>
                <a:rect l="l" t="t" r="r" b="b"/>
                <a:pathLst>
                  <a:path w="17720" h="22211" extrusionOk="0">
                    <a:moveTo>
                      <a:pt x="15288" y="0"/>
                    </a:moveTo>
                    <a:lnTo>
                      <a:pt x="0" y="6216"/>
                    </a:lnTo>
                    <a:lnTo>
                      <a:pt x="3258" y="18772"/>
                    </a:lnTo>
                    <a:cubicBezTo>
                      <a:pt x="3889" y="20853"/>
                      <a:pt x="5823" y="22211"/>
                      <a:pt x="7910" y="22211"/>
                    </a:cubicBezTo>
                    <a:cubicBezTo>
                      <a:pt x="8311" y="22211"/>
                      <a:pt x="8718" y="22160"/>
                      <a:pt x="9123" y="22055"/>
                    </a:cubicBezTo>
                    <a:lnTo>
                      <a:pt x="13785" y="20827"/>
                    </a:lnTo>
                    <a:cubicBezTo>
                      <a:pt x="16191" y="20201"/>
                      <a:pt x="17719" y="17895"/>
                      <a:pt x="17394" y="15439"/>
                    </a:cubicBezTo>
                    <a:lnTo>
                      <a:pt x="15288" y="0"/>
                    </a:ln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8"/>
              <p:cNvSpPr/>
              <p:nvPr/>
            </p:nvSpPr>
            <p:spPr>
              <a:xfrm>
                <a:off x="1854775" y="2416000"/>
                <a:ext cx="140375" cy="560875"/>
              </a:xfrm>
              <a:custGeom>
                <a:avLst/>
                <a:gdLst/>
                <a:ahLst/>
                <a:cxnLst/>
                <a:rect l="l" t="t" r="r" b="b"/>
                <a:pathLst>
                  <a:path w="5615" h="22435" extrusionOk="0">
                    <a:moveTo>
                      <a:pt x="1573" y="0"/>
                    </a:moveTo>
                    <a:cubicBezTo>
                      <a:pt x="1542" y="0"/>
                      <a:pt x="1511" y="1"/>
                      <a:pt x="1479" y="3"/>
                    </a:cubicBezTo>
                    <a:cubicBezTo>
                      <a:pt x="627" y="53"/>
                      <a:pt x="1" y="755"/>
                      <a:pt x="26" y="1582"/>
                    </a:cubicBezTo>
                    <a:lnTo>
                      <a:pt x="427" y="22434"/>
                    </a:lnTo>
                    <a:lnTo>
                      <a:pt x="5615" y="22259"/>
                    </a:lnTo>
                    <a:lnTo>
                      <a:pt x="3108" y="1382"/>
                    </a:lnTo>
                    <a:cubicBezTo>
                      <a:pt x="3012" y="587"/>
                      <a:pt x="2337" y="0"/>
                      <a:pt x="1573" y="0"/>
                    </a:cubicBez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8"/>
              <p:cNvSpPr/>
              <p:nvPr/>
            </p:nvSpPr>
            <p:spPr>
              <a:xfrm>
                <a:off x="1710050" y="2438550"/>
                <a:ext cx="208025" cy="560250"/>
              </a:xfrm>
              <a:custGeom>
                <a:avLst/>
                <a:gdLst/>
                <a:ahLst/>
                <a:cxnLst/>
                <a:rect l="l" t="t" r="r" b="b"/>
                <a:pathLst>
                  <a:path w="8321" h="22410" extrusionOk="0">
                    <a:moveTo>
                      <a:pt x="1650" y="1"/>
                    </a:moveTo>
                    <a:cubicBezTo>
                      <a:pt x="1552" y="1"/>
                      <a:pt x="1453" y="10"/>
                      <a:pt x="1353" y="29"/>
                    </a:cubicBezTo>
                    <a:cubicBezTo>
                      <a:pt x="526" y="179"/>
                      <a:pt x="0" y="956"/>
                      <a:pt x="125" y="1783"/>
                    </a:cubicBezTo>
                    <a:lnTo>
                      <a:pt x="3208" y="22410"/>
                    </a:lnTo>
                    <a:lnTo>
                      <a:pt x="8321" y="21558"/>
                    </a:lnTo>
                    <a:lnTo>
                      <a:pt x="3158" y="1156"/>
                    </a:lnTo>
                    <a:cubicBezTo>
                      <a:pt x="2982" y="454"/>
                      <a:pt x="2345" y="1"/>
                      <a:pt x="1650" y="1"/>
                    </a:cubicBez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8"/>
              <p:cNvSpPr/>
              <p:nvPr/>
            </p:nvSpPr>
            <p:spPr>
              <a:xfrm>
                <a:off x="1593500" y="2492575"/>
                <a:ext cx="240625" cy="556350"/>
              </a:xfrm>
              <a:custGeom>
                <a:avLst/>
                <a:gdLst/>
                <a:ahLst/>
                <a:cxnLst/>
                <a:rect l="l" t="t" r="r" b="b"/>
                <a:pathLst>
                  <a:path w="9625" h="22254" extrusionOk="0">
                    <a:moveTo>
                      <a:pt x="1678" y="1"/>
                    </a:moveTo>
                    <a:cubicBezTo>
                      <a:pt x="1554" y="1"/>
                      <a:pt x="1428" y="16"/>
                      <a:pt x="1304" y="48"/>
                    </a:cubicBezTo>
                    <a:cubicBezTo>
                      <a:pt x="502" y="249"/>
                      <a:pt x="0" y="1051"/>
                      <a:pt x="176" y="1878"/>
                    </a:cubicBezTo>
                    <a:lnTo>
                      <a:pt x="4562" y="22254"/>
                    </a:lnTo>
                    <a:lnTo>
                      <a:pt x="9624" y="21101"/>
                    </a:lnTo>
                    <a:lnTo>
                      <a:pt x="3158" y="1076"/>
                    </a:lnTo>
                    <a:cubicBezTo>
                      <a:pt x="2948" y="423"/>
                      <a:pt x="2331" y="1"/>
                      <a:pt x="1678" y="1"/>
                    </a:cubicBez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8"/>
              <p:cNvSpPr/>
              <p:nvPr/>
            </p:nvSpPr>
            <p:spPr>
              <a:xfrm>
                <a:off x="1503900" y="2615025"/>
                <a:ext cx="273825" cy="550450"/>
              </a:xfrm>
              <a:custGeom>
                <a:avLst/>
                <a:gdLst/>
                <a:ahLst/>
                <a:cxnLst/>
                <a:rect l="l" t="t" r="r" b="b"/>
                <a:pathLst>
                  <a:path w="10953" h="22018" extrusionOk="0">
                    <a:moveTo>
                      <a:pt x="1718" y="0"/>
                    </a:moveTo>
                    <a:cubicBezTo>
                      <a:pt x="1549" y="0"/>
                      <a:pt x="1376" y="28"/>
                      <a:pt x="1203" y="87"/>
                    </a:cubicBezTo>
                    <a:cubicBezTo>
                      <a:pt x="426" y="338"/>
                      <a:pt x="0" y="1190"/>
                      <a:pt x="226" y="1967"/>
                    </a:cubicBezTo>
                    <a:lnTo>
                      <a:pt x="6015" y="22017"/>
                    </a:lnTo>
                    <a:lnTo>
                      <a:pt x="10953" y="20514"/>
                    </a:lnTo>
                    <a:lnTo>
                      <a:pt x="3133" y="965"/>
                    </a:lnTo>
                    <a:cubicBezTo>
                      <a:pt x="2897" y="374"/>
                      <a:pt x="2336" y="0"/>
                      <a:pt x="1718" y="0"/>
                    </a:cubicBez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8"/>
              <p:cNvSpPr/>
              <p:nvPr/>
            </p:nvSpPr>
            <p:spPr>
              <a:xfrm>
                <a:off x="1945000" y="2679175"/>
                <a:ext cx="154175" cy="510100"/>
              </a:xfrm>
              <a:custGeom>
                <a:avLst/>
                <a:gdLst/>
                <a:ahLst/>
                <a:cxnLst/>
                <a:rect l="l" t="t" r="r" b="b"/>
                <a:pathLst>
                  <a:path w="6167" h="20404" extrusionOk="0">
                    <a:moveTo>
                      <a:pt x="4528" y="1"/>
                    </a:moveTo>
                    <a:cubicBezTo>
                      <a:pt x="3998" y="1"/>
                      <a:pt x="3496" y="292"/>
                      <a:pt x="3234" y="780"/>
                    </a:cubicBezTo>
                    <a:cubicBezTo>
                      <a:pt x="2331" y="2459"/>
                      <a:pt x="727" y="5892"/>
                      <a:pt x="1" y="10429"/>
                    </a:cubicBezTo>
                    <a:lnTo>
                      <a:pt x="2357" y="20404"/>
                    </a:lnTo>
                    <a:cubicBezTo>
                      <a:pt x="2357" y="20404"/>
                      <a:pt x="4938" y="13186"/>
                      <a:pt x="5013" y="11206"/>
                    </a:cubicBezTo>
                    <a:cubicBezTo>
                      <a:pt x="5214" y="6293"/>
                      <a:pt x="5464" y="4063"/>
                      <a:pt x="5991" y="1857"/>
                    </a:cubicBezTo>
                    <a:cubicBezTo>
                      <a:pt x="6166" y="1130"/>
                      <a:pt x="5765" y="354"/>
                      <a:pt x="5063" y="103"/>
                    </a:cubicBezTo>
                    <a:cubicBezTo>
                      <a:pt x="4887" y="34"/>
                      <a:pt x="4706" y="1"/>
                      <a:pt x="4528" y="1"/>
                    </a:cubicBezTo>
                    <a:close/>
                  </a:path>
                </a:pathLst>
              </a:custGeom>
              <a:solidFill>
                <a:srgbClr val="CA6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8"/>
              <p:cNvSpPr/>
              <p:nvPr/>
            </p:nvSpPr>
            <p:spPr>
              <a:xfrm>
                <a:off x="1802150" y="2808300"/>
                <a:ext cx="184850" cy="372200"/>
              </a:xfrm>
              <a:custGeom>
                <a:avLst/>
                <a:gdLst/>
                <a:ahLst/>
                <a:cxnLst/>
                <a:rect l="l" t="t" r="r" b="b"/>
                <a:pathLst>
                  <a:path w="7394" h="14888" extrusionOk="0">
                    <a:moveTo>
                      <a:pt x="6567" y="1"/>
                    </a:moveTo>
                    <a:lnTo>
                      <a:pt x="4512" y="5464"/>
                    </a:lnTo>
                    <a:cubicBezTo>
                      <a:pt x="0" y="9424"/>
                      <a:pt x="877" y="14662"/>
                      <a:pt x="903" y="14888"/>
                    </a:cubicBezTo>
                    <a:lnTo>
                      <a:pt x="1780" y="14737"/>
                    </a:lnTo>
                    <a:cubicBezTo>
                      <a:pt x="1780" y="14687"/>
                      <a:pt x="978" y="9700"/>
                      <a:pt x="5163" y="6066"/>
                    </a:cubicBezTo>
                    <a:lnTo>
                      <a:pt x="5263" y="5991"/>
                    </a:lnTo>
                    <a:lnTo>
                      <a:pt x="7394" y="301"/>
                    </a:lnTo>
                    <a:lnTo>
                      <a:pt x="6567" y="1"/>
                    </a:ln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28"/>
            <p:cNvGrpSpPr/>
            <p:nvPr/>
          </p:nvGrpSpPr>
          <p:grpSpPr>
            <a:xfrm>
              <a:off x="1575563" y="1056315"/>
              <a:ext cx="1581140" cy="4088138"/>
              <a:chOff x="-1670475" y="1056315"/>
              <a:chExt cx="1581140" cy="4088138"/>
            </a:xfrm>
          </p:grpSpPr>
          <p:sp>
            <p:nvSpPr>
              <p:cNvPr id="582" name="Google Shape;582;p28"/>
              <p:cNvSpPr/>
              <p:nvPr/>
            </p:nvSpPr>
            <p:spPr>
              <a:xfrm>
                <a:off x="-1564203" y="2382508"/>
                <a:ext cx="449903" cy="1025641"/>
              </a:xfrm>
              <a:custGeom>
                <a:avLst/>
                <a:gdLst/>
                <a:ahLst/>
                <a:cxnLst/>
                <a:rect l="l" t="t" r="r" b="b"/>
                <a:pathLst>
                  <a:path w="17294" h="39425" extrusionOk="0">
                    <a:moveTo>
                      <a:pt x="8948" y="0"/>
                    </a:moveTo>
                    <a:cubicBezTo>
                      <a:pt x="6968" y="101"/>
                      <a:pt x="5439" y="928"/>
                      <a:pt x="4336" y="2206"/>
                    </a:cubicBezTo>
                    <a:cubicBezTo>
                      <a:pt x="752" y="6341"/>
                      <a:pt x="1153" y="15238"/>
                      <a:pt x="1855" y="20752"/>
                    </a:cubicBezTo>
                    <a:cubicBezTo>
                      <a:pt x="2181" y="23559"/>
                      <a:pt x="2607" y="25489"/>
                      <a:pt x="2607" y="25489"/>
                    </a:cubicBezTo>
                    <a:lnTo>
                      <a:pt x="1103" y="26542"/>
                    </a:lnTo>
                    <a:cubicBezTo>
                      <a:pt x="727" y="29249"/>
                      <a:pt x="377" y="32081"/>
                      <a:pt x="1" y="35063"/>
                    </a:cubicBezTo>
                    <a:cubicBezTo>
                      <a:pt x="1" y="35063"/>
                      <a:pt x="903" y="36767"/>
                      <a:pt x="2231" y="39424"/>
                    </a:cubicBezTo>
                    <a:cubicBezTo>
                      <a:pt x="13660" y="35589"/>
                      <a:pt x="17294" y="28171"/>
                      <a:pt x="17294" y="28171"/>
                    </a:cubicBezTo>
                    <a:cubicBezTo>
                      <a:pt x="16166" y="21730"/>
                      <a:pt x="11605" y="1880"/>
                      <a:pt x="11605" y="1880"/>
                    </a:cubicBezTo>
                    <a:lnTo>
                      <a:pt x="8948" y="0"/>
                    </a:lnTo>
                    <a:close/>
                  </a:path>
                </a:pathLst>
              </a:custGeom>
              <a:solidFill>
                <a:srgbClr val="B5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8"/>
              <p:cNvSpPr/>
              <p:nvPr/>
            </p:nvSpPr>
            <p:spPr>
              <a:xfrm>
                <a:off x="-1377728" y="3992316"/>
                <a:ext cx="110226" cy="82832"/>
              </a:xfrm>
              <a:custGeom>
                <a:avLst/>
                <a:gdLst/>
                <a:ahLst/>
                <a:cxnLst/>
                <a:rect l="l" t="t" r="r" b="b"/>
                <a:pathLst>
                  <a:path w="4237" h="3184" extrusionOk="0">
                    <a:moveTo>
                      <a:pt x="4236" y="0"/>
                    </a:moveTo>
                    <a:lnTo>
                      <a:pt x="1" y="401"/>
                    </a:lnTo>
                    <a:lnTo>
                      <a:pt x="326" y="3183"/>
                    </a:lnTo>
                    <a:lnTo>
                      <a:pt x="4236" y="0"/>
                    </a:lnTo>
                    <a:close/>
                  </a:path>
                </a:pathLst>
              </a:custGeom>
              <a:solidFill>
                <a:srgbClr val="F9D8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p:nvPr/>
            </p:nvSpPr>
            <p:spPr>
              <a:xfrm>
                <a:off x="-689865" y="2361293"/>
                <a:ext cx="467906" cy="615801"/>
              </a:xfrm>
              <a:custGeom>
                <a:avLst/>
                <a:gdLst/>
                <a:ahLst/>
                <a:cxnLst/>
                <a:rect l="l" t="t" r="r" b="b"/>
                <a:pathLst>
                  <a:path w="17986" h="23671" extrusionOk="0">
                    <a:moveTo>
                      <a:pt x="5083" y="0"/>
                    </a:moveTo>
                    <a:cubicBezTo>
                      <a:pt x="4960" y="0"/>
                      <a:pt x="4837" y="4"/>
                      <a:pt x="4713" y="11"/>
                    </a:cubicBezTo>
                    <a:lnTo>
                      <a:pt x="1" y="11240"/>
                    </a:lnTo>
                    <a:lnTo>
                      <a:pt x="5916" y="23671"/>
                    </a:lnTo>
                    <a:cubicBezTo>
                      <a:pt x="17985" y="21074"/>
                      <a:pt x="14263" y="0"/>
                      <a:pt x="5083" y="0"/>
                    </a:cubicBezTo>
                    <a:close/>
                  </a:path>
                </a:pathLst>
              </a:custGeom>
              <a:solidFill>
                <a:srgbClr val="B5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8"/>
              <p:cNvSpPr/>
              <p:nvPr/>
            </p:nvSpPr>
            <p:spPr>
              <a:xfrm>
                <a:off x="-1448150" y="2363595"/>
                <a:ext cx="922622" cy="1099966"/>
              </a:xfrm>
              <a:custGeom>
                <a:avLst/>
                <a:gdLst/>
                <a:ahLst/>
                <a:cxnLst/>
                <a:rect l="l" t="t" r="r" b="b"/>
                <a:pathLst>
                  <a:path w="35465" h="42282" extrusionOk="0">
                    <a:moveTo>
                      <a:pt x="34988" y="0"/>
                    </a:moveTo>
                    <a:lnTo>
                      <a:pt x="5565" y="602"/>
                    </a:lnTo>
                    <a:cubicBezTo>
                      <a:pt x="2382" y="652"/>
                      <a:pt x="1" y="3509"/>
                      <a:pt x="477" y="6667"/>
                    </a:cubicBezTo>
                    <a:lnTo>
                      <a:pt x="1229" y="11404"/>
                    </a:lnTo>
                    <a:lnTo>
                      <a:pt x="6091" y="42281"/>
                    </a:lnTo>
                    <a:lnTo>
                      <a:pt x="25189" y="40677"/>
                    </a:lnTo>
                    <a:cubicBezTo>
                      <a:pt x="29625" y="30101"/>
                      <a:pt x="34337" y="20251"/>
                      <a:pt x="34913" y="12482"/>
                    </a:cubicBezTo>
                    <a:cubicBezTo>
                      <a:pt x="35465" y="4963"/>
                      <a:pt x="34988" y="0"/>
                      <a:pt x="349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8"/>
              <p:cNvSpPr/>
              <p:nvPr/>
            </p:nvSpPr>
            <p:spPr>
              <a:xfrm>
                <a:off x="-1195155" y="1358193"/>
                <a:ext cx="340354" cy="313637"/>
              </a:xfrm>
              <a:custGeom>
                <a:avLst/>
                <a:gdLst/>
                <a:ahLst/>
                <a:cxnLst/>
                <a:rect l="l" t="t" r="r" b="b"/>
                <a:pathLst>
                  <a:path w="13083" h="12056" extrusionOk="0">
                    <a:moveTo>
                      <a:pt x="0" y="1"/>
                    </a:moveTo>
                    <a:cubicBezTo>
                      <a:pt x="0" y="6642"/>
                      <a:pt x="5865" y="12056"/>
                      <a:pt x="13083" y="12056"/>
                    </a:cubicBezTo>
                    <a:lnTo>
                      <a:pt x="13083" y="11154"/>
                    </a:lnTo>
                    <a:cubicBezTo>
                      <a:pt x="6366" y="11154"/>
                      <a:pt x="902" y="6141"/>
                      <a:pt x="902"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8"/>
              <p:cNvSpPr/>
              <p:nvPr/>
            </p:nvSpPr>
            <p:spPr>
              <a:xfrm>
                <a:off x="-1130611" y="1056315"/>
                <a:ext cx="603782" cy="603782"/>
              </a:xfrm>
              <a:custGeom>
                <a:avLst/>
                <a:gdLst/>
                <a:ahLst/>
                <a:cxnLst/>
                <a:rect l="l" t="t" r="r" b="b"/>
                <a:pathLst>
                  <a:path w="23209" h="23209" extrusionOk="0">
                    <a:moveTo>
                      <a:pt x="11604" y="1"/>
                    </a:moveTo>
                    <a:cubicBezTo>
                      <a:pt x="5213" y="1"/>
                      <a:pt x="0" y="5189"/>
                      <a:pt x="0" y="11605"/>
                    </a:cubicBezTo>
                    <a:cubicBezTo>
                      <a:pt x="0" y="17996"/>
                      <a:pt x="5213" y="23209"/>
                      <a:pt x="11604" y="23209"/>
                    </a:cubicBezTo>
                    <a:cubicBezTo>
                      <a:pt x="18020" y="23209"/>
                      <a:pt x="23208" y="17996"/>
                      <a:pt x="23208" y="11605"/>
                    </a:cubicBezTo>
                    <a:cubicBezTo>
                      <a:pt x="23208" y="5189"/>
                      <a:pt x="18020" y="1"/>
                      <a:pt x="11604"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8"/>
              <p:cNvSpPr/>
              <p:nvPr/>
            </p:nvSpPr>
            <p:spPr>
              <a:xfrm>
                <a:off x="-1267528" y="1559003"/>
                <a:ext cx="700272" cy="678783"/>
              </a:xfrm>
              <a:custGeom>
                <a:avLst/>
                <a:gdLst/>
                <a:ahLst/>
                <a:cxnLst/>
                <a:rect l="l" t="t" r="r" b="b"/>
                <a:pathLst>
                  <a:path w="26918" h="26092" extrusionOk="0">
                    <a:moveTo>
                      <a:pt x="13459" y="1"/>
                    </a:moveTo>
                    <a:cubicBezTo>
                      <a:pt x="6040" y="1"/>
                      <a:pt x="0" y="5841"/>
                      <a:pt x="0" y="13034"/>
                    </a:cubicBezTo>
                    <a:cubicBezTo>
                      <a:pt x="0" y="20252"/>
                      <a:pt x="6040" y="26091"/>
                      <a:pt x="13459" y="26091"/>
                    </a:cubicBezTo>
                    <a:cubicBezTo>
                      <a:pt x="20903" y="26091"/>
                      <a:pt x="26918" y="20252"/>
                      <a:pt x="26918" y="13034"/>
                    </a:cubicBezTo>
                    <a:cubicBezTo>
                      <a:pt x="26918" y="5841"/>
                      <a:pt x="20903" y="1"/>
                      <a:pt x="13459"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8"/>
              <p:cNvSpPr/>
              <p:nvPr/>
            </p:nvSpPr>
            <p:spPr>
              <a:xfrm>
                <a:off x="-704564" y="2007007"/>
                <a:ext cx="252059" cy="166782"/>
              </a:xfrm>
              <a:custGeom>
                <a:avLst/>
                <a:gdLst/>
                <a:ahLst/>
                <a:cxnLst/>
                <a:rect l="l" t="t" r="r" b="b"/>
                <a:pathLst>
                  <a:path w="9689" h="6411" extrusionOk="0">
                    <a:moveTo>
                      <a:pt x="5141" y="0"/>
                    </a:moveTo>
                    <a:cubicBezTo>
                      <a:pt x="2943" y="0"/>
                      <a:pt x="0" y="1022"/>
                      <a:pt x="791" y="3582"/>
                    </a:cubicBezTo>
                    <a:cubicBezTo>
                      <a:pt x="1334" y="5364"/>
                      <a:pt x="3474" y="6410"/>
                      <a:pt x="5446" y="6410"/>
                    </a:cubicBezTo>
                    <a:cubicBezTo>
                      <a:pt x="6386" y="6410"/>
                      <a:pt x="7288" y="6172"/>
                      <a:pt x="7959" y="5662"/>
                    </a:cubicBezTo>
                    <a:cubicBezTo>
                      <a:pt x="9212" y="4685"/>
                      <a:pt x="9689" y="2680"/>
                      <a:pt x="8711" y="1427"/>
                    </a:cubicBezTo>
                    <a:cubicBezTo>
                      <a:pt x="8160" y="700"/>
                      <a:pt x="7258" y="324"/>
                      <a:pt x="6355" y="123"/>
                    </a:cubicBezTo>
                    <a:cubicBezTo>
                      <a:pt x="6007" y="43"/>
                      <a:pt x="5590" y="0"/>
                      <a:pt x="5141" y="0"/>
                    </a:cubicBezTo>
                    <a:close/>
                  </a:path>
                </a:pathLst>
              </a:custGeom>
              <a:solidFill>
                <a:srgbClr val="B5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8"/>
              <p:cNvSpPr/>
              <p:nvPr/>
            </p:nvSpPr>
            <p:spPr>
              <a:xfrm>
                <a:off x="-1262325" y="1926101"/>
                <a:ext cx="425137" cy="526179"/>
              </a:xfrm>
              <a:custGeom>
                <a:avLst/>
                <a:gdLst/>
                <a:ahLst/>
                <a:cxnLst/>
                <a:rect l="l" t="t" r="r" b="b"/>
                <a:pathLst>
                  <a:path w="16342" h="20226" extrusionOk="0">
                    <a:moveTo>
                      <a:pt x="1" y="0"/>
                    </a:moveTo>
                    <a:lnTo>
                      <a:pt x="1730" y="20226"/>
                    </a:lnTo>
                    <a:lnTo>
                      <a:pt x="16342" y="19549"/>
                    </a:lnTo>
                    <a:lnTo>
                      <a:pt x="15590" y="3710"/>
                    </a:lnTo>
                    <a:lnTo>
                      <a:pt x="1" y="0"/>
                    </a:lnTo>
                    <a:close/>
                  </a:path>
                </a:pathLst>
              </a:custGeom>
              <a:solidFill>
                <a:srgbClr val="B5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8"/>
              <p:cNvSpPr/>
              <p:nvPr/>
            </p:nvSpPr>
            <p:spPr>
              <a:xfrm>
                <a:off x="-683336" y="2137342"/>
                <a:ext cx="151277" cy="133041"/>
              </a:xfrm>
              <a:custGeom>
                <a:avLst/>
                <a:gdLst/>
                <a:ahLst/>
                <a:cxnLst/>
                <a:rect l="l" t="t" r="r" b="b"/>
                <a:pathLst>
                  <a:path w="5815" h="5114" extrusionOk="0">
                    <a:moveTo>
                      <a:pt x="4136" y="1"/>
                    </a:moveTo>
                    <a:lnTo>
                      <a:pt x="3785" y="803"/>
                    </a:lnTo>
                    <a:cubicBezTo>
                      <a:pt x="4211" y="1003"/>
                      <a:pt x="4562" y="1354"/>
                      <a:pt x="4737" y="1805"/>
                    </a:cubicBezTo>
                    <a:cubicBezTo>
                      <a:pt x="4888" y="2256"/>
                      <a:pt x="4888" y="2732"/>
                      <a:pt x="4687" y="3159"/>
                    </a:cubicBezTo>
                    <a:cubicBezTo>
                      <a:pt x="4512" y="3610"/>
                      <a:pt x="4136" y="3936"/>
                      <a:pt x="3710" y="4111"/>
                    </a:cubicBezTo>
                    <a:cubicBezTo>
                      <a:pt x="3500" y="4192"/>
                      <a:pt x="3285" y="4231"/>
                      <a:pt x="3070" y="4231"/>
                    </a:cubicBezTo>
                    <a:cubicBezTo>
                      <a:pt x="2822" y="4231"/>
                      <a:pt x="2573" y="4180"/>
                      <a:pt x="2331" y="4086"/>
                    </a:cubicBezTo>
                    <a:cubicBezTo>
                      <a:pt x="1429" y="3685"/>
                      <a:pt x="1028" y="2607"/>
                      <a:pt x="1429" y="1730"/>
                    </a:cubicBezTo>
                    <a:cubicBezTo>
                      <a:pt x="1579" y="1354"/>
                      <a:pt x="1855" y="1053"/>
                      <a:pt x="2231" y="853"/>
                    </a:cubicBezTo>
                    <a:lnTo>
                      <a:pt x="1805" y="76"/>
                    </a:lnTo>
                    <a:cubicBezTo>
                      <a:pt x="1279" y="352"/>
                      <a:pt x="853" y="803"/>
                      <a:pt x="602" y="1354"/>
                    </a:cubicBezTo>
                    <a:cubicBezTo>
                      <a:pt x="0" y="2707"/>
                      <a:pt x="627" y="4286"/>
                      <a:pt x="1980" y="4888"/>
                    </a:cubicBezTo>
                    <a:cubicBezTo>
                      <a:pt x="2331" y="5038"/>
                      <a:pt x="2682" y="5113"/>
                      <a:pt x="3058" y="5113"/>
                    </a:cubicBezTo>
                    <a:cubicBezTo>
                      <a:pt x="3384" y="5113"/>
                      <a:pt x="3710" y="5063"/>
                      <a:pt x="4036" y="4938"/>
                    </a:cubicBezTo>
                    <a:cubicBezTo>
                      <a:pt x="4687" y="4687"/>
                      <a:pt x="5213" y="4186"/>
                      <a:pt x="5514" y="3535"/>
                    </a:cubicBezTo>
                    <a:cubicBezTo>
                      <a:pt x="5790" y="2883"/>
                      <a:pt x="5815" y="2156"/>
                      <a:pt x="5564" y="1479"/>
                    </a:cubicBezTo>
                    <a:cubicBezTo>
                      <a:pt x="5314" y="803"/>
                      <a:pt x="4812" y="276"/>
                      <a:pt x="4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8"/>
              <p:cNvSpPr/>
              <p:nvPr/>
            </p:nvSpPr>
            <p:spPr>
              <a:xfrm>
                <a:off x="-1226451" y="1608952"/>
                <a:ext cx="708102" cy="688435"/>
              </a:xfrm>
              <a:custGeom>
                <a:avLst/>
                <a:gdLst/>
                <a:ahLst/>
                <a:cxnLst/>
                <a:rect l="l" t="t" r="r" b="b"/>
                <a:pathLst>
                  <a:path w="27219" h="26463" extrusionOk="0">
                    <a:moveTo>
                      <a:pt x="13294" y="1"/>
                    </a:moveTo>
                    <a:cubicBezTo>
                      <a:pt x="10875" y="1"/>
                      <a:pt x="8552" y="669"/>
                      <a:pt x="6541" y="1865"/>
                    </a:cubicBezTo>
                    <a:cubicBezTo>
                      <a:pt x="3634" y="3595"/>
                      <a:pt x="1379" y="6427"/>
                      <a:pt x="476" y="9961"/>
                    </a:cubicBezTo>
                    <a:cubicBezTo>
                      <a:pt x="100" y="11464"/>
                      <a:pt x="0" y="12968"/>
                      <a:pt x="125" y="14422"/>
                    </a:cubicBezTo>
                    <a:cubicBezTo>
                      <a:pt x="301" y="16402"/>
                      <a:pt x="927" y="18307"/>
                      <a:pt x="1930" y="19986"/>
                    </a:cubicBezTo>
                    <a:cubicBezTo>
                      <a:pt x="3659" y="22893"/>
                      <a:pt x="6491" y="25149"/>
                      <a:pt x="10050" y="26051"/>
                    </a:cubicBezTo>
                    <a:cubicBezTo>
                      <a:pt x="11140" y="26329"/>
                      <a:pt x="12232" y="26462"/>
                      <a:pt x="13306" y="26462"/>
                    </a:cubicBezTo>
                    <a:cubicBezTo>
                      <a:pt x="15717" y="26462"/>
                      <a:pt x="18039" y="25794"/>
                      <a:pt x="20050" y="24597"/>
                    </a:cubicBezTo>
                    <a:cubicBezTo>
                      <a:pt x="22682" y="23018"/>
                      <a:pt x="24787" y="20562"/>
                      <a:pt x="25815" y="17480"/>
                    </a:cubicBezTo>
                    <a:cubicBezTo>
                      <a:pt x="25940" y="17154"/>
                      <a:pt x="26040" y="16828"/>
                      <a:pt x="26116" y="16477"/>
                    </a:cubicBezTo>
                    <a:cubicBezTo>
                      <a:pt x="26266" y="15901"/>
                      <a:pt x="26366" y="15349"/>
                      <a:pt x="26441" y="14773"/>
                    </a:cubicBezTo>
                    <a:cubicBezTo>
                      <a:pt x="27218" y="8282"/>
                      <a:pt x="23058" y="2066"/>
                      <a:pt x="16567" y="412"/>
                    </a:cubicBezTo>
                    <a:cubicBezTo>
                      <a:pt x="15469" y="134"/>
                      <a:pt x="14372" y="1"/>
                      <a:pt x="13294" y="1"/>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a:off x="-719861" y="1949124"/>
                <a:ext cx="181299" cy="94512"/>
              </a:xfrm>
              <a:custGeom>
                <a:avLst/>
                <a:gdLst/>
                <a:ahLst/>
                <a:cxnLst/>
                <a:rect l="l" t="t" r="r" b="b"/>
                <a:pathLst>
                  <a:path w="6969" h="3633" extrusionOk="0">
                    <a:moveTo>
                      <a:pt x="2345" y="1"/>
                    </a:moveTo>
                    <a:cubicBezTo>
                      <a:pt x="1207" y="1"/>
                      <a:pt x="353" y="330"/>
                      <a:pt x="201" y="920"/>
                    </a:cubicBezTo>
                    <a:cubicBezTo>
                      <a:pt x="1" y="1772"/>
                      <a:pt x="1404" y="2900"/>
                      <a:pt x="3384" y="3376"/>
                    </a:cubicBezTo>
                    <a:cubicBezTo>
                      <a:pt x="4036" y="3551"/>
                      <a:pt x="4669" y="3633"/>
                      <a:pt x="5230" y="3633"/>
                    </a:cubicBezTo>
                    <a:cubicBezTo>
                      <a:pt x="5790" y="3633"/>
                      <a:pt x="6279" y="3551"/>
                      <a:pt x="6643" y="3401"/>
                    </a:cubicBezTo>
                    <a:cubicBezTo>
                      <a:pt x="6793" y="2825"/>
                      <a:pt x="6893" y="2273"/>
                      <a:pt x="6968" y="1697"/>
                    </a:cubicBezTo>
                    <a:cubicBezTo>
                      <a:pt x="6417" y="1120"/>
                      <a:pt x="5414" y="569"/>
                      <a:pt x="4161" y="243"/>
                    </a:cubicBezTo>
                    <a:cubicBezTo>
                      <a:pt x="3521" y="79"/>
                      <a:pt x="2899" y="1"/>
                      <a:pt x="2345" y="1"/>
                    </a:cubicBezTo>
                    <a:close/>
                  </a:path>
                </a:pathLst>
              </a:custGeom>
              <a:solidFill>
                <a:srgbClr val="C8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a:off x="-1133863" y="1844127"/>
                <a:ext cx="196908" cy="94200"/>
              </a:xfrm>
              <a:custGeom>
                <a:avLst/>
                <a:gdLst/>
                <a:ahLst/>
                <a:cxnLst/>
                <a:rect l="l" t="t" r="r" b="b"/>
                <a:pathLst>
                  <a:path w="7569" h="3621" extrusionOk="0">
                    <a:moveTo>
                      <a:pt x="2360" y="1"/>
                    </a:moveTo>
                    <a:cubicBezTo>
                      <a:pt x="1227" y="1"/>
                      <a:pt x="377" y="324"/>
                      <a:pt x="226" y="896"/>
                    </a:cubicBezTo>
                    <a:cubicBezTo>
                      <a:pt x="0" y="1773"/>
                      <a:pt x="1429" y="2876"/>
                      <a:pt x="3383" y="3377"/>
                    </a:cubicBezTo>
                    <a:cubicBezTo>
                      <a:pt x="4036" y="3542"/>
                      <a:pt x="4666" y="3620"/>
                      <a:pt x="5227" y="3620"/>
                    </a:cubicBezTo>
                    <a:cubicBezTo>
                      <a:pt x="6367" y="3620"/>
                      <a:pt x="7217" y="3297"/>
                      <a:pt x="7368" y="2725"/>
                    </a:cubicBezTo>
                    <a:cubicBezTo>
                      <a:pt x="7569" y="1848"/>
                      <a:pt x="6165" y="745"/>
                      <a:pt x="4186" y="244"/>
                    </a:cubicBezTo>
                    <a:cubicBezTo>
                      <a:pt x="3541" y="79"/>
                      <a:pt x="2916" y="1"/>
                      <a:pt x="2360" y="1"/>
                    </a:cubicBezTo>
                    <a:close/>
                  </a:path>
                </a:pathLst>
              </a:custGeom>
              <a:solidFill>
                <a:srgbClr val="C8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36305" y="1815823"/>
                <a:ext cx="51510" cy="46541"/>
              </a:xfrm>
              <a:custGeom>
                <a:avLst/>
                <a:gdLst/>
                <a:ahLst/>
                <a:cxnLst/>
                <a:rect l="l" t="t" r="r" b="b"/>
                <a:pathLst>
                  <a:path w="1980" h="1789" extrusionOk="0">
                    <a:moveTo>
                      <a:pt x="984" y="0"/>
                    </a:moveTo>
                    <a:cubicBezTo>
                      <a:pt x="588" y="0"/>
                      <a:pt x="231" y="278"/>
                      <a:pt x="125" y="680"/>
                    </a:cubicBezTo>
                    <a:cubicBezTo>
                      <a:pt x="0" y="1157"/>
                      <a:pt x="276" y="1658"/>
                      <a:pt x="777" y="1758"/>
                    </a:cubicBezTo>
                    <a:cubicBezTo>
                      <a:pt x="855" y="1779"/>
                      <a:pt x="932" y="1788"/>
                      <a:pt x="1008" y="1788"/>
                    </a:cubicBezTo>
                    <a:cubicBezTo>
                      <a:pt x="1399" y="1788"/>
                      <a:pt x="1750" y="1530"/>
                      <a:pt x="1855" y="1132"/>
                    </a:cubicBezTo>
                    <a:cubicBezTo>
                      <a:pt x="1980" y="630"/>
                      <a:pt x="1679" y="154"/>
                      <a:pt x="1203" y="29"/>
                    </a:cubicBezTo>
                    <a:cubicBezTo>
                      <a:pt x="1130" y="9"/>
                      <a:pt x="1056" y="0"/>
                      <a:pt x="984" y="0"/>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925873" y="1994546"/>
                <a:ext cx="97166" cy="53591"/>
              </a:xfrm>
              <a:custGeom>
                <a:avLst/>
                <a:gdLst/>
                <a:ahLst/>
                <a:cxnLst/>
                <a:rect l="l" t="t" r="r" b="b"/>
                <a:pathLst>
                  <a:path w="3735" h="2060" extrusionOk="0">
                    <a:moveTo>
                      <a:pt x="827" y="1"/>
                    </a:moveTo>
                    <a:lnTo>
                      <a:pt x="0" y="352"/>
                    </a:lnTo>
                    <a:cubicBezTo>
                      <a:pt x="276" y="1054"/>
                      <a:pt x="852" y="1605"/>
                      <a:pt x="1554" y="1881"/>
                    </a:cubicBezTo>
                    <a:cubicBezTo>
                      <a:pt x="1861" y="2001"/>
                      <a:pt x="2188" y="2060"/>
                      <a:pt x="2514" y="2060"/>
                    </a:cubicBezTo>
                    <a:cubicBezTo>
                      <a:pt x="2934" y="2060"/>
                      <a:pt x="3354" y="1964"/>
                      <a:pt x="3734" y="1780"/>
                    </a:cubicBezTo>
                    <a:lnTo>
                      <a:pt x="3333" y="978"/>
                    </a:lnTo>
                    <a:cubicBezTo>
                      <a:pt x="3099" y="1089"/>
                      <a:pt x="2827" y="1146"/>
                      <a:pt x="2550" y="1146"/>
                    </a:cubicBezTo>
                    <a:cubicBezTo>
                      <a:pt x="2324" y="1146"/>
                      <a:pt x="2094" y="1107"/>
                      <a:pt x="1880" y="1028"/>
                    </a:cubicBezTo>
                    <a:cubicBezTo>
                      <a:pt x="1404" y="853"/>
                      <a:pt x="1028" y="477"/>
                      <a:pt x="827" y="1"/>
                    </a:cubicBez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1441621" y="1846157"/>
                <a:ext cx="235644" cy="172584"/>
              </a:xfrm>
              <a:custGeom>
                <a:avLst/>
                <a:gdLst/>
                <a:ahLst/>
                <a:cxnLst/>
                <a:rect l="l" t="t" r="r" b="b"/>
                <a:pathLst>
                  <a:path w="9058" h="6634" extrusionOk="0">
                    <a:moveTo>
                      <a:pt x="3871" y="1"/>
                    </a:moveTo>
                    <a:cubicBezTo>
                      <a:pt x="3324" y="1"/>
                      <a:pt x="2797" y="101"/>
                      <a:pt x="2331" y="316"/>
                    </a:cubicBezTo>
                    <a:cubicBezTo>
                      <a:pt x="903" y="968"/>
                      <a:pt x="0" y="2848"/>
                      <a:pt x="677" y="4276"/>
                    </a:cubicBezTo>
                    <a:cubicBezTo>
                      <a:pt x="1078" y="5103"/>
                      <a:pt x="1855" y="5680"/>
                      <a:pt x="2682" y="6081"/>
                    </a:cubicBezTo>
                    <a:cubicBezTo>
                      <a:pt x="3374" y="6409"/>
                      <a:pt x="4417" y="6634"/>
                      <a:pt x="5453" y="6634"/>
                    </a:cubicBezTo>
                    <a:cubicBezTo>
                      <a:pt x="7267" y="6634"/>
                      <a:pt x="9057" y="5943"/>
                      <a:pt x="8898" y="3900"/>
                    </a:cubicBezTo>
                    <a:cubicBezTo>
                      <a:pt x="8716" y="1683"/>
                      <a:pt x="6119" y="1"/>
                      <a:pt x="3871" y="1"/>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1361416" y="1887026"/>
                <a:ext cx="100236" cy="101120"/>
              </a:xfrm>
              <a:custGeom>
                <a:avLst/>
                <a:gdLst/>
                <a:ahLst/>
                <a:cxnLst/>
                <a:rect l="l" t="t" r="r" b="b"/>
                <a:pathLst>
                  <a:path w="3853" h="3887" extrusionOk="0">
                    <a:moveTo>
                      <a:pt x="751" y="1"/>
                    </a:moveTo>
                    <a:cubicBezTo>
                      <a:pt x="573" y="1"/>
                      <a:pt x="389" y="31"/>
                      <a:pt x="201" y="99"/>
                    </a:cubicBezTo>
                    <a:cubicBezTo>
                      <a:pt x="50" y="149"/>
                      <a:pt x="0" y="349"/>
                      <a:pt x="75" y="475"/>
                    </a:cubicBezTo>
                    <a:cubicBezTo>
                      <a:pt x="128" y="580"/>
                      <a:pt x="217" y="624"/>
                      <a:pt x="317" y="624"/>
                    </a:cubicBezTo>
                    <a:cubicBezTo>
                      <a:pt x="360" y="624"/>
                      <a:pt x="406" y="615"/>
                      <a:pt x="451" y="600"/>
                    </a:cubicBezTo>
                    <a:cubicBezTo>
                      <a:pt x="557" y="565"/>
                      <a:pt x="661" y="549"/>
                      <a:pt x="763" y="549"/>
                    </a:cubicBezTo>
                    <a:cubicBezTo>
                      <a:pt x="1394" y="549"/>
                      <a:pt x="1961" y="1150"/>
                      <a:pt x="2306" y="1603"/>
                    </a:cubicBezTo>
                    <a:cubicBezTo>
                      <a:pt x="2306" y="1613"/>
                      <a:pt x="2306" y="1619"/>
                      <a:pt x="2308" y="1623"/>
                    </a:cubicBezTo>
                    <a:lnTo>
                      <a:pt x="2308" y="1623"/>
                    </a:lnTo>
                    <a:cubicBezTo>
                      <a:pt x="2139" y="1590"/>
                      <a:pt x="1966" y="1572"/>
                      <a:pt x="1793" y="1572"/>
                    </a:cubicBezTo>
                    <a:cubicBezTo>
                      <a:pt x="1230" y="1572"/>
                      <a:pt x="668" y="1755"/>
                      <a:pt x="251" y="2154"/>
                    </a:cubicBezTo>
                    <a:cubicBezTo>
                      <a:pt x="54" y="2351"/>
                      <a:pt x="228" y="2656"/>
                      <a:pt x="446" y="2656"/>
                    </a:cubicBezTo>
                    <a:cubicBezTo>
                      <a:pt x="505" y="2656"/>
                      <a:pt x="568" y="2634"/>
                      <a:pt x="627" y="2580"/>
                    </a:cubicBezTo>
                    <a:cubicBezTo>
                      <a:pt x="941" y="2279"/>
                      <a:pt x="1358" y="2128"/>
                      <a:pt x="1778" y="2128"/>
                    </a:cubicBezTo>
                    <a:cubicBezTo>
                      <a:pt x="2161" y="2128"/>
                      <a:pt x="2546" y="2254"/>
                      <a:pt x="2857" y="2505"/>
                    </a:cubicBezTo>
                    <a:cubicBezTo>
                      <a:pt x="3033" y="2881"/>
                      <a:pt x="3158" y="3257"/>
                      <a:pt x="3258" y="3658"/>
                    </a:cubicBezTo>
                    <a:cubicBezTo>
                      <a:pt x="3290" y="3817"/>
                      <a:pt x="3408" y="3887"/>
                      <a:pt x="3527" y="3887"/>
                    </a:cubicBezTo>
                    <a:cubicBezTo>
                      <a:pt x="3689" y="3887"/>
                      <a:pt x="3853" y="3759"/>
                      <a:pt x="3810" y="3557"/>
                    </a:cubicBezTo>
                    <a:cubicBezTo>
                      <a:pt x="3609" y="2655"/>
                      <a:pt x="3208" y="1828"/>
                      <a:pt x="2632" y="1101"/>
                    </a:cubicBezTo>
                    <a:cubicBezTo>
                      <a:pt x="2146" y="535"/>
                      <a:pt x="1497" y="1"/>
                      <a:pt x="751" y="1"/>
                    </a:cubicBez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720511" y="1870793"/>
                <a:ext cx="51536" cy="46931"/>
              </a:xfrm>
              <a:custGeom>
                <a:avLst/>
                <a:gdLst/>
                <a:ahLst/>
                <a:cxnLst/>
                <a:rect l="l" t="t" r="r" b="b"/>
                <a:pathLst>
                  <a:path w="1981" h="1804" extrusionOk="0">
                    <a:moveTo>
                      <a:pt x="1032" y="1"/>
                    </a:moveTo>
                    <a:cubicBezTo>
                      <a:pt x="622" y="1"/>
                      <a:pt x="234" y="262"/>
                      <a:pt x="126" y="673"/>
                    </a:cubicBezTo>
                    <a:cubicBezTo>
                      <a:pt x="1" y="1149"/>
                      <a:pt x="302" y="1650"/>
                      <a:pt x="778" y="1775"/>
                    </a:cubicBezTo>
                    <a:cubicBezTo>
                      <a:pt x="851" y="1795"/>
                      <a:pt x="925" y="1804"/>
                      <a:pt x="998" y="1804"/>
                    </a:cubicBezTo>
                    <a:cubicBezTo>
                      <a:pt x="1399" y="1804"/>
                      <a:pt x="1775" y="1527"/>
                      <a:pt x="1881" y="1124"/>
                    </a:cubicBezTo>
                    <a:cubicBezTo>
                      <a:pt x="1981" y="648"/>
                      <a:pt x="1705" y="146"/>
                      <a:pt x="1229" y="21"/>
                    </a:cubicBezTo>
                    <a:cubicBezTo>
                      <a:pt x="1163" y="7"/>
                      <a:pt x="1097" y="1"/>
                      <a:pt x="1032"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792885" y="1782654"/>
                <a:ext cx="80985" cy="204764"/>
              </a:xfrm>
              <a:custGeom>
                <a:avLst/>
                <a:gdLst/>
                <a:ahLst/>
                <a:cxnLst/>
                <a:rect l="l" t="t" r="r" b="b"/>
                <a:pathLst>
                  <a:path w="3113" h="7871" extrusionOk="0">
                    <a:moveTo>
                      <a:pt x="277" y="0"/>
                    </a:moveTo>
                    <a:lnTo>
                      <a:pt x="1" y="7870"/>
                    </a:lnTo>
                    <a:cubicBezTo>
                      <a:pt x="3112" y="6684"/>
                      <a:pt x="3010" y="4487"/>
                      <a:pt x="1695" y="4487"/>
                    </a:cubicBezTo>
                    <a:cubicBezTo>
                      <a:pt x="1316" y="4487"/>
                      <a:pt x="835" y="4670"/>
                      <a:pt x="302" y="5113"/>
                    </a:cubicBezTo>
                    <a:lnTo>
                      <a:pt x="277" y="0"/>
                    </a:ln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796787" y="1782654"/>
                <a:ext cx="82832" cy="215846"/>
              </a:xfrm>
              <a:custGeom>
                <a:avLst/>
                <a:gdLst/>
                <a:ahLst/>
                <a:cxnLst/>
                <a:rect l="l" t="t" r="r" b="b"/>
                <a:pathLst>
                  <a:path w="3184" h="8297" extrusionOk="0">
                    <a:moveTo>
                      <a:pt x="878" y="0"/>
                    </a:moveTo>
                    <a:lnTo>
                      <a:pt x="0" y="26"/>
                    </a:lnTo>
                    <a:lnTo>
                      <a:pt x="0" y="6066"/>
                    </a:lnTo>
                    <a:lnTo>
                      <a:pt x="727" y="5464"/>
                    </a:lnTo>
                    <a:cubicBezTo>
                      <a:pt x="1209" y="5075"/>
                      <a:pt x="1596" y="4946"/>
                      <a:pt x="1855" y="4946"/>
                    </a:cubicBezTo>
                    <a:cubicBezTo>
                      <a:pt x="1946" y="4946"/>
                      <a:pt x="2022" y="4962"/>
                      <a:pt x="2081" y="4988"/>
                    </a:cubicBezTo>
                    <a:cubicBezTo>
                      <a:pt x="2256" y="5088"/>
                      <a:pt x="2281" y="5289"/>
                      <a:pt x="2256" y="5389"/>
                    </a:cubicBezTo>
                    <a:cubicBezTo>
                      <a:pt x="2231" y="5965"/>
                      <a:pt x="1630" y="6818"/>
                      <a:pt x="0" y="7444"/>
                    </a:cubicBezTo>
                    <a:lnTo>
                      <a:pt x="326" y="8296"/>
                    </a:lnTo>
                    <a:cubicBezTo>
                      <a:pt x="2356" y="7519"/>
                      <a:pt x="3108" y="6316"/>
                      <a:pt x="3158" y="5439"/>
                    </a:cubicBezTo>
                    <a:cubicBezTo>
                      <a:pt x="3183" y="4888"/>
                      <a:pt x="2933" y="4412"/>
                      <a:pt x="2482" y="4186"/>
                    </a:cubicBezTo>
                    <a:cubicBezTo>
                      <a:pt x="2290" y="4090"/>
                      <a:pt x="2080" y="4044"/>
                      <a:pt x="1857" y="4044"/>
                    </a:cubicBezTo>
                    <a:cubicBezTo>
                      <a:pt x="1557" y="4044"/>
                      <a:pt x="1234" y="4128"/>
                      <a:pt x="903" y="4286"/>
                    </a:cubicBezTo>
                    <a:lnTo>
                      <a:pt x="878" y="0"/>
                    </a:ln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686587" y="1765822"/>
                <a:ext cx="91287" cy="62566"/>
              </a:xfrm>
              <a:custGeom>
                <a:avLst/>
                <a:gdLst/>
                <a:ahLst/>
                <a:cxnLst/>
                <a:rect l="l" t="t" r="r" b="b"/>
                <a:pathLst>
                  <a:path w="3509" h="2405" extrusionOk="0">
                    <a:moveTo>
                      <a:pt x="898" y="1"/>
                    </a:moveTo>
                    <a:cubicBezTo>
                      <a:pt x="782" y="1"/>
                      <a:pt x="667" y="14"/>
                      <a:pt x="551" y="46"/>
                    </a:cubicBezTo>
                    <a:cubicBezTo>
                      <a:pt x="276" y="146"/>
                      <a:pt x="50" y="372"/>
                      <a:pt x="25" y="647"/>
                    </a:cubicBezTo>
                    <a:cubicBezTo>
                      <a:pt x="0" y="973"/>
                      <a:pt x="226" y="1274"/>
                      <a:pt x="476" y="1475"/>
                    </a:cubicBezTo>
                    <a:cubicBezTo>
                      <a:pt x="856" y="1810"/>
                      <a:pt x="1775" y="2404"/>
                      <a:pt x="2413" y="2404"/>
                    </a:cubicBezTo>
                    <a:cubicBezTo>
                      <a:pt x="2491" y="2404"/>
                      <a:pt x="2564" y="2396"/>
                      <a:pt x="2632" y="2377"/>
                    </a:cubicBezTo>
                    <a:cubicBezTo>
                      <a:pt x="3509" y="2126"/>
                      <a:pt x="2958" y="973"/>
                      <a:pt x="2506" y="622"/>
                    </a:cubicBezTo>
                    <a:cubicBezTo>
                      <a:pt x="2181" y="347"/>
                      <a:pt x="1805" y="171"/>
                      <a:pt x="1379" y="71"/>
                    </a:cubicBezTo>
                    <a:cubicBezTo>
                      <a:pt x="1218" y="27"/>
                      <a:pt x="1058" y="1"/>
                      <a:pt x="898"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961748" y="1692174"/>
                <a:ext cx="100444" cy="48570"/>
              </a:xfrm>
              <a:custGeom>
                <a:avLst/>
                <a:gdLst/>
                <a:ahLst/>
                <a:cxnLst/>
                <a:rect l="l" t="t" r="r" b="b"/>
                <a:pathLst>
                  <a:path w="3861" h="1867" extrusionOk="0">
                    <a:moveTo>
                      <a:pt x="1876" y="1"/>
                    </a:moveTo>
                    <a:cubicBezTo>
                      <a:pt x="1562" y="1"/>
                      <a:pt x="1250" y="52"/>
                      <a:pt x="953" y="145"/>
                    </a:cubicBezTo>
                    <a:cubicBezTo>
                      <a:pt x="702" y="220"/>
                      <a:pt x="427" y="346"/>
                      <a:pt x="251" y="571"/>
                    </a:cubicBezTo>
                    <a:cubicBezTo>
                      <a:pt x="76" y="797"/>
                      <a:pt x="1" y="1123"/>
                      <a:pt x="126" y="1373"/>
                    </a:cubicBezTo>
                    <a:cubicBezTo>
                      <a:pt x="276" y="1674"/>
                      <a:pt x="627" y="1774"/>
                      <a:pt x="953" y="1824"/>
                    </a:cubicBezTo>
                    <a:cubicBezTo>
                      <a:pt x="1125" y="1848"/>
                      <a:pt x="1370" y="1866"/>
                      <a:pt x="1639" y="1866"/>
                    </a:cubicBezTo>
                    <a:cubicBezTo>
                      <a:pt x="2232" y="1866"/>
                      <a:pt x="2941" y="1776"/>
                      <a:pt x="3234" y="1448"/>
                    </a:cubicBezTo>
                    <a:cubicBezTo>
                      <a:pt x="3860" y="747"/>
                      <a:pt x="2783" y="95"/>
                      <a:pt x="2206" y="20"/>
                    </a:cubicBezTo>
                    <a:cubicBezTo>
                      <a:pt x="2096" y="7"/>
                      <a:pt x="1986" y="1"/>
                      <a:pt x="1876"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1226789" y="1591392"/>
                <a:ext cx="621706" cy="315822"/>
              </a:xfrm>
              <a:custGeom>
                <a:avLst/>
                <a:gdLst/>
                <a:ahLst/>
                <a:cxnLst/>
                <a:rect l="l" t="t" r="r" b="b"/>
                <a:pathLst>
                  <a:path w="23898" h="12140" extrusionOk="0">
                    <a:moveTo>
                      <a:pt x="13080" y="1"/>
                    </a:moveTo>
                    <a:cubicBezTo>
                      <a:pt x="6661" y="1"/>
                      <a:pt x="0" y="3940"/>
                      <a:pt x="88" y="12139"/>
                    </a:cubicBezTo>
                    <a:cubicBezTo>
                      <a:pt x="7983" y="5698"/>
                      <a:pt x="10565" y="1212"/>
                      <a:pt x="10565" y="1212"/>
                    </a:cubicBezTo>
                    <a:cubicBezTo>
                      <a:pt x="10565" y="1212"/>
                      <a:pt x="10938" y="1182"/>
                      <a:pt x="11571" y="1182"/>
                    </a:cubicBezTo>
                    <a:cubicBezTo>
                      <a:pt x="13989" y="1182"/>
                      <a:pt x="20203" y="1623"/>
                      <a:pt x="23898" y="5874"/>
                    </a:cubicBezTo>
                    <a:cubicBezTo>
                      <a:pt x="22095" y="1997"/>
                      <a:pt x="17649" y="1"/>
                      <a:pt x="13080" y="1"/>
                    </a:cubicBezTo>
                    <a:close/>
                  </a:path>
                </a:pathLst>
              </a:custGeom>
              <a:solidFill>
                <a:srgbClr val="46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a:off x="-1357514" y="1986091"/>
                <a:ext cx="139544" cy="139544"/>
              </a:xfrm>
              <a:custGeom>
                <a:avLst/>
                <a:gdLst/>
                <a:ahLst/>
                <a:cxnLst/>
                <a:rect l="l" t="t" r="r" b="b"/>
                <a:pathLst>
                  <a:path w="5364" h="5364" extrusionOk="0">
                    <a:moveTo>
                      <a:pt x="2682" y="0"/>
                    </a:moveTo>
                    <a:lnTo>
                      <a:pt x="2682" y="902"/>
                    </a:lnTo>
                    <a:cubicBezTo>
                      <a:pt x="3660" y="902"/>
                      <a:pt x="4462" y="1704"/>
                      <a:pt x="4462" y="2682"/>
                    </a:cubicBezTo>
                    <a:cubicBezTo>
                      <a:pt x="4462" y="3684"/>
                      <a:pt x="3660" y="4486"/>
                      <a:pt x="2682" y="4486"/>
                    </a:cubicBezTo>
                    <a:cubicBezTo>
                      <a:pt x="1680" y="4486"/>
                      <a:pt x="878" y="3684"/>
                      <a:pt x="878" y="2682"/>
                    </a:cubicBezTo>
                    <a:cubicBezTo>
                      <a:pt x="878" y="2281"/>
                      <a:pt x="1028" y="1905"/>
                      <a:pt x="1279" y="1579"/>
                    </a:cubicBezTo>
                    <a:lnTo>
                      <a:pt x="577" y="1028"/>
                    </a:lnTo>
                    <a:cubicBezTo>
                      <a:pt x="201" y="1504"/>
                      <a:pt x="0" y="2080"/>
                      <a:pt x="0" y="2682"/>
                    </a:cubicBezTo>
                    <a:cubicBezTo>
                      <a:pt x="0" y="4161"/>
                      <a:pt x="1203" y="5364"/>
                      <a:pt x="2682" y="5364"/>
                    </a:cubicBezTo>
                    <a:cubicBezTo>
                      <a:pt x="4161" y="5364"/>
                      <a:pt x="5364" y="4161"/>
                      <a:pt x="5364" y="2682"/>
                    </a:cubicBezTo>
                    <a:cubicBezTo>
                      <a:pt x="5364" y="1203"/>
                      <a:pt x="4161" y="0"/>
                      <a:pt x="26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1452450" y="2361585"/>
                <a:ext cx="926966" cy="324719"/>
              </a:xfrm>
              <a:custGeom>
                <a:avLst/>
                <a:gdLst/>
                <a:ahLst/>
                <a:cxnLst/>
                <a:rect l="l" t="t" r="r" b="b"/>
                <a:pathLst>
                  <a:path w="35465" h="12482" extrusionOk="0">
                    <a:moveTo>
                      <a:pt x="34988" y="0"/>
                    </a:moveTo>
                    <a:lnTo>
                      <a:pt x="5565" y="602"/>
                    </a:lnTo>
                    <a:cubicBezTo>
                      <a:pt x="2382" y="652"/>
                      <a:pt x="1" y="3509"/>
                      <a:pt x="477" y="6667"/>
                    </a:cubicBezTo>
                    <a:lnTo>
                      <a:pt x="1229" y="11404"/>
                    </a:lnTo>
                    <a:cubicBezTo>
                      <a:pt x="6352" y="9534"/>
                      <a:pt x="11415" y="8877"/>
                      <a:pt x="16003" y="8877"/>
                    </a:cubicBezTo>
                    <a:cubicBezTo>
                      <a:pt x="25870" y="8877"/>
                      <a:pt x="33545" y="11917"/>
                      <a:pt x="34913" y="12482"/>
                    </a:cubicBezTo>
                    <a:cubicBezTo>
                      <a:pt x="35465" y="4963"/>
                      <a:pt x="34988" y="0"/>
                      <a:pt x="34988" y="0"/>
                    </a:cubicBezTo>
                    <a:close/>
                  </a:path>
                </a:pathLst>
              </a:custGeom>
              <a:solidFill>
                <a:srgbClr val="B5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840466" y="2369474"/>
                <a:ext cx="25443" cy="105647"/>
              </a:xfrm>
              <a:custGeom>
                <a:avLst/>
                <a:gdLst/>
                <a:ahLst/>
                <a:cxnLst/>
                <a:rect l="l" t="t" r="r" b="b"/>
                <a:pathLst>
                  <a:path w="978" h="4061" extrusionOk="0">
                    <a:moveTo>
                      <a:pt x="0" y="0"/>
                    </a:moveTo>
                    <a:lnTo>
                      <a:pt x="50" y="4060"/>
                    </a:lnTo>
                    <a:lnTo>
                      <a:pt x="978" y="4035"/>
                    </a:lnTo>
                    <a:lnTo>
                      <a:pt x="953" y="0"/>
                    </a:ln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1433790" y="2536387"/>
                <a:ext cx="46307" cy="119981"/>
              </a:xfrm>
              <a:custGeom>
                <a:avLst/>
                <a:gdLst/>
                <a:ahLst/>
                <a:cxnLst/>
                <a:rect l="l" t="t" r="r" b="b"/>
                <a:pathLst>
                  <a:path w="1780" h="4612" extrusionOk="0">
                    <a:moveTo>
                      <a:pt x="877" y="0"/>
                    </a:moveTo>
                    <a:lnTo>
                      <a:pt x="0" y="176"/>
                    </a:lnTo>
                    <a:lnTo>
                      <a:pt x="902" y="4612"/>
                    </a:lnTo>
                    <a:lnTo>
                      <a:pt x="1780" y="4436"/>
                    </a:lnTo>
                    <a:lnTo>
                      <a:pt x="877" y="0"/>
                    </a:ln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a:off x="-1560171" y="2660270"/>
                <a:ext cx="335698" cy="485414"/>
              </a:xfrm>
              <a:custGeom>
                <a:avLst/>
                <a:gdLst/>
                <a:ahLst/>
                <a:cxnLst/>
                <a:rect l="l" t="t" r="r" b="b"/>
                <a:pathLst>
                  <a:path w="12904" h="18659" extrusionOk="0">
                    <a:moveTo>
                      <a:pt x="5610" y="0"/>
                    </a:moveTo>
                    <a:lnTo>
                      <a:pt x="5610" y="0"/>
                    </a:lnTo>
                    <a:cubicBezTo>
                      <a:pt x="1" y="11942"/>
                      <a:pt x="4474" y="18659"/>
                      <a:pt x="10798" y="18659"/>
                    </a:cubicBezTo>
                    <a:cubicBezTo>
                      <a:pt x="11481" y="18659"/>
                      <a:pt x="12187" y="18580"/>
                      <a:pt x="12903" y="18421"/>
                    </a:cubicBezTo>
                    <a:lnTo>
                      <a:pt x="56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a:off x="-1427286" y="2948178"/>
                <a:ext cx="507943" cy="60277"/>
              </a:xfrm>
              <a:custGeom>
                <a:avLst/>
                <a:gdLst/>
                <a:ahLst/>
                <a:cxnLst/>
                <a:rect l="l" t="t" r="r" b="b"/>
                <a:pathLst>
                  <a:path w="19525" h="2317" extrusionOk="0">
                    <a:moveTo>
                      <a:pt x="10667" y="0"/>
                    </a:moveTo>
                    <a:cubicBezTo>
                      <a:pt x="7076" y="0"/>
                      <a:pt x="3482" y="480"/>
                      <a:pt x="1" y="1439"/>
                    </a:cubicBezTo>
                    <a:lnTo>
                      <a:pt x="251" y="2317"/>
                    </a:lnTo>
                    <a:cubicBezTo>
                      <a:pt x="3641" y="1370"/>
                      <a:pt x="7159" y="896"/>
                      <a:pt x="10677" y="896"/>
                    </a:cubicBezTo>
                    <a:cubicBezTo>
                      <a:pt x="13583" y="896"/>
                      <a:pt x="16490" y="1219"/>
                      <a:pt x="19324" y="1865"/>
                    </a:cubicBezTo>
                    <a:lnTo>
                      <a:pt x="19525" y="988"/>
                    </a:lnTo>
                    <a:cubicBezTo>
                      <a:pt x="16617" y="330"/>
                      <a:pt x="13643" y="0"/>
                      <a:pt x="10667"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1437068" y="2638547"/>
                <a:ext cx="856128" cy="121490"/>
              </a:xfrm>
              <a:custGeom>
                <a:avLst/>
                <a:gdLst/>
                <a:ahLst/>
                <a:cxnLst/>
                <a:rect l="l" t="t" r="r" b="b"/>
                <a:pathLst>
                  <a:path w="32909" h="4670" extrusionOk="0">
                    <a:moveTo>
                      <a:pt x="14941" y="0"/>
                    </a:moveTo>
                    <a:cubicBezTo>
                      <a:pt x="10022" y="0"/>
                      <a:pt x="5007" y="811"/>
                      <a:pt x="1" y="2439"/>
                    </a:cubicBezTo>
                    <a:lnTo>
                      <a:pt x="277" y="3291"/>
                    </a:lnTo>
                    <a:cubicBezTo>
                      <a:pt x="5205" y="1693"/>
                      <a:pt x="10139" y="896"/>
                      <a:pt x="14973" y="896"/>
                    </a:cubicBezTo>
                    <a:cubicBezTo>
                      <a:pt x="21053" y="896"/>
                      <a:pt x="26975" y="2156"/>
                      <a:pt x="32532" y="4670"/>
                    </a:cubicBezTo>
                    <a:lnTo>
                      <a:pt x="32908" y="3868"/>
                    </a:lnTo>
                    <a:cubicBezTo>
                      <a:pt x="27215" y="1294"/>
                      <a:pt x="21155" y="0"/>
                      <a:pt x="14941"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28"/>
              <p:cNvGrpSpPr/>
              <p:nvPr/>
            </p:nvGrpSpPr>
            <p:grpSpPr>
              <a:xfrm>
                <a:off x="-1070621" y="3668273"/>
                <a:ext cx="702224" cy="1476180"/>
                <a:chOff x="-1070621" y="3668273"/>
                <a:chExt cx="702224" cy="1476180"/>
              </a:xfrm>
            </p:grpSpPr>
            <p:sp>
              <p:nvSpPr>
                <p:cNvPr id="613" name="Google Shape;613;p28"/>
                <p:cNvSpPr/>
                <p:nvPr/>
              </p:nvSpPr>
              <p:spPr>
                <a:xfrm>
                  <a:off x="-1070621" y="3668273"/>
                  <a:ext cx="679408" cy="1313810"/>
                </a:xfrm>
                <a:custGeom>
                  <a:avLst/>
                  <a:gdLst/>
                  <a:ahLst/>
                  <a:cxnLst/>
                  <a:rect l="l" t="t" r="r" b="b"/>
                  <a:pathLst>
                    <a:path w="26116" h="50502" extrusionOk="0">
                      <a:moveTo>
                        <a:pt x="21955" y="0"/>
                      </a:moveTo>
                      <a:lnTo>
                        <a:pt x="3459" y="7569"/>
                      </a:lnTo>
                      <a:lnTo>
                        <a:pt x="0" y="8973"/>
                      </a:lnTo>
                      <a:cubicBezTo>
                        <a:pt x="0" y="8973"/>
                        <a:pt x="677" y="14436"/>
                        <a:pt x="1604" y="21604"/>
                      </a:cubicBezTo>
                      <a:cubicBezTo>
                        <a:pt x="1755" y="21579"/>
                        <a:pt x="1905" y="21579"/>
                        <a:pt x="2055" y="21579"/>
                      </a:cubicBezTo>
                      <a:cubicBezTo>
                        <a:pt x="2423" y="21579"/>
                        <a:pt x="2790" y="21568"/>
                        <a:pt x="3158" y="21568"/>
                      </a:cubicBezTo>
                      <a:cubicBezTo>
                        <a:pt x="3342" y="21568"/>
                        <a:pt x="3526" y="21571"/>
                        <a:pt x="3709" y="21579"/>
                      </a:cubicBezTo>
                      <a:lnTo>
                        <a:pt x="4010" y="40176"/>
                      </a:lnTo>
                      <a:lnTo>
                        <a:pt x="5063" y="47619"/>
                      </a:lnTo>
                      <a:cubicBezTo>
                        <a:pt x="5213" y="48672"/>
                        <a:pt x="5338" y="49649"/>
                        <a:pt x="5489" y="50502"/>
                      </a:cubicBezTo>
                      <a:lnTo>
                        <a:pt x="25063" y="50477"/>
                      </a:lnTo>
                      <a:cubicBezTo>
                        <a:pt x="25063" y="50477"/>
                        <a:pt x="25213" y="48948"/>
                        <a:pt x="25389" y="46391"/>
                      </a:cubicBezTo>
                      <a:cubicBezTo>
                        <a:pt x="25715" y="41855"/>
                        <a:pt x="26116" y="34085"/>
                        <a:pt x="25890" y="25740"/>
                      </a:cubicBezTo>
                      <a:cubicBezTo>
                        <a:pt x="25614" y="16767"/>
                        <a:pt x="24612" y="7093"/>
                        <a:pt x="21955" y="0"/>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928500" y="4977625"/>
                  <a:ext cx="560103" cy="166828"/>
                </a:xfrm>
                <a:custGeom>
                  <a:avLst/>
                  <a:gdLst/>
                  <a:ahLst/>
                  <a:cxnLst/>
                  <a:rect l="l" t="t" r="r" b="b"/>
                  <a:pathLst>
                    <a:path w="21530" h="6267" extrusionOk="0">
                      <a:moveTo>
                        <a:pt x="19600" y="1"/>
                      </a:moveTo>
                      <a:lnTo>
                        <a:pt x="1" y="26"/>
                      </a:lnTo>
                      <a:lnTo>
                        <a:pt x="2006" y="6266"/>
                      </a:lnTo>
                      <a:lnTo>
                        <a:pt x="21530" y="6266"/>
                      </a:lnTo>
                      <a:lnTo>
                        <a:pt x="19600" y="1"/>
                      </a:ln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28"/>
              <p:cNvGrpSpPr/>
              <p:nvPr/>
            </p:nvGrpSpPr>
            <p:grpSpPr>
              <a:xfrm>
                <a:off x="-1506814" y="3590670"/>
                <a:ext cx="578334" cy="1553776"/>
                <a:chOff x="-1506814" y="3590670"/>
                <a:chExt cx="578334" cy="1553776"/>
              </a:xfrm>
            </p:grpSpPr>
            <p:sp>
              <p:nvSpPr>
                <p:cNvPr id="616" name="Google Shape;616;p28"/>
                <p:cNvSpPr/>
                <p:nvPr/>
              </p:nvSpPr>
              <p:spPr>
                <a:xfrm>
                  <a:off x="-1506814" y="3590670"/>
                  <a:ext cx="545092" cy="1374450"/>
                </a:xfrm>
                <a:custGeom>
                  <a:avLst/>
                  <a:gdLst/>
                  <a:ahLst/>
                  <a:cxnLst/>
                  <a:rect l="l" t="t" r="r" b="b"/>
                  <a:pathLst>
                    <a:path w="20953" h="52833" extrusionOk="0">
                      <a:moveTo>
                        <a:pt x="2607" y="1"/>
                      </a:moveTo>
                      <a:cubicBezTo>
                        <a:pt x="476" y="5915"/>
                        <a:pt x="0" y="18472"/>
                        <a:pt x="426" y="30402"/>
                      </a:cubicBezTo>
                      <a:cubicBezTo>
                        <a:pt x="752" y="38973"/>
                        <a:pt x="1554" y="47244"/>
                        <a:pt x="2557" y="52482"/>
                      </a:cubicBezTo>
                      <a:cubicBezTo>
                        <a:pt x="2557" y="52607"/>
                        <a:pt x="2582" y="52733"/>
                        <a:pt x="2607" y="52833"/>
                      </a:cubicBezTo>
                      <a:lnTo>
                        <a:pt x="3885" y="52783"/>
                      </a:lnTo>
                      <a:lnTo>
                        <a:pt x="3910" y="52783"/>
                      </a:lnTo>
                      <a:lnTo>
                        <a:pt x="13359" y="52357"/>
                      </a:lnTo>
                      <a:lnTo>
                        <a:pt x="13384" y="52357"/>
                      </a:lnTo>
                      <a:lnTo>
                        <a:pt x="20953" y="52031"/>
                      </a:lnTo>
                      <a:lnTo>
                        <a:pt x="20928" y="50753"/>
                      </a:lnTo>
                      <a:lnTo>
                        <a:pt x="20777" y="43159"/>
                      </a:lnTo>
                      <a:cubicBezTo>
                        <a:pt x="19975" y="37194"/>
                        <a:pt x="19098" y="30352"/>
                        <a:pt x="18371" y="24587"/>
                      </a:cubicBezTo>
                      <a:cubicBezTo>
                        <a:pt x="18522" y="24562"/>
                        <a:pt x="18672" y="24562"/>
                        <a:pt x="18822" y="24562"/>
                      </a:cubicBezTo>
                      <a:cubicBezTo>
                        <a:pt x="19190" y="24562"/>
                        <a:pt x="19557" y="24551"/>
                        <a:pt x="19925" y="24551"/>
                      </a:cubicBezTo>
                      <a:cubicBezTo>
                        <a:pt x="20109" y="24551"/>
                        <a:pt x="20293" y="24554"/>
                        <a:pt x="20476" y="24562"/>
                      </a:cubicBezTo>
                      <a:lnTo>
                        <a:pt x="20226" y="10552"/>
                      </a:lnTo>
                      <a:lnTo>
                        <a:pt x="20226" y="10527"/>
                      </a:lnTo>
                      <a:lnTo>
                        <a:pt x="20050" y="502"/>
                      </a:lnTo>
                      <a:lnTo>
                        <a:pt x="2607" y="1"/>
                      </a:lnTo>
                      <a:close/>
                    </a:path>
                  </a:pathLst>
                </a:custGeom>
                <a:solidFill>
                  <a:srgbClr val="B5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p:nvPr/>
              </p:nvSpPr>
              <p:spPr>
                <a:xfrm>
                  <a:off x="-1439025" y="4939675"/>
                  <a:ext cx="510544" cy="204771"/>
                </a:xfrm>
                <a:custGeom>
                  <a:avLst/>
                  <a:gdLst/>
                  <a:ahLst/>
                  <a:cxnLst/>
                  <a:rect l="l" t="t" r="r" b="b"/>
                  <a:pathLst>
                    <a:path w="19625" h="7696" extrusionOk="0">
                      <a:moveTo>
                        <a:pt x="18347" y="1"/>
                      </a:moveTo>
                      <a:lnTo>
                        <a:pt x="1" y="803"/>
                      </a:lnTo>
                      <a:lnTo>
                        <a:pt x="1053" y="7695"/>
                      </a:lnTo>
                      <a:lnTo>
                        <a:pt x="19625" y="7695"/>
                      </a:lnTo>
                      <a:lnTo>
                        <a:pt x="18347" y="1"/>
                      </a:lnTo>
                      <a:close/>
                    </a:path>
                  </a:pathLst>
                </a:custGeom>
                <a:solidFill>
                  <a:srgbClr val="B5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28"/>
              <p:cNvSpPr/>
              <p:nvPr/>
            </p:nvSpPr>
            <p:spPr>
              <a:xfrm>
                <a:off x="-1499660" y="2979084"/>
                <a:ext cx="1162558" cy="1446174"/>
              </a:xfrm>
              <a:custGeom>
                <a:avLst/>
                <a:gdLst/>
                <a:ahLst/>
                <a:cxnLst/>
                <a:rect l="l" t="t" r="r" b="b"/>
                <a:pathLst>
                  <a:path w="44688" h="55590" extrusionOk="0">
                    <a:moveTo>
                      <a:pt x="24086" y="1"/>
                    </a:moveTo>
                    <a:cubicBezTo>
                      <a:pt x="24086" y="1"/>
                      <a:pt x="3033" y="5640"/>
                      <a:pt x="1" y="26768"/>
                    </a:cubicBezTo>
                    <a:cubicBezTo>
                      <a:pt x="2908" y="36843"/>
                      <a:pt x="12156" y="55590"/>
                      <a:pt x="12156" y="55590"/>
                    </a:cubicBezTo>
                    <a:cubicBezTo>
                      <a:pt x="22632" y="42131"/>
                      <a:pt x="44688" y="33008"/>
                      <a:pt x="44688" y="33008"/>
                    </a:cubicBezTo>
                    <a:cubicBezTo>
                      <a:pt x="36918" y="13660"/>
                      <a:pt x="24086" y="1"/>
                      <a:pt x="240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8"/>
              <p:cNvSpPr/>
              <p:nvPr/>
            </p:nvSpPr>
            <p:spPr>
              <a:xfrm>
                <a:off x="-1670475" y="3127083"/>
                <a:ext cx="1581140" cy="1645085"/>
              </a:xfrm>
              <a:custGeom>
                <a:avLst/>
                <a:gdLst/>
                <a:ahLst/>
                <a:cxnLst/>
                <a:rect l="l" t="t" r="r" b="b"/>
                <a:pathLst>
                  <a:path w="60778" h="63236" extrusionOk="0">
                    <a:moveTo>
                      <a:pt x="36717" y="1"/>
                    </a:moveTo>
                    <a:lnTo>
                      <a:pt x="13710" y="5289"/>
                    </a:lnTo>
                    <a:cubicBezTo>
                      <a:pt x="0" y="15064"/>
                      <a:pt x="1579" y="58272"/>
                      <a:pt x="1579" y="58272"/>
                    </a:cubicBezTo>
                    <a:cubicBezTo>
                      <a:pt x="1579" y="58272"/>
                      <a:pt x="5843" y="63236"/>
                      <a:pt x="14095" y="63236"/>
                    </a:cubicBezTo>
                    <a:cubicBezTo>
                      <a:pt x="16084" y="63236"/>
                      <a:pt x="18304" y="62947"/>
                      <a:pt x="20752" y="62232"/>
                    </a:cubicBezTo>
                    <a:cubicBezTo>
                      <a:pt x="23439" y="61448"/>
                      <a:pt x="26085" y="61205"/>
                      <a:pt x="28737" y="61205"/>
                    </a:cubicBezTo>
                    <a:cubicBezTo>
                      <a:pt x="33056" y="61205"/>
                      <a:pt x="37390" y="61849"/>
                      <a:pt x="41940" y="61849"/>
                    </a:cubicBezTo>
                    <a:cubicBezTo>
                      <a:pt x="47731" y="61849"/>
                      <a:pt x="53872" y="60807"/>
                      <a:pt x="60778" y="56066"/>
                    </a:cubicBezTo>
                    <a:cubicBezTo>
                      <a:pt x="54712" y="47370"/>
                      <a:pt x="54863" y="17971"/>
                      <a:pt x="36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8"/>
              <p:cNvSpPr/>
              <p:nvPr/>
            </p:nvSpPr>
            <p:spPr>
              <a:xfrm>
                <a:off x="-1633976" y="4487173"/>
                <a:ext cx="1506164" cy="188479"/>
              </a:xfrm>
              <a:custGeom>
                <a:avLst/>
                <a:gdLst/>
                <a:ahLst/>
                <a:cxnLst/>
                <a:rect l="l" t="t" r="r" b="b"/>
                <a:pathLst>
                  <a:path w="57896" h="7245" extrusionOk="0">
                    <a:moveTo>
                      <a:pt x="57420" y="1"/>
                    </a:moveTo>
                    <a:cubicBezTo>
                      <a:pt x="50965" y="4085"/>
                      <a:pt x="45704" y="5050"/>
                      <a:pt x="40880" y="5050"/>
                    </a:cubicBezTo>
                    <a:cubicBezTo>
                      <a:pt x="38718" y="5050"/>
                      <a:pt x="36643" y="4857"/>
                      <a:pt x="34588" y="4663"/>
                    </a:cubicBezTo>
                    <a:cubicBezTo>
                      <a:pt x="32548" y="4464"/>
                      <a:pt x="30478" y="4265"/>
                      <a:pt x="28337" y="4265"/>
                    </a:cubicBezTo>
                    <a:cubicBezTo>
                      <a:pt x="26163" y="4265"/>
                      <a:pt x="23916" y="4470"/>
                      <a:pt x="21555" y="5089"/>
                    </a:cubicBezTo>
                    <a:cubicBezTo>
                      <a:pt x="18062" y="6005"/>
                      <a:pt x="15053" y="6342"/>
                      <a:pt x="12520" y="6342"/>
                    </a:cubicBezTo>
                    <a:cubicBezTo>
                      <a:pt x="9581" y="6342"/>
                      <a:pt x="7284" y="5889"/>
                      <a:pt x="5615" y="5364"/>
                    </a:cubicBezTo>
                    <a:cubicBezTo>
                      <a:pt x="2257" y="4337"/>
                      <a:pt x="627" y="2808"/>
                      <a:pt x="627" y="2783"/>
                    </a:cubicBezTo>
                    <a:lnTo>
                      <a:pt x="1" y="3435"/>
                    </a:lnTo>
                    <a:cubicBezTo>
                      <a:pt x="201" y="3635"/>
                      <a:pt x="4061" y="7244"/>
                      <a:pt x="12482" y="7244"/>
                    </a:cubicBezTo>
                    <a:cubicBezTo>
                      <a:pt x="15114" y="7244"/>
                      <a:pt x="18196" y="6893"/>
                      <a:pt x="21780" y="5966"/>
                    </a:cubicBezTo>
                    <a:cubicBezTo>
                      <a:pt x="24084" y="5355"/>
                      <a:pt x="26246" y="5151"/>
                      <a:pt x="28367" y="5151"/>
                    </a:cubicBezTo>
                    <a:cubicBezTo>
                      <a:pt x="30423" y="5151"/>
                      <a:pt x="32440" y="5342"/>
                      <a:pt x="34512" y="5540"/>
                    </a:cubicBezTo>
                    <a:cubicBezTo>
                      <a:pt x="36620" y="5743"/>
                      <a:pt x="38752" y="5946"/>
                      <a:pt x="40979" y="5946"/>
                    </a:cubicBezTo>
                    <a:cubicBezTo>
                      <a:pt x="45901" y="5946"/>
                      <a:pt x="51287" y="4954"/>
                      <a:pt x="57896" y="778"/>
                    </a:cubicBezTo>
                    <a:lnTo>
                      <a:pt x="57420" y="1"/>
                    </a:ln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8"/>
              <p:cNvSpPr/>
              <p:nvPr/>
            </p:nvSpPr>
            <p:spPr>
              <a:xfrm>
                <a:off x="-791584" y="2663522"/>
                <a:ext cx="564031" cy="2005600"/>
              </a:xfrm>
              <a:custGeom>
                <a:avLst/>
                <a:gdLst/>
                <a:ahLst/>
                <a:cxnLst/>
                <a:rect l="l" t="t" r="r" b="b"/>
                <a:pathLst>
                  <a:path w="21681" h="77094" extrusionOk="0">
                    <a:moveTo>
                      <a:pt x="3159" y="0"/>
                    </a:moveTo>
                    <a:cubicBezTo>
                      <a:pt x="1605" y="7118"/>
                      <a:pt x="552" y="14436"/>
                      <a:pt x="1" y="21730"/>
                    </a:cubicBezTo>
                    <a:lnTo>
                      <a:pt x="1" y="21855"/>
                    </a:lnTo>
                    <a:lnTo>
                      <a:pt x="76" y="21980"/>
                    </a:lnTo>
                    <a:cubicBezTo>
                      <a:pt x="11029" y="39775"/>
                      <a:pt x="18021" y="58321"/>
                      <a:pt x="20803" y="77093"/>
                    </a:cubicBezTo>
                    <a:lnTo>
                      <a:pt x="21680" y="76968"/>
                    </a:lnTo>
                    <a:cubicBezTo>
                      <a:pt x="18898" y="58121"/>
                      <a:pt x="11906" y="39499"/>
                      <a:pt x="928" y="21630"/>
                    </a:cubicBezTo>
                    <a:cubicBezTo>
                      <a:pt x="1455" y="14436"/>
                      <a:pt x="2482" y="7218"/>
                      <a:pt x="4036" y="176"/>
                    </a:cubicBezTo>
                    <a:lnTo>
                      <a:pt x="3159" y="0"/>
                    </a:ln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a:off x="-1326218" y="3770616"/>
                <a:ext cx="517074" cy="519676"/>
              </a:xfrm>
              <a:custGeom>
                <a:avLst/>
                <a:gdLst/>
                <a:ahLst/>
                <a:cxnLst/>
                <a:rect l="l" t="t" r="r" b="b"/>
                <a:pathLst>
                  <a:path w="19876" h="19976" extrusionOk="0">
                    <a:moveTo>
                      <a:pt x="376" y="1"/>
                    </a:moveTo>
                    <a:lnTo>
                      <a:pt x="0" y="828"/>
                    </a:lnTo>
                    <a:cubicBezTo>
                      <a:pt x="8296" y="4688"/>
                      <a:pt x="15239" y="11680"/>
                      <a:pt x="19073" y="19976"/>
                    </a:cubicBezTo>
                    <a:lnTo>
                      <a:pt x="19875" y="19600"/>
                    </a:lnTo>
                    <a:cubicBezTo>
                      <a:pt x="15965" y="11104"/>
                      <a:pt x="8848" y="3961"/>
                      <a:pt x="376"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8"/>
              <p:cNvSpPr/>
              <p:nvPr/>
            </p:nvSpPr>
            <p:spPr>
              <a:xfrm>
                <a:off x="-1315786" y="3148624"/>
                <a:ext cx="640958" cy="140195"/>
              </a:xfrm>
              <a:custGeom>
                <a:avLst/>
                <a:gdLst/>
                <a:ahLst/>
                <a:cxnLst/>
                <a:rect l="l" t="t" r="r" b="b"/>
                <a:pathLst>
                  <a:path w="24638" h="5389" extrusionOk="0">
                    <a:moveTo>
                      <a:pt x="24161" y="0"/>
                    </a:moveTo>
                    <a:cubicBezTo>
                      <a:pt x="24076" y="64"/>
                      <a:pt x="17267" y="4496"/>
                      <a:pt x="6399" y="4496"/>
                    </a:cubicBezTo>
                    <a:cubicBezTo>
                      <a:pt x="4435" y="4496"/>
                      <a:pt x="2339" y="4351"/>
                      <a:pt x="126" y="4010"/>
                    </a:cubicBezTo>
                    <a:lnTo>
                      <a:pt x="0" y="4912"/>
                    </a:lnTo>
                    <a:cubicBezTo>
                      <a:pt x="2256" y="5238"/>
                      <a:pt x="4386" y="5389"/>
                      <a:pt x="6366" y="5389"/>
                    </a:cubicBezTo>
                    <a:cubicBezTo>
                      <a:pt x="17544" y="5389"/>
                      <a:pt x="24562" y="802"/>
                      <a:pt x="24637" y="752"/>
                    </a:cubicBezTo>
                    <a:lnTo>
                      <a:pt x="24161" y="0"/>
                    </a:ln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p:nvPr/>
            </p:nvSpPr>
            <p:spPr>
              <a:xfrm>
                <a:off x="-1301452" y="3108769"/>
                <a:ext cx="161735" cy="183952"/>
              </a:xfrm>
              <a:custGeom>
                <a:avLst/>
                <a:gdLst/>
                <a:ahLst/>
                <a:cxnLst/>
                <a:rect l="l" t="t" r="r" b="b"/>
                <a:pathLst>
                  <a:path w="6217" h="7071" extrusionOk="0">
                    <a:moveTo>
                      <a:pt x="1354" y="905"/>
                    </a:moveTo>
                    <a:cubicBezTo>
                      <a:pt x="1881" y="956"/>
                      <a:pt x="3109" y="2008"/>
                      <a:pt x="4637" y="5542"/>
                    </a:cubicBezTo>
                    <a:cubicBezTo>
                      <a:pt x="3735" y="5091"/>
                      <a:pt x="2407" y="4214"/>
                      <a:pt x="1480" y="2760"/>
                    </a:cubicBezTo>
                    <a:cubicBezTo>
                      <a:pt x="1028" y="2008"/>
                      <a:pt x="978" y="1306"/>
                      <a:pt x="1154" y="1006"/>
                    </a:cubicBezTo>
                    <a:cubicBezTo>
                      <a:pt x="1204" y="931"/>
                      <a:pt x="1254" y="905"/>
                      <a:pt x="1329" y="905"/>
                    </a:cubicBezTo>
                    <a:close/>
                    <a:moveTo>
                      <a:pt x="1350" y="1"/>
                    </a:moveTo>
                    <a:cubicBezTo>
                      <a:pt x="957" y="1"/>
                      <a:pt x="613" y="177"/>
                      <a:pt x="402" y="530"/>
                    </a:cubicBezTo>
                    <a:cubicBezTo>
                      <a:pt x="1" y="1181"/>
                      <a:pt x="126" y="2259"/>
                      <a:pt x="728" y="3236"/>
                    </a:cubicBezTo>
                    <a:cubicBezTo>
                      <a:pt x="2382" y="5893"/>
                      <a:pt x="5214" y="6770"/>
                      <a:pt x="5339" y="6795"/>
                    </a:cubicBezTo>
                    <a:lnTo>
                      <a:pt x="6216" y="7071"/>
                    </a:lnTo>
                    <a:lnTo>
                      <a:pt x="5866" y="6219"/>
                    </a:lnTo>
                    <a:cubicBezTo>
                      <a:pt x="4362" y="2334"/>
                      <a:pt x="2783" y="129"/>
                      <a:pt x="1429" y="3"/>
                    </a:cubicBezTo>
                    <a:cubicBezTo>
                      <a:pt x="1403" y="2"/>
                      <a:pt x="1376" y="1"/>
                      <a:pt x="1350"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8"/>
              <p:cNvSpPr/>
              <p:nvPr/>
            </p:nvSpPr>
            <p:spPr>
              <a:xfrm>
                <a:off x="-1176268" y="3128514"/>
                <a:ext cx="175419" cy="166834"/>
              </a:xfrm>
              <a:custGeom>
                <a:avLst/>
                <a:gdLst/>
                <a:ahLst/>
                <a:cxnLst/>
                <a:rect l="l" t="t" r="r" b="b"/>
                <a:pathLst>
                  <a:path w="6743" h="6413" extrusionOk="0">
                    <a:moveTo>
                      <a:pt x="5364" y="898"/>
                    </a:moveTo>
                    <a:cubicBezTo>
                      <a:pt x="5515" y="898"/>
                      <a:pt x="5640" y="923"/>
                      <a:pt x="5715" y="974"/>
                    </a:cubicBezTo>
                    <a:cubicBezTo>
                      <a:pt x="5816" y="1024"/>
                      <a:pt x="5841" y="1074"/>
                      <a:pt x="5841" y="1174"/>
                    </a:cubicBezTo>
                    <a:cubicBezTo>
                      <a:pt x="5816" y="1700"/>
                      <a:pt x="4863" y="3004"/>
                      <a:pt x="1430" y="4733"/>
                    </a:cubicBezTo>
                    <a:cubicBezTo>
                      <a:pt x="1831" y="3806"/>
                      <a:pt x="2607" y="2402"/>
                      <a:pt x="4011" y="1400"/>
                    </a:cubicBezTo>
                    <a:cubicBezTo>
                      <a:pt x="4487" y="1049"/>
                      <a:pt x="4988" y="898"/>
                      <a:pt x="5364" y="898"/>
                    </a:cubicBezTo>
                    <a:close/>
                    <a:moveTo>
                      <a:pt x="5366" y="1"/>
                    </a:moveTo>
                    <a:cubicBezTo>
                      <a:pt x="4777" y="1"/>
                      <a:pt x="4091" y="235"/>
                      <a:pt x="3485" y="673"/>
                    </a:cubicBezTo>
                    <a:cubicBezTo>
                      <a:pt x="928" y="2527"/>
                      <a:pt x="252" y="5385"/>
                      <a:pt x="201" y="5510"/>
                    </a:cubicBezTo>
                    <a:lnTo>
                      <a:pt x="1" y="6412"/>
                    </a:lnTo>
                    <a:lnTo>
                      <a:pt x="1" y="6412"/>
                    </a:lnTo>
                    <a:lnTo>
                      <a:pt x="828" y="6011"/>
                    </a:lnTo>
                    <a:cubicBezTo>
                      <a:pt x="4612" y="4257"/>
                      <a:pt x="6693" y="2527"/>
                      <a:pt x="6743" y="1174"/>
                    </a:cubicBezTo>
                    <a:cubicBezTo>
                      <a:pt x="6743" y="748"/>
                      <a:pt x="6517" y="372"/>
                      <a:pt x="6141" y="172"/>
                    </a:cubicBezTo>
                    <a:cubicBezTo>
                      <a:pt x="5919" y="56"/>
                      <a:pt x="5654" y="1"/>
                      <a:pt x="5366"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8"/>
              <p:cNvSpPr/>
              <p:nvPr/>
            </p:nvSpPr>
            <p:spPr>
              <a:xfrm>
                <a:off x="-1292321" y="3250316"/>
                <a:ext cx="198234" cy="409502"/>
              </a:xfrm>
              <a:custGeom>
                <a:avLst/>
                <a:gdLst/>
                <a:ahLst/>
                <a:cxnLst/>
                <a:rect l="l" t="t" r="r" b="b"/>
                <a:pathLst>
                  <a:path w="7620" h="15741" extrusionOk="0">
                    <a:moveTo>
                      <a:pt x="5089" y="1"/>
                    </a:moveTo>
                    <a:lnTo>
                      <a:pt x="4562" y="678"/>
                    </a:lnTo>
                    <a:cubicBezTo>
                      <a:pt x="2231" y="3735"/>
                      <a:pt x="652" y="7369"/>
                      <a:pt x="1" y="11179"/>
                    </a:cubicBezTo>
                    <a:lnTo>
                      <a:pt x="878" y="11329"/>
                    </a:lnTo>
                    <a:cubicBezTo>
                      <a:pt x="1454" y="7946"/>
                      <a:pt x="2783" y="4713"/>
                      <a:pt x="4763" y="1906"/>
                    </a:cubicBezTo>
                    <a:cubicBezTo>
                      <a:pt x="6241" y="6542"/>
                      <a:pt x="6693" y="11154"/>
                      <a:pt x="6091" y="15615"/>
                    </a:cubicBezTo>
                    <a:lnTo>
                      <a:pt x="6993" y="15740"/>
                    </a:lnTo>
                    <a:cubicBezTo>
                      <a:pt x="7620" y="10853"/>
                      <a:pt x="7068" y="5840"/>
                      <a:pt x="5339" y="803"/>
                    </a:cubicBezTo>
                    <a:lnTo>
                      <a:pt x="5089" y="1"/>
                    </a:ln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8"/>
              <p:cNvSpPr/>
              <p:nvPr/>
            </p:nvSpPr>
            <p:spPr>
              <a:xfrm>
                <a:off x="-788956" y="2470517"/>
                <a:ext cx="451855" cy="532215"/>
              </a:xfrm>
              <a:custGeom>
                <a:avLst/>
                <a:gdLst/>
                <a:ahLst/>
                <a:cxnLst/>
                <a:rect l="l" t="t" r="r" b="b"/>
                <a:pathLst>
                  <a:path w="17369" h="20458" extrusionOk="0">
                    <a:moveTo>
                      <a:pt x="5514" y="1"/>
                    </a:moveTo>
                    <a:lnTo>
                      <a:pt x="777" y="12783"/>
                    </a:lnTo>
                    <a:cubicBezTo>
                      <a:pt x="0" y="14788"/>
                      <a:pt x="877" y="17069"/>
                      <a:pt x="2807" y="18046"/>
                    </a:cubicBezTo>
                    <a:lnTo>
                      <a:pt x="6542" y="19976"/>
                    </a:lnTo>
                    <a:cubicBezTo>
                      <a:pt x="7171" y="20302"/>
                      <a:pt x="7844" y="20457"/>
                      <a:pt x="8507" y="20457"/>
                    </a:cubicBezTo>
                    <a:cubicBezTo>
                      <a:pt x="9982" y="20457"/>
                      <a:pt x="11410" y="19688"/>
                      <a:pt x="12206" y="18322"/>
                    </a:cubicBezTo>
                    <a:lnTo>
                      <a:pt x="17369" y="8246"/>
                    </a:lnTo>
                    <a:lnTo>
                      <a:pt x="5514" y="1"/>
                    </a:ln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8"/>
              <p:cNvSpPr/>
              <p:nvPr/>
            </p:nvSpPr>
            <p:spPr>
              <a:xfrm>
                <a:off x="-721812" y="2201808"/>
                <a:ext cx="232158" cy="504769"/>
              </a:xfrm>
              <a:custGeom>
                <a:avLst/>
                <a:gdLst/>
                <a:ahLst/>
                <a:cxnLst/>
                <a:rect l="l" t="t" r="r" b="b"/>
                <a:pathLst>
                  <a:path w="8924" h="19403" extrusionOk="0">
                    <a:moveTo>
                      <a:pt x="7438" y="0"/>
                    </a:moveTo>
                    <a:cubicBezTo>
                      <a:pt x="6871" y="0"/>
                      <a:pt x="6351" y="352"/>
                      <a:pt x="6166" y="906"/>
                    </a:cubicBezTo>
                    <a:lnTo>
                      <a:pt x="1" y="18250"/>
                    </a:lnTo>
                    <a:lnTo>
                      <a:pt x="4387" y="19402"/>
                    </a:lnTo>
                    <a:lnTo>
                      <a:pt x="8748" y="1683"/>
                    </a:lnTo>
                    <a:cubicBezTo>
                      <a:pt x="8923" y="981"/>
                      <a:pt x="8497" y="254"/>
                      <a:pt x="7820" y="54"/>
                    </a:cubicBezTo>
                    <a:cubicBezTo>
                      <a:pt x="7693" y="18"/>
                      <a:pt x="7564" y="0"/>
                      <a:pt x="7438" y="0"/>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8"/>
              <p:cNvSpPr/>
              <p:nvPr/>
            </p:nvSpPr>
            <p:spPr>
              <a:xfrm>
                <a:off x="-654641" y="2250248"/>
                <a:ext cx="288194" cy="490227"/>
              </a:xfrm>
              <a:custGeom>
                <a:avLst/>
                <a:gdLst/>
                <a:ahLst/>
                <a:cxnLst/>
                <a:rect l="l" t="t" r="r" b="b"/>
                <a:pathLst>
                  <a:path w="11078" h="18844" extrusionOk="0">
                    <a:moveTo>
                      <a:pt x="9528" y="0"/>
                    </a:moveTo>
                    <a:cubicBezTo>
                      <a:pt x="9044" y="0"/>
                      <a:pt x="8583" y="275"/>
                      <a:pt x="8346" y="748"/>
                    </a:cubicBezTo>
                    <a:lnTo>
                      <a:pt x="0" y="17139"/>
                    </a:lnTo>
                    <a:lnTo>
                      <a:pt x="4211" y="18844"/>
                    </a:lnTo>
                    <a:lnTo>
                      <a:pt x="10802" y="1851"/>
                    </a:lnTo>
                    <a:cubicBezTo>
                      <a:pt x="11078" y="1174"/>
                      <a:pt x="10752" y="398"/>
                      <a:pt x="10075" y="122"/>
                    </a:cubicBezTo>
                    <a:cubicBezTo>
                      <a:pt x="9897" y="39"/>
                      <a:pt x="9711" y="0"/>
                      <a:pt x="9528" y="0"/>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8"/>
              <p:cNvSpPr/>
              <p:nvPr/>
            </p:nvSpPr>
            <p:spPr>
              <a:xfrm>
                <a:off x="-588147" y="2321269"/>
                <a:ext cx="313637" cy="480497"/>
              </a:xfrm>
              <a:custGeom>
                <a:avLst/>
                <a:gdLst/>
                <a:ahLst/>
                <a:cxnLst/>
                <a:rect l="l" t="t" r="r" b="b"/>
                <a:pathLst>
                  <a:path w="12056" h="18470" extrusionOk="0">
                    <a:moveTo>
                      <a:pt x="10530" y="0"/>
                    </a:moveTo>
                    <a:cubicBezTo>
                      <a:pt x="10061" y="0"/>
                      <a:pt x="9609" y="242"/>
                      <a:pt x="9349" y="675"/>
                    </a:cubicBezTo>
                    <a:lnTo>
                      <a:pt x="1" y="16515"/>
                    </a:lnTo>
                    <a:lnTo>
                      <a:pt x="4086" y="18470"/>
                    </a:lnTo>
                    <a:lnTo>
                      <a:pt x="11755" y="1928"/>
                    </a:lnTo>
                    <a:cubicBezTo>
                      <a:pt x="12056" y="1277"/>
                      <a:pt x="11780" y="475"/>
                      <a:pt x="11154" y="149"/>
                    </a:cubicBezTo>
                    <a:cubicBezTo>
                      <a:pt x="10953" y="48"/>
                      <a:pt x="10740" y="0"/>
                      <a:pt x="10530" y="0"/>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8"/>
              <p:cNvSpPr/>
              <p:nvPr/>
            </p:nvSpPr>
            <p:spPr>
              <a:xfrm>
                <a:off x="-560102" y="2447779"/>
                <a:ext cx="340380" cy="468088"/>
              </a:xfrm>
              <a:custGeom>
                <a:avLst/>
                <a:gdLst/>
                <a:ahLst/>
                <a:cxnLst/>
                <a:rect l="l" t="t" r="r" b="b"/>
                <a:pathLst>
                  <a:path w="13084" h="17993" extrusionOk="0">
                    <a:moveTo>
                      <a:pt x="11541" y="1"/>
                    </a:moveTo>
                    <a:cubicBezTo>
                      <a:pt x="11110" y="1"/>
                      <a:pt x="10685" y="211"/>
                      <a:pt x="10426" y="599"/>
                    </a:cubicBezTo>
                    <a:lnTo>
                      <a:pt x="0" y="15762"/>
                    </a:lnTo>
                    <a:lnTo>
                      <a:pt x="3935" y="17993"/>
                    </a:lnTo>
                    <a:lnTo>
                      <a:pt x="12732" y="2003"/>
                    </a:lnTo>
                    <a:cubicBezTo>
                      <a:pt x="13083" y="1376"/>
                      <a:pt x="12857" y="574"/>
                      <a:pt x="12231" y="198"/>
                    </a:cubicBezTo>
                    <a:cubicBezTo>
                      <a:pt x="12017" y="64"/>
                      <a:pt x="11778" y="1"/>
                      <a:pt x="11541" y="1"/>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8"/>
              <p:cNvSpPr/>
              <p:nvPr/>
            </p:nvSpPr>
            <p:spPr>
              <a:xfrm>
                <a:off x="-794185" y="2402487"/>
                <a:ext cx="129789" cy="464472"/>
              </a:xfrm>
              <a:custGeom>
                <a:avLst/>
                <a:gdLst/>
                <a:ahLst/>
                <a:cxnLst/>
                <a:rect l="l" t="t" r="r" b="b"/>
                <a:pathLst>
                  <a:path w="4989" h="17854" extrusionOk="0">
                    <a:moveTo>
                      <a:pt x="2563" y="0"/>
                    </a:moveTo>
                    <a:cubicBezTo>
                      <a:pt x="2512" y="0"/>
                      <a:pt x="2459" y="3"/>
                      <a:pt x="2407" y="9"/>
                    </a:cubicBezTo>
                    <a:cubicBezTo>
                      <a:pt x="1755" y="109"/>
                      <a:pt x="1279" y="686"/>
                      <a:pt x="1279" y="1338"/>
                    </a:cubicBezTo>
                    <a:cubicBezTo>
                      <a:pt x="1304" y="3317"/>
                      <a:pt x="1103" y="5272"/>
                      <a:pt x="327" y="9508"/>
                    </a:cubicBezTo>
                    <a:cubicBezTo>
                      <a:pt x="1" y="11212"/>
                      <a:pt x="828" y="17854"/>
                      <a:pt x="828" y="17854"/>
                    </a:cubicBezTo>
                    <a:lnTo>
                      <a:pt x="4763" y="9809"/>
                    </a:lnTo>
                    <a:cubicBezTo>
                      <a:pt x="4988" y="5799"/>
                      <a:pt x="4286" y="2541"/>
                      <a:pt x="3835" y="962"/>
                    </a:cubicBezTo>
                    <a:cubicBezTo>
                      <a:pt x="3674" y="386"/>
                      <a:pt x="3153" y="0"/>
                      <a:pt x="2563" y="0"/>
                    </a:cubicBezTo>
                    <a:close/>
                  </a:path>
                </a:pathLst>
              </a:custGeom>
              <a:solidFill>
                <a:srgbClr val="C75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a:off x="-685287" y="2535736"/>
                <a:ext cx="121932" cy="359918"/>
              </a:xfrm>
              <a:custGeom>
                <a:avLst/>
                <a:gdLst/>
                <a:ahLst/>
                <a:cxnLst/>
                <a:rect l="l" t="t" r="r" b="b"/>
                <a:pathLst>
                  <a:path w="4687" h="13835" extrusionOk="0">
                    <a:moveTo>
                      <a:pt x="902" y="0"/>
                    </a:moveTo>
                    <a:lnTo>
                      <a:pt x="0" y="125"/>
                    </a:lnTo>
                    <a:lnTo>
                      <a:pt x="752" y="5414"/>
                    </a:lnTo>
                    <a:lnTo>
                      <a:pt x="827" y="5489"/>
                    </a:lnTo>
                    <a:cubicBezTo>
                      <a:pt x="3684" y="9374"/>
                      <a:pt x="2105" y="13333"/>
                      <a:pt x="2030" y="13484"/>
                    </a:cubicBezTo>
                    <a:lnTo>
                      <a:pt x="2857" y="13835"/>
                    </a:lnTo>
                    <a:cubicBezTo>
                      <a:pt x="2933" y="13659"/>
                      <a:pt x="4687" y="9323"/>
                      <a:pt x="1604" y="5063"/>
                    </a:cubicBezTo>
                    <a:lnTo>
                      <a:pt x="902" y="0"/>
                    </a:lnTo>
                    <a:close/>
                  </a:path>
                </a:pathLst>
              </a:custGeom>
              <a:solidFill>
                <a:srgbClr val="7E3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4" name="Google Shape;634;p28"/>
          <p:cNvGrpSpPr/>
          <p:nvPr/>
        </p:nvGrpSpPr>
        <p:grpSpPr>
          <a:xfrm rot="-994227">
            <a:off x="603182" y="2383621"/>
            <a:ext cx="233618" cy="337407"/>
            <a:chOff x="5596673" y="2308649"/>
            <a:chExt cx="219310" cy="316743"/>
          </a:xfrm>
        </p:grpSpPr>
        <p:sp>
          <p:nvSpPr>
            <p:cNvPr id="635" name="Google Shape;635;p28"/>
            <p:cNvSpPr/>
            <p:nvPr/>
          </p:nvSpPr>
          <p:spPr>
            <a:xfrm>
              <a:off x="5652250" y="2331931"/>
              <a:ext cx="163733" cy="293462"/>
            </a:xfrm>
            <a:custGeom>
              <a:avLst/>
              <a:gdLst/>
              <a:ahLst/>
              <a:cxnLst/>
              <a:rect l="l" t="t" r="r" b="b"/>
              <a:pathLst>
                <a:path w="5188" h="8710" extrusionOk="0">
                  <a:moveTo>
                    <a:pt x="1110" y="0"/>
                  </a:moveTo>
                  <a:cubicBezTo>
                    <a:pt x="1110" y="0"/>
                    <a:pt x="425" y="979"/>
                    <a:pt x="131" y="1501"/>
                  </a:cubicBezTo>
                  <a:cubicBezTo>
                    <a:pt x="1" y="1794"/>
                    <a:pt x="294" y="2740"/>
                    <a:pt x="816" y="3947"/>
                  </a:cubicBezTo>
                  <a:cubicBezTo>
                    <a:pt x="816" y="3947"/>
                    <a:pt x="947" y="4078"/>
                    <a:pt x="947" y="4241"/>
                  </a:cubicBezTo>
                  <a:cubicBezTo>
                    <a:pt x="947" y="4241"/>
                    <a:pt x="947" y="4371"/>
                    <a:pt x="1110" y="4371"/>
                  </a:cubicBezTo>
                  <a:cubicBezTo>
                    <a:pt x="1240" y="4632"/>
                    <a:pt x="1240" y="4763"/>
                    <a:pt x="1371" y="5056"/>
                  </a:cubicBezTo>
                  <a:cubicBezTo>
                    <a:pt x="1501" y="5317"/>
                    <a:pt x="1762" y="5578"/>
                    <a:pt x="1925" y="5872"/>
                  </a:cubicBezTo>
                  <a:cubicBezTo>
                    <a:pt x="2056" y="6002"/>
                    <a:pt x="2186" y="6263"/>
                    <a:pt x="2317" y="6524"/>
                  </a:cubicBezTo>
                  <a:cubicBezTo>
                    <a:pt x="2741" y="7209"/>
                    <a:pt x="3263" y="7894"/>
                    <a:pt x="3948" y="8710"/>
                  </a:cubicBezTo>
                  <a:lnTo>
                    <a:pt x="4209" y="7633"/>
                  </a:lnTo>
                  <a:lnTo>
                    <a:pt x="5187" y="7340"/>
                  </a:lnTo>
                  <a:cubicBezTo>
                    <a:pt x="5187" y="7340"/>
                    <a:pt x="3948" y="5578"/>
                    <a:pt x="3132" y="4502"/>
                  </a:cubicBezTo>
                  <a:lnTo>
                    <a:pt x="3132" y="4371"/>
                  </a:lnTo>
                  <a:lnTo>
                    <a:pt x="3002" y="4241"/>
                  </a:lnTo>
                  <a:cubicBezTo>
                    <a:pt x="2871" y="4078"/>
                    <a:pt x="2741" y="3817"/>
                    <a:pt x="2578" y="3686"/>
                  </a:cubicBezTo>
                  <a:cubicBezTo>
                    <a:pt x="2578" y="3556"/>
                    <a:pt x="2578" y="3556"/>
                    <a:pt x="2447" y="3425"/>
                  </a:cubicBezTo>
                  <a:cubicBezTo>
                    <a:pt x="2447" y="3262"/>
                    <a:pt x="2317" y="3132"/>
                    <a:pt x="2317" y="3001"/>
                  </a:cubicBezTo>
                  <a:cubicBezTo>
                    <a:pt x="2186" y="2871"/>
                    <a:pt x="2186" y="2871"/>
                    <a:pt x="2186" y="2740"/>
                  </a:cubicBezTo>
                  <a:lnTo>
                    <a:pt x="2056" y="2610"/>
                  </a:lnTo>
                  <a:cubicBezTo>
                    <a:pt x="1632" y="1925"/>
                    <a:pt x="1371" y="1109"/>
                    <a:pt x="1240" y="555"/>
                  </a:cubicBezTo>
                  <a:cubicBezTo>
                    <a:pt x="1240" y="294"/>
                    <a:pt x="1110" y="163"/>
                    <a:pt x="1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8"/>
            <p:cNvSpPr/>
            <p:nvPr/>
          </p:nvSpPr>
          <p:spPr>
            <a:xfrm>
              <a:off x="5695487" y="2447327"/>
              <a:ext cx="55640" cy="104447"/>
            </a:xfrm>
            <a:custGeom>
              <a:avLst/>
              <a:gdLst/>
              <a:ahLst/>
              <a:cxnLst/>
              <a:rect l="l" t="t" r="r" b="b"/>
              <a:pathLst>
                <a:path w="1763" h="3100" extrusionOk="0">
                  <a:moveTo>
                    <a:pt x="1077" y="0"/>
                  </a:moveTo>
                  <a:lnTo>
                    <a:pt x="1" y="1631"/>
                  </a:lnTo>
                  <a:cubicBezTo>
                    <a:pt x="131" y="1892"/>
                    <a:pt x="392" y="2153"/>
                    <a:pt x="555" y="2447"/>
                  </a:cubicBezTo>
                  <a:cubicBezTo>
                    <a:pt x="686" y="2577"/>
                    <a:pt x="816" y="2838"/>
                    <a:pt x="947" y="3099"/>
                  </a:cubicBezTo>
                  <a:cubicBezTo>
                    <a:pt x="1208" y="2708"/>
                    <a:pt x="1632" y="2023"/>
                    <a:pt x="1762" y="946"/>
                  </a:cubicBezTo>
                  <a:cubicBezTo>
                    <a:pt x="1632" y="816"/>
                    <a:pt x="1371" y="392"/>
                    <a:pt x="1208" y="261"/>
                  </a:cubicBezTo>
                  <a:cubicBezTo>
                    <a:pt x="1208" y="131"/>
                    <a:pt x="1208" y="131"/>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8"/>
            <p:cNvSpPr/>
            <p:nvPr/>
          </p:nvSpPr>
          <p:spPr>
            <a:xfrm>
              <a:off x="5596673" y="2341802"/>
              <a:ext cx="193557" cy="270416"/>
            </a:xfrm>
            <a:custGeom>
              <a:avLst/>
              <a:gdLst/>
              <a:ahLst/>
              <a:cxnLst/>
              <a:rect l="l" t="t" r="r" b="b"/>
              <a:pathLst>
                <a:path w="6133" h="8026" extrusionOk="0">
                  <a:moveTo>
                    <a:pt x="5448" y="1"/>
                  </a:moveTo>
                  <a:cubicBezTo>
                    <a:pt x="5317" y="131"/>
                    <a:pt x="5317" y="262"/>
                    <a:pt x="5154" y="523"/>
                  </a:cubicBezTo>
                  <a:cubicBezTo>
                    <a:pt x="4893" y="1077"/>
                    <a:pt x="4502" y="1762"/>
                    <a:pt x="3947" y="2447"/>
                  </a:cubicBezTo>
                  <a:cubicBezTo>
                    <a:pt x="3523" y="2969"/>
                    <a:pt x="3132" y="3393"/>
                    <a:pt x="2708" y="3948"/>
                  </a:cubicBezTo>
                  <a:cubicBezTo>
                    <a:pt x="1762" y="4894"/>
                    <a:pt x="0" y="6394"/>
                    <a:pt x="0" y="6394"/>
                  </a:cubicBezTo>
                  <a:lnTo>
                    <a:pt x="816" y="6916"/>
                  </a:lnTo>
                  <a:lnTo>
                    <a:pt x="1077" y="8025"/>
                  </a:lnTo>
                  <a:cubicBezTo>
                    <a:pt x="2055" y="7210"/>
                    <a:pt x="3001" y="6394"/>
                    <a:pt x="3686" y="5579"/>
                  </a:cubicBezTo>
                  <a:cubicBezTo>
                    <a:pt x="4078" y="5024"/>
                    <a:pt x="4502" y="4470"/>
                    <a:pt x="4893" y="4078"/>
                  </a:cubicBezTo>
                  <a:cubicBezTo>
                    <a:pt x="5709" y="2839"/>
                    <a:pt x="6133" y="1893"/>
                    <a:pt x="6133" y="1632"/>
                  </a:cubicBezTo>
                  <a:cubicBezTo>
                    <a:pt x="5839" y="523"/>
                    <a:pt x="5448" y="1"/>
                    <a:pt x="5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8"/>
            <p:cNvSpPr/>
            <p:nvPr/>
          </p:nvSpPr>
          <p:spPr>
            <a:xfrm>
              <a:off x="5656384" y="2350596"/>
              <a:ext cx="43269" cy="31907"/>
            </a:xfrm>
            <a:custGeom>
              <a:avLst/>
              <a:gdLst/>
              <a:ahLst/>
              <a:cxnLst/>
              <a:rect l="l" t="t" r="r" b="b"/>
              <a:pathLst>
                <a:path w="1371" h="947" extrusionOk="0">
                  <a:moveTo>
                    <a:pt x="1109" y="1"/>
                  </a:moveTo>
                  <a:cubicBezTo>
                    <a:pt x="816" y="1"/>
                    <a:pt x="685" y="131"/>
                    <a:pt x="424" y="262"/>
                  </a:cubicBezTo>
                  <a:cubicBezTo>
                    <a:pt x="294" y="555"/>
                    <a:pt x="163" y="816"/>
                    <a:pt x="0" y="947"/>
                  </a:cubicBezTo>
                  <a:cubicBezTo>
                    <a:pt x="294" y="816"/>
                    <a:pt x="685" y="686"/>
                    <a:pt x="1370" y="686"/>
                  </a:cubicBezTo>
                  <a:cubicBezTo>
                    <a:pt x="1240" y="425"/>
                    <a:pt x="1109" y="262"/>
                    <a:pt x="1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8"/>
            <p:cNvSpPr/>
            <p:nvPr/>
          </p:nvSpPr>
          <p:spPr>
            <a:xfrm>
              <a:off x="5751096" y="2355010"/>
              <a:ext cx="39134" cy="41779"/>
            </a:xfrm>
            <a:custGeom>
              <a:avLst/>
              <a:gdLst/>
              <a:ahLst/>
              <a:cxnLst/>
              <a:rect l="l" t="t" r="r" b="b"/>
              <a:pathLst>
                <a:path w="1240" h="1240" extrusionOk="0">
                  <a:moveTo>
                    <a:pt x="424" y="0"/>
                  </a:moveTo>
                  <a:lnTo>
                    <a:pt x="261" y="131"/>
                  </a:lnTo>
                  <a:cubicBezTo>
                    <a:pt x="261" y="294"/>
                    <a:pt x="131" y="555"/>
                    <a:pt x="0" y="685"/>
                  </a:cubicBezTo>
                  <a:cubicBezTo>
                    <a:pt x="555" y="816"/>
                    <a:pt x="1077" y="946"/>
                    <a:pt x="1240" y="1240"/>
                  </a:cubicBezTo>
                  <a:cubicBezTo>
                    <a:pt x="1077" y="816"/>
                    <a:pt x="946" y="424"/>
                    <a:pt x="816" y="294"/>
                  </a:cubicBezTo>
                  <a:cubicBezTo>
                    <a:pt x="685" y="131"/>
                    <a:pt x="555"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8"/>
            <p:cNvSpPr/>
            <p:nvPr/>
          </p:nvSpPr>
          <p:spPr>
            <a:xfrm>
              <a:off x="5656384" y="2308649"/>
              <a:ext cx="133846" cy="88140"/>
            </a:xfrm>
            <a:custGeom>
              <a:avLst/>
              <a:gdLst/>
              <a:ahLst/>
              <a:cxnLst/>
              <a:rect l="l" t="t" r="r" b="b"/>
              <a:pathLst>
                <a:path w="4241" h="2616" extrusionOk="0">
                  <a:moveTo>
                    <a:pt x="1920" y="1"/>
                  </a:moveTo>
                  <a:cubicBezTo>
                    <a:pt x="1200" y="1"/>
                    <a:pt x="695" y="469"/>
                    <a:pt x="0" y="2192"/>
                  </a:cubicBezTo>
                  <a:cubicBezTo>
                    <a:pt x="298" y="1668"/>
                    <a:pt x="1056" y="1420"/>
                    <a:pt x="1854" y="1420"/>
                  </a:cubicBezTo>
                  <a:cubicBezTo>
                    <a:pt x="2894" y="1420"/>
                    <a:pt x="4001" y="1841"/>
                    <a:pt x="4241" y="2616"/>
                  </a:cubicBezTo>
                  <a:cubicBezTo>
                    <a:pt x="3686" y="430"/>
                    <a:pt x="3262" y="39"/>
                    <a:pt x="2316" y="39"/>
                  </a:cubicBezTo>
                  <a:cubicBezTo>
                    <a:pt x="2176" y="15"/>
                    <a:pt x="2045"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28"/>
          <p:cNvGrpSpPr/>
          <p:nvPr/>
        </p:nvGrpSpPr>
        <p:grpSpPr>
          <a:xfrm rot="1337928">
            <a:off x="2536399" y="2562824"/>
            <a:ext cx="233623" cy="337415"/>
            <a:chOff x="5596673" y="2308649"/>
            <a:chExt cx="219310" cy="316743"/>
          </a:xfrm>
        </p:grpSpPr>
        <p:sp>
          <p:nvSpPr>
            <p:cNvPr id="642" name="Google Shape;642;p28"/>
            <p:cNvSpPr/>
            <p:nvPr/>
          </p:nvSpPr>
          <p:spPr>
            <a:xfrm>
              <a:off x="5652250" y="2331931"/>
              <a:ext cx="163733" cy="293462"/>
            </a:xfrm>
            <a:custGeom>
              <a:avLst/>
              <a:gdLst/>
              <a:ahLst/>
              <a:cxnLst/>
              <a:rect l="l" t="t" r="r" b="b"/>
              <a:pathLst>
                <a:path w="5188" h="8710" extrusionOk="0">
                  <a:moveTo>
                    <a:pt x="1110" y="0"/>
                  </a:moveTo>
                  <a:cubicBezTo>
                    <a:pt x="1110" y="0"/>
                    <a:pt x="425" y="979"/>
                    <a:pt x="131" y="1501"/>
                  </a:cubicBezTo>
                  <a:cubicBezTo>
                    <a:pt x="1" y="1794"/>
                    <a:pt x="294" y="2740"/>
                    <a:pt x="816" y="3947"/>
                  </a:cubicBezTo>
                  <a:cubicBezTo>
                    <a:pt x="816" y="3947"/>
                    <a:pt x="947" y="4078"/>
                    <a:pt x="947" y="4241"/>
                  </a:cubicBezTo>
                  <a:cubicBezTo>
                    <a:pt x="947" y="4241"/>
                    <a:pt x="947" y="4371"/>
                    <a:pt x="1110" y="4371"/>
                  </a:cubicBezTo>
                  <a:cubicBezTo>
                    <a:pt x="1240" y="4632"/>
                    <a:pt x="1240" y="4763"/>
                    <a:pt x="1371" y="5056"/>
                  </a:cubicBezTo>
                  <a:cubicBezTo>
                    <a:pt x="1501" y="5317"/>
                    <a:pt x="1762" y="5578"/>
                    <a:pt x="1925" y="5872"/>
                  </a:cubicBezTo>
                  <a:cubicBezTo>
                    <a:pt x="2056" y="6002"/>
                    <a:pt x="2186" y="6263"/>
                    <a:pt x="2317" y="6524"/>
                  </a:cubicBezTo>
                  <a:cubicBezTo>
                    <a:pt x="2741" y="7209"/>
                    <a:pt x="3263" y="7894"/>
                    <a:pt x="3948" y="8710"/>
                  </a:cubicBezTo>
                  <a:lnTo>
                    <a:pt x="4209" y="7633"/>
                  </a:lnTo>
                  <a:lnTo>
                    <a:pt x="5187" y="7340"/>
                  </a:lnTo>
                  <a:cubicBezTo>
                    <a:pt x="5187" y="7340"/>
                    <a:pt x="3948" y="5578"/>
                    <a:pt x="3132" y="4502"/>
                  </a:cubicBezTo>
                  <a:lnTo>
                    <a:pt x="3132" y="4371"/>
                  </a:lnTo>
                  <a:lnTo>
                    <a:pt x="3002" y="4241"/>
                  </a:lnTo>
                  <a:cubicBezTo>
                    <a:pt x="2871" y="4078"/>
                    <a:pt x="2741" y="3817"/>
                    <a:pt x="2578" y="3686"/>
                  </a:cubicBezTo>
                  <a:cubicBezTo>
                    <a:pt x="2578" y="3556"/>
                    <a:pt x="2578" y="3556"/>
                    <a:pt x="2447" y="3425"/>
                  </a:cubicBezTo>
                  <a:cubicBezTo>
                    <a:pt x="2447" y="3262"/>
                    <a:pt x="2317" y="3132"/>
                    <a:pt x="2317" y="3001"/>
                  </a:cubicBezTo>
                  <a:cubicBezTo>
                    <a:pt x="2186" y="2871"/>
                    <a:pt x="2186" y="2871"/>
                    <a:pt x="2186" y="2740"/>
                  </a:cubicBezTo>
                  <a:lnTo>
                    <a:pt x="2056" y="2610"/>
                  </a:lnTo>
                  <a:cubicBezTo>
                    <a:pt x="1632" y="1925"/>
                    <a:pt x="1371" y="1109"/>
                    <a:pt x="1240" y="555"/>
                  </a:cubicBezTo>
                  <a:cubicBezTo>
                    <a:pt x="1240" y="294"/>
                    <a:pt x="1110" y="163"/>
                    <a:pt x="1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8"/>
            <p:cNvSpPr/>
            <p:nvPr/>
          </p:nvSpPr>
          <p:spPr>
            <a:xfrm>
              <a:off x="5695487" y="2447327"/>
              <a:ext cx="55640" cy="104447"/>
            </a:xfrm>
            <a:custGeom>
              <a:avLst/>
              <a:gdLst/>
              <a:ahLst/>
              <a:cxnLst/>
              <a:rect l="l" t="t" r="r" b="b"/>
              <a:pathLst>
                <a:path w="1763" h="3100" extrusionOk="0">
                  <a:moveTo>
                    <a:pt x="1077" y="0"/>
                  </a:moveTo>
                  <a:lnTo>
                    <a:pt x="1" y="1631"/>
                  </a:lnTo>
                  <a:cubicBezTo>
                    <a:pt x="131" y="1892"/>
                    <a:pt x="392" y="2153"/>
                    <a:pt x="555" y="2447"/>
                  </a:cubicBezTo>
                  <a:cubicBezTo>
                    <a:pt x="686" y="2577"/>
                    <a:pt x="816" y="2838"/>
                    <a:pt x="947" y="3099"/>
                  </a:cubicBezTo>
                  <a:cubicBezTo>
                    <a:pt x="1208" y="2708"/>
                    <a:pt x="1632" y="2023"/>
                    <a:pt x="1762" y="946"/>
                  </a:cubicBezTo>
                  <a:cubicBezTo>
                    <a:pt x="1632" y="816"/>
                    <a:pt x="1371" y="392"/>
                    <a:pt x="1208" y="261"/>
                  </a:cubicBezTo>
                  <a:cubicBezTo>
                    <a:pt x="1208" y="131"/>
                    <a:pt x="1208" y="131"/>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8"/>
            <p:cNvSpPr/>
            <p:nvPr/>
          </p:nvSpPr>
          <p:spPr>
            <a:xfrm>
              <a:off x="5596673" y="2341802"/>
              <a:ext cx="193557" cy="270416"/>
            </a:xfrm>
            <a:custGeom>
              <a:avLst/>
              <a:gdLst/>
              <a:ahLst/>
              <a:cxnLst/>
              <a:rect l="l" t="t" r="r" b="b"/>
              <a:pathLst>
                <a:path w="6133" h="8026" extrusionOk="0">
                  <a:moveTo>
                    <a:pt x="5448" y="1"/>
                  </a:moveTo>
                  <a:cubicBezTo>
                    <a:pt x="5317" y="131"/>
                    <a:pt x="5317" y="262"/>
                    <a:pt x="5154" y="523"/>
                  </a:cubicBezTo>
                  <a:cubicBezTo>
                    <a:pt x="4893" y="1077"/>
                    <a:pt x="4502" y="1762"/>
                    <a:pt x="3947" y="2447"/>
                  </a:cubicBezTo>
                  <a:cubicBezTo>
                    <a:pt x="3523" y="2969"/>
                    <a:pt x="3132" y="3393"/>
                    <a:pt x="2708" y="3948"/>
                  </a:cubicBezTo>
                  <a:cubicBezTo>
                    <a:pt x="1762" y="4894"/>
                    <a:pt x="0" y="6394"/>
                    <a:pt x="0" y="6394"/>
                  </a:cubicBezTo>
                  <a:lnTo>
                    <a:pt x="816" y="6916"/>
                  </a:lnTo>
                  <a:lnTo>
                    <a:pt x="1077" y="8025"/>
                  </a:lnTo>
                  <a:cubicBezTo>
                    <a:pt x="2055" y="7210"/>
                    <a:pt x="3001" y="6394"/>
                    <a:pt x="3686" y="5579"/>
                  </a:cubicBezTo>
                  <a:cubicBezTo>
                    <a:pt x="4078" y="5024"/>
                    <a:pt x="4502" y="4470"/>
                    <a:pt x="4893" y="4078"/>
                  </a:cubicBezTo>
                  <a:cubicBezTo>
                    <a:pt x="5709" y="2839"/>
                    <a:pt x="6133" y="1893"/>
                    <a:pt x="6133" y="1632"/>
                  </a:cubicBezTo>
                  <a:cubicBezTo>
                    <a:pt x="5839" y="523"/>
                    <a:pt x="5448" y="1"/>
                    <a:pt x="5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a:off x="5656384" y="2350596"/>
              <a:ext cx="43269" cy="31907"/>
            </a:xfrm>
            <a:custGeom>
              <a:avLst/>
              <a:gdLst/>
              <a:ahLst/>
              <a:cxnLst/>
              <a:rect l="l" t="t" r="r" b="b"/>
              <a:pathLst>
                <a:path w="1371" h="947" extrusionOk="0">
                  <a:moveTo>
                    <a:pt x="1109" y="1"/>
                  </a:moveTo>
                  <a:cubicBezTo>
                    <a:pt x="816" y="1"/>
                    <a:pt x="685" y="131"/>
                    <a:pt x="424" y="262"/>
                  </a:cubicBezTo>
                  <a:cubicBezTo>
                    <a:pt x="294" y="555"/>
                    <a:pt x="163" y="816"/>
                    <a:pt x="0" y="947"/>
                  </a:cubicBezTo>
                  <a:cubicBezTo>
                    <a:pt x="294" y="816"/>
                    <a:pt x="685" y="686"/>
                    <a:pt x="1370" y="686"/>
                  </a:cubicBezTo>
                  <a:cubicBezTo>
                    <a:pt x="1240" y="425"/>
                    <a:pt x="1109" y="262"/>
                    <a:pt x="1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5751096" y="2355010"/>
              <a:ext cx="39134" cy="41779"/>
            </a:xfrm>
            <a:custGeom>
              <a:avLst/>
              <a:gdLst/>
              <a:ahLst/>
              <a:cxnLst/>
              <a:rect l="l" t="t" r="r" b="b"/>
              <a:pathLst>
                <a:path w="1240" h="1240" extrusionOk="0">
                  <a:moveTo>
                    <a:pt x="424" y="0"/>
                  </a:moveTo>
                  <a:lnTo>
                    <a:pt x="261" y="131"/>
                  </a:lnTo>
                  <a:cubicBezTo>
                    <a:pt x="261" y="294"/>
                    <a:pt x="131" y="555"/>
                    <a:pt x="0" y="685"/>
                  </a:cubicBezTo>
                  <a:cubicBezTo>
                    <a:pt x="555" y="816"/>
                    <a:pt x="1077" y="946"/>
                    <a:pt x="1240" y="1240"/>
                  </a:cubicBezTo>
                  <a:cubicBezTo>
                    <a:pt x="1077" y="816"/>
                    <a:pt x="946" y="424"/>
                    <a:pt x="816" y="294"/>
                  </a:cubicBezTo>
                  <a:cubicBezTo>
                    <a:pt x="685" y="131"/>
                    <a:pt x="555"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a:off x="5656384" y="2308649"/>
              <a:ext cx="133846" cy="88140"/>
            </a:xfrm>
            <a:custGeom>
              <a:avLst/>
              <a:gdLst/>
              <a:ahLst/>
              <a:cxnLst/>
              <a:rect l="l" t="t" r="r" b="b"/>
              <a:pathLst>
                <a:path w="4241" h="2616" extrusionOk="0">
                  <a:moveTo>
                    <a:pt x="1920" y="1"/>
                  </a:moveTo>
                  <a:cubicBezTo>
                    <a:pt x="1200" y="1"/>
                    <a:pt x="695" y="469"/>
                    <a:pt x="0" y="2192"/>
                  </a:cubicBezTo>
                  <a:cubicBezTo>
                    <a:pt x="298" y="1668"/>
                    <a:pt x="1056" y="1420"/>
                    <a:pt x="1854" y="1420"/>
                  </a:cubicBezTo>
                  <a:cubicBezTo>
                    <a:pt x="2894" y="1420"/>
                    <a:pt x="4001" y="1841"/>
                    <a:pt x="4241" y="2616"/>
                  </a:cubicBezTo>
                  <a:cubicBezTo>
                    <a:pt x="3686" y="430"/>
                    <a:pt x="3262" y="39"/>
                    <a:pt x="2316" y="39"/>
                  </a:cubicBezTo>
                  <a:cubicBezTo>
                    <a:pt x="2176" y="15"/>
                    <a:pt x="2045"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28"/>
          <p:cNvGrpSpPr/>
          <p:nvPr/>
        </p:nvGrpSpPr>
        <p:grpSpPr>
          <a:xfrm rot="273303">
            <a:off x="3682624" y="2271863"/>
            <a:ext cx="233624" cy="337415"/>
            <a:chOff x="5596673" y="2308649"/>
            <a:chExt cx="219310" cy="316743"/>
          </a:xfrm>
        </p:grpSpPr>
        <p:sp>
          <p:nvSpPr>
            <p:cNvPr id="649" name="Google Shape;649;p28"/>
            <p:cNvSpPr/>
            <p:nvPr/>
          </p:nvSpPr>
          <p:spPr>
            <a:xfrm>
              <a:off x="5652250" y="2331931"/>
              <a:ext cx="163733" cy="293462"/>
            </a:xfrm>
            <a:custGeom>
              <a:avLst/>
              <a:gdLst/>
              <a:ahLst/>
              <a:cxnLst/>
              <a:rect l="l" t="t" r="r" b="b"/>
              <a:pathLst>
                <a:path w="5188" h="8710" extrusionOk="0">
                  <a:moveTo>
                    <a:pt x="1110" y="0"/>
                  </a:moveTo>
                  <a:cubicBezTo>
                    <a:pt x="1110" y="0"/>
                    <a:pt x="425" y="979"/>
                    <a:pt x="131" y="1501"/>
                  </a:cubicBezTo>
                  <a:cubicBezTo>
                    <a:pt x="1" y="1794"/>
                    <a:pt x="294" y="2740"/>
                    <a:pt x="816" y="3947"/>
                  </a:cubicBezTo>
                  <a:cubicBezTo>
                    <a:pt x="816" y="3947"/>
                    <a:pt x="947" y="4078"/>
                    <a:pt x="947" y="4241"/>
                  </a:cubicBezTo>
                  <a:cubicBezTo>
                    <a:pt x="947" y="4241"/>
                    <a:pt x="947" y="4371"/>
                    <a:pt x="1110" y="4371"/>
                  </a:cubicBezTo>
                  <a:cubicBezTo>
                    <a:pt x="1240" y="4632"/>
                    <a:pt x="1240" y="4763"/>
                    <a:pt x="1371" y="5056"/>
                  </a:cubicBezTo>
                  <a:cubicBezTo>
                    <a:pt x="1501" y="5317"/>
                    <a:pt x="1762" y="5578"/>
                    <a:pt x="1925" y="5872"/>
                  </a:cubicBezTo>
                  <a:cubicBezTo>
                    <a:pt x="2056" y="6002"/>
                    <a:pt x="2186" y="6263"/>
                    <a:pt x="2317" y="6524"/>
                  </a:cubicBezTo>
                  <a:cubicBezTo>
                    <a:pt x="2741" y="7209"/>
                    <a:pt x="3263" y="7894"/>
                    <a:pt x="3948" y="8710"/>
                  </a:cubicBezTo>
                  <a:lnTo>
                    <a:pt x="4209" y="7633"/>
                  </a:lnTo>
                  <a:lnTo>
                    <a:pt x="5187" y="7340"/>
                  </a:lnTo>
                  <a:cubicBezTo>
                    <a:pt x="5187" y="7340"/>
                    <a:pt x="3948" y="5578"/>
                    <a:pt x="3132" y="4502"/>
                  </a:cubicBezTo>
                  <a:lnTo>
                    <a:pt x="3132" y="4371"/>
                  </a:lnTo>
                  <a:lnTo>
                    <a:pt x="3002" y="4241"/>
                  </a:lnTo>
                  <a:cubicBezTo>
                    <a:pt x="2871" y="4078"/>
                    <a:pt x="2741" y="3817"/>
                    <a:pt x="2578" y="3686"/>
                  </a:cubicBezTo>
                  <a:cubicBezTo>
                    <a:pt x="2578" y="3556"/>
                    <a:pt x="2578" y="3556"/>
                    <a:pt x="2447" y="3425"/>
                  </a:cubicBezTo>
                  <a:cubicBezTo>
                    <a:pt x="2447" y="3262"/>
                    <a:pt x="2317" y="3132"/>
                    <a:pt x="2317" y="3001"/>
                  </a:cubicBezTo>
                  <a:cubicBezTo>
                    <a:pt x="2186" y="2871"/>
                    <a:pt x="2186" y="2871"/>
                    <a:pt x="2186" y="2740"/>
                  </a:cubicBezTo>
                  <a:lnTo>
                    <a:pt x="2056" y="2610"/>
                  </a:lnTo>
                  <a:cubicBezTo>
                    <a:pt x="1632" y="1925"/>
                    <a:pt x="1371" y="1109"/>
                    <a:pt x="1240" y="555"/>
                  </a:cubicBezTo>
                  <a:cubicBezTo>
                    <a:pt x="1240" y="294"/>
                    <a:pt x="1110" y="163"/>
                    <a:pt x="1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a:off x="5695487" y="2447327"/>
              <a:ext cx="55640" cy="104447"/>
            </a:xfrm>
            <a:custGeom>
              <a:avLst/>
              <a:gdLst/>
              <a:ahLst/>
              <a:cxnLst/>
              <a:rect l="l" t="t" r="r" b="b"/>
              <a:pathLst>
                <a:path w="1763" h="3100" extrusionOk="0">
                  <a:moveTo>
                    <a:pt x="1077" y="0"/>
                  </a:moveTo>
                  <a:lnTo>
                    <a:pt x="1" y="1631"/>
                  </a:lnTo>
                  <a:cubicBezTo>
                    <a:pt x="131" y="1892"/>
                    <a:pt x="392" y="2153"/>
                    <a:pt x="555" y="2447"/>
                  </a:cubicBezTo>
                  <a:cubicBezTo>
                    <a:pt x="686" y="2577"/>
                    <a:pt x="816" y="2838"/>
                    <a:pt x="947" y="3099"/>
                  </a:cubicBezTo>
                  <a:cubicBezTo>
                    <a:pt x="1208" y="2708"/>
                    <a:pt x="1632" y="2023"/>
                    <a:pt x="1762" y="946"/>
                  </a:cubicBezTo>
                  <a:cubicBezTo>
                    <a:pt x="1632" y="816"/>
                    <a:pt x="1371" y="392"/>
                    <a:pt x="1208" y="261"/>
                  </a:cubicBezTo>
                  <a:cubicBezTo>
                    <a:pt x="1208" y="131"/>
                    <a:pt x="1208" y="131"/>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a:off x="5596673" y="2341802"/>
              <a:ext cx="193557" cy="270416"/>
            </a:xfrm>
            <a:custGeom>
              <a:avLst/>
              <a:gdLst/>
              <a:ahLst/>
              <a:cxnLst/>
              <a:rect l="l" t="t" r="r" b="b"/>
              <a:pathLst>
                <a:path w="6133" h="8026" extrusionOk="0">
                  <a:moveTo>
                    <a:pt x="5448" y="1"/>
                  </a:moveTo>
                  <a:cubicBezTo>
                    <a:pt x="5317" y="131"/>
                    <a:pt x="5317" y="262"/>
                    <a:pt x="5154" y="523"/>
                  </a:cubicBezTo>
                  <a:cubicBezTo>
                    <a:pt x="4893" y="1077"/>
                    <a:pt x="4502" y="1762"/>
                    <a:pt x="3947" y="2447"/>
                  </a:cubicBezTo>
                  <a:cubicBezTo>
                    <a:pt x="3523" y="2969"/>
                    <a:pt x="3132" y="3393"/>
                    <a:pt x="2708" y="3948"/>
                  </a:cubicBezTo>
                  <a:cubicBezTo>
                    <a:pt x="1762" y="4894"/>
                    <a:pt x="0" y="6394"/>
                    <a:pt x="0" y="6394"/>
                  </a:cubicBezTo>
                  <a:lnTo>
                    <a:pt x="816" y="6916"/>
                  </a:lnTo>
                  <a:lnTo>
                    <a:pt x="1077" y="8025"/>
                  </a:lnTo>
                  <a:cubicBezTo>
                    <a:pt x="2055" y="7210"/>
                    <a:pt x="3001" y="6394"/>
                    <a:pt x="3686" y="5579"/>
                  </a:cubicBezTo>
                  <a:cubicBezTo>
                    <a:pt x="4078" y="5024"/>
                    <a:pt x="4502" y="4470"/>
                    <a:pt x="4893" y="4078"/>
                  </a:cubicBezTo>
                  <a:cubicBezTo>
                    <a:pt x="5709" y="2839"/>
                    <a:pt x="6133" y="1893"/>
                    <a:pt x="6133" y="1632"/>
                  </a:cubicBezTo>
                  <a:cubicBezTo>
                    <a:pt x="5839" y="523"/>
                    <a:pt x="5448" y="1"/>
                    <a:pt x="5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a:off x="5656384" y="2350596"/>
              <a:ext cx="43269" cy="31907"/>
            </a:xfrm>
            <a:custGeom>
              <a:avLst/>
              <a:gdLst/>
              <a:ahLst/>
              <a:cxnLst/>
              <a:rect l="l" t="t" r="r" b="b"/>
              <a:pathLst>
                <a:path w="1371" h="947" extrusionOk="0">
                  <a:moveTo>
                    <a:pt x="1109" y="1"/>
                  </a:moveTo>
                  <a:cubicBezTo>
                    <a:pt x="816" y="1"/>
                    <a:pt x="685" y="131"/>
                    <a:pt x="424" y="262"/>
                  </a:cubicBezTo>
                  <a:cubicBezTo>
                    <a:pt x="294" y="555"/>
                    <a:pt x="163" y="816"/>
                    <a:pt x="0" y="947"/>
                  </a:cubicBezTo>
                  <a:cubicBezTo>
                    <a:pt x="294" y="816"/>
                    <a:pt x="685" y="686"/>
                    <a:pt x="1370" y="686"/>
                  </a:cubicBezTo>
                  <a:cubicBezTo>
                    <a:pt x="1240" y="425"/>
                    <a:pt x="1109" y="262"/>
                    <a:pt x="1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a:off x="5751096" y="2355010"/>
              <a:ext cx="39134" cy="41779"/>
            </a:xfrm>
            <a:custGeom>
              <a:avLst/>
              <a:gdLst/>
              <a:ahLst/>
              <a:cxnLst/>
              <a:rect l="l" t="t" r="r" b="b"/>
              <a:pathLst>
                <a:path w="1240" h="1240" extrusionOk="0">
                  <a:moveTo>
                    <a:pt x="424" y="0"/>
                  </a:moveTo>
                  <a:lnTo>
                    <a:pt x="261" y="131"/>
                  </a:lnTo>
                  <a:cubicBezTo>
                    <a:pt x="261" y="294"/>
                    <a:pt x="131" y="555"/>
                    <a:pt x="0" y="685"/>
                  </a:cubicBezTo>
                  <a:cubicBezTo>
                    <a:pt x="555" y="816"/>
                    <a:pt x="1077" y="946"/>
                    <a:pt x="1240" y="1240"/>
                  </a:cubicBezTo>
                  <a:cubicBezTo>
                    <a:pt x="1077" y="816"/>
                    <a:pt x="946" y="424"/>
                    <a:pt x="816" y="294"/>
                  </a:cubicBezTo>
                  <a:cubicBezTo>
                    <a:pt x="685" y="131"/>
                    <a:pt x="555"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5656384" y="2308649"/>
              <a:ext cx="133846" cy="88140"/>
            </a:xfrm>
            <a:custGeom>
              <a:avLst/>
              <a:gdLst/>
              <a:ahLst/>
              <a:cxnLst/>
              <a:rect l="l" t="t" r="r" b="b"/>
              <a:pathLst>
                <a:path w="4241" h="2616" extrusionOk="0">
                  <a:moveTo>
                    <a:pt x="1920" y="1"/>
                  </a:moveTo>
                  <a:cubicBezTo>
                    <a:pt x="1200" y="1"/>
                    <a:pt x="695" y="469"/>
                    <a:pt x="0" y="2192"/>
                  </a:cubicBezTo>
                  <a:cubicBezTo>
                    <a:pt x="298" y="1668"/>
                    <a:pt x="1056" y="1420"/>
                    <a:pt x="1854" y="1420"/>
                  </a:cubicBezTo>
                  <a:cubicBezTo>
                    <a:pt x="2894" y="1420"/>
                    <a:pt x="4001" y="1841"/>
                    <a:pt x="4241" y="2616"/>
                  </a:cubicBezTo>
                  <a:cubicBezTo>
                    <a:pt x="3686" y="430"/>
                    <a:pt x="3262" y="39"/>
                    <a:pt x="2316" y="39"/>
                  </a:cubicBezTo>
                  <a:cubicBezTo>
                    <a:pt x="2176" y="15"/>
                    <a:pt x="2045"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28"/>
          <p:cNvSpPr txBox="1">
            <a:spLocks noGrp="1"/>
          </p:cNvSpPr>
          <p:nvPr>
            <p:ph type="ctrTitle"/>
          </p:nvPr>
        </p:nvSpPr>
        <p:spPr>
          <a:xfrm>
            <a:off x="520369" y="-284055"/>
            <a:ext cx="3677806" cy="172005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6000"/>
              <a:t>HIV</a:t>
            </a:r>
            <a:r>
              <a:rPr lang="vi-VN" sz="6000"/>
              <a:t>/AIDS</a:t>
            </a:r>
            <a:r>
              <a:rPr lang="en" sz="6000">
                <a:solidFill>
                  <a:srgbClr val="D6473F"/>
                </a:solidFill>
              </a:rPr>
              <a:t> </a:t>
            </a:r>
            <a:r>
              <a:rPr lang="en" sz="2400">
                <a:solidFill>
                  <a:schemeClr val="dk2"/>
                </a:solidFill>
              </a:rPr>
              <a:t>DISEASE</a:t>
            </a:r>
            <a:endParaRPr sz="24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0"/>
        <p:cNvGrpSpPr/>
        <p:nvPr/>
      </p:nvGrpSpPr>
      <p:grpSpPr>
        <a:xfrm>
          <a:off x="0" y="0"/>
          <a:ext cx="0" cy="0"/>
          <a:chOff x="0" y="0"/>
          <a:chExt cx="0" cy="0"/>
        </a:xfrm>
      </p:grpSpPr>
      <p:sp>
        <p:nvSpPr>
          <p:cNvPr id="3" name="Google Shape;428;p28">
            <a:extLst>
              <a:ext uri="{FF2B5EF4-FFF2-40B4-BE49-F238E27FC236}">
                <a16:creationId xmlns:a16="http://schemas.microsoft.com/office/drawing/2014/main" id="{B67F584A-4C9A-4391-ABB6-841D25F268AC}"/>
              </a:ext>
            </a:extLst>
          </p:cNvPr>
          <p:cNvSpPr txBox="1">
            <a:spLocks/>
          </p:cNvSpPr>
          <p:nvPr/>
        </p:nvSpPr>
        <p:spPr>
          <a:xfrm>
            <a:off x="4079637" y="137652"/>
            <a:ext cx="4759563" cy="442451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200"/>
              <a:buFont typeface="Poppins"/>
              <a:buNone/>
              <a:defRPr sz="4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200"/>
              <a:buFont typeface="Poppins"/>
              <a:buNone/>
              <a:defRPr sz="4200" b="1" i="0" u="none" strike="noStrike" cap="none">
                <a:solidFill>
                  <a:schemeClr val="dk1"/>
                </a:solidFill>
                <a:latin typeface="Poppins"/>
                <a:ea typeface="Poppins"/>
                <a:cs typeface="Poppins"/>
                <a:sym typeface="Poppins"/>
              </a:defRPr>
            </a:lvl9pPr>
          </a:lstStyle>
          <a:p>
            <a:pPr algn="ctr"/>
            <a:r>
              <a:rPr lang="vi-VN" sz="16600"/>
              <a:t>HIV</a:t>
            </a:r>
            <a:endParaRPr lang="en-US" sz="16600"/>
          </a:p>
          <a:p>
            <a:pPr algn="ctr"/>
            <a:r>
              <a:rPr lang="vi-VN" sz="6000">
                <a:solidFill>
                  <a:schemeClr val="dk2"/>
                </a:solidFill>
              </a:rPr>
              <a:t>DISEASE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42"/>
          <p:cNvSpPr/>
          <p:nvPr/>
        </p:nvSpPr>
        <p:spPr>
          <a:xfrm rot="-2056672">
            <a:off x="2071226" y="3659262"/>
            <a:ext cx="302627" cy="264810"/>
          </a:xfrm>
          <a:custGeom>
            <a:avLst/>
            <a:gdLst/>
            <a:ahLst/>
            <a:cxnLst/>
            <a:rect l="l" t="t" r="r" b="b"/>
            <a:pathLst>
              <a:path w="3273" h="2864" extrusionOk="0">
                <a:moveTo>
                  <a:pt x="1574" y="0"/>
                </a:moveTo>
                <a:cubicBezTo>
                  <a:pt x="1" y="0"/>
                  <a:pt x="252" y="1699"/>
                  <a:pt x="1291" y="2612"/>
                </a:cubicBezTo>
                <a:cubicBezTo>
                  <a:pt x="1574" y="2864"/>
                  <a:pt x="1826" y="2864"/>
                  <a:pt x="2077" y="2864"/>
                </a:cubicBezTo>
                <a:cubicBezTo>
                  <a:pt x="2738" y="2864"/>
                  <a:pt x="3273" y="2203"/>
                  <a:pt x="3021" y="1416"/>
                </a:cubicBezTo>
                <a:cubicBezTo>
                  <a:pt x="2738" y="630"/>
                  <a:pt x="2360" y="0"/>
                  <a:pt x="1574" y="0"/>
                </a:cubicBezTo>
                <a:close/>
              </a:path>
            </a:pathLst>
          </a:custGeom>
          <a:solidFill>
            <a:srgbClr val="E7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2"/>
          <p:cNvSpPr txBox="1">
            <a:spLocks noGrp="1"/>
          </p:cNvSpPr>
          <p:nvPr>
            <p:ph type="title"/>
          </p:nvPr>
        </p:nvSpPr>
        <p:spPr>
          <a:xfrm>
            <a:off x="2966775" y="1330225"/>
            <a:ext cx="5457300" cy="2483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a:solidFill>
                  <a:schemeClr val="dk2"/>
                </a:solidFill>
                <a:effectLst>
                  <a:outerShdw blurRad="38100" dist="38100" dir="2700000" algn="tl">
                    <a:srgbClr val="000000">
                      <a:alpha val="43137"/>
                    </a:srgbClr>
                  </a:outerShdw>
                </a:effectLst>
              </a:rPr>
              <a:t>CON SỐ</a:t>
            </a:r>
            <a:br>
              <a:rPr lang="en">
                <a:solidFill>
                  <a:schemeClr val="dk2"/>
                </a:solidFill>
                <a:effectLst>
                  <a:outerShdw blurRad="38100" dist="38100" dir="2700000" algn="tl">
                    <a:srgbClr val="000000">
                      <a:alpha val="43137"/>
                    </a:srgbClr>
                  </a:outerShdw>
                </a:effectLst>
              </a:rPr>
            </a:br>
            <a:r>
              <a:rPr lang="en" sz="8400">
                <a:effectLst>
                  <a:outerShdw blurRad="38100" dist="38100" dir="2700000" algn="tl">
                    <a:srgbClr val="000000">
                      <a:alpha val="43137"/>
                    </a:srgbClr>
                  </a:outerShdw>
                </a:effectLst>
              </a:rPr>
              <a:t>BIẾT NÓI</a:t>
            </a:r>
            <a:endParaRPr sz="8400">
              <a:effectLst>
                <a:outerShdw blurRad="38100" dist="38100" dir="2700000" algn="tl">
                  <a:srgbClr val="000000">
                    <a:alpha val="43137"/>
                  </a:srgbClr>
                </a:outerShdw>
              </a:effectLst>
            </a:endParaRPr>
          </a:p>
        </p:txBody>
      </p:sp>
      <p:grpSp>
        <p:nvGrpSpPr>
          <p:cNvPr id="1456" name="Google Shape;1456;p42"/>
          <p:cNvGrpSpPr/>
          <p:nvPr/>
        </p:nvGrpSpPr>
        <p:grpSpPr>
          <a:xfrm>
            <a:off x="499791" y="1561857"/>
            <a:ext cx="2954909" cy="2019770"/>
            <a:chOff x="5751750" y="65474"/>
            <a:chExt cx="1675593" cy="1145319"/>
          </a:xfrm>
        </p:grpSpPr>
        <p:sp>
          <p:nvSpPr>
            <p:cNvPr id="1457" name="Google Shape;1457;p42"/>
            <p:cNvSpPr/>
            <p:nvPr/>
          </p:nvSpPr>
          <p:spPr>
            <a:xfrm>
              <a:off x="5751750" y="294701"/>
              <a:ext cx="484150" cy="578105"/>
            </a:xfrm>
            <a:custGeom>
              <a:avLst/>
              <a:gdLst/>
              <a:ahLst/>
              <a:cxnLst/>
              <a:rect l="l" t="t" r="r" b="b"/>
              <a:pathLst>
                <a:path w="64943" h="77546" extrusionOk="0">
                  <a:moveTo>
                    <a:pt x="4547" y="0"/>
                  </a:moveTo>
                  <a:cubicBezTo>
                    <a:pt x="4486" y="0"/>
                    <a:pt x="4424" y="3"/>
                    <a:pt x="4363" y="8"/>
                  </a:cubicBezTo>
                  <a:cubicBezTo>
                    <a:pt x="3878" y="157"/>
                    <a:pt x="3431" y="344"/>
                    <a:pt x="3095" y="642"/>
                  </a:cubicBezTo>
                  <a:cubicBezTo>
                    <a:pt x="1" y="3139"/>
                    <a:pt x="4363" y="11826"/>
                    <a:pt x="8687" y="20214"/>
                  </a:cubicBezTo>
                  <a:lnTo>
                    <a:pt x="9470" y="21929"/>
                  </a:lnTo>
                  <a:cubicBezTo>
                    <a:pt x="13347" y="29385"/>
                    <a:pt x="19722" y="32628"/>
                    <a:pt x="20803" y="33262"/>
                  </a:cubicBezTo>
                  <a:cubicBezTo>
                    <a:pt x="23934" y="36505"/>
                    <a:pt x="27327" y="40084"/>
                    <a:pt x="31055" y="43663"/>
                  </a:cubicBezTo>
                  <a:cubicBezTo>
                    <a:pt x="27476" y="41799"/>
                    <a:pt x="22220" y="39786"/>
                    <a:pt x="16479" y="39301"/>
                  </a:cubicBezTo>
                  <a:cubicBezTo>
                    <a:pt x="15379" y="39226"/>
                    <a:pt x="14363" y="39189"/>
                    <a:pt x="13408" y="39189"/>
                  </a:cubicBezTo>
                  <a:cubicBezTo>
                    <a:pt x="12452" y="39189"/>
                    <a:pt x="11558" y="39226"/>
                    <a:pt x="10700" y="39301"/>
                  </a:cubicBezTo>
                  <a:cubicBezTo>
                    <a:pt x="6040" y="39786"/>
                    <a:pt x="3878" y="41650"/>
                    <a:pt x="4176" y="45079"/>
                  </a:cubicBezTo>
                  <a:cubicBezTo>
                    <a:pt x="4512" y="47689"/>
                    <a:pt x="9768" y="47875"/>
                    <a:pt x="17411" y="47875"/>
                  </a:cubicBezTo>
                  <a:cubicBezTo>
                    <a:pt x="18231" y="47875"/>
                    <a:pt x="19051" y="47792"/>
                    <a:pt x="19827" y="47792"/>
                  </a:cubicBezTo>
                  <a:cubicBezTo>
                    <a:pt x="20215" y="47792"/>
                    <a:pt x="20592" y="47813"/>
                    <a:pt x="20952" y="47875"/>
                  </a:cubicBezTo>
                  <a:cubicBezTo>
                    <a:pt x="25612" y="47875"/>
                    <a:pt x="34634" y="48807"/>
                    <a:pt x="36349" y="48956"/>
                  </a:cubicBezTo>
                  <a:lnTo>
                    <a:pt x="37132" y="49255"/>
                  </a:lnTo>
                  <a:cubicBezTo>
                    <a:pt x="39778" y="51603"/>
                    <a:pt x="42574" y="54064"/>
                    <a:pt x="45184" y="56263"/>
                  </a:cubicBezTo>
                  <a:cubicBezTo>
                    <a:pt x="43571" y="55946"/>
                    <a:pt x="41478" y="55708"/>
                    <a:pt x="39040" y="55708"/>
                  </a:cubicBezTo>
                  <a:cubicBezTo>
                    <a:pt x="37759" y="55708"/>
                    <a:pt x="36383" y="55774"/>
                    <a:pt x="34932" y="55928"/>
                  </a:cubicBezTo>
                  <a:cubicBezTo>
                    <a:pt x="32322" y="56263"/>
                    <a:pt x="29825" y="56711"/>
                    <a:pt x="27476" y="57643"/>
                  </a:cubicBezTo>
                  <a:cubicBezTo>
                    <a:pt x="22369" y="59358"/>
                    <a:pt x="19573" y="61520"/>
                    <a:pt x="20020" y="63384"/>
                  </a:cubicBezTo>
                  <a:cubicBezTo>
                    <a:pt x="20172" y="64141"/>
                    <a:pt x="21013" y="65120"/>
                    <a:pt x="23984" y="65120"/>
                  </a:cubicBezTo>
                  <a:cubicBezTo>
                    <a:pt x="24668" y="65120"/>
                    <a:pt x="25466" y="65068"/>
                    <a:pt x="26395" y="64949"/>
                  </a:cubicBezTo>
                  <a:cubicBezTo>
                    <a:pt x="28110" y="64800"/>
                    <a:pt x="30123" y="64465"/>
                    <a:pt x="32472" y="63868"/>
                  </a:cubicBezTo>
                  <a:cubicBezTo>
                    <a:pt x="43805" y="61221"/>
                    <a:pt x="47682" y="59991"/>
                    <a:pt x="49098" y="59507"/>
                  </a:cubicBezTo>
                  <a:cubicBezTo>
                    <a:pt x="51261" y="61221"/>
                    <a:pt x="53125" y="62936"/>
                    <a:pt x="54989" y="64316"/>
                  </a:cubicBezTo>
                  <a:cubicBezTo>
                    <a:pt x="52975" y="64949"/>
                    <a:pt x="48465" y="66515"/>
                    <a:pt x="43655" y="70392"/>
                  </a:cubicBezTo>
                  <a:cubicBezTo>
                    <a:pt x="41307" y="72405"/>
                    <a:pt x="40226" y="74419"/>
                    <a:pt x="40859" y="75984"/>
                  </a:cubicBezTo>
                  <a:cubicBezTo>
                    <a:pt x="41255" y="76939"/>
                    <a:pt x="42290" y="77545"/>
                    <a:pt x="43579" y="77545"/>
                  </a:cubicBezTo>
                  <a:cubicBezTo>
                    <a:pt x="43750" y="77545"/>
                    <a:pt x="43924" y="77535"/>
                    <a:pt x="44103" y="77513"/>
                  </a:cubicBezTo>
                  <a:cubicBezTo>
                    <a:pt x="45669" y="77364"/>
                    <a:pt x="47533" y="76283"/>
                    <a:pt x="49247" y="74568"/>
                  </a:cubicBezTo>
                  <a:cubicBezTo>
                    <a:pt x="53572" y="70057"/>
                    <a:pt x="56219" y="67112"/>
                    <a:pt x="57151" y="66031"/>
                  </a:cubicBezTo>
                  <a:cubicBezTo>
                    <a:pt x="61214" y="69311"/>
                    <a:pt x="63675" y="71175"/>
                    <a:pt x="63824" y="71324"/>
                  </a:cubicBezTo>
                  <a:lnTo>
                    <a:pt x="64308" y="71324"/>
                  </a:lnTo>
                  <a:cubicBezTo>
                    <a:pt x="64458" y="71324"/>
                    <a:pt x="64607" y="71324"/>
                    <a:pt x="64607" y="71175"/>
                  </a:cubicBezTo>
                  <a:cubicBezTo>
                    <a:pt x="64942" y="70840"/>
                    <a:pt x="64756" y="70541"/>
                    <a:pt x="64607" y="70243"/>
                  </a:cubicBezTo>
                  <a:cubicBezTo>
                    <a:pt x="64458" y="70243"/>
                    <a:pt x="61960" y="68193"/>
                    <a:pt x="58083" y="65248"/>
                  </a:cubicBezTo>
                  <a:lnTo>
                    <a:pt x="58083" y="65099"/>
                  </a:lnTo>
                  <a:lnTo>
                    <a:pt x="57784" y="65099"/>
                  </a:lnTo>
                  <a:cubicBezTo>
                    <a:pt x="55622" y="63235"/>
                    <a:pt x="53125" y="61221"/>
                    <a:pt x="50329" y="58873"/>
                  </a:cubicBezTo>
                  <a:lnTo>
                    <a:pt x="50478" y="58873"/>
                  </a:lnTo>
                  <a:lnTo>
                    <a:pt x="50179" y="58575"/>
                  </a:lnTo>
                  <a:cubicBezTo>
                    <a:pt x="53423" y="52051"/>
                    <a:pt x="55771" y="37772"/>
                    <a:pt x="53758" y="34827"/>
                  </a:cubicBezTo>
                  <a:cubicBezTo>
                    <a:pt x="53274" y="34044"/>
                    <a:pt x="52826" y="34044"/>
                    <a:pt x="52491" y="34044"/>
                  </a:cubicBezTo>
                  <a:cubicBezTo>
                    <a:pt x="51708" y="34194"/>
                    <a:pt x="50962" y="34827"/>
                    <a:pt x="50179" y="36207"/>
                  </a:cubicBezTo>
                  <a:cubicBezTo>
                    <a:pt x="45519" y="43215"/>
                    <a:pt x="47234" y="53281"/>
                    <a:pt x="47980" y="56711"/>
                  </a:cubicBezTo>
                  <a:lnTo>
                    <a:pt x="47383" y="56562"/>
                  </a:lnTo>
                  <a:cubicBezTo>
                    <a:pt x="44103" y="53766"/>
                    <a:pt x="40710" y="50820"/>
                    <a:pt x="37281" y="47689"/>
                  </a:cubicBezTo>
                  <a:cubicBezTo>
                    <a:pt x="37728" y="44744"/>
                    <a:pt x="38996" y="32330"/>
                    <a:pt x="37579" y="22376"/>
                  </a:cubicBezTo>
                  <a:cubicBezTo>
                    <a:pt x="36812" y="16463"/>
                    <a:pt x="35009" y="13051"/>
                    <a:pt x="33045" y="13051"/>
                  </a:cubicBezTo>
                  <a:cubicBezTo>
                    <a:pt x="33003" y="13051"/>
                    <a:pt x="32961" y="13053"/>
                    <a:pt x="32919" y="13056"/>
                  </a:cubicBezTo>
                  <a:cubicBezTo>
                    <a:pt x="31055" y="13205"/>
                    <a:pt x="29974" y="15852"/>
                    <a:pt x="29676" y="20363"/>
                  </a:cubicBezTo>
                  <a:cubicBezTo>
                    <a:pt x="29191" y="28117"/>
                    <a:pt x="32621" y="40233"/>
                    <a:pt x="33851" y="44595"/>
                  </a:cubicBezTo>
                  <a:cubicBezTo>
                    <a:pt x="29526" y="40568"/>
                    <a:pt x="25314" y="36356"/>
                    <a:pt x="21884" y="32479"/>
                  </a:cubicBezTo>
                  <a:cubicBezTo>
                    <a:pt x="21586" y="31696"/>
                    <a:pt x="18492" y="23793"/>
                    <a:pt x="14913" y="15069"/>
                  </a:cubicBezTo>
                  <a:cubicBezTo>
                    <a:pt x="12165" y="8219"/>
                    <a:pt x="8050" y="0"/>
                    <a:pt x="45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2"/>
            <p:cNvSpPr/>
            <p:nvPr/>
          </p:nvSpPr>
          <p:spPr>
            <a:xfrm>
              <a:off x="6943201" y="294701"/>
              <a:ext cx="484143" cy="578105"/>
            </a:xfrm>
            <a:custGeom>
              <a:avLst/>
              <a:gdLst/>
              <a:ahLst/>
              <a:cxnLst/>
              <a:rect l="l" t="t" r="r" b="b"/>
              <a:pathLst>
                <a:path w="64942" h="77546" extrusionOk="0">
                  <a:moveTo>
                    <a:pt x="60395" y="0"/>
                  </a:moveTo>
                  <a:cubicBezTo>
                    <a:pt x="56892" y="0"/>
                    <a:pt x="52777" y="8219"/>
                    <a:pt x="50030" y="15069"/>
                  </a:cubicBezTo>
                  <a:cubicBezTo>
                    <a:pt x="46451" y="23793"/>
                    <a:pt x="43356" y="31696"/>
                    <a:pt x="43058" y="32479"/>
                  </a:cubicBezTo>
                  <a:cubicBezTo>
                    <a:pt x="39628" y="36356"/>
                    <a:pt x="35416" y="40568"/>
                    <a:pt x="31091" y="44595"/>
                  </a:cubicBezTo>
                  <a:cubicBezTo>
                    <a:pt x="32322" y="40233"/>
                    <a:pt x="35751" y="28117"/>
                    <a:pt x="35267" y="20363"/>
                  </a:cubicBezTo>
                  <a:cubicBezTo>
                    <a:pt x="34969" y="15852"/>
                    <a:pt x="33887" y="13205"/>
                    <a:pt x="32173" y="13056"/>
                  </a:cubicBezTo>
                  <a:cubicBezTo>
                    <a:pt x="32127" y="13053"/>
                    <a:pt x="32082" y="13051"/>
                    <a:pt x="32037" y="13051"/>
                  </a:cubicBezTo>
                  <a:cubicBezTo>
                    <a:pt x="29933" y="13051"/>
                    <a:pt x="28130" y="16463"/>
                    <a:pt x="27363" y="22376"/>
                  </a:cubicBezTo>
                  <a:cubicBezTo>
                    <a:pt x="25947" y="32330"/>
                    <a:pt x="27363" y="44744"/>
                    <a:pt x="27662" y="47689"/>
                  </a:cubicBezTo>
                  <a:cubicBezTo>
                    <a:pt x="24232" y="50820"/>
                    <a:pt x="20840" y="53766"/>
                    <a:pt x="17559" y="56562"/>
                  </a:cubicBezTo>
                  <a:lnTo>
                    <a:pt x="17112" y="56711"/>
                  </a:lnTo>
                  <a:cubicBezTo>
                    <a:pt x="17708" y="53281"/>
                    <a:pt x="19423" y="43215"/>
                    <a:pt x="14763" y="36207"/>
                  </a:cubicBezTo>
                  <a:cubicBezTo>
                    <a:pt x="13980" y="34827"/>
                    <a:pt x="13234" y="34194"/>
                    <a:pt x="12452" y="34044"/>
                  </a:cubicBezTo>
                  <a:cubicBezTo>
                    <a:pt x="12116" y="34044"/>
                    <a:pt x="11669" y="34044"/>
                    <a:pt x="11184" y="34827"/>
                  </a:cubicBezTo>
                  <a:cubicBezTo>
                    <a:pt x="9171" y="37772"/>
                    <a:pt x="11520" y="52051"/>
                    <a:pt x="14912" y="58575"/>
                  </a:cubicBezTo>
                  <a:lnTo>
                    <a:pt x="14614" y="58873"/>
                  </a:lnTo>
                  <a:cubicBezTo>
                    <a:pt x="11818" y="61221"/>
                    <a:pt x="9320" y="63235"/>
                    <a:pt x="7158" y="65099"/>
                  </a:cubicBezTo>
                  <a:lnTo>
                    <a:pt x="6860" y="65099"/>
                  </a:lnTo>
                  <a:lnTo>
                    <a:pt x="7009" y="65248"/>
                  </a:lnTo>
                  <a:cubicBezTo>
                    <a:pt x="2983" y="68193"/>
                    <a:pt x="485" y="70243"/>
                    <a:pt x="485" y="70243"/>
                  </a:cubicBezTo>
                  <a:cubicBezTo>
                    <a:pt x="187" y="70541"/>
                    <a:pt x="0" y="70840"/>
                    <a:pt x="336" y="71175"/>
                  </a:cubicBezTo>
                  <a:cubicBezTo>
                    <a:pt x="485" y="71324"/>
                    <a:pt x="634" y="71324"/>
                    <a:pt x="783" y="71324"/>
                  </a:cubicBezTo>
                  <a:lnTo>
                    <a:pt x="1119" y="71324"/>
                  </a:lnTo>
                  <a:cubicBezTo>
                    <a:pt x="1268" y="71175"/>
                    <a:pt x="3915" y="69311"/>
                    <a:pt x="7792" y="66031"/>
                  </a:cubicBezTo>
                  <a:cubicBezTo>
                    <a:pt x="8724" y="67112"/>
                    <a:pt x="11370" y="70057"/>
                    <a:pt x="15695" y="74568"/>
                  </a:cubicBezTo>
                  <a:cubicBezTo>
                    <a:pt x="17410" y="76283"/>
                    <a:pt x="19274" y="77364"/>
                    <a:pt x="20989" y="77513"/>
                  </a:cubicBezTo>
                  <a:cubicBezTo>
                    <a:pt x="21150" y="77535"/>
                    <a:pt x="21309" y="77545"/>
                    <a:pt x="21466" y="77545"/>
                  </a:cubicBezTo>
                  <a:cubicBezTo>
                    <a:pt x="22653" y="77545"/>
                    <a:pt x="23688" y="76939"/>
                    <a:pt x="24083" y="75984"/>
                  </a:cubicBezTo>
                  <a:cubicBezTo>
                    <a:pt x="24717" y="74419"/>
                    <a:pt x="23635" y="72405"/>
                    <a:pt x="21287" y="70392"/>
                  </a:cubicBezTo>
                  <a:cubicBezTo>
                    <a:pt x="16478" y="66515"/>
                    <a:pt x="11967" y="64949"/>
                    <a:pt x="9954" y="64316"/>
                  </a:cubicBezTo>
                  <a:cubicBezTo>
                    <a:pt x="11818" y="62936"/>
                    <a:pt x="13831" y="61221"/>
                    <a:pt x="15844" y="59507"/>
                  </a:cubicBezTo>
                  <a:cubicBezTo>
                    <a:pt x="17261" y="59991"/>
                    <a:pt x="21138" y="61221"/>
                    <a:pt x="32471" y="63868"/>
                  </a:cubicBezTo>
                  <a:cubicBezTo>
                    <a:pt x="34819" y="64465"/>
                    <a:pt x="36833" y="64800"/>
                    <a:pt x="38547" y="64949"/>
                  </a:cubicBezTo>
                  <a:cubicBezTo>
                    <a:pt x="39476" y="65068"/>
                    <a:pt x="40274" y="65120"/>
                    <a:pt x="40960" y="65120"/>
                  </a:cubicBezTo>
                  <a:cubicBezTo>
                    <a:pt x="43935" y="65120"/>
                    <a:pt x="44799" y="64141"/>
                    <a:pt x="45071" y="63384"/>
                  </a:cubicBezTo>
                  <a:cubicBezTo>
                    <a:pt x="45370" y="61520"/>
                    <a:pt x="42574" y="59358"/>
                    <a:pt x="37615" y="57643"/>
                  </a:cubicBezTo>
                  <a:cubicBezTo>
                    <a:pt x="35118" y="56711"/>
                    <a:pt x="32620" y="56263"/>
                    <a:pt x="30010" y="55928"/>
                  </a:cubicBezTo>
                  <a:cubicBezTo>
                    <a:pt x="28559" y="55774"/>
                    <a:pt x="27183" y="55708"/>
                    <a:pt x="25908" y="55708"/>
                  </a:cubicBezTo>
                  <a:cubicBezTo>
                    <a:pt x="23482" y="55708"/>
                    <a:pt x="21423" y="55946"/>
                    <a:pt x="19908" y="56263"/>
                  </a:cubicBezTo>
                  <a:cubicBezTo>
                    <a:pt x="22368" y="54064"/>
                    <a:pt x="25164" y="51603"/>
                    <a:pt x="27811" y="49255"/>
                  </a:cubicBezTo>
                  <a:lnTo>
                    <a:pt x="28594" y="48956"/>
                  </a:lnTo>
                  <a:cubicBezTo>
                    <a:pt x="30309" y="48807"/>
                    <a:pt x="39479" y="47875"/>
                    <a:pt x="44139" y="47875"/>
                  </a:cubicBezTo>
                  <a:cubicBezTo>
                    <a:pt x="44450" y="47813"/>
                    <a:pt x="44794" y="47792"/>
                    <a:pt x="45160" y="47792"/>
                  </a:cubicBezTo>
                  <a:cubicBezTo>
                    <a:pt x="45891" y="47792"/>
                    <a:pt x="46712" y="47875"/>
                    <a:pt x="47532" y="47875"/>
                  </a:cubicBezTo>
                  <a:cubicBezTo>
                    <a:pt x="55174" y="47875"/>
                    <a:pt x="60431" y="47689"/>
                    <a:pt x="60766" y="45079"/>
                  </a:cubicBezTo>
                  <a:cubicBezTo>
                    <a:pt x="61064" y="41650"/>
                    <a:pt x="58902" y="39786"/>
                    <a:pt x="54242" y="39301"/>
                  </a:cubicBezTo>
                  <a:cubicBezTo>
                    <a:pt x="53385" y="39226"/>
                    <a:pt x="52490" y="39189"/>
                    <a:pt x="51535" y="39189"/>
                  </a:cubicBezTo>
                  <a:cubicBezTo>
                    <a:pt x="50579" y="39189"/>
                    <a:pt x="49564" y="39226"/>
                    <a:pt x="48464" y="39301"/>
                  </a:cubicBezTo>
                  <a:cubicBezTo>
                    <a:pt x="42723" y="39786"/>
                    <a:pt x="37466" y="41799"/>
                    <a:pt x="33887" y="43663"/>
                  </a:cubicBezTo>
                  <a:cubicBezTo>
                    <a:pt x="37615" y="40084"/>
                    <a:pt x="41008" y="36505"/>
                    <a:pt x="44139" y="33262"/>
                  </a:cubicBezTo>
                  <a:cubicBezTo>
                    <a:pt x="45220" y="32628"/>
                    <a:pt x="51744" y="29385"/>
                    <a:pt x="55472" y="21929"/>
                  </a:cubicBezTo>
                  <a:lnTo>
                    <a:pt x="56255" y="20214"/>
                  </a:lnTo>
                  <a:cubicBezTo>
                    <a:pt x="60580" y="11826"/>
                    <a:pt x="64941" y="3139"/>
                    <a:pt x="61847" y="642"/>
                  </a:cubicBezTo>
                  <a:cubicBezTo>
                    <a:pt x="61512" y="344"/>
                    <a:pt x="61064" y="157"/>
                    <a:pt x="60580" y="8"/>
                  </a:cubicBezTo>
                  <a:cubicBezTo>
                    <a:pt x="60518" y="3"/>
                    <a:pt x="60457" y="0"/>
                    <a:pt x="60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2"/>
            <p:cNvGrpSpPr/>
            <p:nvPr/>
          </p:nvGrpSpPr>
          <p:grpSpPr>
            <a:xfrm>
              <a:off x="5934621" y="65474"/>
              <a:ext cx="598651" cy="833715"/>
              <a:chOff x="5934621" y="65474"/>
              <a:chExt cx="598651" cy="833715"/>
            </a:xfrm>
          </p:grpSpPr>
          <p:sp>
            <p:nvSpPr>
              <p:cNvPr id="1460" name="Google Shape;1460;p42"/>
              <p:cNvSpPr/>
              <p:nvPr/>
            </p:nvSpPr>
            <p:spPr>
              <a:xfrm>
                <a:off x="5934621" y="65474"/>
                <a:ext cx="598651" cy="833715"/>
              </a:xfrm>
              <a:custGeom>
                <a:avLst/>
                <a:gdLst/>
                <a:ahLst/>
                <a:cxnLst/>
                <a:rect l="l" t="t" r="r" b="b"/>
                <a:pathLst>
                  <a:path w="80302" h="111833" extrusionOk="0">
                    <a:moveTo>
                      <a:pt x="19908" y="0"/>
                    </a:moveTo>
                    <a:cubicBezTo>
                      <a:pt x="11670" y="0"/>
                      <a:pt x="4996" y="4996"/>
                      <a:pt x="7457" y="16180"/>
                    </a:cubicBezTo>
                    <a:cubicBezTo>
                      <a:pt x="9955" y="27364"/>
                      <a:pt x="11670" y="28892"/>
                      <a:pt x="5742" y="41791"/>
                    </a:cubicBezTo>
                    <a:cubicBezTo>
                      <a:pt x="1" y="54690"/>
                      <a:pt x="5742" y="60431"/>
                      <a:pt x="15696" y="68670"/>
                    </a:cubicBezTo>
                    <a:cubicBezTo>
                      <a:pt x="25649" y="77058"/>
                      <a:pt x="27364" y="80786"/>
                      <a:pt x="30309" y="98195"/>
                    </a:cubicBezTo>
                    <a:cubicBezTo>
                      <a:pt x="32198" y="109928"/>
                      <a:pt x="42299" y="111832"/>
                      <a:pt x="48658" y="111832"/>
                    </a:cubicBezTo>
                    <a:cubicBezTo>
                      <a:pt x="51715" y="111832"/>
                      <a:pt x="53907" y="111392"/>
                      <a:pt x="53907" y="111392"/>
                    </a:cubicBezTo>
                    <a:cubicBezTo>
                      <a:pt x="80302" y="97263"/>
                      <a:pt x="71317" y="82351"/>
                      <a:pt x="64644" y="77840"/>
                    </a:cubicBezTo>
                    <a:cubicBezTo>
                      <a:pt x="57934" y="73330"/>
                      <a:pt x="56554" y="64942"/>
                      <a:pt x="57934" y="53459"/>
                    </a:cubicBezTo>
                    <a:cubicBezTo>
                      <a:pt x="60282" y="35267"/>
                      <a:pt x="54206" y="29377"/>
                      <a:pt x="45520" y="28109"/>
                    </a:cubicBezTo>
                    <a:cubicBezTo>
                      <a:pt x="36833" y="26879"/>
                      <a:pt x="34820" y="22704"/>
                      <a:pt x="31838" y="16180"/>
                    </a:cubicBezTo>
                    <a:cubicBezTo>
                      <a:pt x="29042" y="9469"/>
                      <a:pt x="28110" y="0"/>
                      <a:pt x="1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2"/>
              <p:cNvSpPr/>
              <p:nvPr/>
            </p:nvSpPr>
            <p:spPr>
              <a:xfrm>
                <a:off x="6067745" y="177754"/>
                <a:ext cx="333514" cy="671740"/>
              </a:xfrm>
              <a:custGeom>
                <a:avLst/>
                <a:gdLst/>
                <a:ahLst/>
                <a:cxnLst/>
                <a:rect l="l" t="t" r="r" b="b"/>
                <a:pathLst>
                  <a:path w="44737" h="90106" extrusionOk="0">
                    <a:moveTo>
                      <a:pt x="635" y="0"/>
                    </a:moveTo>
                    <a:cubicBezTo>
                      <a:pt x="336" y="187"/>
                      <a:pt x="1" y="485"/>
                      <a:pt x="187" y="783"/>
                    </a:cubicBezTo>
                    <a:cubicBezTo>
                      <a:pt x="5295" y="17112"/>
                      <a:pt x="11371" y="31688"/>
                      <a:pt x="17261" y="44289"/>
                    </a:cubicBezTo>
                    <a:lnTo>
                      <a:pt x="1119" y="36050"/>
                    </a:lnTo>
                    <a:cubicBezTo>
                      <a:pt x="1029" y="36010"/>
                      <a:pt x="932" y="35991"/>
                      <a:pt x="833" y="35991"/>
                    </a:cubicBezTo>
                    <a:cubicBezTo>
                      <a:pt x="566" y="35991"/>
                      <a:pt x="297" y="36130"/>
                      <a:pt x="187" y="36348"/>
                    </a:cubicBezTo>
                    <a:cubicBezTo>
                      <a:pt x="1" y="36684"/>
                      <a:pt x="187" y="37131"/>
                      <a:pt x="486" y="37280"/>
                    </a:cubicBezTo>
                    <a:lnTo>
                      <a:pt x="18193" y="46004"/>
                    </a:lnTo>
                    <a:cubicBezTo>
                      <a:pt x="21772" y="53609"/>
                      <a:pt x="25351" y="60282"/>
                      <a:pt x="28595" y="66023"/>
                    </a:cubicBezTo>
                    <a:lnTo>
                      <a:pt x="20057" y="63562"/>
                    </a:lnTo>
                    <a:cubicBezTo>
                      <a:pt x="19759" y="63562"/>
                      <a:pt x="19275" y="63711"/>
                      <a:pt x="19275" y="64010"/>
                    </a:cubicBezTo>
                    <a:cubicBezTo>
                      <a:pt x="19125" y="64308"/>
                      <a:pt x="19275" y="64793"/>
                      <a:pt x="19759" y="64793"/>
                    </a:cubicBezTo>
                    <a:lnTo>
                      <a:pt x="29377" y="67589"/>
                    </a:lnTo>
                    <a:cubicBezTo>
                      <a:pt x="37467" y="81718"/>
                      <a:pt x="43506" y="89658"/>
                      <a:pt x="43506" y="89807"/>
                    </a:cubicBezTo>
                    <a:cubicBezTo>
                      <a:pt x="43656" y="89956"/>
                      <a:pt x="43805" y="90106"/>
                      <a:pt x="44140" y="90106"/>
                    </a:cubicBezTo>
                    <a:cubicBezTo>
                      <a:pt x="44140" y="90106"/>
                      <a:pt x="44289" y="90106"/>
                      <a:pt x="44438" y="89956"/>
                    </a:cubicBezTo>
                    <a:cubicBezTo>
                      <a:pt x="44737" y="89807"/>
                      <a:pt x="44737" y="89323"/>
                      <a:pt x="44588" y="89174"/>
                    </a:cubicBezTo>
                    <a:cubicBezTo>
                      <a:pt x="44438" y="89024"/>
                      <a:pt x="38548" y="81084"/>
                      <a:pt x="30608" y="67104"/>
                    </a:cubicBezTo>
                    <a:cubicBezTo>
                      <a:pt x="30608" y="66955"/>
                      <a:pt x="30459" y="66657"/>
                      <a:pt x="30309" y="66657"/>
                    </a:cubicBezTo>
                    <a:cubicBezTo>
                      <a:pt x="26880" y="60580"/>
                      <a:pt x="23152" y="53459"/>
                      <a:pt x="19275" y="45519"/>
                    </a:cubicBezTo>
                    <a:lnTo>
                      <a:pt x="21288" y="26730"/>
                    </a:lnTo>
                    <a:cubicBezTo>
                      <a:pt x="21288" y="26432"/>
                      <a:pt x="21139" y="26096"/>
                      <a:pt x="20691" y="26096"/>
                    </a:cubicBezTo>
                    <a:cubicBezTo>
                      <a:pt x="20356" y="26096"/>
                      <a:pt x="20057" y="26282"/>
                      <a:pt x="20057" y="26730"/>
                    </a:cubicBezTo>
                    <a:lnTo>
                      <a:pt x="18193" y="43357"/>
                    </a:lnTo>
                    <a:cubicBezTo>
                      <a:pt x="12452" y="30942"/>
                      <a:pt x="6376" y="16478"/>
                      <a:pt x="1418" y="485"/>
                    </a:cubicBezTo>
                    <a:cubicBezTo>
                      <a:pt x="1268" y="187"/>
                      <a:pt x="933" y="0"/>
                      <a:pt x="635"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2"/>
              <p:cNvSpPr/>
              <p:nvPr/>
            </p:nvSpPr>
            <p:spPr>
              <a:xfrm>
                <a:off x="6291477" y="526544"/>
                <a:ext cx="13904" cy="78658"/>
              </a:xfrm>
              <a:custGeom>
                <a:avLst/>
                <a:gdLst/>
                <a:ahLst/>
                <a:cxnLst/>
                <a:rect l="l" t="t" r="r" b="b"/>
                <a:pathLst>
                  <a:path w="1865" h="10551" extrusionOk="0">
                    <a:moveTo>
                      <a:pt x="1230" y="0"/>
                    </a:moveTo>
                    <a:cubicBezTo>
                      <a:pt x="932" y="0"/>
                      <a:pt x="597" y="299"/>
                      <a:pt x="597" y="597"/>
                    </a:cubicBezTo>
                    <a:lnTo>
                      <a:pt x="0" y="9917"/>
                    </a:lnTo>
                    <a:cubicBezTo>
                      <a:pt x="0" y="10252"/>
                      <a:pt x="149" y="10551"/>
                      <a:pt x="597" y="10551"/>
                    </a:cubicBezTo>
                    <a:cubicBezTo>
                      <a:pt x="932" y="10551"/>
                      <a:pt x="1230" y="10401"/>
                      <a:pt x="1230" y="10066"/>
                    </a:cubicBezTo>
                    <a:lnTo>
                      <a:pt x="1864" y="746"/>
                    </a:lnTo>
                    <a:cubicBezTo>
                      <a:pt x="1864" y="299"/>
                      <a:pt x="1529" y="0"/>
                      <a:pt x="1230"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2"/>
              <p:cNvSpPr/>
              <p:nvPr/>
            </p:nvSpPr>
            <p:spPr>
              <a:xfrm>
                <a:off x="6016887" y="450794"/>
                <a:ext cx="83384" cy="43239"/>
              </a:xfrm>
              <a:custGeom>
                <a:avLst/>
                <a:gdLst/>
                <a:ahLst/>
                <a:cxnLst/>
                <a:rect l="l" t="t" r="r" b="b"/>
                <a:pathLst>
                  <a:path w="11185" h="5800" extrusionOk="0">
                    <a:moveTo>
                      <a:pt x="812" y="0"/>
                    </a:moveTo>
                    <a:cubicBezTo>
                      <a:pt x="548" y="0"/>
                      <a:pt x="259" y="138"/>
                      <a:pt x="150" y="357"/>
                    </a:cubicBezTo>
                    <a:cubicBezTo>
                      <a:pt x="1" y="655"/>
                      <a:pt x="150" y="1140"/>
                      <a:pt x="485" y="1289"/>
                    </a:cubicBezTo>
                    <a:lnTo>
                      <a:pt x="10253" y="5800"/>
                    </a:lnTo>
                    <a:lnTo>
                      <a:pt x="10551" y="5800"/>
                    </a:lnTo>
                    <a:cubicBezTo>
                      <a:pt x="10737" y="5800"/>
                      <a:pt x="11036" y="5651"/>
                      <a:pt x="11036" y="5501"/>
                    </a:cubicBezTo>
                    <a:cubicBezTo>
                      <a:pt x="11185" y="5166"/>
                      <a:pt x="11036" y="4868"/>
                      <a:pt x="10737" y="4719"/>
                    </a:cubicBezTo>
                    <a:lnTo>
                      <a:pt x="1082" y="59"/>
                    </a:lnTo>
                    <a:cubicBezTo>
                      <a:pt x="1002" y="19"/>
                      <a:pt x="909" y="0"/>
                      <a:pt x="812"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2"/>
              <p:cNvSpPr/>
              <p:nvPr/>
            </p:nvSpPr>
            <p:spPr>
              <a:xfrm>
                <a:off x="6056354" y="94378"/>
                <a:ext cx="16125" cy="47533"/>
              </a:xfrm>
              <a:custGeom>
                <a:avLst/>
                <a:gdLst/>
                <a:ahLst/>
                <a:cxnLst/>
                <a:rect l="l" t="t" r="r" b="b"/>
                <a:pathLst>
                  <a:path w="2163" h="6376" extrusionOk="0">
                    <a:moveTo>
                      <a:pt x="597" y="0"/>
                    </a:moveTo>
                    <a:cubicBezTo>
                      <a:pt x="150" y="0"/>
                      <a:pt x="0" y="336"/>
                      <a:pt x="0" y="783"/>
                    </a:cubicBezTo>
                    <a:lnTo>
                      <a:pt x="932" y="5928"/>
                    </a:lnTo>
                    <a:cubicBezTo>
                      <a:pt x="932" y="6226"/>
                      <a:pt x="1231" y="6375"/>
                      <a:pt x="1529" y="6375"/>
                    </a:cubicBezTo>
                    <a:cubicBezTo>
                      <a:pt x="1864" y="6375"/>
                      <a:pt x="2163" y="6077"/>
                      <a:pt x="2163" y="5779"/>
                    </a:cubicBezTo>
                    <a:lnTo>
                      <a:pt x="1231" y="485"/>
                    </a:lnTo>
                    <a:cubicBezTo>
                      <a:pt x="1231" y="187"/>
                      <a:pt x="932" y="0"/>
                      <a:pt x="597"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2"/>
              <p:cNvSpPr/>
              <p:nvPr/>
            </p:nvSpPr>
            <p:spPr>
              <a:xfrm>
                <a:off x="6212544" y="766110"/>
                <a:ext cx="62540" cy="21962"/>
              </a:xfrm>
              <a:custGeom>
                <a:avLst/>
                <a:gdLst/>
                <a:ahLst/>
                <a:cxnLst/>
                <a:rect l="l" t="t" r="r" b="b"/>
                <a:pathLst>
                  <a:path w="8389" h="2946" extrusionOk="0">
                    <a:moveTo>
                      <a:pt x="784" y="1"/>
                    </a:moveTo>
                    <a:cubicBezTo>
                      <a:pt x="485" y="1"/>
                      <a:pt x="150" y="150"/>
                      <a:pt x="1" y="485"/>
                    </a:cubicBezTo>
                    <a:cubicBezTo>
                      <a:pt x="1" y="783"/>
                      <a:pt x="150" y="1082"/>
                      <a:pt x="485" y="1231"/>
                    </a:cubicBezTo>
                    <a:lnTo>
                      <a:pt x="7457" y="2946"/>
                    </a:lnTo>
                    <a:lnTo>
                      <a:pt x="7606" y="2946"/>
                    </a:lnTo>
                    <a:cubicBezTo>
                      <a:pt x="7941" y="2946"/>
                      <a:pt x="8240" y="2647"/>
                      <a:pt x="8240" y="2498"/>
                    </a:cubicBezTo>
                    <a:cubicBezTo>
                      <a:pt x="8389" y="2014"/>
                      <a:pt x="8090" y="1715"/>
                      <a:pt x="7792" y="1715"/>
                    </a:cubicBezTo>
                    <a:lnTo>
                      <a:pt x="784" y="1"/>
                    </a:ln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6" name="Google Shape;1466;p42"/>
            <p:cNvSpPr/>
            <p:nvPr/>
          </p:nvSpPr>
          <p:spPr>
            <a:xfrm>
              <a:off x="6103880" y="548499"/>
              <a:ext cx="60035" cy="148138"/>
            </a:xfrm>
            <a:custGeom>
              <a:avLst/>
              <a:gdLst/>
              <a:ahLst/>
              <a:cxnLst/>
              <a:rect l="l" t="t" r="r" b="b"/>
              <a:pathLst>
                <a:path w="8053" h="19871" extrusionOk="0">
                  <a:moveTo>
                    <a:pt x="5257" y="0"/>
                  </a:moveTo>
                  <a:cubicBezTo>
                    <a:pt x="4474" y="150"/>
                    <a:pt x="3728" y="783"/>
                    <a:pt x="2945" y="2163"/>
                  </a:cubicBezTo>
                  <a:cubicBezTo>
                    <a:pt x="1231" y="4660"/>
                    <a:pt x="299" y="7755"/>
                    <a:pt x="0" y="10700"/>
                  </a:cubicBezTo>
                  <a:cubicBezTo>
                    <a:pt x="1678" y="14912"/>
                    <a:pt x="3244" y="16926"/>
                    <a:pt x="4660" y="19871"/>
                  </a:cubicBezTo>
                  <a:cubicBezTo>
                    <a:pt x="6972" y="12713"/>
                    <a:pt x="8053" y="3095"/>
                    <a:pt x="6524" y="783"/>
                  </a:cubicBezTo>
                  <a:cubicBezTo>
                    <a:pt x="6040" y="0"/>
                    <a:pt x="5592" y="0"/>
                    <a:pt x="5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2"/>
            <p:cNvSpPr/>
            <p:nvPr/>
          </p:nvSpPr>
          <p:spPr>
            <a:xfrm>
              <a:off x="5971866" y="391996"/>
              <a:ext cx="64762" cy="172628"/>
            </a:xfrm>
            <a:custGeom>
              <a:avLst/>
              <a:gdLst/>
              <a:ahLst/>
              <a:cxnLst/>
              <a:rect l="l" t="t" r="r" b="b"/>
              <a:pathLst>
                <a:path w="8687" h="23156" extrusionOk="0">
                  <a:moveTo>
                    <a:pt x="3519" y="0"/>
                  </a:moveTo>
                  <a:cubicBezTo>
                    <a:pt x="3477" y="0"/>
                    <a:pt x="3435" y="2"/>
                    <a:pt x="3393" y="5"/>
                  </a:cubicBezTo>
                  <a:cubicBezTo>
                    <a:pt x="1529" y="154"/>
                    <a:pt x="448" y="2801"/>
                    <a:pt x="150" y="7312"/>
                  </a:cubicBezTo>
                  <a:cubicBezTo>
                    <a:pt x="0" y="9474"/>
                    <a:pt x="150" y="11823"/>
                    <a:pt x="597" y="14470"/>
                  </a:cubicBezTo>
                  <a:cubicBezTo>
                    <a:pt x="1678" y="17713"/>
                    <a:pt x="4474" y="20844"/>
                    <a:pt x="8687" y="23156"/>
                  </a:cubicBezTo>
                  <a:lnTo>
                    <a:pt x="8053" y="9325"/>
                  </a:lnTo>
                  <a:cubicBezTo>
                    <a:pt x="7286" y="3412"/>
                    <a:pt x="5483" y="0"/>
                    <a:pt x="3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2"/>
            <p:cNvSpPr/>
            <p:nvPr/>
          </p:nvSpPr>
          <p:spPr>
            <a:xfrm>
              <a:off x="6009939" y="471026"/>
              <a:ext cx="9177" cy="34330"/>
            </a:xfrm>
            <a:custGeom>
              <a:avLst/>
              <a:gdLst/>
              <a:ahLst/>
              <a:cxnLst/>
              <a:rect l="l" t="t" r="r" b="b"/>
              <a:pathLst>
                <a:path w="1231" h="4605" extrusionOk="0">
                  <a:moveTo>
                    <a:pt x="616" y="1"/>
                  </a:moveTo>
                  <a:cubicBezTo>
                    <a:pt x="308" y="1"/>
                    <a:pt x="1" y="196"/>
                    <a:pt x="1" y="588"/>
                  </a:cubicBezTo>
                  <a:lnTo>
                    <a:pt x="1" y="4018"/>
                  </a:lnTo>
                  <a:cubicBezTo>
                    <a:pt x="1" y="4409"/>
                    <a:pt x="308" y="4605"/>
                    <a:pt x="616" y="4605"/>
                  </a:cubicBezTo>
                  <a:cubicBezTo>
                    <a:pt x="923" y="4605"/>
                    <a:pt x="1231" y="4409"/>
                    <a:pt x="1231" y="4018"/>
                  </a:cubicBezTo>
                  <a:lnTo>
                    <a:pt x="1231" y="588"/>
                  </a:lnTo>
                  <a:cubicBezTo>
                    <a:pt x="1231" y="196"/>
                    <a:pt x="923" y="1"/>
                    <a:pt x="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2"/>
            <p:cNvSpPr/>
            <p:nvPr/>
          </p:nvSpPr>
          <p:spPr>
            <a:xfrm>
              <a:off x="5953244" y="752214"/>
              <a:ext cx="20852" cy="9177"/>
            </a:xfrm>
            <a:custGeom>
              <a:avLst/>
              <a:gdLst/>
              <a:ahLst/>
              <a:cxnLst/>
              <a:rect l="l" t="t" r="r" b="b"/>
              <a:pathLst>
                <a:path w="2797" h="1231" extrusionOk="0">
                  <a:moveTo>
                    <a:pt x="784" y="1"/>
                  </a:moveTo>
                  <a:cubicBezTo>
                    <a:pt x="1" y="1"/>
                    <a:pt x="1" y="1231"/>
                    <a:pt x="784" y="1231"/>
                  </a:cubicBezTo>
                  <a:lnTo>
                    <a:pt x="2014" y="1231"/>
                  </a:lnTo>
                  <a:cubicBezTo>
                    <a:pt x="2797" y="1231"/>
                    <a:pt x="2797" y="1"/>
                    <a:pt x="2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0" name="Google Shape;1470;p42"/>
            <p:cNvGrpSpPr/>
            <p:nvPr/>
          </p:nvGrpSpPr>
          <p:grpSpPr>
            <a:xfrm>
              <a:off x="6645821" y="65474"/>
              <a:ext cx="598651" cy="833715"/>
              <a:chOff x="6645821" y="65474"/>
              <a:chExt cx="598651" cy="833715"/>
            </a:xfrm>
          </p:grpSpPr>
          <p:sp>
            <p:nvSpPr>
              <p:cNvPr id="1471" name="Google Shape;1471;p42"/>
              <p:cNvSpPr/>
              <p:nvPr/>
            </p:nvSpPr>
            <p:spPr>
              <a:xfrm>
                <a:off x="6645821" y="65474"/>
                <a:ext cx="598651" cy="833715"/>
              </a:xfrm>
              <a:custGeom>
                <a:avLst/>
                <a:gdLst/>
                <a:ahLst/>
                <a:cxnLst/>
                <a:rect l="l" t="t" r="r" b="b"/>
                <a:pathLst>
                  <a:path w="80302" h="111833" extrusionOk="0">
                    <a:moveTo>
                      <a:pt x="60394" y="0"/>
                    </a:moveTo>
                    <a:cubicBezTo>
                      <a:pt x="52192" y="0"/>
                      <a:pt x="51410" y="9469"/>
                      <a:pt x="48464" y="16180"/>
                    </a:cubicBezTo>
                    <a:cubicBezTo>
                      <a:pt x="45482" y="22704"/>
                      <a:pt x="43469" y="26879"/>
                      <a:pt x="34783" y="28109"/>
                    </a:cubicBezTo>
                    <a:cubicBezTo>
                      <a:pt x="26097" y="29377"/>
                      <a:pt x="20020" y="35267"/>
                      <a:pt x="22369" y="53459"/>
                    </a:cubicBezTo>
                    <a:cubicBezTo>
                      <a:pt x="23748" y="64942"/>
                      <a:pt x="22369" y="73330"/>
                      <a:pt x="15658" y="77840"/>
                    </a:cubicBezTo>
                    <a:cubicBezTo>
                      <a:pt x="9134" y="82351"/>
                      <a:pt x="1" y="97263"/>
                      <a:pt x="26544" y="111392"/>
                    </a:cubicBezTo>
                    <a:cubicBezTo>
                      <a:pt x="26544" y="111392"/>
                      <a:pt x="28721" y="111832"/>
                      <a:pt x="31761" y="111832"/>
                    </a:cubicBezTo>
                    <a:cubicBezTo>
                      <a:pt x="38087" y="111832"/>
                      <a:pt x="48153" y="109928"/>
                      <a:pt x="50142" y="98195"/>
                    </a:cubicBezTo>
                    <a:cubicBezTo>
                      <a:pt x="52938" y="80786"/>
                      <a:pt x="54653" y="77058"/>
                      <a:pt x="64607" y="68670"/>
                    </a:cubicBezTo>
                    <a:cubicBezTo>
                      <a:pt x="74560" y="60431"/>
                      <a:pt x="80301" y="54690"/>
                      <a:pt x="74560" y="41791"/>
                    </a:cubicBezTo>
                    <a:cubicBezTo>
                      <a:pt x="68782" y="28892"/>
                      <a:pt x="70348" y="27364"/>
                      <a:pt x="72845" y="16180"/>
                    </a:cubicBezTo>
                    <a:cubicBezTo>
                      <a:pt x="75306" y="4996"/>
                      <a:pt x="68782" y="0"/>
                      <a:pt x="60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2"/>
              <p:cNvSpPr/>
              <p:nvPr/>
            </p:nvSpPr>
            <p:spPr>
              <a:xfrm>
                <a:off x="6777834" y="177754"/>
                <a:ext cx="333514" cy="671740"/>
              </a:xfrm>
              <a:custGeom>
                <a:avLst/>
                <a:gdLst/>
                <a:ahLst/>
                <a:cxnLst/>
                <a:rect l="l" t="t" r="r" b="b"/>
                <a:pathLst>
                  <a:path w="44737" h="90106" extrusionOk="0">
                    <a:moveTo>
                      <a:pt x="44103" y="0"/>
                    </a:moveTo>
                    <a:cubicBezTo>
                      <a:pt x="43804" y="0"/>
                      <a:pt x="43469" y="187"/>
                      <a:pt x="43320" y="485"/>
                    </a:cubicBezTo>
                    <a:cubicBezTo>
                      <a:pt x="38362" y="16478"/>
                      <a:pt x="32285" y="30942"/>
                      <a:pt x="26544" y="43357"/>
                    </a:cubicBezTo>
                    <a:lnTo>
                      <a:pt x="24680" y="26730"/>
                    </a:lnTo>
                    <a:cubicBezTo>
                      <a:pt x="24680" y="26282"/>
                      <a:pt x="24382" y="26096"/>
                      <a:pt x="24046" y="26096"/>
                    </a:cubicBezTo>
                    <a:cubicBezTo>
                      <a:pt x="23748" y="26096"/>
                      <a:pt x="23450" y="26432"/>
                      <a:pt x="23450" y="26730"/>
                    </a:cubicBezTo>
                    <a:lnTo>
                      <a:pt x="25463" y="45519"/>
                    </a:lnTo>
                    <a:cubicBezTo>
                      <a:pt x="21735" y="53459"/>
                      <a:pt x="17858" y="60580"/>
                      <a:pt x="14428" y="66657"/>
                    </a:cubicBezTo>
                    <a:cubicBezTo>
                      <a:pt x="14279" y="66657"/>
                      <a:pt x="14130" y="66955"/>
                      <a:pt x="14130" y="67104"/>
                    </a:cubicBezTo>
                    <a:cubicBezTo>
                      <a:pt x="6189" y="81084"/>
                      <a:pt x="299" y="89024"/>
                      <a:pt x="150" y="89174"/>
                    </a:cubicBezTo>
                    <a:cubicBezTo>
                      <a:pt x="1" y="89323"/>
                      <a:pt x="1" y="89807"/>
                      <a:pt x="299" y="89956"/>
                    </a:cubicBezTo>
                    <a:cubicBezTo>
                      <a:pt x="448" y="90106"/>
                      <a:pt x="597" y="90106"/>
                      <a:pt x="746" y="90106"/>
                    </a:cubicBezTo>
                    <a:cubicBezTo>
                      <a:pt x="933" y="90106"/>
                      <a:pt x="1082" y="89956"/>
                      <a:pt x="1231" y="89807"/>
                    </a:cubicBezTo>
                    <a:cubicBezTo>
                      <a:pt x="1380" y="89658"/>
                      <a:pt x="7270" y="81718"/>
                      <a:pt x="15360" y="67589"/>
                    </a:cubicBezTo>
                    <a:lnTo>
                      <a:pt x="25165" y="64793"/>
                    </a:lnTo>
                    <a:cubicBezTo>
                      <a:pt x="25463" y="64793"/>
                      <a:pt x="25612" y="64308"/>
                      <a:pt x="25463" y="64010"/>
                    </a:cubicBezTo>
                    <a:cubicBezTo>
                      <a:pt x="25463" y="63711"/>
                      <a:pt x="25165" y="63562"/>
                      <a:pt x="24680" y="63562"/>
                    </a:cubicBezTo>
                    <a:lnTo>
                      <a:pt x="16143" y="66023"/>
                    </a:lnTo>
                    <a:cubicBezTo>
                      <a:pt x="19386" y="60282"/>
                      <a:pt x="22965" y="53609"/>
                      <a:pt x="26544" y="46004"/>
                    </a:cubicBezTo>
                    <a:lnTo>
                      <a:pt x="44252" y="37280"/>
                    </a:lnTo>
                    <a:cubicBezTo>
                      <a:pt x="44550" y="37131"/>
                      <a:pt x="44736" y="36684"/>
                      <a:pt x="44550" y="36348"/>
                    </a:cubicBezTo>
                    <a:cubicBezTo>
                      <a:pt x="44441" y="36130"/>
                      <a:pt x="44172" y="35991"/>
                      <a:pt x="43904" y="35991"/>
                    </a:cubicBezTo>
                    <a:cubicBezTo>
                      <a:pt x="43806" y="35991"/>
                      <a:pt x="43708" y="36010"/>
                      <a:pt x="43618" y="36050"/>
                    </a:cubicBezTo>
                    <a:lnTo>
                      <a:pt x="27476" y="44289"/>
                    </a:lnTo>
                    <a:cubicBezTo>
                      <a:pt x="33366" y="31688"/>
                      <a:pt x="39443" y="17112"/>
                      <a:pt x="44550" y="783"/>
                    </a:cubicBezTo>
                    <a:cubicBezTo>
                      <a:pt x="44736" y="485"/>
                      <a:pt x="44401" y="187"/>
                      <a:pt x="44103"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2"/>
              <p:cNvSpPr/>
              <p:nvPr/>
            </p:nvSpPr>
            <p:spPr>
              <a:xfrm>
                <a:off x="6873720" y="526544"/>
                <a:ext cx="13904" cy="78658"/>
              </a:xfrm>
              <a:custGeom>
                <a:avLst/>
                <a:gdLst/>
                <a:ahLst/>
                <a:cxnLst/>
                <a:rect l="l" t="t" r="r" b="b"/>
                <a:pathLst>
                  <a:path w="1865" h="10551" extrusionOk="0">
                    <a:moveTo>
                      <a:pt x="634" y="0"/>
                    </a:moveTo>
                    <a:cubicBezTo>
                      <a:pt x="336" y="0"/>
                      <a:pt x="0" y="299"/>
                      <a:pt x="0" y="746"/>
                    </a:cubicBezTo>
                    <a:lnTo>
                      <a:pt x="634" y="10066"/>
                    </a:lnTo>
                    <a:cubicBezTo>
                      <a:pt x="634" y="10401"/>
                      <a:pt x="932" y="10551"/>
                      <a:pt x="1268" y="10551"/>
                    </a:cubicBezTo>
                    <a:cubicBezTo>
                      <a:pt x="1715" y="10551"/>
                      <a:pt x="1864" y="10252"/>
                      <a:pt x="1864" y="9917"/>
                    </a:cubicBezTo>
                    <a:lnTo>
                      <a:pt x="1268" y="597"/>
                    </a:lnTo>
                    <a:cubicBezTo>
                      <a:pt x="1268" y="299"/>
                      <a:pt x="932" y="0"/>
                      <a:pt x="634"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2"/>
              <p:cNvSpPr/>
              <p:nvPr/>
            </p:nvSpPr>
            <p:spPr>
              <a:xfrm>
                <a:off x="7078822" y="450794"/>
                <a:ext cx="83384" cy="43239"/>
              </a:xfrm>
              <a:custGeom>
                <a:avLst/>
                <a:gdLst/>
                <a:ahLst/>
                <a:cxnLst/>
                <a:rect l="l" t="t" r="r" b="b"/>
                <a:pathLst>
                  <a:path w="11185" h="5800" extrusionOk="0">
                    <a:moveTo>
                      <a:pt x="10373" y="0"/>
                    </a:moveTo>
                    <a:cubicBezTo>
                      <a:pt x="10277" y="0"/>
                      <a:pt x="10183" y="19"/>
                      <a:pt x="10103" y="59"/>
                    </a:cubicBezTo>
                    <a:lnTo>
                      <a:pt x="448" y="4719"/>
                    </a:lnTo>
                    <a:cubicBezTo>
                      <a:pt x="150" y="4868"/>
                      <a:pt x="1" y="5166"/>
                      <a:pt x="150" y="5501"/>
                    </a:cubicBezTo>
                    <a:cubicBezTo>
                      <a:pt x="299" y="5651"/>
                      <a:pt x="448" y="5800"/>
                      <a:pt x="784" y="5800"/>
                    </a:cubicBezTo>
                    <a:lnTo>
                      <a:pt x="933" y="5800"/>
                    </a:lnTo>
                    <a:lnTo>
                      <a:pt x="10700" y="1289"/>
                    </a:lnTo>
                    <a:cubicBezTo>
                      <a:pt x="11035" y="1140"/>
                      <a:pt x="11185" y="655"/>
                      <a:pt x="11035" y="357"/>
                    </a:cubicBezTo>
                    <a:cubicBezTo>
                      <a:pt x="10926" y="138"/>
                      <a:pt x="10637" y="0"/>
                      <a:pt x="10373"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2"/>
              <p:cNvSpPr/>
              <p:nvPr/>
            </p:nvSpPr>
            <p:spPr>
              <a:xfrm>
                <a:off x="7106614" y="94378"/>
                <a:ext cx="16125" cy="47533"/>
              </a:xfrm>
              <a:custGeom>
                <a:avLst/>
                <a:gdLst/>
                <a:ahLst/>
                <a:cxnLst/>
                <a:rect l="l" t="t" r="r" b="b"/>
                <a:pathLst>
                  <a:path w="2163" h="6376" extrusionOk="0">
                    <a:moveTo>
                      <a:pt x="1566" y="0"/>
                    </a:moveTo>
                    <a:cubicBezTo>
                      <a:pt x="1231" y="0"/>
                      <a:pt x="933" y="187"/>
                      <a:pt x="933" y="485"/>
                    </a:cubicBezTo>
                    <a:lnTo>
                      <a:pt x="150" y="5779"/>
                    </a:lnTo>
                    <a:cubicBezTo>
                      <a:pt x="1" y="6077"/>
                      <a:pt x="299" y="6375"/>
                      <a:pt x="634" y="6375"/>
                    </a:cubicBezTo>
                    <a:lnTo>
                      <a:pt x="783" y="6375"/>
                    </a:lnTo>
                    <a:cubicBezTo>
                      <a:pt x="933" y="6375"/>
                      <a:pt x="1231" y="6226"/>
                      <a:pt x="1231" y="5928"/>
                    </a:cubicBezTo>
                    <a:lnTo>
                      <a:pt x="2163" y="783"/>
                    </a:lnTo>
                    <a:cubicBezTo>
                      <a:pt x="2163" y="336"/>
                      <a:pt x="2014" y="0"/>
                      <a:pt x="1566" y="0"/>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2"/>
              <p:cNvSpPr/>
              <p:nvPr/>
            </p:nvSpPr>
            <p:spPr>
              <a:xfrm>
                <a:off x="6904010" y="766110"/>
                <a:ext cx="63651" cy="21962"/>
              </a:xfrm>
              <a:custGeom>
                <a:avLst/>
                <a:gdLst/>
                <a:ahLst/>
                <a:cxnLst/>
                <a:rect l="l" t="t" r="r" b="b"/>
                <a:pathLst>
                  <a:path w="8538" h="2946" extrusionOk="0">
                    <a:moveTo>
                      <a:pt x="7606" y="1"/>
                    </a:moveTo>
                    <a:lnTo>
                      <a:pt x="597" y="1715"/>
                    </a:lnTo>
                    <a:cubicBezTo>
                      <a:pt x="299" y="1715"/>
                      <a:pt x="1" y="2014"/>
                      <a:pt x="150" y="2498"/>
                    </a:cubicBezTo>
                    <a:cubicBezTo>
                      <a:pt x="150" y="2647"/>
                      <a:pt x="448" y="2946"/>
                      <a:pt x="784" y="2946"/>
                    </a:cubicBezTo>
                    <a:lnTo>
                      <a:pt x="933" y="2946"/>
                    </a:lnTo>
                    <a:lnTo>
                      <a:pt x="7904" y="1231"/>
                    </a:lnTo>
                    <a:cubicBezTo>
                      <a:pt x="8240" y="1082"/>
                      <a:pt x="8538" y="783"/>
                      <a:pt x="8389" y="485"/>
                    </a:cubicBezTo>
                    <a:cubicBezTo>
                      <a:pt x="8389" y="150"/>
                      <a:pt x="7904" y="1"/>
                      <a:pt x="7606" y="1"/>
                    </a:cubicBezTo>
                    <a:close/>
                  </a:path>
                </a:pathLst>
              </a:custGeom>
              <a:solidFill>
                <a:srgbClr val="DD8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7" name="Google Shape;1477;p42"/>
            <p:cNvSpPr/>
            <p:nvPr/>
          </p:nvSpPr>
          <p:spPr>
            <a:xfrm>
              <a:off x="6175582" y="639673"/>
              <a:ext cx="283767" cy="249750"/>
            </a:xfrm>
            <a:custGeom>
              <a:avLst/>
              <a:gdLst/>
              <a:ahLst/>
              <a:cxnLst/>
              <a:rect l="l" t="t" r="r" b="b"/>
              <a:pathLst>
                <a:path w="38064" h="33501" extrusionOk="0">
                  <a:moveTo>
                    <a:pt x="2123" y="1"/>
                  </a:moveTo>
                  <a:cubicBezTo>
                    <a:pt x="1480" y="1"/>
                    <a:pt x="963" y="154"/>
                    <a:pt x="634" y="483"/>
                  </a:cubicBezTo>
                  <a:cubicBezTo>
                    <a:pt x="448" y="818"/>
                    <a:pt x="299" y="968"/>
                    <a:pt x="299" y="1266"/>
                  </a:cubicBezTo>
                  <a:cubicBezTo>
                    <a:pt x="0" y="2981"/>
                    <a:pt x="4027" y="5329"/>
                    <a:pt x="7456" y="7007"/>
                  </a:cubicBezTo>
                  <a:cubicBezTo>
                    <a:pt x="11818" y="9057"/>
                    <a:pt x="15695" y="10735"/>
                    <a:pt x="15994" y="10921"/>
                  </a:cubicBezTo>
                  <a:cubicBezTo>
                    <a:pt x="17857" y="12785"/>
                    <a:pt x="19721" y="14947"/>
                    <a:pt x="21735" y="17259"/>
                  </a:cubicBezTo>
                  <a:cubicBezTo>
                    <a:pt x="19572" y="16513"/>
                    <a:pt x="13682" y="14463"/>
                    <a:pt x="9768" y="14463"/>
                  </a:cubicBezTo>
                  <a:cubicBezTo>
                    <a:pt x="7456" y="14463"/>
                    <a:pt x="6040" y="14947"/>
                    <a:pt x="5891" y="15879"/>
                  </a:cubicBezTo>
                  <a:cubicBezTo>
                    <a:pt x="5742" y="16961"/>
                    <a:pt x="7456" y="17893"/>
                    <a:pt x="10551" y="18526"/>
                  </a:cubicBezTo>
                  <a:cubicBezTo>
                    <a:pt x="13347" y="19068"/>
                    <a:pt x="16672" y="19182"/>
                    <a:pt x="19244" y="19182"/>
                  </a:cubicBezTo>
                  <a:cubicBezTo>
                    <a:pt x="21096" y="19182"/>
                    <a:pt x="22558" y="19123"/>
                    <a:pt x="23151" y="19123"/>
                  </a:cubicBezTo>
                  <a:cubicBezTo>
                    <a:pt x="24680" y="20838"/>
                    <a:pt x="25947" y="22702"/>
                    <a:pt x="27327" y="24417"/>
                  </a:cubicBezTo>
                  <a:lnTo>
                    <a:pt x="27327" y="24566"/>
                  </a:lnTo>
                  <a:cubicBezTo>
                    <a:pt x="26400" y="24324"/>
                    <a:pt x="24526" y="23897"/>
                    <a:pt x="22434" y="23897"/>
                  </a:cubicBezTo>
                  <a:cubicBezTo>
                    <a:pt x="20655" y="23897"/>
                    <a:pt x="18719" y="24206"/>
                    <a:pt x="17075" y="25199"/>
                  </a:cubicBezTo>
                  <a:cubicBezTo>
                    <a:pt x="16292" y="25498"/>
                    <a:pt x="15994" y="25982"/>
                    <a:pt x="15844" y="26281"/>
                  </a:cubicBezTo>
                  <a:cubicBezTo>
                    <a:pt x="15844" y="26430"/>
                    <a:pt x="15844" y="26765"/>
                    <a:pt x="16143" y="26914"/>
                  </a:cubicBezTo>
                  <a:cubicBezTo>
                    <a:pt x="16605" y="27267"/>
                    <a:pt x="17693" y="27421"/>
                    <a:pt x="19069" y="27421"/>
                  </a:cubicBezTo>
                  <a:cubicBezTo>
                    <a:pt x="21909" y="27421"/>
                    <a:pt x="25973" y="26763"/>
                    <a:pt x="28259" y="25833"/>
                  </a:cubicBezTo>
                  <a:lnTo>
                    <a:pt x="28408" y="25982"/>
                  </a:lnTo>
                  <a:lnTo>
                    <a:pt x="28408" y="25833"/>
                  </a:lnTo>
                  <a:cubicBezTo>
                    <a:pt x="29526" y="27362"/>
                    <a:pt x="30458" y="28778"/>
                    <a:pt x="31204" y="29859"/>
                  </a:cubicBezTo>
                  <a:lnTo>
                    <a:pt x="31204" y="30009"/>
                  </a:lnTo>
                  <a:lnTo>
                    <a:pt x="31390" y="29859"/>
                  </a:lnTo>
                  <a:cubicBezTo>
                    <a:pt x="32769" y="32022"/>
                    <a:pt x="33552" y="33289"/>
                    <a:pt x="33701" y="33289"/>
                  </a:cubicBezTo>
                  <a:cubicBezTo>
                    <a:pt x="33701" y="33395"/>
                    <a:pt x="33851" y="33500"/>
                    <a:pt x="33938" y="33500"/>
                  </a:cubicBezTo>
                  <a:cubicBezTo>
                    <a:pt x="33974" y="33500"/>
                    <a:pt x="34000" y="33482"/>
                    <a:pt x="34000" y="33438"/>
                  </a:cubicBezTo>
                  <a:cubicBezTo>
                    <a:pt x="34186" y="33438"/>
                    <a:pt x="34186" y="33289"/>
                    <a:pt x="34186" y="33289"/>
                  </a:cubicBezTo>
                  <a:lnTo>
                    <a:pt x="34186" y="32954"/>
                  </a:lnTo>
                  <a:cubicBezTo>
                    <a:pt x="34186" y="32954"/>
                    <a:pt x="33254" y="31574"/>
                    <a:pt x="31837" y="29561"/>
                  </a:cubicBezTo>
                  <a:cubicBezTo>
                    <a:pt x="32322" y="29077"/>
                    <a:pt x="33851" y="27846"/>
                    <a:pt x="36199" y="25833"/>
                  </a:cubicBezTo>
                  <a:cubicBezTo>
                    <a:pt x="37131" y="25050"/>
                    <a:pt x="37728" y="24118"/>
                    <a:pt x="37914" y="23335"/>
                  </a:cubicBezTo>
                  <a:cubicBezTo>
                    <a:pt x="38063" y="22553"/>
                    <a:pt x="37728" y="21919"/>
                    <a:pt x="37280" y="21621"/>
                  </a:cubicBezTo>
                  <a:cubicBezTo>
                    <a:pt x="37121" y="21560"/>
                    <a:pt x="36950" y="21530"/>
                    <a:pt x="36769" y="21530"/>
                  </a:cubicBezTo>
                  <a:cubicBezTo>
                    <a:pt x="36058" y="21530"/>
                    <a:pt x="35197" y="21989"/>
                    <a:pt x="34335" y="22851"/>
                  </a:cubicBezTo>
                  <a:cubicBezTo>
                    <a:pt x="32322" y="25199"/>
                    <a:pt x="31390" y="27362"/>
                    <a:pt x="30905" y="28443"/>
                  </a:cubicBezTo>
                  <a:cubicBezTo>
                    <a:pt x="30272" y="27362"/>
                    <a:pt x="29526" y="26430"/>
                    <a:pt x="28743" y="25199"/>
                  </a:cubicBezTo>
                  <a:cubicBezTo>
                    <a:pt x="29041" y="24566"/>
                    <a:pt x="29675" y="22702"/>
                    <a:pt x="31390" y="17110"/>
                  </a:cubicBezTo>
                  <a:cubicBezTo>
                    <a:pt x="31688" y="16029"/>
                    <a:pt x="31987" y="14947"/>
                    <a:pt x="32136" y="14016"/>
                  </a:cubicBezTo>
                  <a:cubicBezTo>
                    <a:pt x="32471" y="11667"/>
                    <a:pt x="31987" y="10921"/>
                    <a:pt x="31539" y="10921"/>
                  </a:cubicBezTo>
                  <a:cubicBezTo>
                    <a:pt x="31448" y="10889"/>
                    <a:pt x="31354" y="10872"/>
                    <a:pt x="31257" y="10872"/>
                  </a:cubicBezTo>
                  <a:cubicBezTo>
                    <a:pt x="30363" y="10872"/>
                    <a:pt x="29249" y="12243"/>
                    <a:pt x="28408" y="14463"/>
                  </a:cubicBezTo>
                  <a:cubicBezTo>
                    <a:pt x="27960" y="15581"/>
                    <a:pt x="27476" y="16811"/>
                    <a:pt x="27327" y="18191"/>
                  </a:cubicBezTo>
                  <a:cubicBezTo>
                    <a:pt x="27028" y="20241"/>
                    <a:pt x="27028" y="22105"/>
                    <a:pt x="27177" y="23186"/>
                  </a:cubicBezTo>
                  <a:cubicBezTo>
                    <a:pt x="26096" y="21919"/>
                    <a:pt x="25015" y="20390"/>
                    <a:pt x="23934" y="18974"/>
                  </a:cubicBezTo>
                  <a:lnTo>
                    <a:pt x="23748" y="18526"/>
                  </a:lnTo>
                  <a:cubicBezTo>
                    <a:pt x="23748" y="17743"/>
                    <a:pt x="23599" y="13233"/>
                    <a:pt x="23599" y="10921"/>
                  </a:cubicBezTo>
                  <a:cubicBezTo>
                    <a:pt x="23748" y="10288"/>
                    <a:pt x="23748" y="9654"/>
                    <a:pt x="23748" y="9057"/>
                  </a:cubicBezTo>
                  <a:cubicBezTo>
                    <a:pt x="24083" y="5329"/>
                    <a:pt x="24083" y="2682"/>
                    <a:pt x="22816" y="2533"/>
                  </a:cubicBezTo>
                  <a:cubicBezTo>
                    <a:pt x="22616" y="2493"/>
                    <a:pt x="22424" y="2473"/>
                    <a:pt x="22240" y="2473"/>
                  </a:cubicBezTo>
                  <a:cubicBezTo>
                    <a:pt x="20883" y="2473"/>
                    <a:pt x="19984" y="3559"/>
                    <a:pt x="19721" y="5628"/>
                  </a:cubicBezTo>
                  <a:cubicBezTo>
                    <a:pt x="19572" y="6410"/>
                    <a:pt x="19572" y="7342"/>
                    <a:pt x="19572" y="8424"/>
                  </a:cubicBezTo>
                  <a:cubicBezTo>
                    <a:pt x="19572" y="11220"/>
                    <a:pt x="20504" y="14016"/>
                    <a:pt x="21287" y="15879"/>
                  </a:cubicBezTo>
                  <a:cubicBezTo>
                    <a:pt x="19721" y="13866"/>
                    <a:pt x="18007" y="12002"/>
                    <a:pt x="16292" y="10437"/>
                  </a:cubicBezTo>
                  <a:cubicBezTo>
                    <a:pt x="16143" y="9803"/>
                    <a:pt x="13048" y="6410"/>
                    <a:pt x="10252" y="3913"/>
                  </a:cubicBezTo>
                  <a:cubicBezTo>
                    <a:pt x="7528" y="1557"/>
                    <a:pt x="4176" y="1"/>
                    <a:pt x="2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2"/>
            <p:cNvSpPr/>
            <p:nvPr/>
          </p:nvSpPr>
          <p:spPr>
            <a:xfrm>
              <a:off x="6740596" y="639673"/>
              <a:ext cx="283760" cy="249750"/>
            </a:xfrm>
            <a:custGeom>
              <a:avLst/>
              <a:gdLst/>
              <a:ahLst/>
              <a:cxnLst/>
              <a:rect l="l" t="t" r="r" b="b"/>
              <a:pathLst>
                <a:path w="38063" h="33501" extrusionOk="0">
                  <a:moveTo>
                    <a:pt x="35919" y="1"/>
                  </a:moveTo>
                  <a:cubicBezTo>
                    <a:pt x="33824" y="1"/>
                    <a:pt x="30386" y="1557"/>
                    <a:pt x="27662" y="3913"/>
                  </a:cubicBezTo>
                  <a:cubicBezTo>
                    <a:pt x="25015" y="6410"/>
                    <a:pt x="21921" y="9803"/>
                    <a:pt x="21585" y="10437"/>
                  </a:cubicBezTo>
                  <a:cubicBezTo>
                    <a:pt x="20057" y="12002"/>
                    <a:pt x="18342" y="13866"/>
                    <a:pt x="16627" y="15879"/>
                  </a:cubicBezTo>
                  <a:cubicBezTo>
                    <a:pt x="17559" y="14016"/>
                    <a:pt x="18342" y="11220"/>
                    <a:pt x="18491" y="8424"/>
                  </a:cubicBezTo>
                  <a:cubicBezTo>
                    <a:pt x="18491" y="7342"/>
                    <a:pt x="18491" y="6410"/>
                    <a:pt x="18342" y="5628"/>
                  </a:cubicBezTo>
                  <a:cubicBezTo>
                    <a:pt x="17915" y="3559"/>
                    <a:pt x="17141" y="2473"/>
                    <a:pt x="15816" y="2473"/>
                  </a:cubicBezTo>
                  <a:cubicBezTo>
                    <a:pt x="15637" y="2473"/>
                    <a:pt x="15448" y="2493"/>
                    <a:pt x="15248" y="2533"/>
                  </a:cubicBezTo>
                  <a:cubicBezTo>
                    <a:pt x="13831" y="2682"/>
                    <a:pt x="13980" y="5329"/>
                    <a:pt x="14129" y="9057"/>
                  </a:cubicBezTo>
                  <a:cubicBezTo>
                    <a:pt x="14316" y="9654"/>
                    <a:pt x="14316" y="10288"/>
                    <a:pt x="14316" y="10921"/>
                  </a:cubicBezTo>
                  <a:cubicBezTo>
                    <a:pt x="14465" y="13233"/>
                    <a:pt x="14316" y="17743"/>
                    <a:pt x="14129" y="18526"/>
                  </a:cubicBezTo>
                  <a:lnTo>
                    <a:pt x="14129" y="18974"/>
                  </a:lnTo>
                  <a:cubicBezTo>
                    <a:pt x="12899" y="20390"/>
                    <a:pt x="11818" y="21919"/>
                    <a:pt x="10886" y="23186"/>
                  </a:cubicBezTo>
                  <a:cubicBezTo>
                    <a:pt x="10886" y="22105"/>
                    <a:pt x="11035" y="20241"/>
                    <a:pt x="10737" y="18191"/>
                  </a:cubicBezTo>
                  <a:cubicBezTo>
                    <a:pt x="10401" y="16811"/>
                    <a:pt x="10103" y="15581"/>
                    <a:pt x="9656" y="14463"/>
                  </a:cubicBezTo>
                  <a:cubicBezTo>
                    <a:pt x="8647" y="12243"/>
                    <a:pt x="7668" y="10872"/>
                    <a:pt x="6801" y="10872"/>
                  </a:cubicBezTo>
                  <a:cubicBezTo>
                    <a:pt x="6708" y="10872"/>
                    <a:pt x="6615" y="10889"/>
                    <a:pt x="6524" y="10921"/>
                  </a:cubicBezTo>
                  <a:cubicBezTo>
                    <a:pt x="6077" y="10921"/>
                    <a:pt x="5443" y="11667"/>
                    <a:pt x="5928" y="14016"/>
                  </a:cubicBezTo>
                  <a:cubicBezTo>
                    <a:pt x="6077" y="14947"/>
                    <a:pt x="6226" y="16029"/>
                    <a:pt x="6524" y="17110"/>
                  </a:cubicBezTo>
                  <a:cubicBezTo>
                    <a:pt x="8239" y="22702"/>
                    <a:pt x="9022" y="24566"/>
                    <a:pt x="9320" y="25199"/>
                  </a:cubicBezTo>
                  <a:cubicBezTo>
                    <a:pt x="8388" y="26430"/>
                    <a:pt x="7605" y="27362"/>
                    <a:pt x="7009" y="28443"/>
                  </a:cubicBezTo>
                  <a:cubicBezTo>
                    <a:pt x="6673" y="27362"/>
                    <a:pt x="5741" y="25199"/>
                    <a:pt x="3728" y="22851"/>
                  </a:cubicBezTo>
                  <a:cubicBezTo>
                    <a:pt x="2867" y="21989"/>
                    <a:pt x="2005" y="21530"/>
                    <a:pt x="1294" y="21530"/>
                  </a:cubicBezTo>
                  <a:cubicBezTo>
                    <a:pt x="1113" y="21530"/>
                    <a:pt x="942" y="21560"/>
                    <a:pt x="783" y="21621"/>
                  </a:cubicBezTo>
                  <a:cubicBezTo>
                    <a:pt x="149" y="21919"/>
                    <a:pt x="0" y="22553"/>
                    <a:pt x="149" y="23335"/>
                  </a:cubicBezTo>
                  <a:cubicBezTo>
                    <a:pt x="149" y="24118"/>
                    <a:pt x="783" y="25050"/>
                    <a:pt x="1715" y="25833"/>
                  </a:cubicBezTo>
                  <a:cubicBezTo>
                    <a:pt x="4213" y="27846"/>
                    <a:pt x="5741" y="29077"/>
                    <a:pt x="6226" y="29561"/>
                  </a:cubicBezTo>
                  <a:cubicBezTo>
                    <a:pt x="4809" y="31574"/>
                    <a:pt x="3877" y="32954"/>
                    <a:pt x="3877" y="32954"/>
                  </a:cubicBezTo>
                  <a:cubicBezTo>
                    <a:pt x="3728" y="33103"/>
                    <a:pt x="3728" y="33103"/>
                    <a:pt x="3728" y="33289"/>
                  </a:cubicBezTo>
                  <a:lnTo>
                    <a:pt x="3877" y="33438"/>
                  </a:lnTo>
                  <a:cubicBezTo>
                    <a:pt x="3932" y="33482"/>
                    <a:pt x="3983" y="33500"/>
                    <a:pt x="4032" y="33500"/>
                  </a:cubicBezTo>
                  <a:cubicBezTo>
                    <a:pt x="4151" y="33500"/>
                    <a:pt x="4256" y="33395"/>
                    <a:pt x="4362" y="33289"/>
                  </a:cubicBezTo>
                  <a:cubicBezTo>
                    <a:pt x="4362" y="33289"/>
                    <a:pt x="5294" y="32022"/>
                    <a:pt x="6673" y="29859"/>
                  </a:cubicBezTo>
                  <a:lnTo>
                    <a:pt x="6673" y="30009"/>
                  </a:lnTo>
                  <a:lnTo>
                    <a:pt x="6860" y="29859"/>
                  </a:lnTo>
                  <a:cubicBezTo>
                    <a:pt x="7605" y="28778"/>
                    <a:pt x="8537" y="27362"/>
                    <a:pt x="9656" y="25833"/>
                  </a:cubicBezTo>
                  <a:lnTo>
                    <a:pt x="9656" y="25982"/>
                  </a:lnTo>
                  <a:lnTo>
                    <a:pt x="9805" y="25833"/>
                  </a:lnTo>
                  <a:cubicBezTo>
                    <a:pt x="11990" y="26763"/>
                    <a:pt x="16021" y="27421"/>
                    <a:pt x="18851" y="27421"/>
                  </a:cubicBezTo>
                  <a:cubicBezTo>
                    <a:pt x="20221" y="27421"/>
                    <a:pt x="21310" y="27267"/>
                    <a:pt x="21772" y="26914"/>
                  </a:cubicBezTo>
                  <a:cubicBezTo>
                    <a:pt x="22070" y="26765"/>
                    <a:pt x="22070" y="26430"/>
                    <a:pt x="22070" y="26281"/>
                  </a:cubicBezTo>
                  <a:cubicBezTo>
                    <a:pt x="22070" y="25982"/>
                    <a:pt x="21772" y="25498"/>
                    <a:pt x="20989" y="25199"/>
                  </a:cubicBezTo>
                  <a:cubicBezTo>
                    <a:pt x="19344" y="24206"/>
                    <a:pt x="17369" y="23897"/>
                    <a:pt x="15551" y="23897"/>
                  </a:cubicBezTo>
                  <a:cubicBezTo>
                    <a:pt x="13413" y="23897"/>
                    <a:pt x="11494" y="24324"/>
                    <a:pt x="10588" y="24566"/>
                  </a:cubicBezTo>
                  <a:lnTo>
                    <a:pt x="10737" y="24417"/>
                  </a:lnTo>
                  <a:cubicBezTo>
                    <a:pt x="11967" y="22702"/>
                    <a:pt x="13384" y="20838"/>
                    <a:pt x="14763" y="19123"/>
                  </a:cubicBezTo>
                  <a:cubicBezTo>
                    <a:pt x="15418" y="19123"/>
                    <a:pt x="16884" y="19182"/>
                    <a:pt x="18733" y="19182"/>
                  </a:cubicBezTo>
                  <a:cubicBezTo>
                    <a:pt x="21301" y="19182"/>
                    <a:pt x="24608" y="19068"/>
                    <a:pt x="27513" y="18526"/>
                  </a:cubicBezTo>
                  <a:cubicBezTo>
                    <a:pt x="30458" y="17893"/>
                    <a:pt x="32173" y="16961"/>
                    <a:pt x="32024" y="15879"/>
                  </a:cubicBezTo>
                  <a:cubicBezTo>
                    <a:pt x="31837" y="14947"/>
                    <a:pt x="30607" y="14463"/>
                    <a:pt x="28296" y="14463"/>
                  </a:cubicBezTo>
                  <a:cubicBezTo>
                    <a:pt x="24381" y="14463"/>
                    <a:pt x="18491" y="16513"/>
                    <a:pt x="16329" y="17259"/>
                  </a:cubicBezTo>
                  <a:cubicBezTo>
                    <a:pt x="18193" y="14947"/>
                    <a:pt x="20206" y="12785"/>
                    <a:pt x="22070" y="10921"/>
                  </a:cubicBezTo>
                  <a:cubicBezTo>
                    <a:pt x="22368" y="10735"/>
                    <a:pt x="26245" y="9057"/>
                    <a:pt x="30458" y="7007"/>
                  </a:cubicBezTo>
                  <a:cubicBezTo>
                    <a:pt x="34037" y="5329"/>
                    <a:pt x="38063" y="2981"/>
                    <a:pt x="37765" y="1266"/>
                  </a:cubicBezTo>
                  <a:cubicBezTo>
                    <a:pt x="37765" y="968"/>
                    <a:pt x="37615" y="818"/>
                    <a:pt x="37429" y="483"/>
                  </a:cubicBezTo>
                  <a:cubicBezTo>
                    <a:pt x="37100" y="154"/>
                    <a:pt x="36575" y="1"/>
                    <a:pt x="35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9" name="Google Shape;1479;p42"/>
            <p:cNvGrpSpPr/>
            <p:nvPr/>
          </p:nvGrpSpPr>
          <p:grpSpPr>
            <a:xfrm>
              <a:off x="6153627" y="168577"/>
              <a:ext cx="872958" cy="1042216"/>
              <a:chOff x="6153627" y="168577"/>
              <a:chExt cx="872958" cy="1042216"/>
            </a:xfrm>
          </p:grpSpPr>
          <p:sp>
            <p:nvSpPr>
              <p:cNvPr id="1480" name="Google Shape;1480;p42"/>
              <p:cNvSpPr/>
              <p:nvPr/>
            </p:nvSpPr>
            <p:spPr>
              <a:xfrm>
                <a:off x="6439981" y="168577"/>
                <a:ext cx="299139" cy="311216"/>
              </a:xfrm>
              <a:custGeom>
                <a:avLst/>
                <a:gdLst/>
                <a:ahLst/>
                <a:cxnLst/>
                <a:rect l="l" t="t" r="r" b="b"/>
                <a:pathLst>
                  <a:path w="40126" h="41746" extrusionOk="0">
                    <a:moveTo>
                      <a:pt x="19373" y="1"/>
                    </a:moveTo>
                    <a:cubicBezTo>
                      <a:pt x="8786" y="486"/>
                      <a:pt x="2262" y="6227"/>
                      <a:pt x="2262" y="6227"/>
                    </a:cubicBezTo>
                    <a:cubicBezTo>
                      <a:pt x="0" y="11641"/>
                      <a:pt x="4006" y="41745"/>
                      <a:pt x="8055" y="41745"/>
                    </a:cubicBezTo>
                    <a:cubicBezTo>
                      <a:pt x="8412" y="41745"/>
                      <a:pt x="8768" y="41512"/>
                      <a:pt x="9121" y="41009"/>
                    </a:cubicBezTo>
                    <a:cubicBezTo>
                      <a:pt x="12514" y="35901"/>
                      <a:pt x="18105" y="35268"/>
                      <a:pt x="20156" y="35119"/>
                    </a:cubicBezTo>
                    <a:cubicBezTo>
                      <a:pt x="22020" y="35268"/>
                      <a:pt x="27612" y="35901"/>
                      <a:pt x="31004" y="41009"/>
                    </a:cubicBezTo>
                    <a:cubicBezTo>
                      <a:pt x="31357" y="41512"/>
                      <a:pt x="31714" y="41745"/>
                      <a:pt x="32070" y="41745"/>
                    </a:cubicBezTo>
                    <a:cubicBezTo>
                      <a:pt x="36119" y="41745"/>
                      <a:pt x="40125" y="11641"/>
                      <a:pt x="37864" y="6227"/>
                    </a:cubicBezTo>
                    <a:cubicBezTo>
                      <a:pt x="37864" y="6227"/>
                      <a:pt x="31340" y="486"/>
                      <a:pt x="20752"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2"/>
              <p:cNvSpPr/>
              <p:nvPr/>
            </p:nvSpPr>
            <p:spPr>
              <a:xfrm>
                <a:off x="6153627" y="214992"/>
                <a:ext cx="713153" cy="995802"/>
              </a:xfrm>
              <a:custGeom>
                <a:avLst/>
                <a:gdLst/>
                <a:ahLst/>
                <a:cxnLst/>
                <a:rect l="l" t="t" r="r" b="b"/>
                <a:pathLst>
                  <a:path w="95661" h="133575" extrusionOk="0">
                    <a:moveTo>
                      <a:pt x="76424" y="1"/>
                    </a:moveTo>
                    <a:cubicBezTo>
                      <a:pt x="76424" y="2"/>
                      <a:pt x="83879" y="38512"/>
                      <a:pt x="0" y="108709"/>
                    </a:cubicBezTo>
                    <a:cubicBezTo>
                      <a:pt x="2461" y="112437"/>
                      <a:pt x="17373" y="114301"/>
                      <a:pt x="17373" y="114301"/>
                    </a:cubicBezTo>
                    <a:cubicBezTo>
                      <a:pt x="17373" y="114301"/>
                      <a:pt x="18007" y="127982"/>
                      <a:pt x="20504" y="133574"/>
                    </a:cubicBezTo>
                    <a:cubicBezTo>
                      <a:pt x="27326" y="130480"/>
                      <a:pt x="93796" y="76424"/>
                      <a:pt x="95660" y="41605"/>
                    </a:cubicBezTo>
                    <a:cubicBezTo>
                      <a:pt x="95660" y="27327"/>
                      <a:pt x="91932" y="14279"/>
                      <a:pt x="76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2"/>
              <p:cNvSpPr/>
              <p:nvPr/>
            </p:nvSpPr>
            <p:spPr>
              <a:xfrm>
                <a:off x="6313432" y="214992"/>
                <a:ext cx="713153" cy="995802"/>
              </a:xfrm>
              <a:custGeom>
                <a:avLst/>
                <a:gdLst/>
                <a:ahLst/>
                <a:cxnLst/>
                <a:rect l="l" t="t" r="r" b="b"/>
                <a:pathLst>
                  <a:path w="95661" h="133575" extrusionOk="0">
                    <a:moveTo>
                      <a:pt x="19237" y="1"/>
                    </a:moveTo>
                    <a:lnTo>
                      <a:pt x="19237" y="1"/>
                    </a:lnTo>
                    <a:cubicBezTo>
                      <a:pt x="3728" y="14279"/>
                      <a:pt x="0" y="27327"/>
                      <a:pt x="0" y="41605"/>
                    </a:cubicBezTo>
                    <a:cubicBezTo>
                      <a:pt x="1864" y="76424"/>
                      <a:pt x="68334" y="130480"/>
                      <a:pt x="75156" y="133574"/>
                    </a:cubicBezTo>
                    <a:cubicBezTo>
                      <a:pt x="77654" y="127982"/>
                      <a:pt x="78288" y="114301"/>
                      <a:pt x="78288" y="114301"/>
                    </a:cubicBezTo>
                    <a:cubicBezTo>
                      <a:pt x="78288" y="114301"/>
                      <a:pt x="93200" y="112437"/>
                      <a:pt x="95660" y="108709"/>
                    </a:cubicBezTo>
                    <a:cubicBezTo>
                      <a:pt x="11782" y="38512"/>
                      <a:pt x="19236" y="2"/>
                      <a:pt x="19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2"/>
              <p:cNvSpPr/>
              <p:nvPr/>
            </p:nvSpPr>
            <p:spPr>
              <a:xfrm>
                <a:off x="6433689" y="976572"/>
                <a:ext cx="114844" cy="104445"/>
              </a:xfrm>
              <a:custGeom>
                <a:avLst/>
                <a:gdLst/>
                <a:ahLst/>
                <a:cxnLst/>
                <a:rect l="l" t="t" r="r" b="b"/>
                <a:pathLst>
                  <a:path w="15405" h="14010" extrusionOk="0">
                    <a:moveTo>
                      <a:pt x="14539" y="0"/>
                    </a:moveTo>
                    <a:cubicBezTo>
                      <a:pt x="14399" y="0"/>
                      <a:pt x="14257" y="62"/>
                      <a:pt x="14140" y="214"/>
                    </a:cubicBezTo>
                    <a:cubicBezTo>
                      <a:pt x="9630" y="4389"/>
                      <a:pt x="5156" y="8751"/>
                      <a:pt x="496" y="12927"/>
                    </a:cubicBezTo>
                    <a:cubicBezTo>
                      <a:pt x="0" y="13422"/>
                      <a:pt x="463" y="14009"/>
                      <a:pt x="902" y="14009"/>
                    </a:cubicBezTo>
                    <a:cubicBezTo>
                      <a:pt x="1024" y="14009"/>
                      <a:pt x="1144" y="13964"/>
                      <a:pt x="1242" y="13859"/>
                    </a:cubicBezTo>
                    <a:cubicBezTo>
                      <a:pt x="5902" y="9683"/>
                      <a:pt x="10412" y="5321"/>
                      <a:pt x="14923" y="960"/>
                    </a:cubicBezTo>
                    <a:cubicBezTo>
                      <a:pt x="15405" y="620"/>
                      <a:pt x="14982" y="0"/>
                      <a:pt x="14539"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2"/>
              <p:cNvSpPr/>
              <p:nvPr/>
            </p:nvSpPr>
            <p:spPr>
              <a:xfrm>
                <a:off x="6380430" y="1032157"/>
                <a:ext cx="75348" cy="60997"/>
              </a:xfrm>
              <a:custGeom>
                <a:avLst/>
                <a:gdLst/>
                <a:ahLst/>
                <a:cxnLst/>
                <a:rect l="l" t="t" r="r" b="b"/>
                <a:pathLst>
                  <a:path w="10107" h="8182" extrusionOk="0">
                    <a:moveTo>
                      <a:pt x="9248" y="0"/>
                    </a:moveTo>
                    <a:cubicBezTo>
                      <a:pt x="9113" y="0"/>
                      <a:pt x="8978" y="62"/>
                      <a:pt x="8870" y="214"/>
                    </a:cubicBezTo>
                    <a:cubicBezTo>
                      <a:pt x="6223" y="2675"/>
                      <a:pt x="3278" y="4874"/>
                      <a:pt x="482" y="7185"/>
                    </a:cubicBezTo>
                    <a:cubicBezTo>
                      <a:pt x="0" y="7554"/>
                      <a:pt x="424" y="8182"/>
                      <a:pt x="934" y="8182"/>
                    </a:cubicBezTo>
                    <a:cubicBezTo>
                      <a:pt x="1094" y="8182"/>
                      <a:pt x="1263" y="8120"/>
                      <a:pt x="1414" y="7968"/>
                    </a:cubicBezTo>
                    <a:cubicBezTo>
                      <a:pt x="4210" y="5806"/>
                      <a:pt x="7155" y="3607"/>
                      <a:pt x="9653" y="960"/>
                    </a:cubicBezTo>
                    <a:cubicBezTo>
                      <a:pt x="10106" y="620"/>
                      <a:pt x="9677" y="0"/>
                      <a:pt x="9248"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2"/>
              <p:cNvSpPr/>
              <p:nvPr/>
            </p:nvSpPr>
            <p:spPr>
              <a:xfrm>
                <a:off x="6191424" y="991147"/>
                <a:ext cx="38915" cy="28232"/>
              </a:xfrm>
              <a:custGeom>
                <a:avLst/>
                <a:gdLst/>
                <a:ahLst/>
                <a:cxnLst/>
                <a:rect l="l" t="t" r="r" b="b"/>
                <a:pathLst>
                  <a:path w="5220" h="3787" extrusionOk="0">
                    <a:moveTo>
                      <a:pt x="4413" y="1"/>
                    </a:moveTo>
                    <a:cubicBezTo>
                      <a:pt x="4313" y="1"/>
                      <a:pt x="4206" y="38"/>
                      <a:pt x="4101" y="123"/>
                    </a:cubicBezTo>
                    <a:cubicBezTo>
                      <a:pt x="2834" y="869"/>
                      <a:pt x="1753" y="1801"/>
                      <a:pt x="522" y="2584"/>
                    </a:cubicBezTo>
                    <a:cubicBezTo>
                      <a:pt x="0" y="2983"/>
                      <a:pt x="338" y="3787"/>
                      <a:pt x="807" y="3787"/>
                    </a:cubicBezTo>
                    <a:cubicBezTo>
                      <a:pt x="907" y="3787"/>
                      <a:pt x="1014" y="3750"/>
                      <a:pt x="1119" y="3665"/>
                    </a:cubicBezTo>
                    <a:cubicBezTo>
                      <a:pt x="2386" y="2919"/>
                      <a:pt x="3467" y="1987"/>
                      <a:pt x="4698" y="1204"/>
                    </a:cubicBezTo>
                    <a:cubicBezTo>
                      <a:pt x="5220" y="805"/>
                      <a:pt x="4882" y="1"/>
                      <a:pt x="4413"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2"/>
              <p:cNvSpPr/>
              <p:nvPr/>
            </p:nvSpPr>
            <p:spPr>
              <a:xfrm>
                <a:off x="6670728" y="281207"/>
                <a:ext cx="81543" cy="217731"/>
              </a:xfrm>
              <a:custGeom>
                <a:avLst/>
                <a:gdLst/>
                <a:ahLst/>
                <a:cxnLst/>
                <a:rect l="l" t="t" r="r" b="b"/>
                <a:pathLst>
                  <a:path w="10938" h="29206" extrusionOk="0">
                    <a:moveTo>
                      <a:pt x="9838" y="1"/>
                    </a:moveTo>
                    <a:cubicBezTo>
                      <a:pt x="9531" y="1"/>
                      <a:pt x="9223" y="196"/>
                      <a:pt x="9223" y="588"/>
                    </a:cubicBezTo>
                    <a:cubicBezTo>
                      <a:pt x="9708" y="10057"/>
                      <a:pt x="4414" y="20160"/>
                      <a:pt x="201" y="28249"/>
                    </a:cubicBezTo>
                    <a:cubicBezTo>
                      <a:pt x="0" y="28753"/>
                      <a:pt x="427" y="29205"/>
                      <a:pt x="829" y="29205"/>
                    </a:cubicBezTo>
                    <a:cubicBezTo>
                      <a:pt x="1023" y="29205"/>
                      <a:pt x="1211" y="29100"/>
                      <a:pt x="1320" y="28846"/>
                    </a:cubicBezTo>
                    <a:cubicBezTo>
                      <a:pt x="5644" y="20458"/>
                      <a:pt x="10938" y="10355"/>
                      <a:pt x="10453" y="588"/>
                    </a:cubicBezTo>
                    <a:cubicBezTo>
                      <a:pt x="10453" y="196"/>
                      <a:pt x="10146" y="1"/>
                      <a:pt x="983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2"/>
              <p:cNvSpPr/>
              <p:nvPr/>
            </p:nvSpPr>
            <p:spPr>
              <a:xfrm>
                <a:off x="6732068" y="336635"/>
                <a:ext cx="35873" cy="80581"/>
              </a:xfrm>
              <a:custGeom>
                <a:avLst/>
                <a:gdLst/>
                <a:ahLst/>
                <a:cxnLst/>
                <a:rect l="l" t="t" r="r" b="b"/>
                <a:pathLst>
                  <a:path w="4812" h="10809" extrusionOk="0">
                    <a:moveTo>
                      <a:pt x="4048" y="1"/>
                    </a:moveTo>
                    <a:cubicBezTo>
                      <a:pt x="3794" y="1"/>
                      <a:pt x="3554" y="140"/>
                      <a:pt x="3493" y="460"/>
                    </a:cubicBezTo>
                    <a:cubicBezTo>
                      <a:pt x="2859" y="3703"/>
                      <a:pt x="1778" y="6834"/>
                      <a:pt x="212" y="9929"/>
                    </a:cubicBezTo>
                    <a:cubicBezTo>
                      <a:pt x="1" y="10378"/>
                      <a:pt x="483" y="10809"/>
                      <a:pt x="887" y="10809"/>
                    </a:cubicBezTo>
                    <a:cubicBezTo>
                      <a:pt x="1053" y="10809"/>
                      <a:pt x="1207" y="10736"/>
                      <a:pt x="1293" y="10562"/>
                    </a:cubicBezTo>
                    <a:cubicBezTo>
                      <a:pt x="2859" y="7431"/>
                      <a:pt x="4089" y="4188"/>
                      <a:pt x="4723" y="758"/>
                    </a:cubicBezTo>
                    <a:cubicBezTo>
                      <a:pt x="4811" y="294"/>
                      <a:pt x="4416" y="1"/>
                      <a:pt x="404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2"/>
              <p:cNvSpPr/>
              <p:nvPr/>
            </p:nvSpPr>
            <p:spPr>
              <a:xfrm>
                <a:off x="6585383" y="560434"/>
                <a:ext cx="179934" cy="213101"/>
              </a:xfrm>
              <a:custGeom>
                <a:avLst/>
                <a:gdLst/>
                <a:ahLst/>
                <a:cxnLst/>
                <a:rect l="l" t="t" r="r" b="b"/>
                <a:pathLst>
                  <a:path w="24136" h="28585" extrusionOk="0">
                    <a:moveTo>
                      <a:pt x="892" y="0"/>
                    </a:moveTo>
                    <a:cubicBezTo>
                      <a:pt x="446" y="0"/>
                      <a:pt x="1" y="439"/>
                      <a:pt x="316" y="860"/>
                    </a:cubicBezTo>
                    <a:cubicBezTo>
                      <a:pt x="7623" y="10180"/>
                      <a:pt x="14930" y="19500"/>
                      <a:pt x="22833" y="28372"/>
                    </a:cubicBezTo>
                    <a:cubicBezTo>
                      <a:pt x="22982" y="28522"/>
                      <a:pt x="23140" y="28584"/>
                      <a:pt x="23287" y="28584"/>
                    </a:cubicBezTo>
                    <a:cubicBezTo>
                      <a:pt x="23765" y="28584"/>
                      <a:pt x="24136" y="27925"/>
                      <a:pt x="23765" y="27440"/>
                    </a:cubicBezTo>
                    <a:cubicBezTo>
                      <a:pt x="15862" y="18754"/>
                      <a:pt x="8704" y="9583"/>
                      <a:pt x="1397" y="263"/>
                    </a:cubicBezTo>
                    <a:cubicBezTo>
                      <a:pt x="1266" y="77"/>
                      <a:pt x="1079" y="0"/>
                      <a:pt x="892"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2"/>
              <p:cNvSpPr/>
              <p:nvPr/>
            </p:nvSpPr>
            <p:spPr>
              <a:xfrm>
                <a:off x="6413985" y="771105"/>
                <a:ext cx="179658" cy="203917"/>
              </a:xfrm>
              <a:custGeom>
                <a:avLst/>
                <a:gdLst/>
                <a:ahLst/>
                <a:cxnLst/>
                <a:rect l="l" t="t" r="r" b="b"/>
                <a:pathLst>
                  <a:path w="24099" h="27353" extrusionOk="0">
                    <a:moveTo>
                      <a:pt x="899" y="0"/>
                    </a:moveTo>
                    <a:cubicBezTo>
                      <a:pt x="441" y="0"/>
                      <a:pt x="0" y="448"/>
                      <a:pt x="343" y="896"/>
                    </a:cubicBezTo>
                    <a:cubicBezTo>
                      <a:pt x="7016" y="10365"/>
                      <a:pt x="14919" y="18604"/>
                      <a:pt x="22711" y="27141"/>
                    </a:cubicBezTo>
                    <a:cubicBezTo>
                      <a:pt x="22851" y="27291"/>
                      <a:pt x="23010" y="27353"/>
                      <a:pt x="23163" y="27353"/>
                    </a:cubicBezTo>
                    <a:cubicBezTo>
                      <a:pt x="23661" y="27353"/>
                      <a:pt x="24099" y="26694"/>
                      <a:pt x="23643" y="26209"/>
                    </a:cubicBezTo>
                    <a:cubicBezTo>
                      <a:pt x="15851" y="17821"/>
                      <a:pt x="7948" y="9583"/>
                      <a:pt x="1424" y="263"/>
                    </a:cubicBezTo>
                    <a:cubicBezTo>
                      <a:pt x="1282" y="77"/>
                      <a:pt x="1089" y="0"/>
                      <a:pt x="899"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2"/>
              <p:cNvSpPr/>
              <p:nvPr/>
            </p:nvSpPr>
            <p:spPr>
              <a:xfrm>
                <a:off x="6881697" y="951471"/>
                <a:ext cx="71225" cy="59856"/>
              </a:xfrm>
              <a:custGeom>
                <a:avLst/>
                <a:gdLst/>
                <a:ahLst/>
                <a:cxnLst/>
                <a:rect l="l" t="t" r="r" b="b"/>
                <a:pathLst>
                  <a:path w="9554" h="8029" extrusionOk="0">
                    <a:moveTo>
                      <a:pt x="991" y="0"/>
                    </a:moveTo>
                    <a:cubicBezTo>
                      <a:pt x="463" y="0"/>
                      <a:pt x="0" y="588"/>
                      <a:pt x="496" y="1083"/>
                    </a:cubicBezTo>
                    <a:cubicBezTo>
                      <a:pt x="3143" y="3395"/>
                      <a:pt x="5454" y="6042"/>
                      <a:pt x="8437" y="7906"/>
                    </a:cubicBezTo>
                    <a:cubicBezTo>
                      <a:pt x="8543" y="7992"/>
                      <a:pt x="8650" y="8029"/>
                      <a:pt x="8752" y="8029"/>
                    </a:cubicBezTo>
                    <a:cubicBezTo>
                      <a:pt x="9219" y="8029"/>
                      <a:pt x="9554" y="7249"/>
                      <a:pt x="9033" y="6974"/>
                    </a:cubicBezTo>
                    <a:cubicBezTo>
                      <a:pt x="6237" y="4960"/>
                      <a:pt x="3926" y="2463"/>
                      <a:pt x="1428" y="151"/>
                    </a:cubicBezTo>
                    <a:cubicBezTo>
                      <a:pt x="1290" y="46"/>
                      <a:pt x="1138" y="0"/>
                      <a:pt x="991" y="0"/>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2"/>
              <p:cNvSpPr/>
              <p:nvPr/>
            </p:nvSpPr>
            <p:spPr>
              <a:xfrm>
                <a:off x="6844631" y="951583"/>
                <a:ext cx="45841" cy="36776"/>
              </a:xfrm>
              <a:custGeom>
                <a:avLst/>
                <a:gdLst/>
                <a:ahLst/>
                <a:cxnLst/>
                <a:rect l="l" t="t" r="r" b="b"/>
                <a:pathLst>
                  <a:path w="6149" h="4933" extrusionOk="0">
                    <a:moveTo>
                      <a:pt x="1048" y="1"/>
                    </a:moveTo>
                    <a:cubicBezTo>
                      <a:pt x="502" y="1"/>
                      <a:pt x="0" y="679"/>
                      <a:pt x="510" y="1068"/>
                    </a:cubicBezTo>
                    <a:cubicBezTo>
                      <a:pt x="2038" y="2299"/>
                      <a:pt x="3455" y="3380"/>
                      <a:pt x="4834" y="4796"/>
                    </a:cubicBezTo>
                    <a:cubicBezTo>
                      <a:pt x="4969" y="4891"/>
                      <a:pt x="5110" y="4932"/>
                      <a:pt x="5244" y="4932"/>
                    </a:cubicBezTo>
                    <a:cubicBezTo>
                      <a:pt x="5743" y="4932"/>
                      <a:pt x="6148" y="4364"/>
                      <a:pt x="5766" y="3864"/>
                    </a:cubicBezTo>
                    <a:cubicBezTo>
                      <a:pt x="4387" y="2634"/>
                      <a:pt x="2821" y="1367"/>
                      <a:pt x="1442" y="136"/>
                    </a:cubicBezTo>
                    <a:cubicBezTo>
                      <a:pt x="1317" y="41"/>
                      <a:pt x="1181" y="1"/>
                      <a:pt x="1048"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2"/>
              <p:cNvSpPr/>
              <p:nvPr/>
            </p:nvSpPr>
            <p:spPr>
              <a:xfrm>
                <a:off x="6335387" y="495330"/>
                <a:ext cx="21247" cy="85859"/>
              </a:xfrm>
              <a:custGeom>
                <a:avLst/>
                <a:gdLst/>
                <a:ahLst/>
                <a:cxnLst/>
                <a:rect l="l" t="t" r="r" b="b"/>
                <a:pathLst>
                  <a:path w="2850" h="11517" extrusionOk="0">
                    <a:moveTo>
                      <a:pt x="1189" y="1"/>
                    </a:moveTo>
                    <a:cubicBezTo>
                      <a:pt x="936" y="1"/>
                      <a:pt x="695" y="140"/>
                      <a:pt x="634" y="459"/>
                    </a:cubicBezTo>
                    <a:cubicBezTo>
                      <a:pt x="0" y="4187"/>
                      <a:pt x="149" y="7580"/>
                      <a:pt x="1566" y="11159"/>
                    </a:cubicBezTo>
                    <a:cubicBezTo>
                      <a:pt x="1662" y="11412"/>
                      <a:pt x="1840" y="11517"/>
                      <a:pt x="2027" y="11517"/>
                    </a:cubicBezTo>
                    <a:cubicBezTo>
                      <a:pt x="2419" y="11517"/>
                      <a:pt x="2849" y="11055"/>
                      <a:pt x="2647" y="10525"/>
                    </a:cubicBezTo>
                    <a:cubicBezTo>
                      <a:pt x="1380" y="7431"/>
                      <a:pt x="1231" y="4187"/>
                      <a:pt x="1864" y="758"/>
                    </a:cubicBezTo>
                    <a:cubicBezTo>
                      <a:pt x="1953" y="294"/>
                      <a:pt x="1557" y="1"/>
                      <a:pt x="1189"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2"/>
              <p:cNvSpPr/>
              <p:nvPr/>
            </p:nvSpPr>
            <p:spPr>
              <a:xfrm>
                <a:off x="6362069" y="594630"/>
                <a:ext cx="11399" cy="9460"/>
              </a:xfrm>
              <a:custGeom>
                <a:avLst/>
                <a:gdLst/>
                <a:ahLst/>
                <a:cxnLst/>
                <a:rect l="l" t="t" r="r" b="b"/>
                <a:pathLst>
                  <a:path w="1529" h="1269" extrusionOk="0">
                    <a:moveTo>
                      <a:pt x="783" y="1"/>
                    </a:moveTo>
                    <a:cubicBezTo>
                      <a:pt x="0" y="1"/>
                      <a:pt x="0" y="1268"/>
                      <a:pt x="783" y="1268"/>
                    </a:cubicBezTo>
                    <a:cubicBezTo>
                      <a:pt x="1529" y="1268"/>
                      <a:pt x="1529" y="1"/>
                      <a:pt x="783" y="1"/>
                    </a:cubicBezTo>
                    <a:close/>
                  </a:path>
                </a:pathLst>
              </a:custGeom>
              <a:solidFill>
                <a:srgbClr val="941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42"/>
            <p:cNvSpPr/>
            <p:nvPr/>
          </p:nvSpPr>
          <p:spPr>
            <a:xfrm>
              <a:off x="7015179" y="548499"/>
              <a:ext cx="60035" cy="148138"/>
            </a:xfrm>
            <a:custGeom>
              <a:avLst/>
              <a:gdLst/>
              <a:ahLst/>
              <a:cxnLst/>
              <a:rect l="l" t="t" r="r" b="b"/>
              <a:pathLst>
                <a:path w="8053" h="19871" extrusionOk="0">
                  <a:moveTo>
                    <a:pt x="2797" y="0"/>
                  </a:moveTo>
                  <a:cubicBezTo>
                    <a:pt x="2461" y="0"/>
                    <a:pt x="2014" y="0"/>
                    <a:pt x="1529" y="783"/>
                  </a:cubicBezTo>
                  <a:cubicBezTo>
                    <a:pt x="1" y="3095"/>
                    <a:pt x="1082" y="12713"/>
                    <a:pt x="3393" y="19871"/>
                  </a:cubicBezTo>
                  <a:cubicBezTo>
                    <a:pt x="4810" y="16926"/>
                    <a:pt x="6525" y="14912"/>
                    <a:pt x="8053" y="10700"/>
                  </a:cubicBezTo>
                  <a:cubicBezTo>
                    <a:pt x="7755" y="7755"/>
                    <a:pt x="6823" y="4660"/>
                    <a:pt x="5108" y="2163"/>
                  </a:cubicBezTo>
                  <a:cubicBezTo>
                    <a:pt x="4325" y="783"/>
                    <a:pt x="3579" y="150"/>
                    <a:pt x="2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2"/>
            <p:cNvSpPr/>
            <p:nvPr/>
          </p:nvSpPr>
          <p:spPr>
            <a:xfrm>
              <a:off x="7143576" y="391996"/>
              <a:ext cx="63651" cy="172628"/>
            </a:xfrm>
            <a:custGeom>
              <a:avLst/>
              <a:gdLst/>
              <a:ahLst/>
              <a:cxnLst/>
              <a:rect l="l" t="t" r="r" b="b"/>
              <a:pathLst>
                <a:path w="8538" h="23156" extrusionOk="0">
                  <a:moveTo>
                    <a:pt x="5159" y="0"/>
                  </a:moveTo>
                  <a:cubicBezTo>
                    <a:pt x="3055" y="0"/>
                    <a:pt x="1252" y="3412"/>
                    <a:pt x="485" y="9325"/>
                  </a:cubicBezTo>
                  <a:lnTo>
                    <a:pt x="1" y="23156"/>
                  </a:lnTo>
                  <a:cubicBezTo>
                    <a:pt x="4064" y="20844"/>
                    <a:pt x="6860" y="17713"/>
                    <a:pt x="8091" y="14470"/>
                  </a:cubicBezTo>
                  <a:cubicBezTo>
                    <a:pt x="8389" y="11823"/>
                    <a:pt x="8538" y="9474"/>
                    <a:pt x="8389" y="7312"/>
                  </a:cubicBezTo>
                  <a:cubicBezTo>
                    <a:pt x="8091" y="2801"/>
                    <a:pt x="7009" y="154"/>
                    <a:pt x="5295" y="5"/>
                  </a:cubicBezTo>
                  <a:cubicBezTo>
                    <a:pt x="5249" y="2"/>
                    <a:pt x="5204"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2"/>
            <p:cNvSpPr/>
            <p:nvPr/>
          </p:nvSpPr>
          <p:spPr>
            <a:xfrm>
              <a:off x="7296188" y="465391"/>
              <a:ext cx="40965" cy="39407"/>
            </a:xfrm>
            <a:custGeom>
              <a:avLst/>
              <a:gdLst/>
              <a:ahLst/>
              <a:cxnLst/>
              <a:rect l="l" t="t" r="r" b="b"/>
              <a:pathLst>
                <a:path w="5495" h="5286" extrusionOk="0">
                  <a:moveTo>
                    <a:pt x="4599" y="0"/>
                  </a:moveTo>
                  <a:cubicBezTo>
                    <a:pt x="4414" y="0"/>
                    <a:pt x="4228" y="77"/>
                    <a:pt x="4097" y="263"/>
                  </a:cubicBezTo>
                  <a:cubicBezTo>
                    <a:pt x="2979" y="1679"/>
                    <a:pt x="1749" y="3059"/>
                    <a:pt x="369" y="4289"/>
                  </a:cubicBezTo>
                  <a:cubicBezTo>
                    <a:pt x="0" y="4658"/>
                    <a:pt x="365" y="5285"/>
                    <a:pt x="840" y="5285"/>
                  </a:cubicBezTo>
                  <a:cubicBezTo>
                    <a:pt x="990" y="5285"/>
                    <a:pt x="1150" y="5223"/>
                    <a:pt x="1301" y="5072"/>
                  </a:cubicBezTo>
                  <a:cubicBezTo>
                    <a:pt x="2681" y="3842"/>
                    <a:pt x="3911" y="2425"/>
                    <a:pt x="5178" y="897"/>
                  </a:cubicBezTo>
                  <a:cubicBezTo>
                    <a:pt x="5495" y="448"/>
                    <a:pt x="5047" y="0"/>
                    <a:pt x="4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2"/>
            <p:cNvSpPr/>
            <p:nvPr/>
          </p:nvSpPr>
          <p:spPr>
            <a:xfrm>
              <a:off x="7038245" y="585811"/>
              <a:ext cx="9185" cy="27106"/>
            </a:xfrm>
            <a:custGeom>
              <a:avLst/>
              <a:gdLst/>
              <a:ahLst/>
              <a:cxnLst/>
              <a:rect l="l" t="t" r="r" b="b"/>
              <a:pathLst>
                <a:path w="1232" h="3636" extrusionOk="0">
                  <a:moveTo>
                    <a:pt x="616" y="0"/>
                  </a:moveTo>
                  <a:cubicBezTo>
                    <a:pt x="308" y="0"/>
                    <a:pt x="1" y="196"/>
                    <a:pt x="1" y="587"/>
                  </a:cubicBezTo>
                  <a:lnTo>
                    <a:pt x="1" y="3048"/>
                  </a:lnTo>
                  <a:cubicBezTo>
                    <a:pt x="1" y="3439"/>
                    <a:pt x="308" y="3635"/>
                    <a:pt x="616" y="3635"/>
                  </a:cubicBezTo>
                  <a:cubicBezTo>
                    <a:pt x="923" y="3635"/>
                    <a:pt x="1231" y="3439"/>
                    <a:pt x="1231" y="3048"/>
                  </a:cubicBezTo>
                  <a:lnTo>
                    <a:pt x="1231" y="587"/>
                  </a:lnTo>
                  <a:cubicBezTo>
                    <a:pt x="1231" y="196"/>
                    <a:pt x="923" y="0"/>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BAA-474B-48AA-876D-675CAE5F25B3}"/>
              </a:ext>
            </a:extLst>
          </p:cNvPr>
          <p:cNvSpPr>
            <a:spLocks noGrp="1"/>
          </p:cNvSpPr>
          <p:nvPr>
            <p:ph type="title"/>
          </p:nvPr>
        </p:nvSpPr>
        <p:spPr>
          <a:xfrm>
            <a:off x="1" y="4637314"/>
            <a:ext cx="9143999" cy="597627"/>
          </a:xfrm>
        </p:spPr>
        <p:txBody>
          <a:bodyPr/>
          <a:lstStyle/>
          <a:p>
            <a:pPr algn="ctr"/>
            <a:r>
              <a:rPr lang="vi-VN" sz="2000" b="0" i="0">
                <a:solidFill>
                  <a:srgbClr val="333333"/>
                </a:solidFill>
                <a:effectLst>
                  <a:outerShdw blurRad="38100" dist="38100" dir="2700000" algn="tl">
                    <a:srgbClr val="000000">
                      <a:alpha val="43137"/>
                    </a:srgbClr>
                  </a:outerShdw>
                </a:effectLst>
                <a:latin typeface="Arial" panose="020B0604020202020204" pitchFamily="34" charset="0"/>
              </a:rPr>
              <a:t>Khu vực nào càng có sự cởi mở trong xã hội thì nguy cơ lây nhiễm lại càng cao</a:t>
            </a:r>
            <a:endParaRPr lang="vi-VN" sz="2000">
              <a:effectLst>
                <a:outerShdw blurRad="38100" dist="38100" dir="2700000" algn="tl">
                  <a:srgbClr val="000000">
                    <a:alpha val="43137"/>
                  </a:srgbClr>
                </a:outerShdw>
              </a:effectLst>
            </a:endParaRPr>
          </a:p>
        </p:txBody>
      </p:sp>
      <mc:AlternateContent xmlns:mc="http://schemas.openxmlformats.org/markup-compatibility/2006" xmlns:cx2="http://schemas.microsoft.com/office/drawing/2015/10/21/chartex">
        <mc:Choice Requires="cx2">
          <p:graphicFrame>
            <p:nvGraphicFramePr>
              <p:cNvPr id="22" name="Chart 21">
                <a:extLst>
                  <a:ext uri="{FF2B5EF4-FFF2-40B4-BE49-F238E27FC236}">
                    <a16:creationId xmlns:a16="http://schemas.microsoft.com/office/drawing/2014/main" id="{6C0E8CF3-D162-46F0-A436-96773F29FB62}"/>
                  </a:ext>
                </a:extLst>
              </p:cNvPr>
              <p:cNvGraphicFramePr/>
              <p:nvPr>
                <p:extLst>
                  <p:ext uri="{D42A27DB-BD31-4B8C-83A1-F6EECF244321}">
                    <p14:modId xmlns:p14="http://schemas.microsoft.com/office/powerpoint/2010/main" val="2700569959"/>
                  </p:ext>
                </p:extLst>
              </p:nvPr>
            </p:nvGraphicFramePr>
            <p:xfrm>
              <a:off x="0" y="0"/>
              <a:ext cx="9144000" cy="463731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2" name="Chart 21">
                <a:extLst>
                  <a:ext uri="{FF2B5EF4-FFF2-40B4-BE49-F238E27FC236}">
                    <a16:creationId xmlns:a16="http://schemas.microsoft.com/office/drawing/2014/main" id="{6C0E8CF3-D162-46F0-A436-96773F29FB62}"/>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4637314"/>
              </a:xfrm>
              <a:prstGeom prst="rect">
                <a:avLst/>
              </a:prstGeom>
            </p:spPr>
          </p:pic>
        </mc:Fallback>
      </mc:AlternateContent>
    </p:spTree>
    <p:extLst>
      <p:ext uri="{BB962C8B-B14F-4D97-AF65-F5344CB8AC3E}">
        <p14:creationId xmlns:p14="http://schemas.microsoft.com/office/powerpoint/2010/main" val="3064203485"/>
      </p:ext>
    </p:extLst>
  </p:cSld>
  <p:clrMapOvr>
    <a:masterClrMapping/>
  </p:clrMapOvr>
</p:sld>
</file>

<file path=ppt/theme/theme1.xml><?xml version="1.0" encoding="utf-8"?>
<a:theme xmlns:a="http://schemas.openxmlformats.org/drawingml/2006/main" name="HIV Disease by Slidesgo">
  <a:themeElements>
    <a:clrScheme name="Simple Light">
      <a:dk1>
        <a:srgbClr val="D6473F"/>
      </a:dk1>
      <a:lt1>
        <a:srgbClr val="FFFAF3"/>
      </a:lt1>
      <a:dk2>
        <a:srgbClr val="13242C"/>
      </a:dk2>
      <a:lt2>
        <a:srgbClr val="E7DFD8"/>
      </a:lt2>
      <a:accent1>
        <a:srgbClr val="B7A89E"/>
      </a:accent1>
      <a:accent2>
        <a:srgbClr val="D6473F"/>
      </a:accent2>
      <a:accent3>
        <a:srgbClr val="FD8E65"/>
      </a:accent3>
      <a:accent4>
        <a:srgbClr val="FF867C"/>
      </a:accent4>
      <a:accent5>
        <a:srgbClr val="3F5477"/>
      </a:accent5>
      <a:accent6>
        <a:srgbClr val="FCC068"/>
      </a:accent6>
      <a:hlink>
        <a:srgbClr val="D647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3538</TotalTime>
  <Words>829</Words>
  <Application>Microsoft Office PowerPoint</Application>
  <PresentationFormat>On-screen Show (16:9)</PresentationFormat>
  <Paragraphs>67</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Poppins</vt:lpstr>
      <vt:lpstr>Montserrat</vt:lpstr>
      <vt:lpstr>Times New Roman</vt:lpstr>
      <vt:lpstr>HIV Disease by Slidesgo</vt:lpstr>
      <vt:lpstr>PowerPoint Presentation</vt:lpstr>
      <vt:lpstr>PowerPoint Presentation</vt:lpstr>
      <vt:lpstr>PowerPoint Presentation</vt:lpstr>
      <vt:lpstr>PowerPoint Presentation</vt:lpstr>
      <vt:lpstr>PowerPoint Presentation</vt:lpstr>
      <vt:lpstr>HIV/AIDS DISEASE</vt:lpstr>
      <vt:lpstr>PowerPoint Presentation</vt:lpstr>
      <vt:lpstr>CON SỐ BIẾT NÓI</vt:lpstr>
      <vt:lpstr>Khu vực nào càng có sự cởi mở trong xã hội thì nguy cơ lây nhiễm lại càng cao</vt:lpstr>
      <vt:lpstr>PowerPoint Presentation</vt:lpstr>
      <vt:lpstr>230.000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DISEASE</dc:title>
  <dc:creator>Windows 11</dc:creator>
  <cp:lastModifiedBy>Dang Cong Tri</cp:lastModifiedBy>
  <cp:revision>22</cp:revision>
  <dcterms:modified xsi:type="dcterms:W3CDTF">2023-12-04T09:08:05Z</dcterms:modified>
</cp:coreProperties>
</file>