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honburi" panose="00000500000000000000" pitchFamily="2" charset="-34"/>
      <p:regular r:id="rId13"/>
    </p:embeddedFont>
    <p:embeddedFont>
      <p:font typeface="DejaVu Serif" panose="020B0604020202020204" charset="0"/>
      <p:regular r:id="rId14"/>
    </p:embeddedFont>
    <p:embeddedFont>
      <p:font typeface="ITC Motter Corpus Regular" panose="020B0604020202020204" charset="-93"/>
      <p:regular r:id="rId15"/>
    </p:embeddedFont>
    <p:embeddedFont>
      <p:font typeface="Microsoft New Tai Lue" panose="020B0502040204020203" pitchFamily="34" charset="0"/>
      <p:regular r:id="rId16"/>
      <p:bold r:id="rId17"/>
    </p:embeddedFont>
    <p:embeddedFont>
      <p:font typeface="Montserrat Classic" panose="020B0604020202020204" charset="0"/>
      <p:regular r:id="rId18"/>
    </p:embeddedFont>
    <p:embeddedFont>
      <p:font typeface="Sigmar One" panose="020B0604020202020204" charset="-93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7426">
            <a:off x="5933220" y="1490605"/>
            <a:ext cx="3139317" cy="255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5000" spc="1200" dirty="0">
                <a:solidFill>
                  <a:srgbClr val="7F5FAD"/>
                </a:solidFill>
                <a:latin typeface="ITC Motter Corpus Regular"/>
              </a:rPr>
              <a:t>LO</a:t>
            </a:r>
          </a:p>
        </p:txBody>
      </p:sp>
      <p:sp>
        <p:nvSpPr>
          <p:cNvPr id="3" name="TextBox 3"/>
          <p:cNvSpPr txBox="1"/>
          <p:nvPr/>
        </p:nvSpPr>
        <p:spPr>
          <a:xfrm rot="-431668">
            <a:off x="9058389" y="1353349"/>
            <a:ext cx="4137025" cy="251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5000" spc="1200" dirty="0">
                <a:solidFill>
                  <a:srgbClr val="7F5FAD"/>
                </a:solidFill>
                <a:latin typeface="ITC Motter Corpus Regular"/>
              </a:rPr>
              <a:t>VE,</a:t>
            </a:r>
          </a:p>
        </p:txBody>
      </p:sp>
      <p:sp>
        <p:nvSpPr>
          <p:cNvPr id="4" name="TextBox 4"/>
          <p:cNvSpPr txBox="1"/>
          <p:nvPr/>
        </p:nvSpPr>
        <p:spPr>
          <a:xfrm rot="383860">
            <a:off x="5405405" y="3457531"/>
            <a:ext cx="2528675" cy="249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5000" spc="1200" dirty="0">
                <a:solidFill>
                  <a:srgbClr val="7F5FAD"/>
                </a:solidFill>
                <a:latin typeface="ITC Motter Corpus Regular"/>
              </a:rPr>
              <a:t>SI</a:t>
            </a:r>
          </a:p>
        </p:txBody>
      </p:sp>
      <p:sp>
        <p:nvSpPr>
          <p:cNvPr id="5" name="TextBox 5"/>
          <p:cNvSpPr txBox="1"/>
          <p:nvPr/>
        </p:nvSpPr>
        <p:spPr>
          <a:xfrm rot="-431668">
            <a:off x="7964055" y="3328844"/>
            <a:ext cx="5858324" cy="261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5000" spc="1200" dirty="0">
                <a:solidFill>
                  <a:srgbClr val="7F5FAD"/>
                </a:solidFill>
                <a:latin typeface="ITC Motter Corpus Regular"/>
              </a:rPr>
              <a:t>MON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97063" y="5981213"/>
            <a:ext cx="1189387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320" dirty="0">
                <a:solidFill>
                  <a:srgbClr val="7F5FAD"/>
                </a:solidFill>
                <a:latin typeface="Sigmar One"/>
              </a:rPr>
              <a:t>THƯƠNG MẾN, SIMON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-1836253" y="-1309116"/>
            <a:ext cx="8102939" cy="7626891"/>
          </a:xfrm>
          <a:custGeom>
            <a:avLst/>
            <a:gdLst/>
            <a:ahLst/>
            <a:cxnLst/>
            <a:rect l="l" t="t" r="r" b="b"/>
            <a:pathLst>
              <a:path w="8102939" h="7626891">
                <a:moveTo>
                  <a:pt x="8102939" y="7626892"/>
                </a:moveTo>
                <a:lnTo>
                  <a:pt x="0" y="7626892"/>
                </a:lnTo>
                <a:lnTo>
                  <a:pt x="0" y="0"/>
                </a:lnTo>
                <a:lnTo>
                  <a:pt x="8102939" y="0"/>
                </a:lnTo>
                <a:lnTo>
                  <a:pt x="8102939" y="762689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89256" y="4139453"/>
            <a:ext cx="8102939" cy="7626891"/>
          </a:xfrm>
          <a:custGeom>
            <a:avLst/>
            <a:gdLst/>
            <a:ahLst/>
            <a:cxnLst/>
            <a:rect l="l" t="t" r="r" b="b"/>
            <a:pathLst>
              <a:path w="8102939" h="7626891">
                <a:moveTo>
                  <a:pt x="0" y="0"/>
                </a:moveTo>
                <a:lnTo>
                  <a:pt x="8102939" y="0"/>
                </a:lnTo>
                <a:lnTo>
                  <a:pt x="8102939" y="7626892"/>
                </a:lnTo>
                <a:lnTo>
                  <a:pt x="0" y="762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463820">
            <a:off x="-3391534" y="6552872"/>
            <a:ext cx="8984368" cy="7468256"/>
          </a:xfrm>
          <a:custGeom>
            <a:avLst/>
            <a:gdLst/>
            <a:ahLst/>
            <a:cxnLst/>
            <a:rect l="l" t="t" r="r" b="b"/>
            <a:pathLst>
              <a:path w="8984368" h="7468256">
                <a:moveTo>
                  <a:pt x="0" y="0"/>
                </a:moveTo>
                <a:lnTo>
                  <a:pt x="8984368" y="0"/>
                </a:lnTo>
                <a:lnTo>
                  <a:pt x="8984368" y="7468256"/>
                </a:lnTo>
                <a:lnTo>
                  <a:pt x="0" y="746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846378">
            <a:off x="13452158" y="-3995188"/>
            <a:ext cx="7614283" cy="8944826"/>
          </a:xfrm>
          <a:custGeom>
            <a:avLst/>
            <a:gdLst/>
            <a:ahLst/>
            <a:cxnLst/>
            <a:rect l="l" t="t" r="r" b="b"/>
            <a:pathLst>
              <a:path w="7614283" h="8944826">
                <a:moveTo>
                  <a:pt x="0" y="0"/>
                </a:moveTo>
                <a:lnTo>
                  <a:pt x="7614284" y="0"/>
                </a:lnTo>
                <a:lnTo>
                  <a:pt x="7614284" y="8944826"/>
                </a:lnTo>
                <a:lnTo>
                  <a:pt x="0" y="8944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92825">
            <a:off x="-701644" y="5400397"/>
            <a:ext cx="4118445" cy="3619083"/>
          </a:xfrm>
          <a:custGeom>
            <a:avLst/>
            <a:gdLst/>
            <a:ahLst/>
            <a:cxnLst/>
            <a:rect l="l" t="t" r="r" b="b"/>
            <a:pathLst>
              <a:path w="4118445" h="3619083">
                <a:moveTo>
                  <a:pt x="0" y="0"/>
                </a:moveTo>
                <a:lnTo>
                  <a:pt x="4118445" y="0"/>
                </a:lnTo>
                <a:lnTo>
                  <a:pt x="4118445" y="3619083"/>
                </a:lnTo>
                <a:lnTo>
                  <a:pt x="0" y="3619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658224">
            <a:off x="1278385" y="7219309"/>
            <a:ext cx="4588447" cy="4077982"/>
          </a:xfrm>
          <a:custGeom>
            <a:avLst/>
            <a:gdLst/>
            <a:ahLst/>
            <a:cxnLst/>
            <a:rect l="l" t="t" r="r" b="b"/>
            <a:pathLst>
              <a:path w="4588447" h="4077982">
                <a:moveTo>
                  <a:pt x="0" y="0"/>
                </a:moveTo>
                <a:lnTo>
                  <a:pt x="4588447" y="0"/>
                </a:lnTo>
                <a:lnTo>
                  <a:pt x="4588447" y="4077982"/>
                </a:lnTo>
                <a:lnTo>
                  <a:pt x="0" y="407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23309">
            <a:off x="13084261" y="-710126"/>
            <a:ext cx="6355204" cy="4345371"/>
          </a:xfrm>
          <a:custGeom>
            <a:avLst/>
            <a:gdLst/>
            <a:ahLst/>
            <a:cxnLst/>
            <a:rect l="l" t="t" r="r" b="b"/>
            <a:pathLst>
              <a:path w="6355204" h="4345371">
                <a:moveTo>
                  <a:pt x="0" y="0"/>
                </a:moveTo>
                <a:lnTo>
                  <a:pt x="6355204" y="0"/>
                </a:lnTo>
                <a:lnTo>
                  <a:pt x="6355204" y="4345371"/>
                </a:lnTo>
                <a:lnTo>
                  <a:pt x="0" y="4345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381" b="-13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9324" y="1408521"/>
            <a:ext cx="15489351" cy="7469957"/>
            <a:chOff x="0" y="0"/>
            <a:chExt cx="7822477" cy="37724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22477" cy="3772500"/>
            </a:xfrm>
            <a:custGeom>
              <a:avLst/>
              <a:gdLst/>
              <a:ahLst/>
              <a:cxnLst/>
              <a:rect l="l" t="t" r="r" b="b"/>
              <a:pathLst>
                <a:path w="7822477" h="3772500">
                  <a:moveTo>
                    <a:pt x="769801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98017" y="0"/>
                  </a:lnTo>
                  <a:cubicBezTo>
                    <a:pt x="7766597" y="0"/>
                    <a:pt x="7822477" y="55880"/>
                    <a:pt x="7822477" y="124460"/>
                  </a:cubicBezTo>
                  <a:lnTo>
                    <a:pt x="7822477" y="3648039"/>
                  </a:lnTo>
                  <a:cubicBezTo>
                    <a:pt x="7822477" y="3716619"/>
                    <a:pt x="7766597" y="3772500"/>
                    <a:pt x="7698017" y="3772500"/>
                  </a:cubicBezTo>
                  <a:close/>
                </a:path>
              </a:pathLst>
            </a:custGeom>
            <a:solidFill>
              <a:srgbClr val="FECDF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60549" y="6457709"/>
            <a:ext cx="9112767" cy="5194277"/>
          </a:xfrm>
          <a:custGeom>
            <a:avLst/>
            <a:gdLst/>
            <a:ahLst/>
            <a:cxnLst/>
            <a:rect l="l" t="t" r="r" b="b"/>
            <a:pathLst>
              <a:path w="9112767" h="5194277">
                <a:moveTo>
                  <a:pt x="0" y="0"/>
                </a:moveTo>
                <a:lnTo>
                  <a:pt x="9112767" y="0"/>
                </a:lnTo>
                <a:lnTo>
                  <a:pt x="9112767" y="5194277"/>
                </a:lnTo>
                <a:lnTo>
                  <a:pt x="0" y="5194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7174">
            <a:off x="-462579" y="-1496023"/>
            <a:ext cx="7049837" cy="5049446"/>
          </a:xfrm>
          <a:custGeom>
            <a:avLst/>
            <a:gdLst/>
            <a:ahLst/>
            <a:cxnLst/>
            <a:rect l="l" t="t" r="r" b="b"/>
            <a:pathLst>
              <a:path w="7049837" h="5049446">
                <a:moveTo>
                  <a:pt x="0" y="0"/>
                </a:moveTo>
                <a:lnTo>
                  <a:pt x="7049837" y="0"/>
                </a:lnTo>
                <a:lnTo>
                  <a:pt x="7049837" y="5049446"/>
                </a:lnTo>
                <a:lnTo>
                  <a:pt x="0" y="50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66715">
            <a:off x="396413" y="7087632"/>
            <a:ext cx="3166322" cy="2782406"/>
          </a:xfrm>
          <a:custGeom>
            <a:avLst/>
            <a:gdLst/>
            <a:ahLst/>
            <a:cxnLst/>
            <a:rect l="l" t="t" r="r" b="b"/>
            <a:pathLst>
              <a:path w="3166322" h="2782406">
                <a:moveTo>
                  <a:pt x="0" y="0"/>
                </a:moveTo>
                <a:lnTo>
                  <a:pt x="3166322" y="0"/>
                </a:lnTo>
                <a:lnTo>
                  <a:pt x="3166322" y="2782405"/>
                </a:lnTo>
                <a:lnTo>
                  <a:pt x="0" y="2782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73406">
            <a:off x="12855075" y="19955"/>
            <a:ext cx="6086864" cy="2777132"/>
          </a:xfrm>
          <a:custGeom>
            <a:avLst/>
            <a:gdLst/>
            <a:ahLst/>
            <a:cxnLst/>
            <a:rect l="l" t="t" r="r" b="b"/>
            <a:pathLst>
              <a:path w="6086864" h="2777132">
                <a:moveTo>
                  <a:pt x="0" y="0"/>
                </a:moveTo>
                <a:lnTo>
                  <a:pt x="6086864" y="0"/>
                </a:lnTo>
                <a:lnTo>
                  <a:pt x="6086864" y="2777132"/>
                </a:lnTo>
                <a:lnTo>
                  <a:pt x="0" y="2777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62340" y="2182072"/>
            <a:ext cx="12542783" cy="510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Đổi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cách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ví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dụ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khác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: </a:t>
            </a:r>
          </a:p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‘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đặc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biệt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’? Ồ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xấu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xí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? Ồ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giàu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? Ồ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  <a:spcBef>
                <a:spcPct val="0"/>
              </a:spcBef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Vậy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‘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đặc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biệt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’,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xấu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xí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và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giàu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? Ồ,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lẽ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324" y="1408521"/>
            <a:ext cx="15489351" cy="7469957"/>
            <a:chOff x="0" y="0"/>
            <a:chExt cx="7822477" cy="3772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22477" cy="3772500"/>
            </a:xfrm>
            <a:custGeom>
              <a:avLst/>
              <a:gdLst/>
              <a:ahLst/>
              <a:cxnLst/>
              <a:rect l="l" t="t" r="r" b="b"/>
              <a:pathLst>
                <a:path w="7822477" h="3772500">
                  <a:moveTo>
                    <a:pt x="769801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98017" y="0"/>
                  </a:lnTo>
                  <a:cubicBezTo>
                    <a:pt x="7766597" y="0"/>
                    <a:pt x="7822477" y="55880"/>
                    <a:pt x="7822477" y="124460"/>
                  </a:cubicBezTo>
                  <a:lnTo>
                    <a:pt x="7822477" y="3648039"/>
                  </a:lnTo>
                  <a:cubicBezTo>
                    <a:pt x="7822477" y="3716619"/>
                    <a:pt x="7766597" y="3772500"/>
                    <a:pt x="7698017" y="3772500"/>
                  </a:cubicBezTo>
                  <a:close/>
                </a:path>
              </a:pathLst>
            </a:custGeom>
            <a:solidFill>
              <a:srgbClr val="7F5FAD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-2540889" y="-1525308"/>
            <a:ext cx="7139178" cy="8229600"/>
          </a:xfrm>
          <a:custGeom>
            <a:avLst/>
            <a:gdLst/>
            <a:ahLst/>
            <a:cxnLst/>
            <a:rect l="l" t="t" r="r" b="b"/>
            <a:pathLst>
              <a:path w="7139178" h="8229600">
                <a:moveTo>
                  <a:pt x="7139178" y="0"/>
                </a:moveTo>
                <a:lnTo>
                  <a:pt x="0" y="0"/>
                </a:lnTo>
                <a:lnTo>
                  <a:pt x="0" y="8229600"/>
                </a:lnTo>
                <a:lnTo>
                  <a:pt x="7139178" y="8229600"/>
                </a:lnTo>
                <a:lnTo>
                  <a:pt x="71391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89711" y="-1525308"/>
            <a:ext cx="7139178" cy="8229600"/>
          </a:xfrm>
          <a:custGeom>
            <a:avLst/>
            <a:gdLst/>
            <a:ahLst/>
            <a:cxnLst/>
            <a:rect l="l" t="t" r="r" b="b"/>
            <a:pathLst>
              <a:path w="7139178" h="8229600">
                <a:moveTo>
                  <a:pt x="0" y="0"/>
                </a:moveTo>
                <a:lnTo>
                  <a:pt x="7139178" y="0"/>
                </a:lnTo>
                <a:lnTo>
                  <a:pt x="71391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22530" y="1670545"/>
            <a:ext cx="10944187" cy="6945911"/>
          </a:xfrm>
          <a:custGeom>
            <a:avLst/>
            <a:gdLst/>
            <a:ahLst/>
            <a:cxnLst/>
            <a:rect l="l" t="t" r="r" b="b"/>
            <a:pathLst>
              <a:path w="10944187" h="6945911">
                <a:moveTo>
                  <a:pt x="0" y="0"/>
                </a:moveTo>
                <a:lnTo>
                  <a:pt x="10944187" y="0"/>
                </a:lnTo>
                <a:lnTo>
                  <a:pt x="10944187" y="6945910"/>
                </a:lnTo>
                <a:lnTo>
                  <a:pt x="0" y="6945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17570" y="-731448"/>
            <a:ext cx="7452860" cy="3400367"/>
          </a:xfrm>
          <a:custGeom>
            <a:avLst/>
            <a:gdLst/>
            <a:ahLst/>
            <a:cxnLst/>
            <a:rect l="l" t="t" r="r" b="b"/>
            <a:pathLst>
              <a:path w="7452860" h="3400367">
                <a:moveTo>
                  <a:pt x="0" y="0"/>
                </a:moveTo>
                <a:lnTo>
                  <a:pt x="7452860" y="0"/>
                </a:lnTo>
                <a:lnTo>
                  <a:pt x="7452860" y="3400368"/>
                </a:lnTo>
                <a:lnTo>
                  <a:pt x="0" y="3400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60096">
            <a:off x="-1278318" y="-291662"/>
            <a:ext cx="7452860" cy="3400367"/>
          </a:xfrm>
          <a:custGeom>
            <a:avLst/>
            <a:gdLst/>
            <a:ahLst/>
            <a:cxnLst/>
            <a:rect l="l" t="t" r="r" b="b"/>
            <a:pathLst>
              <a:path w="7452860" h="3400367">
                <a:moveTo>
                  <a:pt x="0" y="0"/>
                </a:moveTo>
                <a:lnTo>
                  <a:pt x="7452860" y="0"/>
                </a:lnTo>
                <a:lnTo>
                  <a:pt x="7452860" y="3400367"/>
                </a:lnTo>
                <a:lnTo>
                  <a:pt x="0" y="3400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4152">
            <a:off x="12118478" y="-282127"/>
            <a:ext cx="7452860" cy="3400367"/>
          </a:xfrm>
          <a:custGeom>
            <a:avLst/>
            <a:gdLst/>
            <a:ahLst/>
            <a:cxnLst/>
            <a:rect l="l" t="t" r="r" b="b"/>
            <a:pathLst>
              <a:path w="7452860" h="3400367">
                <a:moveTo>
                  <a:pt x="0" y="0"/>
                </a:moveTo>
                <a:lnTo>
                  <a:pt x="7452860" y="0"/>
                </a:lnTo>
                <a:lnTo>
                  <a:pt x="7452860" y="3400368"/>
                </a:lnTo>
                <a:lnTo>
                  <a:pt x="0" y="3400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1717" y="1418057"/>
            <a:ext cx="17224569" cy="8368382"/>
          </a:xfrm>
          <a:custGeom>
            <a:avLst/>
            <a:gdLst/>
            <a:ahLst/>
            <a:cxnLst/>
            <a:rect l="l" t="t" r="r" b="b"/>
            <a:pathLst>
              <a:path w="17224569" h="8368382">
                <a:moveTo>
                  <a:pt x="0" y="0"/>
                </a:moveTo>
                <a:lnTo>
                  <a:pt x="17224569" y="0"/>
                </a:lnTo>
                <a:lnTo>
                  <a:pt x="17224569" y="8368382"/>
                </a:lnTo>
                <a:lnTo>
                  <a:pt x="0" y="8368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324" y="1408521"/>
            <a:ext cx="15489351" cy="7469957"/>
            <a:chOff x="0" y="0"/>
            <a:chExt cx="7822477" cy="3772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22477" cy="3772500"/>
            </a:xfrm>
            <a:custGeom>
              <a:avLst/>
              <a:gdLst/>
              <a:ahLst/>
              <a:cxnLst/>
              <a:rect l="l" t="t" r="r" b="b"/>
              <a:pathLst>
                <a:path w="7822477" h="3772500">
                  <a:moveTo>
                    <a:pt x="769801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98017" y="0"/>
                  </a:lnTo>
                  <a:cubicBezTo>
                    <a:pt x="7766597" y="0"/>
                    <a:pt x="7822477" y="55880"/>
                    <a:pt x="7822477" y="124460"/>
                  </a:cubicBezTo>
                  <a:lnTo>
                    <a:pt x="7822477" y="3648039"/>
                  </a:lnTo>
                  <a:cubicBezTo>
                    <a:pt x="7822477" y="3716619"/>
                    <a:pt x="7766597" y="3772500"/>
                    <a:pt x="7698017" y="3772500"/>
                  </a:cubicBezTo>
                  <a:close/>
                </a:path>
              </a:pathLst>
            </a:custGeom>
            <a:solidFill>
              <a:srgbClr val="7F5FA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669095" y="7680184"/>
            <a:ext cx="8949810" cy="6488613"/>
          </a:xfrm>
          <a:custGeom>
            <a:avLst/>
            <a:gdLst/>
            <a:ahLst/>
            <a:cxnLst/>
            <a:rect l="l" t="t" r="r" b="b"/>
            <a:pathLst>
              <a:path w="8949810" h="6488613">
                <a:moveTo>
                  <a:pt x="0" y="0"/>
                </a:moveTo>
                <a:lnTo>
                  <a:pt x="8949810" y="0"/>
                </a:lnTo>
                <a:lnTo>
                  <a:pt x="8949810" y="6488612"/>
                </a:lnTo>
                <a:lnTo>
                  <a:pt x="0" y="648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6177">
            <a:off x="-1292356" y="-816519"/>
            <a:ext cx="5397349" cy="3690438"/>
          </a:xfrm>
          <a:custGeom>
            <a:avLst/>
            <a:gdLst/>
            <a:ahLst/>
            <a:cxnLst/>
            <a:rect l="l" t="t" r="r" b="b"/>
            <a:pathLst>
              <a:path w="5397349" h="3690438">
                <a:moveTo>
                  <a:pt x="0" y="0"/>
                </a:moveTo>
                <a:lnTo>
                  <a:pt x="5397349" y="0"/>
                </a:lnTo>
                <a:lnTo>
                  <a:pt x="5397349" y="3690438"/>
                </a:lnTo>
                <a:lnTo>
                  <a:pt x="0" y="3690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61034">
            <a:off x="14368468" y="-304326"/>
            <a:ext cx="4834870" cy="3777242"/>
          </a:xfrm>
          <a:custGeom>
            <a:avLst/>
            <a:gdLst/>
            <a:ahLst/>
            <a:cxnLst/>
            <a:rect l="l" t="t" r="r" b="b"/>
            <a:pathLst>
              <a:path w="4834870" h="3777242">
                <a:moveTo>
                  <a:pt x="0" y="0"/>
                </a:moveTo>
                <a:lnTo>
                  <a:pt x="4834870" y="0"/>
                </a:lnTo>
                <a:lnTo>
                  <a:pt x="4834870" y="3777242"/>
                </a:lnTo>
                <a:lnTo>
                  <a:pt x="0" y="377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72861" y="1616601"/>
            <a:ext cx="14742278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600" spc="184" dirty="0">
                <a:solidFill>
                  <a:srgbClr val="F2F2F2"/>
                </a:solidFill>
                <a:latin typeface="Chonburi"/>
              </a:rPr>
              <a:t>NHỮNG ĐIỀU CƠ BẢN CẦN BIẾT TRƯỚC KHI VÀO NỘI DUNG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8195" y="3207128"/>
            <a:ext cx="14506944" cy="517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tính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sinh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chỉ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02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nam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-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nữ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(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tính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thứ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3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khái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            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niệm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SAI)</a:t>
            </a: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Bản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dạng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nhìn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nhận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một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về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tính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</a:t>
            </a:r>
            <a:endParaRPr lang="en-US" sz="320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Xu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hướng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tính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dục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sự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hấp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dẫn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về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tình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hoặc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tình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dục</a:t>
            </a:r>
            <a:endParaRPr lang="en-US" sz="320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Lệch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lạc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tình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dục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rối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loạn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về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chức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năng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sinh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lý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gồm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rối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loạn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hành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vi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vượt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ra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ngoài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chuẩn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mực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đạo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đức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văn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hoá</a:t>
            </a:r>
            <a:endParaRPr lang="en-US" sz="320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Loại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bỏ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Ngày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17/5/1990,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Tổ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Chức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Y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tế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Thế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chính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thức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loại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bỏ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đồng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tính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luyến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ái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ra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khỏi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danh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sách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bệnh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Tâm</a:t>
            </a:r>
            <a:r>
              <a:rPr lang="en-US" sz="320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thần</a:t>
            </a:r>
            <a:endParaRPr lang="en-US" sz="320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algn="just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114677">
            <a:off x="14900768" y="6418171"/>
            <a:ext cx="3770271" cy="5680257"/>
          </a:xfrm>
          <a:custGeom>
            <a:avLst/>
            <a:gdLst/>
            <a:ahLst/>
            <a:cxnLst/>
            <a:rect l="l" t="t" r="r" b="b"/>
            <a:pathLst>
              <a:path w="3770271" h="5680257">
                <a:moveTo>
                  <a:pt x="0" y="0"/>
                </a:moveTo>
                <a:lnTo>
                  <a:pt x="3770270" y="0"/>
                </a:lnTo>
                <a:lnTo>
                  <a:pt x="3770270" y="5680258"/>
                </a:lnTo>
                <a:lnTo>
                  <a:pt x="0" y="5680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98563" flipH="1">
            <a:off x="-478817" y="6714906"/>
            <a:ext cx="3770271" cy="5680257"/>
          </a:xfrm>
          <a:custGeom>
            <a:avLst/>
            <a:gdLst/>
            <a:ahLst/>
            <a:cxnLst/>
            <a:rect l="l" t="t" r="r" b="b"/>
            <a:pathLst>
              <a:path w="3770271" h="5680257">
                <a:moveTo>
                  <a:pt x="3770271" y="0"/>
                </a:moveTo>
                <a:lnTo>
                  <a:pt x="0" y="0"/>
                </a:lnTo>
                <a:lnTo>
                  <a:pt x="0" y="5680257"/>
                </a:lnTo>
                <a:lnTo>
                  <a:pt x="3770271" y="5680257"/>
                </a:lnTo>
                <a:lnTo>
                  <a:pt x="37702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63262" y="1408521"/>
            <a:ext cx="11925414" cy="7469957"/>
            <a:chOff x="0" y="0"/>
            <a:chExt cx="6022607" cy="37724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22607" cy="3772500"/>
            </a:xfrm>
            <a:custGeom>
              <a:avLst/>
              <a:gdLst/>
              <a:ahLst/>
              <a:cxnLst/>
              <a:rect l="l" t="t" r="r" b="b"/>
              <a:pathLst>
                <a:path w="6022607" h="3772500">
                  <a:moveTo>
                    <a:pt x="589814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98147" y="0"/>
                  </a:lnTo>
                  <a:cubicBezTo>
                    <a:pt x="5966727" y="0"/>
                    <a:pt x="6022607" y="55880"/>
                    <a:pt x="6022607" y="124460"/>
                  </a:cubicBezTo>
                  <a:lnTo>
                    <a:pt x="6022607" y="3648039"/>
                  </a:lnTo>
                  <a:cubicBezTo>
                    <a:pt x="6022607" y="3716619"/>
                    <a:pt x="5966727" y="3772500"/>
                    <a:pt x="5898147" y="3772500"/>
                  </a:cubicBezTo>
                  <a:close/>
                </a:path>
              </a:pathLst>
            </a:custGeom>
            <a:solidFill>
              <a:srgbClr val="FECDF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779412" y="2316570"/>
            <a:ext cx="5552498" cy="8575286"/>
          </a:xfrm>
          <a:custGeom>
            <a:avLst/>
            <a:gdLst/>
            <a:ahLst/>
            <a:cxnLst/>
            <a:rect l="l" t="t" r="r" b="b"/>
            <a:pathLst>
              <a:path w="5552498" h="8575286">
                <a:moveTo>
                  <a:pt x="0" y="0"/>
                </a:moveTo>
                <a:lnTo>
                  <a:pt x="5552497" y="0"/>
                </a:lnTo>
                <a:lnTo>
                  <a:pt x="5552497" y="8575286"/>
                </a:lnTo>
                <a:lnTo>
                  <a:pt x="0" y="857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6175" flipH="1">
            <a:off x="14996389" y="6915403"/>
            <a:ext cx="4525822" cy="3926150"/>
          </a:xfrm>
          <a:custGeom>
            <a:avLst/>
            <a:gdLst/>
            <a:ahLst/>
            <a:cxnLst/>
            <a:rect l="l" t="t" r="r" b="b"/>
            <a:pathLst>
              <a:path w="4525822" h="3926150">
                <a:moveTo>
                  <a:pt x="4525822" y="0"/>
                </a:moveTo>
                <a:lnTo>
                  <a:pt x="0" y="0"/>
                </a:lnTo>
                <a:lnTo>
                  <a:pt x="0" y="3926151"/>
                </a:lnTo>
                <a:lnTo>
                  <a:pt x="4525822" y="3926151"/>
                </a:lnTo>
                <a:lnTo>
                  <a:pt x="452582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07357" y="1411695"/>
            <a:ext cx="1095044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spc="239" dirty="0">
                <a:solidFill>
                  <a:srgbClr val="7F5FAD"/>
                </a:solidFill>
                <a:latin typeface="Sigmar One"/>
              </a:rPr>
              <a:t>NỘI DUNG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1909" y="2344895"/>
            <a:ext cx="10025892" cy="55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Câu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chuyện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kể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về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cậu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sinh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trung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Simon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thường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xuyên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dùng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nick name Jacques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để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trao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đổi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email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với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một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bạn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cùng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trường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có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cái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tên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ảo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- Blue.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cảm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xúc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rất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thật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giữa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hai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con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người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trong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thế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giới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ảo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có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cùng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chung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một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tâm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sự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thầm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kín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đồng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cảm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sẻ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chia,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yêu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thương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hưng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phấn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hồi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hộp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tò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mò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ấn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tượng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sâu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sắc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về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nhau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đều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được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thể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hiện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rõ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qua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bức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email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gửi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cho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456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nhau</a:t>
            </a:r>
            <a:r>
              <a:rPr lang="en-US" sz="3456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2615" b="-351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9324" y="1408521"/>
            <a:ext cx="10804917" cy="7469957"/>
            <a:chOff x="0" y="0"/>
            <a:chExt cx="5456730" cy="37724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56730" cy="3772500"/>
            </a:xfrm>
            <a:custGeom>
              <a:avLst/>
              <a:gdLst/>
              <a:ahLst/>
              <a:cxnLst/>
              <a:rect l="l" t="t" r="r" b="b"/>
              <a:pathLst>
                <a:path w="5456730" h="3772500">
                  <a:moveTo>
                    <a:pt x="5332270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32270" y="0"/>
                  </a:lnTo>
                  <a:cubicBezTo>
                    <a:pt x="5400850" y="0"/>
                    <a:pt x="5456730" y="55880"/>
                    <a:pt x="5456730" y="124460"/>
                  </a:cubicBezTo>
                  <a:lnTo>
                    <a:pt x="5456730" y="3648039"/>
                  </a:lnTo>
                  <a:cubicBezTo>
                    <a:pt x="5456730" y="3716619"/>
                    <a:pt x="5400850" y="3772500"/>
                    <a:pt x="5332270" y="3772500"/>
                  </a:cubicBezTo>
                  <a:close/>
                </a:path>
              </a:pathLst>
            </a:custGeom>
            <a:solidFill>
              <a:srgbClr val="FECDF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97245" y="742429"/>
            <a:ext cx="7395405" cy="12300050"/>
          </a:xfrm>
          <a:custGeom>
            <a:avLst/>
            <a:gdLst/>
            <a:ahLst/>
            <a:cxnLst/>
            <a:rect l="l" t="t" r="r" b="b"/>
            <a:pathLst>
              <a:path w="7395405" h="12300050">
                <a:moveTo>
                  <a:pt x="0" y="0"/>
                </a:moveTo>
                <a:lnTo>
                  <a:pt x="7395405" y="0"/>
                </a:lnTo>
                <a:lnTo>
                  <a:pt x="7395405" y="12300050"/>
                </a:lnTo>
                <a:lnTo>
                  <a:pt x="0" y="12300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77539" y="1650471"/>
            <a:ext cx="9248487" cy="638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Đối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mặt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với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sự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dè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bỉu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lời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lẽ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xúc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phạm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của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bạn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bè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phải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công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khai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xu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hướng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tính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dục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Simon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đã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rất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đau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buồn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nhưng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bên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cạnh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đó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cậu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nhận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được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không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ít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những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sự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cảm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thông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yêu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thương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từ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gia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đình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bạn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bè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thầy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cô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đặc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biệt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là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Blue.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Cảm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xúc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dường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như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vỡ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òa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và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thăng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hoa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hơn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họ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gặp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nhau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nhận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ra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nhau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và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ở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bên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nhau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Điều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đặc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biệt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rằng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Blue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chính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là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một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người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đặc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biệt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mà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chính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Simon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không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ngờ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50" dirty="0" err="1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đến</a:t>
            </a:r>
            <a:r>
              <a:rPr lang="en-US" sz="3550" dirty="0">
                <a:solidFill>
                  <a:srgbClr val="0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324" y="1408521"/>
            <a:ext cx="15489351" cy="7469957"/>
            <a:chOff x="0" y="0"/>
            <a:chExt cx="7822477" cy="3772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22477" cy="3772500"/>
            </a:xfrm>
            <a:custGeom>
              <a:avLst/>
              <a:gdLst/>
              <a:ahLst/>
              <a:cxnLst/>
              <a:rect l="l" t="t" r="r" b="b"/>
              <a:pathLst>
                <a:path w="7822477" h="3772500">
                  <a:moveTo>
                    <a:pt x="769801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98017" y="0"/>
                  </a:lnTo>
                  <a:cubicBezTo>
                    <a:pt x="7766597" y="0"/>
                    <a:pt x="7822477" y="55880"/>
                    <a:pt x="7822477" y="124460"/>
                  </a:cubicBezTo>
                  <a:lnTo>
                    <a:pt x="7822477" y="3648039"/>
                  </a:lnTo>
                  <a:cubicBezTo>
                    <a:pt x="7822477" y="3716619"/>
                    <a:pt x="7766597" y="3772500"/>
                    <a:pt x="7698017" y="3772500"/>
                  </a:cubicBezTo>
                  <a:close/>
                </a:path>
              </a:pathLst>
            </a:custGeom>
            <a:solidFill>
              <a:srgbClr val="7F5FAD"/>
            </a:solidFill>
          </p:spPr>
        </p:sp>
      </p:grpSp>
      <p:sp>
        <p:nvSpPr>
          <p:cNvPr id="4" name="Freeform 4"/>
          <p:cNvSpPr/>
          <p:nvPr/>
        </p:nvSpPr>
        <p:spPr>
          <a:xfrm rot="-1120457">
            <a:off x="-648216" y="-1924357"/>
            <a:ext cx="8942321" cy="6404938"/>
          </a:xfrm>
          <a:custGeom>
            <a:avLst/>
            <a:gdLst/>
            <a:ahLst/>
            <a:cxnLst/>
            <a:rect l="l" t="t" r="r" b="b"/>
            <a:pathLst>
              <a:path w="8942321" h="6404938">
                <a:moveTo>
                  <a:pt x="0" y="0"/>
                </a:moveTo>
                <a:lnTo>
                  <a:pt x="8942322" y="0"/>
                </a:lnTo>
                <a:lnTo>
                  <a:pt x="8942322" y="6404937"/>
                </a:lnTo>
                <a:lnTo>
                  <a:pt x="0" y="6404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82900">
            <a:off x="12873461" y="5566445"/>
            <a:ext cx="6912298" cy="6074182"/>
          </a:xfrm>
          <a:custGeom>
            <a:avLst/>
            <a:gdLst/>
            <a:ahLst/>
            <a:cxnLst/>
            <a:rect l="l" t="t" r="r" b="b"/>
            <a:pathLst>
              <a:path w="6912298" h="6074182">
                <a:moveTo>
                  <a:pt x="0" y="0"/>
                </a:moveTo>
                <a:lnTo>
                  <a:pt x="6912298" y="0"/>
                </a:lnTo>
                <a:lnTo>
                  <a:pt x="6912298" y="6074182"/>
                </a:lnTo>
                <a:lnTo>
                  <a:pt x="0" y="6074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28090" y="2952652"/>
            <a:ext cx="10031820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F2F2F2"/>
                </a:solidFill>
                <a:latin typeface="Chonburi"/>
              </a:rPr>
              <a:t>"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Chúng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ta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đều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có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thể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yêu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và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được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yêu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,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và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đó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là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tất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cả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những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gì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quan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trọng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".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Đó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là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thông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điệp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giàu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tính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nhân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văn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mà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tác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giả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Becky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Albertalli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muốn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truyền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tải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trong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tiểu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thuyết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“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Thương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3799" dirty="0" err="1">
                <a:solidFill>
                  <a:srgbClr val="F2F2F2"/>
                </a:solidFill>
                <a:latin typeface="Chonburi"/>
              </a:rPr>
              <a:t>mến</a:t>
            </a:r>
            <a:r>
              <a:rPr lang="en-US" sz="3799" dirty="0">
                <a:solidFill>
                  <a:srgbClr val="F2F2F2"/>
                </a:solidFill>
                <a:latin typeface="Chonburi"/>
              </a:rPr>
              <a:t>, Simon”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59096" y="5562107"/>
            <a:ext cx="9804323" cy="5588464"/>
          </a:xfrm>
          <a:custGeom>
            <a:avLst/>
            <a:gdLst/>
            <a:ahLst/>
            <a:cxnLst/>
            <a:rect l="l" t="t" r="r" b="b"/>
            <a:pathLst>
              <a:path w="9804323" h="5588464">
                <a:moveTo>
                  <a:pt x="0" y="0"/>
                </a:moveTo>
                <a:lnTo>
                  <a:pt x="9804323" y="0"/>
                </a:lnTo>
                <a:lnTo>
                  <a:pt x="9804323" y="5588465"/>
                </a:lnTo>
                <a:lnTo>
                  <a:pt x="0" y="558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4875419" y="-968237"/>
            <a:ext cx="9804323" cy="5588464"/>
          </a:xfrm>
          <a:custGeom>
            <a:avLst/>
            <a:gdLst/>
            <a:ahLst/>
            <a:cxnLst/>
            <a:rect l="l" t="t" r="r" b="b"/>
            <a:pathLst>
              <a:path w="9804323" h="5588464">
                <a:moveTo>
                  <a:pt x="0" y="5588465"/>
                </a:moveTo>
                <a:lnTo>
                  <a:pt x="9804323" y="5588465"/>
                </a:lnTo>
                <a:lnTo>
                  <a:pt x="9804323" y="0"/>
                </a:lnTo>
                <a:lnTo>
                  <a:pt x="0" y="0"/>
                </a:lnTo>
                <a:lnTo>
                  <a:pt x="0" y="55884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99324" y="1408521"/>
            <a:ext cx="15489351" cy="7469957"/>
            <a:chOff x="0" y="0"/>
            <a:chExt cx="7822477" cy="37724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22477" cy="3772500"/>
            </a:xfrm>
            <a:custGeom>
              <a:avLst/>
              <a:gdLst/>
              <a:ahLst/>
              <a:cxnLst/>
              <a:rect l="l" t="t" r="r" b="b"/>
              <a:pathLst>
                <a:path w="7822477" h="3772500">
                  <a:moveTo>
                    <a:pt x="769801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98017" y="0"/>
                  </a:lnTo>
                  <a:cubicBezTo>
                    <a:pt x="7766597" y="0"/>
                    <a:pt x="7822477" y="55880"/>
                    <a:pt x="7822477" y="124460"/>
                  </a:cubicBezTo>
                  <a:lnTo>
                    <a:pt x="7822477" y="3648039"/>
                  </a:lnTo>
                  <a:cubicBezTo>
                    <a:pt x="7822477" y="3716619"/>
                    <a:pt x="7766597" y="3772500"/>
                    <a:pt x="7698017" y="3772500"/>
                  </a:cubicBezTo>
                  <a:close/>
                </a:path>
              </a:pathLst>
            </a:custGeom>
            <a:solidFill>
              <a:srgbClr val="7F5FAD"/>
            </a:solidFill>
          </p:spPr>
        </p:sp>
      </p:grpSp>
      <p:sp>
        <p:nvSpPr>
          <p:cNvPr id="6" name="Freeform 6"/>
          <p:cNvSpPr/>
          <p:nvPr/>
        </p:nvSpPr>
        <p:spPr>
          <a:xfrm rot="875734">
            <a:off x="15375372" y="285826"/>
            <a:ext cx="2439086" cy="2134200"/>
          </a:xfrm>
          <a:custGeom>
            <a:avLst/>
            <a:gdLst/>
            <a:ahLst/>
            <a:cxnLst/>
            <a:rect l="l" t="t" r="r" b="b"/>
            <a:pathLst>
              <a:path w="2439086" h="2134200">
                <a:moveTo>
                  <a:pt x="0" y="0"/>
                </a:moveTo>
                <a:lnTo>
                  <a:pt x="2439086" y="0"/>
                </a:lnTo>
                <a:lnTo>
                  <a:pt x="2439086" y="2134200"/>
                </a:lnTo>
                <a:lnTo>
                  <a:pt x="0" y="2134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4372">
            <a:off x="240066" y="8090924"/>
            <a:ext cx="2618632" cy="2045806"/>
          </a:xfrm>
          <a:custGeom>
            <a:avLst/>
            <a:gdLst/>
            <a:ahLst/>
            <a:cxnLst/>
            <a:rect l="l" t="t" r="r" b="b"/>
            <a:pathLst>
              <a:path w="2618632" h="2045806">
                <a:moveTo>
                  <a:pt x="0" y="0"/>
                </a:moveTo>
                <a:lnTo>
                  <a:pt x="2618631" y="0"/>
                </a:lnTo>
                <a:lnTo>
                  <a:pt x="2618631" y="2045805"/>
                </a:lnTo>
                <a:lnTo>
                  <a:pt x="0" y="2045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58234" y="1825995"/>
            <a:ext cx="1070086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4000" spc="299" dirty="0">
                <a:solidFill>
                  <a:srgbClr val="F2F2F2"/>
                </a:solidFill>
                <a:latin typeface="Sigmar One"/>
              </a:rPr>
              <a:t>NHƯNG</a:t>
            </a:r>
            <a:r>
              <a:rPr lang="en-US" sz="7499" spc="299" dirty="0">
                <a:solidFill>
                  <a:srgbClr val="F2F2F2"/>
                </a:solidFill>
                <a:latin typeface="Sigmar One"/>
              </a:rPr>
              <a:t> KHÔNG CHỈ CÓ THẾ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8862" y="7530636"/>
            <a:ext cx="423027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>
                <a:solidFill>
                  <a:srgbClr val="7F5FAD"/>
                </a:solidFill>
                <a:latin typeface="Montserrat Classic"/>
              </a:rPr>
              <a:t>PUT THE NAME OF THE LGBTQ+ ORGANIZATION HERE.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47461" y="7530636"/>
            <a:ext cx="423027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>
                <a:solidFill>
                  <a:srgbClr val="7F5FAD"/>
                </a:solidFill>
                <a:latin typeface="Montserrat Classic"/>
              </a:rPr>
              <a:t>PUT THE NAME OF THE LGBTQ+ ORGANIZATION HERE.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00738" y="7530636"/>
            <a:ext cx="423027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>
                <a:solidFill>
                  <a:srgbClr val="7F5FAD"/>
                </a:solidFill>
                <a:latin typeface="Montserrat Classic"/>
              </a:rPr>
              <a:t>PUT THE NAME OF THE LGBTQ+ ORGANIZATION HERE.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9324" y="4961861"/>
            <a:ext cx="15489351" cy="21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4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F2F2F2"/>
                </a:solidFill>
                <a:latin typeface="Chonburi"/>
              </a:rPr>
              <a:t>Bộ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truyện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còn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nêu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lên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một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vấn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đề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đặc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4800" dirty="0" err="1">
                <a:solidFill>
                  <a:srgbClr val="F2F2F2"/>
                </a:solidFill>
                <a:latin typeface="Chonburi"/>
              </a:rPr>
              <a:t>biệt</a:t>
            </a:r>
            <a:r>
              <a:rPr lang="en-US" sz="4800" dirty="0">
                <a:solidFill>
                  <a:srgbClr val="F2F2F2"/>
                </a:solidFill>
                <a:latin typeface="Chonburi"/>
              </a:rPr>
              <a:t>: </a:t>
            </a:r>
            <a:r>
              <a:rPr lang="en-US" sz="6067" dirty="0" err="1">
                <a:solidFill>
                  <a:srgbClr val="F2F2F2"/>
                </a:solidFill>
                <a:latin typeface="Chonburi"/>
              </a:rPr>
              <a:t>Kỳ</a:t>
            </a:r>
            <a:r>
              <a:rPr lang="en-US" sz="6067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6067" dirty="0" err="1">
                <a:solidFill>
                  <a:srgbClr val="F2F2F2"/>
                </a:solidFill>
                <a:latin typeface="Chonburi"/>
              </a:rPr>
              <a:t>thị</a:t>
            </a:r>
            <a:r>
              <a:rPr lang="en-US" sz="6067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6067" dirty="0" err="1">
                <a:solidFill>
                  <a:srgbClr val="F2F2F2"/>
                </a:solidFill>
                <a:latin typeface="Chonburi"/>
              </a:rPr>
              <a:t>giao</a:t>
            </a:r>
            <a:r>
              <a:rPr lang="en-US" sz="6067" dirty="0">
                <a:solidFill>
                  <a:srgbClr val="F2F2F2"/>
                </a:solidFill>
                <a:latin typeface="Chonburi"/>
              </a:rPr>
              <a:t> </a:t>
            </a:r>
            <a:r>
              <a:rPr lang="en-US" sz="6067" dirty="0" err="1">
                <a:solidFill>
                  <a:srgbClr val="F2F2F2"/>
                </a:solidFill>
                <a:latin typeface="Chonburi"/>
              </a:rPr>
              <a:t>thoa</a:t>
            </a:r>
            <a:endParaRPr lang="en-US" sz="6067" dirty="0">
              <a:solidFill>
                <a:srgbClr val="F2F2F2"/>
              </a:solidFill>
              <a:latin typeface="Chonbu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22" b="-774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9296" y="487085"/>
            <a:ext cx="5026810" cy="10898234"/>
          </a:xfrm>
          <a:custGeom>
            <a:avLst/>
            <a:gdLst/>
            <a:ahLst/>
            <a:cxnLst/>
            <a:rect l="l" t="t" r="r" b="b"/>
            <a:pathLst>
              <a:path w="5026810" h="10898234">
                <a:moveTo>
                  <a:pt x="0" y="0"/>
                </a:moveTo>
                <a:lnTo>
                  <a:pt x="5026810" y="0"/>
                </a:lnTo>
                <a:lnTo>
                  <a:pt x="5026810" y="10898234"/>
                </a:lnTo>
                <a:lnTo>
                  <a:pt x="0" y="10898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66175" flipH="1">
            <a:off x="14556114" y="6486830"/>
            <a:ext cx="4525822" cy="3926150"/>
          </a:xfrm>
          <a:custGeom>
            <a:avLst/>
            <a:gdLst/>
            <a:ahLst/>
            <a:cxnLst/>
            <a:rect l="l" t="t" r="r" b="b"/>
            <a:pathLst>
              <a:path w="4525822" h="3926150">
                <a:moveTo>
                  <a:pt x="4525821" y="0"/>
                </a:moveTo>
                <a:lnTo>
                  <a:pt x="0" y="0"/>
                </a:lnTo>
                <a:lnTo>
                  <a:pt x="0" y="3926151"/>
                </a:lnTo>
                <a:lnTo>
                  <a:pt x="4525821" y="3926151"/>
                </a:lnTo>
                <a:lnTo>
                  <a:pt x="452582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86688" y="849957"/>
            <a:ext cx="13155645" cy="8796847"/>
          </a:xfrm>
          <a:custGeom>
            <a:avLst/>
            <a:gdLst/>
            <a:ahLst/>
            <a:cxnLst/>
            <a:rect l="l" t="t" r="r" b="b"/>
            <a:pathLst>
              <a:path w="13155645" h="8796847">
                <a:moveTo>
                  <a:pt x="0" y="0"/>
                </a:moveTo>
                <a:lnTo>
                  <a:pt x="13155645" y="0"/>
                </a:lnTo>
                <a:lnTo>
                  <a:pt x="13155645" y="8796846"/>
                </a:lnTo>
                <a:lnTo>
                  <a:pt x="0" y="8796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381" b="-13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9324" y="1408521"/>
            <a:ext cx="15489351" cy="7469957"/>
            <a:chOff x="0" y="0"/>
            <a:chExt cx="7822477" cy="37724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22477" cy="3772500"/>
            </a:xfrm>
            <a:custGeom>
              <a:avLst/>
              <a:gdLst/>
              <a:ahLst/>
              <a:cxnLst/>
              <a:rect l="l" t="t" r="r" b="b"/>
              <a:pathLst>
                <a:path w="7822477" h="3772500">
                  <a:moveTo>
                    <a:pt x="7698017" y="3772499"/>
                  </a:moveTo>
                  <a:lnTo>
                    <a:pt x="124460" y="3772499"/>
                  </a:lnTo>
                  <a:cubicBezTo>
                    <a:pt x="55880" y="3772499"/>
                    <a:pt x="0" y="3716619"/>
                    <a:pt x="0" y="36480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698017" y="0"/>
                  </a:lnTo>
                  <a:cubicBezTo>
                    <a:pt x="7766597" y="0"/>
                    <a:pt x="7822477" y="55880"/>
                    <a:pt x="7822477" y="124460"/>
                  </a:cubicBezTo>
                  <a:lnTo>
                    <a:pt x="7822477" y="3648039"/>
                  </a:lnTo>
                  <a:cubicBezTo>
                    <a:pt x="7822477" y="3716619"/>
                    <a:pt x="7766597" y="3772500"/>
                    <a:pt x="7698017" y="3772500"/>
                  </a:cubicBezTo>
                  <a:close/>
                </a:path>
              </a:pathLst>
            </a:custGeom>
            <a:solidFill>
              <a:srgbClr val="FECDF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60549" y="6457709"/>
            <a:ext cx="9112767" cy="5194277"/>
          </a:xfrm>
          <a:custGeom>
            <a:avLst/>
            <a:gdLst/>
            <a:ahLst/>
            <a:cxnLst/>
            <a:rect l="l" t="t" r="r" b="b"/>
            <a:pathLst>
              <a:path w="9112767" h="5194277">
                <a:moveTo>
                  <a:pt x="0" y="0"/>
                </a:moveTo>
                <a:lnTo>
                  <a:pt x="9112767" y="0"/>
                </a:lnTo>
                <a:lnTo>
                  <a:pt x="9112767" y="5194277"/>
                </a:lnTo>
                <a:lnTo>
                  <a:pt x="0" y="5194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7174">
            <a:off x="-462579" y="-1496023"/>
            <a:ext cx="7049837" cy="5049446"/>
          </a:xfrm>
          <a:custGeom>
            <a:avLst/>
            <a:gdLst/>
            <a:ahLst/>
            <a:cxnLst/>
            <a:rect l="l" t="t" r="r" b="b"/>
            <a:pathLst>
              <a:path w="7049837" h="5049446">
                <a:moveTo>
                  <a:pt x="0" y="0"/>
                </a:moveTo>
                <a:lnTo>
                  <a:pt x="7049837" y="0"/>
                </a:lnTo>
                <a:lnTo>
                  <a:pt x="7049837" y="5049446"/>
                </a:lnTo>
                <a:lnTo>
                  <a:pt x="0" y="50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66715">
            <a:off x="396413" y="7087632"/>
            <a:ext cx="3166322" cy="2782406"/>
          </a:xfrm>
          <a:custGeom>
            <a:avLst/>
            <a:gdLst/>
            <a:ahLst/>
            <a:cxnLst/>
            <a:rect l="l" t="t" r="r" b="b"/>
            <a:pathLst>
              <a:path w="3166322" h="2782406">
                <a:moveTo>
                  <a:pt x="0" y="0"/>
                </a:moveTo>
                <a:lnTo>
                  <a:pt x="3166322" y="0"/>
                </a:lnTo>
                <a:lnTo>
                  <a:pt x="3166322" y="2782405"/>
                </a:lnTo>
                <a:lnTo>
                  <a:pt x="0" y="2782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73406">
            <a:off x="12855075" y="19955"/>
            <a:ext cx="6086864" cy="2777132"/>
          </a:xfrm>
          <a:custGeom>
            <a:avLst/>
            <a:gdLst/>
            <a:ahLst/>
            <a:cxnLst/>
            <a:rect l="l" t="t" r="r" b="b"/>
            <a:pathLst>
              <a:path w="6086864" h="2777132">
                <a:moveTo>
                  <a:pt x="0" y="0"/>
                </a:moveTo>
                <a:lnTo>
                  <a:pt x="6086864" y="0"/>
                </a:lnTo>
                <a:lnTo>
                  <a:pt x="6086864" y="2777132"/>
                </a:lnTo>
                <a:lnTo>
                  <a:pt x="0" y="2777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62340" y="1863327"/>
            <a:ext cx="12542783" cy="6815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Nhân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vật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Bram -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nam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chính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thứ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2 (Blue)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là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một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Do Thái,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đồng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tính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,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và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da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màu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đồng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tính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? Ồ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Do Thái? Ồ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da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màu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? Ồ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endParaRPr lang="en-US" sz="4815" dirty="0">
              <a:solidFill>
                <a:srgbClr val="000000"/>
              </a:solidFill>
              <a:latin typeface="DejaVu Serif"/>
            </a:endParaRPr>
          </a:p>
          <a:p>
            <a:pPr>
              <a:lnSpc>
                <a:spcPts val="6741"/>
              </a:lnSpc>
              <a:spcBef>
                <a:spcPct val="0"/>
              </a:spcBef>
            </a:pP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Vậy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bạn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thị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người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đồng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tính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, Do Thái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và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da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màu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không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? Ồ,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15" dirty="0" err="1">
                <a:solidFill>
                  <a:srgbClr val="000000"/>
                </a:solidFill>
                <a:latin typeface="DejaVu Serif"/>
              </a:rPr>
              <a:t>lẽ</a:t>
            </a:r>
            <a:r>
              <a:rPr lang="en-US" sz="4815" dirty="0">
                <a:solidFill>
                  <a:srgbClr val="000000"/>
                </a:solidFill>
                <a:latin typeface="DejaVu Serif"/>
              </a:rPr>
              <a:t>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558</Words>
  <Application>Microsoft Office PowerPoint</Application>
  <PresentationFormat>Custom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DejaVu Serif</vt:lpstr>
      <vt:lpstr>ITC Motter Corpus Regular</vt:lpstr>
      <vt:lpstr>Montserrat Classic</vt:lpstr>
      <vt:lpstr>Chonburi</vt:lpstr>
      <vt:lpstr>Sigmar One</vt:lpstr>
      <vt:lpstr>Microsoft New Tai Lue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Purple Colorful Pride Month Presentation</dc:title>
  <dc:creator>Đỗ Nhật Trung</dc:creator>
  <cp:lastModifiedBy>Nhật Trung Đỗ</cp:lastModifiedBy>
  <cp:revision>2</cp:revision>
  <dcterms:created xsi:type="dcterms:W3CDTF">2006-08-16T00:00:00Z</dcterms:created>
  <dcterms:modified xsi:type="dcterms:W3CDTF">2024-04-25T15:04:42Z</dcterms:modified>
  <dc:identifier>DAGDbR0U8Ls</dc:identifier>
</cp:coreProperties>
</file>