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72" r:id="rId11"/>
    <p:sldId id="276" r:id="rId12"/>
    <p:sldId id="280" r:id="rId13"/>
    <p:sldId id="283" r:id="rId14"/>
    <p:sldId id="284" r:id="rId15"/>
    <p:sldId id="286" r:id="rId16"/>
    <p:sldId id="287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518" y="130505"/>
            <a:ext cx="7350963" cy="75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2705" y="2496134"/>
            <a:ext cx="7361555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664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510" y="2838703"/>
            <a:ext cx="81705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 algn="ctr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Times New Roman"/>
                <a:cs typeface="Times New Roman"/>
              </a:rPr>
              <a:t>“</a:t>
            </a:r>
            <a:r>
              <a:rPr sz="3600" i="1" dirty="0">
                <a:latin typeface="Times New Roman"/>
                <a:cs typeface="Times New Roman"/>
              </a:rPr>
              <a:t>Biện</a:t>
            </a:r>
            <a:r>
              <a:rPr sz="3600" i="1" spc="-4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pháp</a:t>
            </a:r>
            <a:r>
              <a:rPr sz="3600" i="1" spc="-1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giúp</a:t>
            </a:r>
            <a:r>
              <a:rPr sz="3600" i="1" spc="-30" dirty="0">
                <a:latin typeface="Times New Roman"/>
                <a:cs typeface="Times New Roman"/>
              </a:rPr>
              <a:t> </a:t>
            </a:r>
            <a:r>
              <a:rPr sz="3600" i="1" dirty="0" err="1">
                <a:latin typeface="Times New Roman"/>
                <a:cs typeface="Times New Roman"/>
              </a:rPr>
              <a:t>trẻ</a:t>
            </a:r>
            <a:r>
              <a:rPr sz="3600" i="1" dirty="0">
                <a:latin typeface="Times New Roman"/>
                <a:cs typeface="Times New Roman"/>
              </a:rPr>
              <a:t> </a:t>
            </a:r>
            <a:r>
              <a:rPr sz="3600" i="1" spc="-20" dirty="0" err="1">
                <a:latin typeface="Times New Roman"/>
                <a:cs typeface="Times New Roman"/>
              </a:rPr>
              <a:t>nhận</a:t>
            </a:r>
            <a:r>
              <a:rPr sz="3600" i="1" spc="-2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biết</a:t>
            </a:r>
            <a:r>
              <a:rPr sz="3600" i="1" spc="-1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phân</a:t>
            </a:r>
            <a:r>
              <a:rPr sz="3600" i="1" spc="-5" dirty="0">
                <a:latin typeface="Times New Roman"/>
                <a:cs typeface="Times New Roman"/>
              </a:rPr>
              <a:t> </a:t>
            </a:r>
            <a:r>
              <a:rPr sz="3600" i="1" dirty="0" err="1">
                <a:latin typeface="Times New Roman"/>
                <a:cs typeface="Times New Roman"/>
              </a:rPr>
              <a:t>biệt</a:t>
            </a:r>
            <a:r>
              <a:rPr sz="3600" i="1" spc="-40" dirty="0">
                <a:latin typeface="Times New Roman"/>
                <a:cs typeface="Times New Roman"/>
              </a:rPr>
              <a:t> </a:t>
            </a:r>
            <a:r>
              <a:rPr lang="vi-VN" sz="3600" i="1" dirty="0">
                <a:latin typeface="Times New Roman"/>
                <a:cs typeface="Times New Roman"/>
              </a:rPr>
              <a:t>hai </a:t>
            </a:r>
            <a:r>
              <a:rPr sz="3600" i="1" dirty="0" err="1">
                <a:latin typeface="Times New Roman"/>
                <a:cs typeface="Times New Roman"/>
              </a:rPr>
              <a:t>màu</a:t>
            </a:r>
            <a:r>
              <a:rPr sz="3600" i="1" spc="-2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xanh</a:t>
            </a:r>
            <a:r>
              <a:rPr sz="3600" i="1" spc="-2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- </a:t>
            </a:r>
            <a:r>
              <a:rPr sz="3600" i="1" dirty="0" err="1">
                <a:latin typeface="Times New Roman"/>
                <a:cs typeface="Times New Roman"/>
              </a:rPr>
              <a:t>đỏ</a:t>
            </a:r>
            <a:r>
              <a:rPr sz="3600" i="1" spc="-10" dirty="0">
                <a:latin typeface="Times New Roman"/>
                <a:cs typeface="Times New Roman"/>
              </a:rPr>
              <a:t>”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9592" y="1438655"/>
            <a:ext cx="4648200" cy="10424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81200" y="4800600"/>
            <a:ext cx="691184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i="1" dirty="0">
                <a:solidFill>
                  <a:srgbClr val="6F2F9F"/>
                </a:solidFill>
                <a:latin typeface="Times New Roman"/>
                <a:cs typeface="Times New Roman"/>
              </a:rPr>
              <a:t>Giáo</a:t>
            </a:r>
            <a:r>
              <a:rPr sz="2800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6F2F9F"/>
                </a:solidFill>
                <a:latin typeface="Times New Roman"/>
                <a:cs typeface="Times New Roman"/>
              </a:rPr>
              <a:t>viên:</a:t>
            </a:r>
            <a:r>
              <a:rPr sz="2800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vi-VN" sz="2800" i="1" dirty="0">
                <a:solidFill>
                  <a:srgbClr val="6F2F9F"/>
                </a:solidFill>
                <a:latin typeface="Times New Roman"/>
                <a:cs typeface="Times New Roman"/>
              </a:rPr>
              <a:t>Nguyễn Thị Hải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i="1" dirty="0">
                <a:solidFill>
                  <a:srgbClr val="6F2F9F"/>
                </a:solidFill>
                <a:latin typeface="Times New Roman"/>
                <a:cs typeface="Times New Roman"/>
              </a:rPr>
              <a:t>Đơn</a:t>
            </a:r>
            <a:r>
              <a:rPr sz="2800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6F2F9F"/>
                </a:solidFill>
                <a:latin typeface="Times New Roman"/>
                <a:cs typeface="Times New Roman"/>
              </a:rPr>
              <a:t>vị:</a:t>
            </a:r>
            <a:r>
              <a:rPr sz="2800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 err="1">
                <a:solidFill>
                  <a:srgbClr val="6F2F9F"/>
                </a:solidFill>
                <a:latin typeface="Times New Roman"/>
                <a:cs typeface="Times New Roman"/>
              </a:rPr>
              <a:t>Trường</a:t>
            </a:r>
            <a:r>
              <a:rPr sz="2800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vi-VN" sz="2800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Giáo dục </a:t>
            </a:r>
            <a:r>
              <a:rPr lang="vi-VN" sz="2800" i="1" dirty="0">
                <a:solidFill>
                  <a:srgbClr val="6F2F9F"/>
                </a:solidFill>
                <a:latin typeface="Times New Roman"/>
                <a:cs typeface="Times New Roman"/>
              </a:rPr>
              <a:t>Chuyên biệt Niềm Tin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999" y="2590800"/>
              <a:ext cx="3657600" cy="1295400"/>
            </a:xfrm>
            <a:custGeom>
              <a:avLst/>
              <a:gdLst/>
              <a:ahLst/>
              <a:cxnLst/>
              <a:rect l="l" t="t" r="r" b="b"/>
              <a:pathLst>
                <a:path w="3657600" h="1295400">
                  <a:moveTo>
                    <a:pt x="2591689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2591689" y="1295400"/>
                  </a:lnTo>
                  <a:lnTo>
                    <a:pt x="3657600" y="647700"/>
                  </a:lnTo>
                  <a:lnTo>
                    <a:pt x="259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999" y="2590800"/>
              <a:ext cx="3657600" cy="1295400"/>
            </a:xfrm>
            <a:custGeom>
              <a:avLst/>
              <a:gdLst/>
              <a:ahLst/>
              <a:cxnLst/>
              <a:rect l="l" t="t" r="r" b="b"/>
              <a:pathLst>
                <a:path w="3657600" h="1295400">
                  <a:moveTo>
                    <a:pt x="0" y="0"/>
                  </a:moveTo>
                  <a:lnTo>
                    <a:pt x="2591689" y="0"/>
                  </a:lnTo>
                  <a:lnTo>
                    <a:pt x="3657600" y="647700"/>
                  </a:lnTo>
                  <a:lnTo>
                    <a:pt x="2591689" y="1295400"/>
                  </a:lnTo>
                  <a:lnTo>
                    <a:pt x="0" y="1295400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63548" y="2574493"/>
            <a:ext cx="2522220" cy="1307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Thông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qua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hoạt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động:</a:t>
            </a:r>
            <a:r>
              <a:rPr sz="28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Phát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triển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thể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chất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98847" y="978408"/>
            <a:ext cx="4657725" cy="4596765"/>
            <a:chOff x="4498847" y="978408"/>
            <a:chExt cx="4657725" cy="4596765"/>
          </a:xfrm>
        </p:grpSpPr>
        <p:sp>
          <p:nvSpPr>
            <p:cNvPr id="8" name="object 8"/>
            <p:cNvSpPr/>
            <p:nvPr/>
          </p:nvSpPr>
          <p:spPr>
            <a:xfrm>
              <a:off x="4511039" y="990600"/>
              <a:ext cx="4632960" cy="4572000"/>
            </a:xfrm>
            <a:custGeom>
              <a:avLst/>
              <a:gdLst/>
              <a:ahLst/>
              <a:cxnLst/>
              <a:rect l="l" t="t" r="r" b="b"/>
              <a:pathLst>
                <a:path w="4632959" h="4572000">
                  <a:moveTo>
                    <a:pt x="2693983" y="4559300"/>
                  </a:moveTo>
                  <a:lnTo>
                    <a:pt x="2106616" y="4559300"/>
                  </a:lnTo>
                  <a:lnTo>
                    <a:pt x="2154887" y="4572000"/>
                  </a:lnTo>
                  <a:lnTo>
                    <a:pt x="2645712" y="4572000"/>
                  </a:lnTo>
                  <a:lnTo>
                    <a:pt x="2693983" y="4559300"/>
                  </a:lnTo>
                  <a:close/>
                </a:path>
                <a:path w="4632959" h="4572000">
                  <a:moveTo>
                    <a:pt x="2789635" y="4546600"/>
                  </a:moveTo>
                  <a:lnTo>
                    <a:pt x="2010964" y="4546600"/>
                  </a:lnTo>
                  <a:lnTo>
                    <a:pt x="2058639" y="4559300"/>
                  </a:lnTo>
                  <a:lnTo>
                    <a:pt x="2741960" y="4559300"/>
                  </a:lnTo>
                  <a:lnTo>
                    <a:pt x="2789635" y="4546600"/>
                  </a:lnTo>
                  <a:close/>
                </a:path>
                <a:path w="4632959" h="4572000">
                  <a:moveTo>
                    <a:pt x="2836997" y="38100"/>
                  </a:moveTo>
                  <a:lnTo>
                    <a:pt x="1963602" y="38100"/>
                  </a:lnTo>
                  <a:lnTo>
                    <a:pt x="1916562" y="50800"/>
                  </a:lnTo>
                  <a:lnTo>
                    <a:pt x="1509292" y="165100"/>
                  </a:lnTo>
                  <a:lnTo>
                    <a:pt x="1466004" y="190500"/>
                  </a:lnTo>
                  <a:lnTo>
                    <a:pt x="1380724" y="215900"/>
                  </a:lnTo>
                  <a:lnTo>
                    <a:pt x="1297234" y="266700"/>
                  </a:lnTo>
                  <a:lnTo>
                    <a:pt x="1256184" y="279400"/>
                  </a:lnTo>
                  <a:lnTo>
                    <a:pt x="1175525" y="330200"/>
                  </a:lnTo>
                  <a:lnTo>
                    <a:pt x="1135934" y="342900"/>
                  </a:lnTo>
                  <a:lnTo>
                    <a:pt x="1096849" y="368300"/>
                  </a:lnTo>
                  <a:lnTo>
                    <a:pt x="1020234" y="419100"/>
                  </a:lnTo>
                  <a:lnTo>
                    <a:pt x="945757" y="469900"/>
                  </a:lnTo>
                  <a:lnTo>
                    <a:pt x="909344" y="495300"/>
                  </a:lnTo>
                  <a:lnTo>
                    <a:pt x="873495" y="533400"/>
                  </a:lnTo>
                  <a:lnTo>
                    <a:pt x="838219" y="558800"/>
                  </a:lnTo>
                  <a:lnTo>
                    <a:pt x="803526" y="584200"/>
                  </a:lnTo>
                  <a:lnTo>
                    <a:pt x="769425" y="609600"/>
                  </a:lnTo>
                  <a:lnTo>
                    <a:pt x="735927" y="647700"/>
                  </a:lnTo>
                  <a:lnTo>
                    <a:pt x="703040" y="673100"/>
                  </a:lnTo>
                  <a:lnTo>
                    <a:pt x="670774" y="711200"/>
                  </a:lnTo>
                  <a:lnTo>
                    <a:pt x="639140" y="736600"/>
                  </a:lnTo>
                  <a:lnTo>
                    <a:pt x="608146" y="774700"/>
                  </a:lnTo>
                  <a:lnTo>
                    <a:pt x="577802" y="800100"/>
                  </a:lnTo>
                  <a:lnTo>
                    <a:pt x="548119" y="838200"/>
                  </a:lnTo>
                  <a:lnTo>
                    <a:pt x="519105" y="876300"/>
                  </a:lnTo>
                  <a:lnTo>
                    <a:pt x="490770" y="901700"/>
                  </a:lnTo>
                  <a:lnTo>
                    <a:pt x="463125" y="939800"/>
                  </a:lnTo>
                  <a:lnTo>
                    <a:pt x="436178" y="977900"/>
                  </a:lnTo>
                  <a:lnTo>
                    <a:pt x="409939" y="1016000"/>
                  </a:lnTo>
                  <a:lnTo>
                    <a:pt x="384418" y="1054100"/>
                  </a:lnTo>
                  <a:lnTo>
                    <a:pt x="359625" y="1092200"/>
                  </a:lnTo>
                  <a:lnTo>
                    <a:pt x="335569" y="1130300"/>
                  </a:lnTo>
                  <a:lnTo>
                    <a:pt x="312260" y="1168400"/>
                  </a:lnTo>
                  <a:lnTo>
                    <a:pt x="289707" y="1206500"/>
                  </a:lnTo>
                  <a:lnTo>
                    <a:pt x="267921" y="1244600"/>
                  </a:lnTo>
                  <a:lnTo>
                    <a:pt x="246910" y="1282700"/>
                  </a:lnTo>
                  <a:lnTo>
                    <a:pt x="226685" y="1320800"/>
                  </a:lnTo>
                  <a:lnTo>
                    <a:pt x="207255" y="1358900"/>
                  </a:lnTo>
                  <a:lnTo>
                    <a:pt x="188630" y="1397000"/>
                  </a:lnTo>
                  <a:lnTo>
                    <a:pt x="170820" y="1447800"/>
                  </a:lnTo>
                  <a:lnTo>
                    <a:pt x="153833" y="1485900"/>
                  </a:lnTo>
                  <a:lnTo>
                    <a:pt x="137680" y="1524000"/>
                  </a:lnTo>
                  <a:lnTo>
                    <a:pt x="122371" y="1574800"/>
                  </a:lnTo>
                  <a:lnTo>
                    <a:pt x="107914" y="1612900"/>
                  </a:lnTo>
                  <a:lnTo>
                    <a:pt x="94321" y="1651000"/>
                  </a:lnTo>
                  <a:lnTo>
                    <a:pt x="81599" y="1701800"/>
                  </a:lnTo>
                  <a:lnTo>
                    <a:pt x="69760" y="1739900"/>
                  </a:lnTo>
                  <a:lnTo>
                    <a:pt x="58812" y="1790700"/>
                  </a:lnTo>
                  <a:lnTo>
                    <a:pt x="48766" y="1828800"/>
                  </a:lnTo>
                  <a:lnTo>
                    <a:pt x="39631" y="1879600"/>
                  </a:lnTo>
                  <a:lnTo>
                    <a:pt x="31416" y="1917700"/>
                  </a:lnTo>
                  <a:lnTo>
                    <a:pt x="24132" y="1968500"/>
                  </a:lnTo>
                  <a:lnTo>
                    <a:pt x="17787" y="2006600"/>
                  </a:lnTo>
                  <a:lnTo>
                    <a:pt x="12392" y="2057400"/>
                  </a:lnTo>
                  <a:lnTo>
                    <a:pt x="7957" y="2108200"/>
                  </a:lnTo>
                  <a:lnTo>
                    <a:pt x="4490" y="2146300"/>
                  </a:lnTo>
                  <a:lnTo>
                    <a:pt x="2002" y="2197100"/>
                  </a:lnTo>
                  <a:lnTo>
                    <a:pt x="502" y="2247900"/>
                  </a:lnTo>
                  <a:lnTo>
                    <a:pt x="0" y="2286000"/>
                  </a:lnTo>
                  <a:lnTo>
                    <a:pt x="502" y="2336800"/>
                  </a:lnTo>
                  <a:lnTo>
                    <a:pt x="2002" y="2387600"/>
                  </a:lnTo>
                  <a:lnTo>
                    <a:pt x="4490" y="2438400"/>
                  </a:lnTo>
                  <a:lnTo>
                    <a:pt x="7957" y="2476500"/>
                  </a:lnTo>
                  <a:lnTo>
                    <a:pt x="12392" y="2527300"/>
                  </a:lnTo>
                  <a:lnTo>
                    <a:pt x="17787" y="2578100"/>
                  </a:lnTo>
                  <a:lnTo>
                    <a:pt x="24132" y="2616200"/>
                  </a:lnTo>
                  <a:lnTo>
                    <a:pt x="31416" y="2667000"/>
                  </a:lnTo>
                  <a:lnTo>
                    <a:pt x="39631" y="2705100"/>
                  </a:lnTo>
                  <a:lnTo>
                    <a:pt x="48766" y="2755900"/>
                  </a:lnTo>
                  <a:lnTo>
                    <a:pt x="58812" y="2794000"/>
                  </a:lnTo>
                  <a:lnTo>
                    <a:pt x="69760" y="2844800"/>
                  </a:lnTo>
                  <a:lnTo>
                    <a:pt x="81599" y="2882900"/>
                  </a:lnTo>
                  <a:lnTo>
                    <a:pt x="94321" y="2933700"/>
                  </a:lnTo>
                  <a:lnTo>
                    <a:pt x="107914" y="2971800"/>
                  </a:lnTo>
                  <a:lnTo>
                    <a:pt x="122371" y="3009900"/>
                  </a:lnTo>
                  <a:lnTo>
                    <a:pt x="137680" y="3060700"/>
                  </a:lnTo>
                  <a:lnTo>
                    <a:pt x="153833" y="3098800"/>
                  </a:lnTo>
                  <a:lnTo>
                    <a:pt x="170820" y="3136900"/>
                  </a:lnTo>
                  <a:lnTo>
                    <a:pt x="188630" y="3187700"/>
                  </a:lnTo>
                  <a:lnTo>
                    <a:pt x="207255" y="3225800"/>
                  </a:lnTo>
                  <a:lnTo>
                    <a:pt x="226685" y="3263900"/>
                  </a:lnTo>
                  <a:lnTo>
                    <a:pt x="246910" y="3302000"/>
                  </a:lnTo>
                  <a:lnTo>
                    <a:pt x="267921" y="3340100"/>
                  </a:lnTo>
                  <a:lnTo>
                    <a:pt x="289707" y="3378200"/>
                  </a:lnTo>
                  <a:lnTo>
                    <a:pt x="312260" y="3416300"/>
                  </a:lnTo>
                  <a:lnTo>
                    <a:pt x="335569" y="3454400"/>
                  </a:lnTo>
                  <a:lnTo>
                    <a:pt x="359625" y="3492500"/>
                  </a:lnTo>
                  <a:lnTo>
                    <a:pt x="384418" y="3530600"/>
                  </a:lnTo>
                  <a:lnTo>
                    <a:pt x="409939" y="3568700"/>
                  </a:lnTo>
                  <a:lnTo>
                    <a:pt x="436178" y="3606800"/>
                  </a:lnTo>
                  <a:lnTo>
                    <a:pt x="463125" y="3644900"/>
                  </a:lnTo>
                  <a:lnTo>
                    <a:pt x="490770" y="3683000"/>
                  </a:lnTo>
                  <a:lnTo>
                    <a:pt x="519105" y="3708400"/>
                  </a:lnTo>
                  <a:lnTo>
                    <a:pt x="548119" y="3746500"/>
                  </a:lnTo>
                  <a:lnTo>
                    <a:pt x="577802" y="3784600"/>
                  </a:lnTo>
                  <a:lnTo>
                    <a:pt x="608146" y="3810000"/>
                  </a:lnTo>
                  <a:lnTo>
                    <a:pt x="639140" y="3848100"/>
                  </a:lnTo>
                  <a:lnTo>
                    <a:pt x="670774" y="3873500"/>
                  </a:lnTo>
                  <a:lnTo>
                    <a:pt x="703040" y="3911600"/>
                  </a:lnTo>
                  <a:lnTo>
                    <a:pt x="735927" y="3937000"/>
                  </a:lnTo>
                  <a:lnTo>
                    <a:pt x="769425" y="3975100"/>
                  </a:lnTo>
                  <a:lnTo>
                    <a:pt x="803526" y="4000500"/>
                  </a:lnTo>
                  <a:lnTo>
                    <a:pt x="838219" y="4025900"/>
                  </a:lnTo>
                  <a:lnTo>
                    <a:pt x="873495" y="4051300"/>
                  </a:lnTo>
                  <a:lnTo>
                    <a:pt x="909344" y="4089400"/>
                  </a:lnTo>
                  <a:lnTo>
                    <a:pt x="945757" y="4114800"/>
                  </a:lnTo>
                  <a:lnTo>
                    <a:pt x="982723" y="4140200"/>
                  </a:lnTo>
                  <a:lnTo>
                    <a:pt x="1058279" y="4191000"/>
                  </a:lnTo>
                  <a:lnTo>
                    <a:pt x="1135934" y="4241800"/>
                  </a:lnTo>
                  <a:lnTo>
                    <a:pt x="1175525" y="4254500"/>
                  </a:lnTo>
                  <a:lnTo>
                    <a:pt x="1256184" y="4305300"/>
                  </a:lnTo>
                  <a:lnTo>
                    <a:pt x="1297234" y="4318000"/>
                  </a:lnTo>
                  <a:lnTo>
                    <a:pt x="1380724" y="4368800"/>
                  </a:lnTo>
                  <a:lnTo>
                    <a:pt x="1466004" y="4394200"/>
                  </a:lnTo>
                  <a:lnTo>
                    <a:pt x="1509292" y="4419600"/>
                  </a:lnTo>
                  <a:lnTo>
                    <a:pt x="1597113" y="4445000"/>
                  </a:lnTo>
                  <a:lnTo>
                    <a:pt x="1963602" y="4546600"/>
                  </a:lnTo>
                  <a:lnTo>
                    <a:pt x="2836997" y="4546600"/>
                  </a:lnTo>
                  <a:lnTo>
                    <a:pt x="3203486" y="4445000"/>
                  </a:lnTo>
                  <a:lnTo>
                    <a:pt x="3291307" y="4419600"/>
                  </a:lnTo>
                  <a:lnTo>
                    <a:pt x="3334595" y="4394200"/>
                  </a:lnTo>
                  <a:lnTo>
                    <a:pt x="3419875" y="4368800"/>
                  </a:lnTo>
                  <a:lnTo>
                    <a:pt x="3503365" y="4318000"/>
                  </a:lnTo>
                  <a:lnTo>
                    <a:pt x="3544415" y="4305300"/>
                  </a:lnTo>
                  <a:lnTo>
                    <a:pt x="3625074" y="4254500"/>
                  </a:lnTo>
                  <a:lnTo>
                    <a:pt x="3664665" y="4241800"/>
                  </a:lnTo>
                  <a:lnTo>
                    <a:pt x="3742320" y="4191000"/>
                  </a:lnTo>
                  <a:lnTo>
                    <a:pt x="3817876" y="4140200"/>
                  </a:lnTo>
                  <a:lnTo>
                    <a:pt x="3854842" y="4114800"/>
                  </a:lnTo>
                  <a:lnTo>
                    <a:pt x="3891255" y="4089400"/>
                  </a:lnTo>
                  <a:lnTo>
                    <a:pt x="3927104" y="4051300"/>
                  </a:lnTo>
                  <a:lnTo>
                    <a:pt x="3962380" y="4025900"/>
                  </a:lnTo>
                  <a:lnTo>
                    <a:pt x="3997073" y="4000500"/>
                  </a:lnTo>
                  <a:lnTo>
                    <a:pt x="4031174" y="3975100"/>
                  </a:lnTo>
                  <a:lnTo>
                    <a:pt x="4064672" y="3937000"/>
                  </a:lnTo>
                  <a:lnTo>
                    <a:pt x="4097559" y="3911600"/>
                  </a:lnTo>
                  <a:lnTo>
                    <a:pt x="4129825" y="3873500"/>
                  </a:lnTo>
                  <a:lnTo>
                    <a:pt x="4161459" y="3848100"/>
                  </a:lnTo>
                  <a:lnTo>
                    <a:pt x="4192453" y="3810000"/>
                  </a:lnTo>
                  <a:lnTo>
                    <a:pt x="4222797" y="3784600"/>
                  </a:lnTo>
                  <a:lnTo>
                    <a:pt x="4252480" y="3746500"/>
                  </a:lnTo>
                  <a:lnTo>
                    <a:pt x="4281494" y="3708400"/>
                  </a:lnTo>
                  <a:lnTo>
                    <a:pt x="4309829" y="3683000"/>
                  </a:lnTo>
                  <a:lnTo>
                    <a:pt x="4337474" y="3644900"/>
                  </a:lnTo>
                  <a:lnTo>
                    <a:pt x="4364421" y="3606800"/>
                  </a:lnTo>
                  <a:lnTo>
                    <a:pt x="4390660" y="3568700"/>
                  </a:lnTo>
                  <a:lnTo>
                    <a:pt x="4416181" y="3530600"/>
                  </a:lnTo>
                  <a:lnTo>
                    <a:pt x="4440974" y="3492500"/>
                  </a:lnTo>
                  <a:lnTo>
                    <a:pt x="4465030" y="3454400"/>
                  </a:lnTo>
                  <a:lnTo>
                    <a:pt x="4488339" y="3416300"/>
                  </a:lnTo>
                  <a:lnTo>
                    <a:pt x="4510892" y="3378200"/>
                  </a:lnTo>
                  <a:lnTo>
                    <a:pt x="4532678" y="3340100"/>
                  </a:lnTo>
                  <a:lnTo>
                    <a:pt x="4553689" y="3302000"/>
                  </a:lnTo>
                  <a:lnTo>
                    <a:pt x="4573914" y="3263900"/>
                  </a:lnTo>
                  <a:lnTo>
                    <a:pt x="4593344" y="3225800"/>
                  </a:lnTo>
                  <a:lnTo>
                    <a:pt x="4611969" y="3187700"/>
                  </a:lnTo>
                  <a:lnTo>
                    <a:pt x="4629779" y="3136900"/>
                  </a:lnTo>
                  <a:lnTo>
                    <a:pt x="4632960" y="3136900"/>
                  </a:lnTo>
                  <a:lnTo>
                    <a:pt x="4632960" y="1447800"/>
                  </a:lnTo>
                  <a:lnTo>
                    <a:pt x="4629779" y="1447800"/>
                  </a:lnTo>
                  <a:lnTo>
                    <a:pt x="4611969" y="1397000"/>
                  </a:lnTo>
                  <a:lnTo>
                    <a:pt x="4593344" y="1358900"/>
                  </a:lnTo>
                  <a:lnTo>
                    <a:pt x="4573914" y="1320800"/>
                  </a:lnTo>
                  <a:lnTo>
                    <a:pt x="4553689" y="1282700"/>
                  </a:lnTo>
                  <a:lnTo>
                    <a:pt x="4532678" y="1244600"/>
                  </a:lnTo>
                  <a:lnTo>
                    <a:pt x="4510892" y="1206500"/>
                  </a:lnTo>
                  <a:lnTo>
                    <a:pt x="4488339" y="1168400"/>
                  </a:lnTo>
                  <a:lnTo>
                    <a:pt x="4465030" y="1130300"/>
                  </a:lnTo>
                  <a:lnTo>
                    <a:pt x="4440974" y="1092200"/>
                  </a:lnTo>
                  <a:lnTo>
                    <a:pt x="4416181" y="1054100"/>
                  </a:lnTo>
                  <a:lnTo>
                    <a:pt x="4390660" y="1016000"/>
                  </a:lnTo>
                  <a:lnTo>
                    <a:pt x="4364421" y="977900"/>
                  </a:lnTo>
                  <a:lnTo>
                    <a:pt x="4337474" y="939800"/>
                  </a:lnTo>
                  <a:lnTo>
                    <a:pt x="4309829" y="901700"/>
                  </a:lnTo>
                  <a:lnTo>
                    <a:pt x="4281494" y="876300"/>
                  </a:lnTo>
                  <a:lnTo>
                    <a:pt x="4252480" y="838200"/>
                  </a:lnTo>
                  <a:lnTo>
                    <a:pt x="4222797" y="800100"/>
                  </a:lnTo>
                  <a:lnTo>
                    <a:pt x="4192453" y="774700"/>
                  </a:lnTo>
                  <a:lnTo>
                    <a:pt x="4161459" y="736600"/>
                  </a:lnTo>
                  <a:lnTo>
                    <a:pt x="4129825" y="711200"/>
                  </a:lnTo>
                  <a:lnTo>
                    <a:pt x="4097559" y="673100"/>
                  </a:lnTo>
                  <a:lnTo>
                    <a:pt x="4064672" y="647700"/>
                  </a:lnTo>
                  <a:lnTo>
                    <a:pt x="4031174" y="609600"/>
                  </a:lnTo>
                  <a:lnTo>
                    <a:pt x="3997073" y="584200"/>
                  </a:lnTo>
                  <a:lnTo>
                    <a:pt x="3962380" y="558800"/>
                  </a:lnTo>
                  <a:lnTo>
                    <a:pt x="3927104" y="533400"/>
                  </a:lnTo>
                  <a:lnTo>
                    <a:pt x="3891255" y="495300"/>
                  </a:lnTo>
                  <a:lnTo>
                    <a:pt x="3854842" y="469900"/>
                  </a:lnTo>
                  <a:lnTo>
                    <a:pt x="3780365" y="419100"/>
                  </a:lnTo>
                  <a:lnTo>
                    <a:pt x="3703750" y="368300"/>
                  </a:lnTo>
                  <a:lnTo>
                    <a:pt x="3664665" y="342900"/>
                  </a:lnTo>
                  <a:lnTo>
                    <a:pt x="3625074" y="330200"/>
                  </a:lnTo>
                  <a:lnTo>
                    <a:pt x="3544415" y="279400"/>
                  </a:lnTo>
                  <a:lnTo>
                    <a:pt x="3503365" y="266700"/>
                  </a:lnTo>
                  <a:lnTo>
                    <a:pt x="3419875" y="215900"/>
                  </a:lnTo>
                  <a:lnTo>
                    <a:pt x="3334595" y="190500"/>
                  </a:lnTo>
                  <a:lnTo>
                    <a:pt x="3291307" y="165100"/>
                  </a:lnTo>
                  <a:lnTo>
                    <a:pt x="2884037" y="50800"/>
                  </a:lnTo>
                  <a:lnTo>
                    <a:pt x="2836997" y="38100"/>
                  </a:lnTo>
                  <a:close/>
                </a:path>
                <a:path w="4632959" h="4572000">
                  <a:moveTo>
                    <a:pt x="2741960" y="25400"/>
                  </a:moveTo>
                  <a:lnTo>
                    <a:pt x="2058639" y="25400"/>
                  </a:lnTo>
                  <a:lnTo>
                    <a:pt x="2010964" y="38100"/>
                  </a:lnTo>
                  <a:lnTo>
                    <a:pt x="2789635" y="38100"/>
                  </a:lnTo>
                  <a:lnTo>
                    <a:pt x="2741960" y="25400"/>
                  </a:lnTo>
                  <a:close/>
                </a:path>
                <a:path w="4632959" h="4572000">
                  <a:moveTo>
                    <a:pt x="2645712" y="12700"/>
                  </a:moveTo>
                  <a:lnTo>
                    <a:pt x="2154887" y="12700"/>
                  </a:lnTo>
                  <a:lnTo>
                    <a:pt x="2106616" y="25400"/>
                  </a:lnTo>
                  <a:lnTo>
                    <a:pt x="2693983" y="25400"/>
                  </a:lnTo>
                  <a:lnTo>
                    <a:pt x="2645712" y="12700"/>
                  </a:lnTo>
                  <a:close/>
                </a:path>
                <a:path w="4632959" h="4572000">
                  <a:moveTo>
                    <a:pt x="2400300" y="0"/>
                  </a:moveTo>
                  <a:lnTo>
                    <a:pt x="2350708" y="12700"/>
                  </a:lnTo>
                  <a:lnTo>
                    <a:pt x="2449891" y="12700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1039" y="990600"/>
              <a:ext cx="4632960" cy="4572000"/>
            </a:xfrm>
            <a:custGeom>
              <a:avLst/>
              <a:gdLst/>
              <a:ahLst/>
              <a:cxnLst/>
              <a:rect l="l" t="t" r="r" b="b"/>
              <a:pathLst>
                <a:path w="4632959" h="4572000">
                  <a:moveTo>
                    <a:pt x="0" y="2286000"/>
                  </a:moveTo>
                  <a:lnTo>
                    <a:pt x="502" y="2238769"/>
                  </a:lnTo>
                  <a:lnTo>
                    <a:pt x="2002" y="2191772"/>
                  </a:lnTo>
                  <a:lnTo>
                    <a:pt x="4490" y="2145017"/>
                  </a:lnTo>
                  <a:lnTo>
                    <a:pt x="7957" y="2098514"/>
                  </a:lnTo>
                  <a:lnTo>
                    <a:pt x="12392" y="2052272"/>
                  </a:lnTo>
                  <a:lnTo>
                    <a:pt x="17787" y="2006300"/>
                  </a:lnTo>
                  <a:lnTo>
                    <a:pt x="24132" y="1960607"/>
                  </a:lnTo>
                  <a:lnTo>
                    <a:pt x="31416" y="1915202"/>
                  </a:lnTo>
                  <a:lnTo>
                    <a:pt x="39631" y="1870095"/>
                  </a:lnTo>
                  <a:lnTo>
                    <a:pt x="48766" y="1825295"/>
                  </a:lnTo>
                  <a:lnTo>
                    <a:pt x="58812" y="1780811"/>
                  </a:lnTo>
                  <a:lnTo>
                    <a:pt x="69760" y="1736652"/>
                  </a:lnTo>
                  <a:lnTo>
                    <a:pt x="81599" y="1692828"/>
                  </a:lnTo>
                  <a:lnTo>
                    <a:pt x="94321" y="1649347"/>
                  </a:lnTo>
                  <a:lnTo>
                    <a:pt x="107914" y="1606219"/>
                  </a:lnTo>
                  <a:lnTo>
                    <a:pt x="122371" y="1563453"/>
                  </a:lnTo>
                  <a:lnTo>
                    <a:pt x="137680" y="1521058"/>
                  </a:lnTo>
                  <a:lnTo>
                    <a:pt x="153833" y="1479043"/>
                  </a:lnTo>
                  <a:lnTo>
                    <a:pt x="170820" y="1437418"/>
                  </a:lnTo>
                  <a:lnTo>
                    <a:pt x="188630" y="1396192"/>
                  </a:lnTo>
                  <a:lnTo>
                    <a:pt x="207255" y="1355373"/>
                  </a:lnTo>
                  <a:lnTo>
                    <a:pt x="226685" y="1314972"/>
                  </a:lnTo>
                  <a:lnTo>
                    <a:pt x="246910" y="1274997"/>
                  </a:lnTo>
                  <a:lnTo>
                    <a:pt x="267921" y="1235458"/>
                  </a:lnTo>
                  <a:lnTo>
                    <a:pt x="289707" y="1196363"/>
                  </a:lnTo>
                  <a:lnTo>
                    <a:pt x="312260" y="1157722"/>
                  </a:lnTo>
                  <a:lnTo>
                    <a:pt x="335569" y="1119545"/>
                  </a:lnTo>
                  <a:lnTo>
                    <a:pt x="359625" y="1081839"/>
                  </a:lnTo>
                  <a:lnTo>
                    <a:pt x="384418" y="1044615"/>
                  </a:lnTo>
                  <a:lnTo>
                    <a:pt x="409939" y="1007882"/>
                  </a:lnTo>
                  <a:lnTo>
                    <a:pt x="436178" y="971649"/>
                  </a:lnTo>
                  <a:lnTo>
                    <a:pt x="463125" y="935924"/>
                  </a:lnTo>
                  <a:lnTo>
                    <a:pt x="490770" y="900718"/>
                  </a:lnTo>
                  <a:lnTo>
                    <a:pt x="519105" y="866040"/>
                  </a:lnTo>
                  <a:lnTo>
                    <a:pt x="548119" y="831898"/>
                  </a:lnTo>
                  <a:lnTo>
                    <a:pt x="577802" y="798302"/>
                  </a:lnTo>
                  <a:lnTo>
                    <a:pt x="608146" y="765261"/>
                  </a:lnTo>
                  <a:lnTo>
                    <a:pt x="639140" y="732784"/>
                  </a:lnTo>
                  <a:lnTo>
                    <a:pt x="670774" y="700880"/>
                  </a:lnTo>
                  <a:lnTo>
                    <a:pt x="703040" y="669559"/>
                  </a:lnTo>
                  <a:lnTo>
                    <a:pt x="735927" y="638830"/>
                  </a:lnTo>
                  <a:lnTo>
                    <a:pt x="769425" y="608702"/>
                  </a:lnTo>
                  <a:lnTo>
                    <a:pt x="803526" y="579184"/>
                  </a:lnTo>
                  <a:lnTo>
                    <a:pt x="838219" y="550286"/>
                  </a:lnTo>
                  <a:lnTo>
                    <a:pt x="873495" y="522016"/>
                  </a:lnTo>
                  <a:lnTo>
                    <a:pt x="909344" y="494384"/>
                  </a:lnTo>
                  <a:lnTo>
                    <a:pt x="945757" y="467399"/>
                  </a:lnTo>
                  <a:lnTo>
                    <a:pt x="982723" y="441069"/>
                  </a:lnTo>
                  <a:lnTo>
                    <a:pt x="1020234" y="415406"/>
                  </a:lnTo>
                  <a:lnTo>
                    <a:pt x="1058279" y="390417"/>
                  </a:lnTo>
                  <a:lnTo>
                    <a:pt x="1096849" y="366111"/>
                  </a:lnTo>
                  <a:lnTo>
                    <a:pt x="1135934" y="342499"/>
                  </a:lnTo>
                  <a:lnTo>
                    <a:pt x="1175525" y="319588"/>
                  </a:lnTo>
                  <a:lnTo>
                    <a:pt x="1215611" y="297389"/>
                  </a:lnTo>
                  <a:lnTo>
                    <a:pt x="1256184" y="275911"/>
                  </a:lnTo>
                  <a:lnTo>
                    <a:pt x="1297234" y="255162"/>
                  </a:lnTo>
                  <a:lnTo>
                    <a:pt x="1338750" y="235152"/>
                  </a:lnTo>
                  <a:lnTo>
                    <a:pt x="1380724" y="215890"/>
                  </a:lnTo>
                  <a:lnTo>
                    <a:pt x="1423145" y="197385"/>
                  </a:lnTo>
                  <a:lnTo>
                    <a:pt x="1466004" y="179647"/>
                  </a:lnTo>
                  <a:lnTo>
                    <a:pt x="1509292" y="162684"/>
                  </a:lnTo>
                  <a:lnTo>
                    <a:pt x="1552998" y="146507"/>
                  </a:lnTo>
                  <a:lnTo>
                    <a:pt x="1597113" y="131123"/>
                  </a:lnTo>
                  <a:lnTo>
                    <a:pt x="1641628" y="116543"/>
                  </a:lnTo>
                  <a:lnTo>
                    <a:pt x="1686532" y="102775"/>
                  </a:lnTo>
                  <a:lnTo>
                    <a:pt x="1731817" y="89829"/>
                  </a:lnTo>
                  <a:lnTo>
                    <a:pt x="1777472" y="77713"/>
                  </a:lnTo>
                  <a:lnTo>
                    <a:pt x="1823487" y="66438"/>
                  </a:lnTo>
                  <a:lnTo>
                    <a:pt x="1869854" y="56011"/>
                  </a:lnTo>
                  <a:lnTo>
                    <a:pt x="1916562" y="46444"/>
                  </a:lnTo>
                  <a:lnTo>
                    <a:pt x="1963602" y="37743"/>
                  </a:lnTo>
                  <a:lnTo>
                    <a:pt x="2010964" y="29920"/>
                  </a:lnTo>
                  <a:lnTo>
                    <a:pt x="2058639" y="22982"/>
                  </a:lnTo>
                  <a:lnTo>
                    <a:pt x="2106616" y="16940"/>
                  </a:lnTo>
                  <a:lnTo>
                    <a:pt x="2154887" y="11802"/>
                  </a:lnTo>
                  <a:lnTo>
                    <a:pt x="2203441" y="7578"/>
                  </a:lnTo>
                  <a:lnTo>
                    <a:pt x="2252269" y="4276"/>
                  </a:lnTo>
                  <a:lnTo>
                    <a:pt x="2301361" y="1906"/>
                  </a:lnTo>
                  <a:lnTo>
                    <a:pt x="2350708" y="478"/>
                  </a:lnTo>
                  <a:lnTo>
                    <a:pt x="2400300" y="0"/>
                  </a:lnTo>
                  <a:lnTo>
                    <a:pt x="2449891" y="478"/>
                  </a:lnTo>
                  <a:lnTo>
                    <a:pt x="2499238" y="1906"/>
                  </a:lnTo>
                  <a:lnTo>
                    <a:pt x="2548330" y="4276"/>
                  </a:lnTo>
                  <a:lnTo>
                    <a:pt x="2597158" y="7578"/>
                  </a:lnTo>
                  <a:lnTo>
                    <a:pt x="2645712" y="11802"/>
                  </a:lnTo>
                  <a:lnTo>
                    <a:pt x="2693983" y="16940"/>
                  </a:lnTo>
                  <a:lnTo>
                    <a:pt x="2741960" y="22982"/>
                  </a:lnTo>
                  <a:lnTo>
                    <a:pt x="2789635" y="29920"/>
                  </a:lnTo>
                  <a:lnTo>
                    <a:pt x="2836997" y="37743"/>
                  </a:lnTo>
                  <a:lnTo>
                    <a:pt x="2884037" y="46444"/>
                  </a:lnTo>
                  <a:lnTo>
                    <a:pt x="2930745" y="56011"/>
                  </a:lnTo>
                  <a:lnTo>
                    <a:pt x="2977112" y="66438"/>
                  </a:lnTo>
                  <a:lnTo>
                    <a:pt x="3023127" y="77713"/>
                  </a:lnTo>
                  <a:lnTo>
                    <a:pt x="3068782" y="89829"/>
                  </a:lnTo>
                  <a:lnTo>
                    <a:pt x="3114067" y="102775"/>
                  </a:lnTo>
                  <a:lnTo>
                    <a:pt x="3158971" y="116543"/>
                  </a:lnTo>
                  <a:lnTo>
                    <a:pt x="3203486" y="131123"/>
                  </a:lnTo>
                  <a:lnTo>
                    <a:pt x="3247601" y="146507"/>
                  </a:lnTo>
                  <a:lnTo>
                    <a:pt x="3291307" y="162684"/>
                  </a:lnTo>
                  <a:lnTo>
                    <a:pt x="3334595" y="179647"/>
                  </a:lnTo>
                  <a:lnTo>
                    <a:pt x="3377454" y="197385"/>
                  </a:lnTo>
                  <a:lnTo>
                    <a:pt x="3419875" y="215890"/>
                  </a:lnTo>
                  <a:lnTo>
                    <a:pt x="3461849" y="235152"/>
                  </a:lnTo>
                  <a:lnTo>
                    <a:pt x="3503365" y="255162"/>
                  </a:lnTo>
                  <a:lnTo>
                    <a:pt x="3544415" y="275911"/>
                  </a:lnTo>
                  <a:lnTo>
                    <a:pt x="3584988" y="297389"/>
                  </a:lnTo>
                  <a:lnTo>
                    <a:pt x="3625074" y="319588"/>
                  </a:lnTo>
                  <a:lnTo>
                    <a:pt x="3664665" y="342499"/>
                  </a:lnTo>
                  <a:lnTo>
                    <a:pt x="3703750" y="366111"/>
                  </a:lnTo>
                  <a:lnTo>
                    <a:pt x="3742320" y="390417"/>
                  </a:lnTo>
                  <a:lnTo>
                    <a:pt x="3780365" y="415406"/>
                  </a:lnTo>
                  <a:lnTo>
                    <a:pt x="3817876" y="441069"/>
                  </a:lnTo>
                  <a:lnTo>
                    <a:pt x="3854842" y="467399"/>
                  </a:lnTo>
                  <a:lnTo>
                    <a:pt x="3891255" y="494384"/>
                  </a:lnTo>
                  <a:lnTo>
                    <a:pt x="3927104" y="522016"/>
                  </a:lnTo>
                  <a:lnTo>
                    <a:pt x="3962380" y="550286"/>
                  </a:lnTo>
                  <a:lnTo>
                    <a:pt x="3997073" y="579184"/>
                  </a:lnTo>
                  <a:lnTo>
                    <a:pt x="4031174" y="608702"/>
                  </a:lnTo>
                  <a:lnTo>
                    <a:pt x="4064672" y="638830"/>
                  </a:lnTo>
                  <a:lnTo>
                    <a:pt x="4097559" y="669559"/>
                  </a:lnTo>
                  <a:lnTo>
                    <a:pt x="4129825" y="700880"/>
                  </a:lnTo>
                  <a:lnTo>
                    <a:pt x="4161459" y="732784"/>
                  </a:lnTo>
                  <a:lnTo>
                    <a:pt x="4192453" y="765261"/>
                  </a:lnTo>
                  <a:lnTo>
                    <a:pt x="4222797" y="798302"/>
                  </a:lnTo>
                  <a:lnTo>
                    <a:pt x="4252480" y="831898"/>
                  </a:lnTo>
                  <a:lnTo>
                    <a:pt x="4281494" y="866040"/>
                  </a:lnTo>
                  <a:lnTo>
                    <a:pt x="4309829" y="900718"/>
                  </a:lnTo>
                  <a:lnTo>
                    <a:pt x="4337474" y="935924"/>
                  </a:lnTo>
                  <a:lnTo>
                    <a:pt x="4364421" y="971649"/>
                  </a:lnTo>
                  <a:lnTo>
                    <a:pt x="4390660" y="1007882"/>
                  </a:lnTo>
                  <a:lnTo>
                    <a:pt x="4416181" y="1044615"/>
                  </a:lnTo>
                  <a:lnTo>
                    <a:pt x="4440974" y="1081839"/>
                  </a:lnTo>
                  <a:lnTo>
                    <a:pt x="4465030" y="1119545"/>
                  </a:lnTo>
                  <a:lnTo>
                    <a:pt x="4488339" y="1157722"/>
                  </a:lnTo>
                  <a:lnTo>
                    <a:pt x="4510892" y="1196363"/>
                  </a:lnTo>
                  <a:lnTo>
                    <a:pt x="4532678" y="1235458"/>
                  </a:lnTo>
                  <a:lnTo>
                    <a:pt x="4553689" y="1274997"/>
                  </a:lnTo>
                  <a:lnTo>
                    <a:pt x="4573914" y="1314972"/>
                  </a:lnTo>
                  <a:lnTo>
                    <a:pt x="4593344" y="1355373"/>
                  </a:lnTo>
                  <a:lnTo>
                    <a:pt x="4611969" y="1396192"/>
                  </a:lnTo>
                  <a:lnTo>
                    <a:pt x="4629779" y="1437418"/>
                  </a:lnTo>
                  <a:lnTo>
                    <a:pt x="4632960" y="1445211"/>
                  </a:lnTo>
                </a:path>
                <a:path w="4632959" h="4572000">
                  <a:moveTo>
                    <a:pt x="4632960" y="3126788"/>
                  </a:moveTo>
                  <a:lnTo>
                    <a:pt x="4611969" y="3175807"/>
                  </a:lnTo>
                  <a:lnTo>
                    <a:pt x="4593344" y="3216626"/>
                  </a:lnTo>
                  <a:lnTo>
                    <a:pt x="4573914" y="3257027"/>
                  </a:lnTo>
                  <a:lnTo>
                    <a:pt x="4553689" y="3297002"/>
                  </a:lnTo>
                  <a:lnTo>
                    <a:pt x="4532678" y="3336541"/>
                  </a:lnTo>
                  <a:lnTo>
                    <a:pt x="4510892" y="3375636"/>
                  </a:lnTo>
                  <a:lnTo>
                    <a:pt x="4488339" y="3414277"/>
                  </a:lnTo>
                  <a:lnTo>
                    <a:pt x="4465030" y="3452454"/>
                  </a:lnTo>
                  <a:lnTo>
                    <a:pt x="4440974" y="3490160"/>
                  </a:lnTo>
                  <a:lnTo>
                    <a:pt x="4416181" y="3527384"/>
                  </a:lnTo>
                  <a:lnTo>
                    <a:pt x="4390660" y="3564117"/>
                  </a:lnTo>
                  <a:lnTo>
                    <a:pt x="4364421" y="3600350"/>
                  </a:lnTo>
                  <a:lnTo>
                    <a:pt x="4337474" y="3636075"/>
                  </a:lnTo>
                  <a:lnTo>
                    <a:pt x="4309829" y="3671281"/>
                  </a:lnTo>
                  <a:lnTo>
                    <a:pt x="4281494" y="3705959"/>
                  </a:lnTo>
                  <a:lnTo>
                    <a:pt x="4252480" y="3740101"/>
                  </a:lnTo>
                  <a:lnTo>
                    <a:pt x="4222797" y="3773697"/>
                  </a:lnTo>
                  <a:lnTo>
                    <a:pt x="4192453" y="3806738"/>
                  </a:lnTo>
                  <a:lnTo>
                    <a:pt x="4161459" y="3839215"/>
                  </a:lnTo>
                  <a:lnTo>
                    <a:pt x="4129825" y="3871119"/>
                  </a:lnTo>
                  <a:lnTo>
                    <a:pt x="4097559" y="3902440"/>
                  </a:lnTo>
                  <a:lnTo>
                    <a:pt x="4064672" y="3933169"/>
                  </a:lnTo>
                  <a:lnTo>
                    <a:pt x="4031174" y="3963297"/>
                  </a:lnTo>
                  <a:lnTo>
                    <a:pt x="3997073" y="3992815"/>
                  </a:lnTo>
                  <a:lnTo>
                    <a:pt x="3962380" y="4021713"/>
                  </a:lnTo>
                  <a:lnTo>
                    <a:pt x="3927104" y="4049983"/>
                  </a:lnTo>
                  <a:lnTo>
                    <a:pt x="3891255" y="4077615"/>
                  </a:lnTo>
                  <a:lnTo>
                    <a:pt x="3854842" y="4104600"/>
                  </a:lnTo>
                  <a:lnTo>
                    <a:pt x="3817876" y="4130930"/>
                  </a:lnTo>
                  <a:lnTo>
                    <a:pt x="3780365" y="4156593"/>
                  </a:lnTo>
                  <a:lnTo>
                    <a:pt x="3742320" y="4181582"/>
                  </a:lnTo>
                  <a:lnTo>
                    <a:pt x="3703750" y="4205888"/>
                  </a:lnTo>
                  <a:lnTo>
                    <a:pt x="3664665" y="4229500"/>
                  </a:lnTo>
                  <a:lnTo>
                    <a:pt x="3625074" y="4252411"/>
                  </a:lnTo>
                  <a:lnTo>
                    <a:pt x="3584988" y="4274610"/>
                  </a:lnTo>
                  <a:lnTo>
                    <a:pt x="3544415" y="4296088"/>
                  </a:lnTo>
                  <a:lnTo>
                    <a:pt x="3503365" y="4316837"/>
                  </a:lnTo>
                  <a:lnTo>
                    <a:pt x="3461849" y="4336847"/>
                  </a:lnTo>
                  <a:lnTo>
                    <a:pt x="3419875" y="4356109"/>
                  </a:lnTo>
                  <a:lnTo>
                    <a:pt x="3377454" y="4374614"/>
                  </a:lnTo>
                  <a:lnTo>
                    <a:pt x="3334595" y="4392352"/>
                  </a:lnTo>
                  <a:lnTo>
                    <a:pt x="3291307" y="4409315"/>
                  </a:lnTo>
                  <a:lnTo>
                    <a:pt x="3247601" y="4425492"/>
                  </a:lnTo>
                  <a:lnTo>
                    <a:pt x="3203486" y="4440876"/>
                  </a:lnTo>
                  <a:lnTo>
                    <a:pt x="3158971" y="4455456"/>
                  </a:lnTo>
                  <a:lnTo>
                    <a:pt x="3114067" y="4469224"/>
                  </a:lnTo>
                  <a:lnTo>
                    <a:pt x="3068782" y="4482170"/>
                  </a:lnTo>
                  <a:lnTo>
                    <a:pt x="3023127" y="4494286"/>
                  </a:lnTo>
                  <a:lnTo>
                    <a:pt x="2977112" y="4505561"/>
                  </a:lnTo>
                  <a:lnTo>
                    <a:pt x="2930745" y="4515988"/>
                  </a:lnTo>
                  <a:lnTo>
                    <a:pt x="2884037" y="4525555"/>
                  </a:lnTo>
                  <a:lnTo>
                    <a:pt x="2836997" y="4534256"/>
                  </a:lnTo>
                  <a:lnTo>
                    <a:pt x="2789635" y="4542079"/>
                  </a:lnTo>
                  <a:lnTo>
                    <a:pt x="2741960" y="4549017"/>
                  </a:lnTo>
                  <a:lnTo>
                    <a:pt x="2693983" y="4555059"/>
                  </a:lnTo>
                  <a:lnTo>
                    <a:pt x="2645712" y="4560197"/>
                  </a:lnTo>
                  <a:lnTo>
                    <a:pt x="2597158" y="4564421"/>
                  </a:lnTo>
                  <a:lnTo>
                    <a:pt x="2548330" y="4567723"/>
                  </a:lnTo>
                  <a:lnTo>
                    <a:pt x="2499238" y="4570093"/>
                  </a:lnTo>
                  <a:lnTo>
                    <a:pt x="2449891" y="4571521"/>
                  </a:lnTo>
                  <a:lnTo>
                    <a:pt x="2400300" y="4572000"/>
                  </a:lnTo>
                  <a:lnTo>
                    <a:pt x="2350708" y="4571521"/>
                  </a:lnTo>
                  <a:lnTo>
                    <a:pt x="2301361" y="4570093"/>
                  </a:lnTo>
                  <a:lnTo>
                    <a:pt x="2252269" y="4567723"/>
                  </a:lnTo>
                  <a:lnTo>
                    <a:pt x="2203441" y="4564421"/>
                  </a:lnTo>
                  <a:lnTo>
                    <a:pt x="2154887" y="4560197"/>
                  </a:lnTo>
                  <a:lnTo>
                    <a:pt x="2106616" y="4555059"/>
                  </a:lnTo>
                  <a:lnTo>
                    <a:pt x="2058639" y="4549017"/>
                  </a:lnTo>
                  <a:lnTo>
                    <a:pt x="2010964" y="4542079"/>
                  </a:lnTo>
                  <a:lnTo>
                    <a:pt x="1963602" y="4534256"/>
                  </a:lnTo>
                  <a:lnTo>
                    <a:pt x="1916562" y="4525555"/>
                  </a:lnTo>
                  <a:lnTo>
                    <a:pt x="1869854" y="4515988"/>
                  </a:lnTo>
                  <a:lnTo>
                    <a:pt x="1823487" y="4505561"/>
                  </a:lnTo>
                  <a:lnTo>
                    <a:pt x="1777472" y="4494286"/>
                  </a:lnTo>
                  <a:lnTo>
                    <a:pt x="1731817" y="4482170"/>
                  </a:lnTo>
                  <a:lnTo>
                    <a:pt x="1686532" y="4469224"/>
                  </a:lnTo>
                  <a:lnTo>
                    <a:pt x="1641628" y="4455456"/>
                  </a:lnTo>
                  <a:lnTo>
                    <a:pt x="1597113" y="4440876"/>
                  </a:lnTo>
                  <a:lnTo>
                    <a:pt x="1552998" y="4425492"/>
                  </a:lnTo>
                  <a:lnTo>
                    <a:pt x="1509292" y="4409315"/>
                  </a:lnTo>
                  <a:lnTo>
                    <a:pt x="1466004" y="4392352"/>
                  </a:lnTo>
                  <a:lnTo>
                    <a:pt x="1423145" y="4374614"/>
                  </a:lnTo>
                  <a:lnTo>
                    <a:pt x="1380724" y="4356109"/>
                  </a:lnTo>
                  <a:lnTo>
                    <a:pt x="1338750" y="4336847"/>
                  </a:lnTo>
                  <a:lnTo>
                    <a:pt x="1297234" y="4316837"/>
                  </a:lnTo>
                  <a:lnTo>
                    <a:pt x="1256184" y="4296088"/>
                  </a:lnTo>
                  <a:lnTo>
                    <a:pt x="1215611" y="4274610"/>
                  </a:lnTo>
                  <a:lnTo>
                    <a:pt x="1175525" y="4252411"/>
                  </a:lnTo>
                  <a:lnTo>
                    <a:pt x="1135934" y="4229500"/>
                  </a:lnTo>
                  <a:lnTo>
                    <a:pt x="1096849" y="4205888"/>
                  </a:lnTo>
                  <a:lnTo>
                    <a:pt x="1058279" y="4181582"/>
                  </a:lnTo>
                  <a:lnTo>
                    <a:pt x="1020234" y="4156593"/>
                  </a:lnTo>
                  <a:lnTo>
                    <a:pt x="982723" y="4130930"/>
                  </a:lnTo>
                  <a:lnTo>
                    <a:pt x="945757" y="4104600"/>
                  </a:lnTo>
                  <a:lnTo>
                    <a:pt x="909344" y="4077615"/>
                  </a:lnTo>
                  <a:lnTo>
                    <a:pt x="873495" y="4049983"/>
                  </a:lnTo>
                  <a:lnTo>
                    <a:pt x="838219" y="4021713"/>
                  </a:lnTo>
                  <a:lnTo>
                    <a:pt x="803526" y="3992815"/>
                  </a:lnTo>
                  <a:lnTo>
                    <a:pt x="769425" y="3963297"/>
                  </a:lnTo>
                  <a:lnTo>
                    <a:pt x="735927" y="3933169"/>
                  </a:lnTo>
                  <a:lnTo>
                    <a:pt x="703040" y="3902440"/>
                  </a:lnTo>
                  <a:lnTo>
                    <a:pt x="670774" y="3871119"/>
                  </a:lnTo>
                  <a:lnTo>
                    <a:pt x="639140" y="3839215"/>
                  </a:lnTo>
                  <a:lnTo>
                    <a:pt x="608146" y="3806738"/>
                  </a:lnTo>
                  <a:lnTo>
                    <a:pt x="577802" y="3773697"/>
                  </a:lnTo>
                  <a:lnTo>
                    <a:pt x="548119" y="3740101"/>
                  </a:lnTo>
                  <a:lnTo>
                    <a:pt x="519105" y="3705959"/>
                  </a:lnTo>
                  <a:lnTo>
                    <a:pt x="490770" y="3671281"/>
                  </a:lnTo>
                  <a:lnTo>
                    <a:pt x="463125" y="3636075"/>
                  </a:lnTo>
                  <a:lnTo>
                    <a:pt x="436178" y="3600350"/>
                  </a:lnTo>
                  <a:lnTo>
                    <a:pt x="409939" y="3564117"/>
                  </a:lnTo>
                  <a:lnTo>
                    <a:pt x="384418" y="3527384"/>
                  </a:lnTo>
                  <a:lnTo>
                    <a:pt x="359625" y="3490160"/>
                  </a:lnTo>
                  <a:lnTo>
                    <a:pt x="335569" y="3452454"/>
                  </a:lnTo>
                  <a:lnTo>
                    <a:pt x="312260" y="3414277"/>
                  </a:lnTo>
                  <a:lnTo>
                    <a:pt x="289707" y="3375636"/>
                  </a:lnTo>
                  <a:lnTo>
                    <a:pt x="267921" y="3336541"/>
                  </a:lnTo>
                  <a:lnTo>
                    <a:pt x="246910" y="3297002"/>
                  </a:lnTo>
                  <a:lnTo>
                    <a:pt x="226685" y="3257027"/>
                  </a:lnTo>
                  <a:lnTo>
                    <a:pt x="207255" y="3216626"/>
                  </a:lnTo>
                  <a:lnTo>
                    <a:pt x="188630" y="3175807"/>
                  </a:lnTo>
                  <a:lnTo>
                    <a:pt x="170820" y="3134581"/>
                  </a:lnTo>
                  <a:lnTo>
                    <a:pt x="153833" y="3092956"/>
                  </a:lnTo>
                  <a:lnTo>
                    <a:pt x="137680" y="3050941"/>
                  </a:lnTo>
                  <a:lnTo>
                    <a:pt x="122371" y="3008546"/>
                  </a:lnTo>
                  <a:lnTo>
                    <a:pt x="107914" y="2965780"/>
                  </a:lnTo>
                  <a:lnTo>
                    <a:pt x="94321" y="2922652"/>
                  </a:lnTo>
                  <a:lnTo>
                    <a:pt x="81599" y="2879171"/>
                  </a:lnTo>
                  <a:lnTo>
                    <a:pt x="69760" y="2835347"/>
                  </a:lnTo>
                  <a:lnTo>
                    <a:pt x="58812" y="2791188"/>
                  </a:lnTo>
                  <a:lnTo>
                    <a:pt x="48766" y="2746704"/>
                  </a:lnTo>
                  <a:lnTo>
                    <a:pt x="39631" y="2701904"/>
                  </a:lnTo>
                  <a:lnTo>
                    <a:pt x="31416" y="2656797"/>
                  </a:lnTo>
                  <a:lnTo>
                    <a:pt x="24132" y="2611392"/>
                  </a:lnTo>
                  <a:lnTo>
                    <a:pt x="17787" y="2565699"/>
                  </a:lnTo>
                  <a:lnTo>
                    <a:pt x="12392" y="2519727"/>
                  </a:lnTo>
                  <a:lnTo>
                    <a:pt x="7957" y="2473485"/>
                  </a:lnTo>
                  <a:lnTo>
                    <a:pt x="4490" y="2426982"/>
                  </a:lnTo>
                  <a:lnTo>
                    <a:pt x="2002" y="2380227"/>
                  </a:lnTo>
                  <a:lnTo>
                    <a:pt x="502" y="2333230"/>
                  </a:lnTo>
                  <a:lnTo>
                    <a:pt x="0" y="2286000"/>
                  </a:lnTo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4197" y="1407998"/>
            <a:ext cx="3041015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57785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Lồng</a:t>
            </a:r>
            <a:r>
              <a:rPr sz="28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ghép tích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hợp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cho</a:t>
            </a:r>
            <a:r>
              <a:rPr sz="28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trẻ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nhận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biết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phân</a:t>
            </a:r>
            <a:r>
              <a:rPr sz="28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biệt</a:t>
            </a:r>
            <a:r>
              <a:rPr sz="28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màu</a:t>
            </a:r>
            <a:r>
              <a:rPr sz="28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sắc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qua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trang</a:t>
            </a:r>
            <a:r>
              <a:rPr sz="28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phục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của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mỗi đội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hay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các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đồ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dùng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trong</a:t>
            </a:r>
            <a:r>
              <a:rPr sz="2800" b="1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tiết</a:t>
            </a:r>
            <a:r>
              <a:rPr sz="28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học: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gậy</a:t>
            </a:r>
            <a:r>
              <a:rPr sz="28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thể dục,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bóng, 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vòng…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34243"/>
            <a:ext cx="9073896" cy="182375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52503" y="-12191"/>
            <a:ext cx="3685540" cy="1283335"/>
            <a:chOff x="2652503" y="-12191"/>
            <a:chExt cx="3685540" cy="1283335"/>
          </a:xfrm>
        </p:grpSpPr>
        <p:sp>
          <p:nvSpPr>
            <p:cNvPr id="4" name="object 4"/>
            <p:cNvSpPr/>
            <p:nvPr/>
          </p:nvSpPr>
          <p:spPr>
            <a:xfrm>
              <a:off x="2664695" y="0"/>
              <a:ext cx="3661410" cy="1089660"/>
            </a:xfrm>
            <a:custGeom>
              <a:avLst/>
              <a:gdLst/>
              <a:ahLst/>
              <a:cxnLst/>
              <a:rect l="l" t="t" r="r" b="b"/>
              <a:pathLst>
                <a:path w="3661410" h="1089660">
                  <a:moveTo>
                    <a:pt x="2348236" y="981455"/>
                  </a:moveTo>
                  <a:lnTo>
                    <a:pt x="1397653" y="981455"/>
                  </a:lnTo>
                  <a:lnTo>
                    <a:pt x="1437328" y="1003770"/>
                  </a:lnTo>
                  <a:lnTo>
                    <a:pt x="1482471" y="1023869"/>
                  </a:lnTo>
                  <a:lnTo>
                    <a:pt x="1532559" y="1041590"/>
                  </a:lnTo>
                  <a:lnTo>
                    <a:pt x="1587071" y="1056771"/>
                  </a:lnTo>
                  <a:lnTo>
                    <a:pt x="1645486" y="1069250"/>
                  </a:lnTo>
                  <a:lnTo>
                    <a:pt x="1707279" y="1078864"/>
                  </a:lnTo>
                  <a:lnTo>
                    <a:pt x="1764069" y="1084839"/>
                  </a:lnTo>
                  <a:lnTo>
                    <a:pt x="1820899" y="1088289"/>
                  </a:lnTo>
                  <a:lnTo>
                    <a:pt x="1877411" y="1089298"/>
                  </a:lnTo>
                  <a:lnTo>
                    <a:pt x="1933246" y="1087945"/>
                  </a:lnTo>
                  <a:lnTo>
                    <a:pt x="1988046" y="1084312"/>
                  </a:lnTo>
                  <a:lnTo>
                    <a:pt x="2041453" y="1078481"/>
                  </a:lnTo>
                  <a:lnTo>
                    <a:pt x="2093107" y="1070531"/>
                  </a:lnTo>
                  <a:lnTo>
                    <a:pt x="2142651" y="1060545"/>
                  </a:lnTo>
                  <a:lnTo>
                    <a:pt x="2189726" y="1048603"/>
                  </a:lnTo>
                  <a:lnTo>
                    <a:pt x="2233973" y="1034787"/>
                  </a:lnTo>
                  <a:lnTo>
                    <a:pt x="2275035" y="1019177"/>
                  </a:lnTo>
                  <a:lnTo>
                    <a:pt x="2312551" y="1001855"/>
                  </a:lnTo>
                  <a:lnTo>
                    <a:pt x="2346165" y="982902"/>
                  </a:lnTo>
                  <a:lnTo>
                    <a:pt x="2348236" y="981455"/>
                  </a:lnTo>
                  <a:close/>
                </a:path>
                <a:path w="3661410" h="1089660">
                  <a:moveTo>
                    <a:pt x="3038469" y="881634"/>
                  </a:moveTo>
                  <a:lnTo>
                    <a:pt x="493794" y="881634"/>
                  </a:lnTo>
                  <a:lnTo>
                    <a:pt x="498366" y="884936"/>
                  </a:lnTo>
                  <a:lnTo>
                    <a:pt x="500652" y="886713"/>
                  </a:lnTo>
                  <a:lnTo>
                    <a:pt x="566212" y="925189"/>
                  </a:lnTo>
                  <a:lnTo>
                    <a:pt x="603691" y="942140"/>
                  </a:lnTo>
                  <a:lnTo>
                    <a:pt x="643946" y="957527"/>
                  </a:lnTo>
                  <a:lnTo>
                    <a:pt x="686705" y="971324"/>
                  </a:lnTo>
                  <a:lnTo>
                    <a:pt x="731701" y="983500"/>
                  </a:lnTo>
                  <a:lnTo>
                    <a:pt x="778664" y="994028"/>
                  </a:lnTo>
                  <a:lnTo>
                    <a:pt x="827324" y="1002880"/>
                  </a:lnTo>
                  <a:lnTo>
                    <a:pt x="877413" y="1010027"/>
                  </a:lnTo>
                  <a:lnTo>
                    <a:pt x="928661" y="1015440"/>
                  </a:lnTo>
                  <a:lnTo>
                    <a:pt x="980800" y="1019091"/>
                  </a:lnTo>
                  <a:lnTo>
                    <a:pt x="1033559" y="1020951"/>
                  </a:lnTo>
                  <a:lnTo>
                    <a:pt x="1086671" y="1020993"/>
                  </a:lnTo>
                  <a:lnTo>
                    <a:pt x="1139865" y="1019188"/>
                  </a:lnTo>
                  <a:lnTo>
                    <a:pt x="1192872" y="1015506"/>
                  </a:lnTo>
                  <a:lnTo>
                    <a:pt x="1245424" y="1009921"/>
                  </a:lnTo>
                  <a:lnTo>
                    <a:pt x="1297251" y="1002403"/>
                  </a:lnTo>
                  <a:lnTo>
                    <a:pt x="1348084" y="992924"/>
                  </a:lnTo>
                  <a:lnTo>
                    <a:pt x="1397653" y="981455"/>
                  </a:lnTo>
                  <a:lnTo>
                    <a:pt x="2348236" y="981455"/>
                  </a:lnTo>
                  <a:lnTo>
                    <a:pt x="2375517" y="962399"/>
                  </a:lnTo>
                  <a:lnTo>
                    <a:pt x="2400250" y="940426"/>
                  </a:lnTo>
                  <a:lnTo>
                    <a:pt x="2420003" y="917066"/>
                  </a:lnTo>
                  <a:lnTo>
                    <a:pt x="2937235" y="917066"/>
                  </a:lnTo>
                  <a:lnTo>
                    <a:pt x="2975622" y="906293"/>
                  </a:lnTo>
                  <a:lnTo>
                    <a:pt x="3022983" y="888952"/>
                  </a:lnTo>
                  <a:lnTo>
                    <a:pt x="3038469" y="881634"/>
                  </a:lnTo>
                  <a:close/>
                </a:path>
                <a:path w="3661410" h="1089660">
                  <a:moveTo>
                    <a:pt x="2937235" y="917066"/>
                  </a:moveTo>
                  <a:lnTo>
                    <a:pt x="2420003" y="917066"/>
                  </a:lnTo>
                  <a:lnTo>
                    <a:pt x="2467353" y="928046"/>
                  </a:lnTo>
                  <a:lnTo>
                    <a:pt x="2517044" y="936722"/>
                  </a:lnTo>
                  <a:lnTo>
                    <a:pt x="2568612" y="943045"/>
                  </a:lnTo>
                  <a:lnTo>
                    <a:pt x="2621594" y="946965"/>
                  </a:lnTo>
                  <a:lnTo>
                    <a:pt x="2675527" y="948436"/>
                  </a:lnTo>
                  <a:lnTo>
                    <a:pt x="2742025" y="946764"/>
                  </a:lnTo>
                  <a:lnTo>
                    <a:pt x="2805871" y="941470"/>
                  </a:lnTo>
                  <a:lnTo>
                    <a:pt x="2866478" y="932797"/>
                  </a:lnTo>
                  <a:lnTo>
                    <a:pt x="2923257" y="920989"/>
                  </a:lnTo>
                  <a:lnTo>
                    <a:pt x="2937235" y="917066"/>
                  </a:lnTo>
                  <a:close/>
                </a:path>
                <a:path w="3661410" h="1089660">
                  <a:moveTo>
                    <a:pt x="876354" y="52106"/>
                  </a:moveTo>
                  <a:lnTo>
                    <a:pt x="821962" y="54101"/>
                  </a:lnTo>
                  <a:lnTo>
                    <a:pt x="756404" y="59522"/>
                  </a:lnTo>
                  <a:lnTo>
                    <a:pt x="694086" y="67918"/>
                  </a:lnTo>
                  <a:lnTo>
                    <a:pt x="635374" y="79086"/>
                  </a:lnTo>
                  <a:lnTo>
                    <a:pt x="580636" y="92821"/>
                  </a:lnTo>
                  <a:lnTo>
                    <a:pt x="530238" y="108918"/>
                  </a:lnTo>
                  <a:lnTo>
                    <a:pt x="484547" y="127174"/>
                  </a:lnTo>
                  <a:lnTo>
                    <a:pt x="443931" y="147383"/>
                  </a:lnTo>
                  <a:lnTo>
                    <a:pt x="408755" y="169342"/>
                  </a:lnTo>
                  <a:lnTo>
                    <a:pt x="356194" y="217691"/>
                  </a:lnTo>
                  <a:lnTo>
                    <a:pt x="329799" y="270585"/>
                  </a:lnTo>
                  <a:lnTo>
                    <a:pt x="327331" y="298226"/>
                  </a:lnTo>
                  <a:lnTo>
                    <a:pt x="332504" y="326390"/>
                  </a:lnTo>
                  <a:lnTo>
                    <a:pt x="329456" y="329946"/>
                  </a:lnTo>
                  <a:lnTo>
                    <a:pt x="272369" y="334392"/>
                  </a:lnTo>
                  <a:lnTo>
                    <a:pt x="218284" y="342490"/>
                  </a:lnTo>
                  <a:lnTo>
                    <a:pt x="168087" y="353996"/>
                  </a:lnTo>
                  <a:lnTo>
                    <a:pt x="122663" y="368666"/>
                  </a:lnTo>
                  <a:lnTo>
                    <a:pt x="82897" y="386258"/>
                  </a:lnTo>
                  <a:lnTo>
                    <a:pt x="49675" y="406526"/>
                  </a:lnTo>
                  <a:lnTo>
                    <a:pt x="18678" y="435333"/>
                  </a:lnTo>
                  <a:lnTo>
                    <a:pt x="0" y="495477"/>
                  </a:lnTo>
                  <a:lnTo>
                    <a:pt x="11258" y="525097"/>
                  </a:lnTo>
                  <a:lnTo>
                    <a:pt x="35542" y="553270"/>
                  </a:lnTo>
                  <a:lnTo>
                    <a:pt x="72321" y="579137"/>
                  </a:lnTo>
                  <a:lnTo>
                    <a:pt x="121066" y="601841"/>
                  </a:lnTo>
                  <a:lnTo>
                    <a:pt x="181247" y="620522"/>
                  </a:lnTo>
                  <a:lnTo>
                    <a:pt x="132956" y="647739"/>
                  </a:lnTo>
                  <a:lnTo>
                    <a:pt x="100094" y="678338"/>
                  </a:lnTo>
                  <a:lnTo>
                    <a:pt x="83521" y="711176"/>
                  </a:lnTo>
                  <a:lnTo>
                    <a:pt x="84092" y="745109"/>
                  </a:lnTo>
                  <a:lnTo>
                    <a:pt x="116387" y="793091"/>
                  </a:lnTo>
                  <a:lnTo>
                    <a:pt x="180265" y="832978"/>
                  </a:lnTo>
                  <a:lnTo>
                    <a:pt x="221935" y="849185"/>
                  </a:lnTo>
                  <a:lnTo>
                    <a:pt x="268966" y="862527"/>
                  </a:lnTo>
                  <a:lnTo>
                    <a:pt x="320512" y="872723"/>
                  </a:lnTo>
                  <a:lnTo>
                    <a:pt x="375729" y="879493"/>
                  </a:lnTo>
                  <a:lnTo>
                    <a:pt x="433771" y="882557"/>
                  </a:lnTo>
                  <a:lnTo>
                    <a:pt x="493794" y="881634"/>
                  </a:lnTo>
                  <a:lnTo>
                    <a:pt x="3038469" y="881634"/>
                  </a:lnTo>
                  <a:lnTo>
                    <a:pt x="3100347" y="847315"/>
                  </a:lnTo>
                  <a:lnTo>
                    <a:pt x="3150646" y="798038"/>
                  </a:lnTo>
                  <a:lnTo>
                    <a:pt x="3169176" y="743076"/>
                  </a:lnTo>
                  <a:lnTo>
                    <a:pt x="3227064" y="738257"/>
                  </a:lnTo>
                  <a:lnTo>
                    <a:pt x="3283251" y="731004"/>
                  </a:lnTo>
                  <a:lnTo>
                    <a:pt x="3337316" y="721387"/>
                  </a:lnTo>
                  <a:lnTo>
                    <a:pt x="3388840" y="709471"/>
                  </a:lnTo>
                  <a:lnTo>
                    <a:pt x="3437400" y="695325"/>
                  </a:lnTo>
                  <a:lnTo>
                    <a:pt x="3491734" y="675277"/>
                  </a:lnTo>
                  <a:lnTo>
                    <a:pt x="3538727" y="653038"/>
                  </a:lnTo>
                  <a:lnTo>
                    <a:pt x="3578282" y="628926"/>
                  </a:lnTo>
                  <a:lnTo>
                    <a:pt x="3610298" y="603261"/>
                  </a:lnTo>
                  <a:lnTo>
                    <a:pt x="3651323" y="548549"/>
                  </a:lnTo>
                  <a:lnTo>
                    <a:pt x="3661010" y="491458"/>
                  </a:lnTo>
                  <a:lnTo>
                    <a:pt x="3653855" y="462819"/>
                  </a:lnTo>
                  <a:lnTo>
                    <a:pt x="3638569" y="434543"/>
                  </a:lnTo>
                  <a:lnTo>
                    <a:pt x="3615053" y="406951"/>
                  </a:lnTo>
                  <a:lnTo>
                    <a:pt x="3583209" y="380360"/>
                  </a:lnTo>
                  <a:lnTo>
                    <a:pt x="3542937" y="355092"/>
                  </a:lnTo>
                  <a:lnTo>
                    <a:pt x="3548869" y="348876"/>
                  </a:lnTo>
                  <a:lnTo>
                    <a:pt x="3576447" y="302083"/>
                  </a:lnTo>
                  <a:lnTo>
                    <a:pt x="3579457" y="274431"/>
                  </a:lnTo>
                  <a:lnTo>
                    <a:pt x="3573158" y="247353"/>
                  </a:lnTo>
                  <a:lnTo>
                    <a:pt x="3534595" y="196368"/>
                  </a:lnTo>
                  <a:lnTo>
                    <a:pt x="3503313" y="173185"/>
                  </a:lnTo>
                  <a:lnTo>
                    <a:pt x="3464684" y="152026"/>
                  </a:lnTo>
                  <a:lnTo>
                    <a:pt x="3419200" y="133252"/>
                  </a:lnTo>
                  <a:lnTo>
                    <a:pt x="3367351" y="117226"/>
                  </a:lnTo>
                  <a:lnTo>
                    <a:pt x="3309627" y="104311"/>
                  </a:lnTo>
                  <a:lnTo>
                    <a:pt x="3246519" y="94869"/>
                  </a:lnTo>
                  <a:lnTo>
                    <a:pt x="3240244" y="85090"/>
                  </a:lnTo>
                  <a:lnTo>
                    <a:pt x="1188103" y="85090"/>
                  </a:lnTo>
                  <a:lnTo>
                    <a:pt x="1139683" y="74396"/>
                  </a:lnTo>
                  <a:lnTo>
                    <a:pt x="1089368" y="65739"/>
                  </a:lnTo>
                  <a:lnTo>
                    <a:pt x="1037517" y="59150"/>
                  </a:lnTo>
                  <a:lnTo>
                    <a:pt x="984492" y="54661"/>
                  </a:lnTo>
                  <a:lnTo>
                    <a:pt x="930651" y="52303"/>
                  </a:lnTo>
                  <a:lnTo>
                    <a:pt x="876354" y="52106"/>
                  </a:lnTo>
                  <a:close/>
                </a:path>
                <a:path w="3661410" h="1089660">
                  <a:moveTo>
                    <a:pt x="1768208" y="0"/>
                  </a:moveTo>
                  <a:lnTo>
                    <a:pt x="1405316" y="0"/>
                  </a:lnTo>
                  <a:lnTo>
                    <a:pt x="1380530" y="4623"/>
                  </a:lnTo>
                  <a:lnTo>
                    <a:pt x="1334376" y="16161"/>
                  </a:lnTo>
                  <a:lnTo>
                    <a:pt x="1291484" y="30051"/>
                  </a:lnTo>
                  <a:lnTo>
                    <a:pt x="1252426" y="46218"/>
                  </a:lnTo>
                  <a:lnTo>
                    <a:pt x="1217776" y="64589"/>
                  </a:lnTo>
                  <a:lnTo>
                    <a:pt x="1188103" y="85090"/>
                  </a:lnTo>
                  <a:lnTo>
                    <a:pt x="3240244" y="85090"/>
                  </a:lnTo>
                  <a:lnTo>
                    <a:pt x="3227956" y="65938"/>
                  </a:lnTo>
                  <a:lnTo>
                    <a:pt x="3198116" y="38973"/>
                  </a:lnTo>
                  <a:lnTo>
                    <a:pt x="3197303" y="38480"/>
                  </a:lnTo>
                  <a:lnTo>
                    <a:pt x="1903621" y="38480"/>
                  </a:lnTo>
                  <a:lnTo>
                    <a:pt x="1879513" y="29148"/>
                  </a:lnTo>
                  <a:lnTo>
                    <a:pt x="1853917" y="20589"/>
                  </a:lnTo>
                  <a:lnTo>
                    <a:pt x="1826915" y="12817"/>
                  </a:lnTo>
                  <a:lnTo>
                    <a:pt x="1798592" y="5842"/>
                  </a:lnTo>
                  <a:lnTo>
                    <a:pt x="1768208" y="0"/>
                  </a:lnTo>
                  <a:close/>
                </a:path>
                <a:path w="3661410" h="1089660">
                  <a:moveTo>
                    <a:pt x="2500949" y="0"/>
                  </a:moveTo>
                  <a:lnTo>
                    <a:pt x="1968150" y="0"/>
                  </a:lnTo>
                  <a:lnTo>
                    <a:pt x="1934693" y="16681"/>
                  </a:lnTo>
                  <a:lnTo>
                    <a:pt x="1903621" y="38480"/>
                  </a:lnTo>
                  <a:lnTo>
                    <a:pt x="3197303" y="38480"/>
                  </a:lnTo>
                  <a:lnTo>
                    <a:pt x="3157776" y="14555"/>
                  </a:lnTo>
                  <a:lnTo>
                    <a:pt x="3155204" y="13461"/>
                  </a:lnTo>
                  <a:lnTo>
                    <a:pt x="2528207" y="13461"/>
                  </a:lnTo>
                  <a:lnTo>
                    <a:pt x="2500949" y="0"/>
                  </a:lnTo>
                  <a:close/>
                </a:path>
                <a:path w="3661410" h="1089660">
                  <a:moveTo>
                    <a:pt x="3123540" y="0"/>
                  </a:moveTo>
                  <a:lnTo>
                    <a:pt x="2559134" y="0"/>
                  </a:lnTo>
                  <a:lnTo>
                    <a:pt x="2528207" y="13461"/>
                  </a:lnTo>
                  <a:lnTo>
                    <a:pt x="3155204" y="13461"/>
                  </a:lnTo>
                  <a:lnTo>
                    <a:pt x="3123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2177" y="1003935"/>
              <a:ext cx="264287" cy="2548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64695" y="0"/>
              <a:ext cx="3661410" cy="1089660"/>
            </a:xfrm>
            <a:custGeom>
              <a:avLst/>
              <a:gdLst/>
              <a:ahLst/>
              <a:cxnLst/>
              <a:rect l="l" t="t" r="r" b="b"/>
              <a:pathLst>
                <a:path w="3661410" h="1089660">
                  <a:moveTo>
                    <a:pt x="332504" y="326390"/>
                  </a:moveTo>
                  <a:lnTo>
                    <a:pt x="327331" y="298226"/>
                  </a:lnTo>
                  <a:lnTo>
                    <a:pt x="329799" y="270585"/>
                  </a:lnTo>
                  <a:lnTo>
                    <a:pt x="339543" y="243672"/>
                  </a:lnTo>
                  <a:lnTo>
                    <a:pt x="379388" y="192846"/>
                  </a:lnTo>
                  <a:lnTo>
                    <a:pt x="443931" y="147383"/>
                  </a:lnTo>
                  <a:lnTo>
                    <a:pt x="484547" y="127174"/>
                  </a:lnTo>
                  <a:lnTo>
                    <a:pt x="530238" y="108918"/>
                  </a:lnTo>
                  <a:lnTo>
                    <a:pt x="580636" y="92821"/>
                  </a:lnTo>
                  <a:lnTo>
                    <a:pt x="635374" y="79086"/>
                  </a:lnTo>
                  <a:lnTo>
                    <a:pt x="694086" y="67918"/>
                  </a:lnTo>
                  <a:lnTo>
                    <a:pt x="756404" y="59522"/>
                  </a:lnTo>
                  <a:lnTo>
                    <a:pt x="821962" y="54101"/>
                  </a:lnTo>
                  <a:lnTo>
                    <a:pt x="876354" y="52106"/>
                  </a:lnTo>
                  <a:lnTo>
                    <a:pt x="930651" y="52303"/>
                  </a:lnTo>
                  <a:lnTo>
                    <a:pt x="984492" y="54661"/>
                  </a:lnTo>
                  <a:lnTo>
                    <a:pt x="1037517" y="59150"/>
                  </a:lnTo>
                  <a:lnTo>
                    <a:pt x="1089368" y="65739"/>
                  </a:lnTo>
                  <a:lnTo>
                    <a:pt x="1139683" y="74396"/>
                  </a:lnTo>
                  <a:lnTo>
                    <a:pt x="1188103" y="85090"/>
                  </a:lnTo>
                  <a:lnTo>
                    <a:pt x="1217776" y="64589"/>
                  </a:lnTo>
                  <a:lnTo>
                    <a:pt x="1252426" y="46218"/>
                  </a:lnTo>
                  <a:lnTo>
                    <a:pt x="1291484" y="30051"/>
                  </a:lnTo>
                  <a:lnTo>
                    <a:pt x="1334376" y="16161"/>
                  </a:lnTo>
                  <a:lnTo>
                    <a:pt x="1380530" y="4623"/>
                  </a:lnTo>
                  <a:lnTo>
                    <a:pt x="1405316" y="0"/>
                  </a:lnTo>
                </a:path>
                <a:path w="3661410" h="1089660">
                  <a:moveTo>
                    <a:pt x="1768208" y="0"/>
                  </a:moveTo>
                  <a:lnTo>
                    <a:pt x="1826915" y="12817"/>
                  </a:lnTo>
                  <a:lnTo>
                    <a:pt x="1879513" y="29148"/>
                  </a:lnTo>
                  <a:lnTo>
                    <a:pt x="1903621" y="38480"/>
                  </a:lnTo>
                  <a:lnTo>
                    <a:pt x="1934693" y="16681"/>
                  </a:lnTo>
                  <a:lnTo>
                    <a:pt x="1968150" y="0"/>
                  </a:lnTo>
                </a:path>
                <a:path w="3661410" h="1089660">
                  <a:moveTo>
                    <a:pt x="2500949" y="0"/>
                  </a:moveTo>
                  <a:lnTo>
                    <a:pt x="2528207" y="13461"/>
                  </a:lnTo>
                  <a:lnTo>
                    <a:pt x="2559134" y="0"/>
                  </a:lnTo>
                </a:path>
                <a:path w="3661410" h="1089660">
                  <a:moveTo>
                    <a:pt x="3123540" y="0"/>
                  </a:moveTo>
                  <a:lnTo>
                    <a:pt x="3157776" y="14555"/>
                  </a:lnTo>
                  <a:lnTo>
                    <a:pt x="3198116" y="38973"/>
                  </a:lnTo>
                  <a:lnTo>
                    <a:pt x="3227956" y="65938"/>
                  </a:lnTo>
                  <a:lnTo>
                    <a:pt x="3246519" y="94869"/>
                  </a:lnTo>
                  <a:lnTo>
                    <a:pt x="3309627" y="104311"/>
                  </a:lnTo>
                  <a:lnTo>
                    <a:pt x="3367351" y="117226"/>
                  </a:lnTo>
                  <a:lnTo>
                    <a:pt x="3419200" y="133252"/>
                  </a:lnTo>
                  <a:lnTo>
                    <a:pt x="3464684" y="152026"/>
                  </a:lnTo>
                  <a:lnTo>
                    <a:pt x="3503313" y="173185"/>
                  </a:lnTo>
                  <a:lnTo>
                    <a:pt x="3534595" y="196368"/>
                  </a:lnTo>
                  <a:lnTo>
                    <a:pt x="3573158" y="247353"/>
                  </a:lnTo>
                  <a:lnTo>
                    <a:pt x="3579457" y="274431"/>
                  </a:lnTo>
                  <a:lnTo>
                    <a:pt x="3576447" y="302083"/>
                  </a:lnTo>
                  <a:lnTo>
                    <a:pt x="3559207" y="336303"/>
                  </a:lnTo>
                  <a:lnTo>
                    <a:pt x="3542937" y="355092"/>
                  </a:lnTo>
                  <a:lnTo>
                    <a:pt x="3583209" y="380360"/>
                  </a:lnTo>
                  <a:lnTo>
                    <a:pt x="3615053" y="406951"/>
                  </a:lnTo>
                  <a:lnTo>
                    <a:pt x="3638569" y="434543"/>
                  </a:lnTo>
                  <a:lnTo>
                    <a:pt x="3653855" y="462819"/>
                  </a:lnTo>
                  <a:lnTo>
                    <a:pt x="3661010" y="491458"/>
                  </a:lnTo>
                  <a:lnTo>
                    <a:pt x="3660133" y="520141"/>
                  </a:lnTo>
                  <a:lnTo>
                    <a:pt x="3634678" y="576362"/>
                  </a:lnTo>
                  <a:lnTo>
                    <a:pt x="3578282" y="628926"/>
                  </a:lnTo>
                  <a:lnTo>
                    <a:pt x="3538727" y="653038"/>
                  </a:lnTo>
                  <a:lnTo>
                    <a:pt x="3491734" y="675277"/>
                  </a:lnTo>
                  <a:lnTo>
                    <a:pt x="3437400" y="695325"/>
                  </a:lnTo>
                  <a:lnTo>
                    <a:pt x="3388840" y="709471"/>
                  </a:lnTo>
                  <a:lnTo>
                    <a:pt x="3337316" y="721387"/>
                  </a:lnTo>
                  <a:lnTo>
                    <a:pt x="3283251" y="731004"/>
                  </a:lnTo>
                  <a:lnTo>
                    <a:pt x="3227064" y="738257"/>
                  </a:lnTo>
                  <a:lnTo>
                    <a:pt x="3169176" y="743076"/>
                  </a:lnTo>
                  <a:lnTo>
                    <a:pt x="3164176" y="771145"/>
                  </a:lnTo>
                  <a:lnTo>
                    <a:pt x="3129173" y="823509"/>
                  </a:lnTo>
                  <a:lnTo>
                    <a:pt x="3064754" y="869211"/>
                  </a:lnTo>
                  <a:lnTo>
                    <a:pt x="3022983" y="888952"/>
                  </a:lnTo>
                  <a:lnTo>
                    <a:pt x="2975622" y="906293"/>
                  </a:lnTo>
                  <a:lnTo>
                    <a:pt x="2923257" y="920989"/>
                  </a:lnTo>
                  <a:lnTo>
                    <a:pt x="2866478" y="932797"/>
                  </a:lnTo>
                  <a:lnTo>
                    <a:pt x="2805871" y="941470"/>
                  </a:lnTo>
                  <a:lnTo>
                    <a:pt x="2742025" y="946764"/>
                  </a:lnTo>
                  <a:lnTo>
                    <a:pt x="2675527" y="948436"/>
                  </a:lnTo>
                  <a:lnTo>
                    <a:pt x="2621594" y="946965"/>
                  </a:lnTo>
                  <a:lnTo>
                    <a:pt x="2568612" y="943045"/>
                  </a:lnTo>
                  <a:lnTo>
                    <a:pt x="2517044" y="936722"/>
                  </a:lnTo>
                  <a:lnTo>
                    <a:pt x="2467353" y="928046"/>
                  </a:lnTo>
                  <a:lnTo>
                    <a:pt x="2420003" y="917066"/>
                  </a:lnTo>
                  <a:lnTo>
                    <a:pt x="2400250" y="940426"/>
                  </a:lnTo>
                  <a:lnTo>
                    <a:pt x="2346165" y="982902"/>
                  </a:lnTo>
                  <a:lnTo>
                    <a:pt x="2312551" y="1001855"/>
                  </a:lnTo>
                  <a:lnTo>
                    <a:pt x="2275035" y="1019177"/>
                  </a:lnTo>
                  <a:lnTo>
                    <a:pt x="2233973" y="1034787"/>
                  </a:lnTo>
                  <a:lnTo>
                    <a:pt x="2189726" y="1048603"/>
                  </a:lnTo>
                  <a:lnTo>
                    <a:pt x="2142651" y="1060545"/>
                  </a:lnTo>
                  <a:lnTo>
                    <a:pt x="2093107" y="1070531"/>
                  </a:lnTo>
                  <a:lnTo>
                    <a:pt x="2041453" y="1078481"/>
                  </a:lnTo>
                  <a:lnTo>
                    <a:pt x="1988046" y="1084312"/>
                  </a:lnTo>
                  <a:lnTo>
                    <a:pt x="1933246" y="1087945"/>
                  </a:lnTo>
                  <a:lnTo>
                    <a:pt x="1877411" y="1089298"/>
                  </a:lnTo>
                  <a:lnTo>
                    <a:pt x="1820899" y="1088289"/>
                  </a:lnTo>
                  <a:lnTo>
                    <a:pt x="1764069" y="1084839"/>
                  </a:lnTo>
                  <a:lnTo>
                    <a:pt x="1707279" y="1078864"/>
                  </a:lnTo>
                  <a:lnTo>
                    <a:pt x="1645486" y="1069250"/>
                  </a:lnTo>
                  <a:lnTo>
                    <a:pt x="1587071" y="1056771"/>
                  </a:lnTo>
                  <a:lnTo>
                    <a:pt x="1532559" y="1041590"/>
                  </a:lnTo>
                  <a:lnTo>
                    <a:pt x="1482471" y="1023869"/>
                  </a:lnTo>
                  <a:lnTo>
                    <a:pt x="1437328" y="1003770"/>
                  </a:lnTo>
                  <a:lnTo>
                    <a:pt x="1397653" y="981455"/>
                  </a:lnTo>
                  <a:lnTo>
                    <a:pt x="1348084" y="992924"/>
                  </a:lnTo>
                  <a:lnTo>
                    <a:pt x="1297251" y="1002403"/>
                  </a:lnTo>
                  <a:lnTo>
                    <a:pt x="1245424" y="1009921"/>
                  </a:lnTo>
                  <a:lnTo>
                    <a:pt x="1192872" y="1015506"/>
                  </a:lnTo>
                  <a:lnTo>
                    <a:pt x="1139865" y="1019188"/>
                  </a:lnTo>
                  <a:lnTo>
                    <a:pt x="1086671" y="1020993"/>
                  </a:lnTo>
                  <a:lnTo>
                    <a:pt x="1033559" y="1020951"/>
                  </a:lnTo>
                  <a:lnTo>
                    <a:pt x="980800" y="1019091"/>
                  </a:lnTo>
                  <a:lnTo>
                    <a:pt x="928661" y="1015440"/>
                  </a:lnTo>
                  <a:lnTo>
                    <a:pt x="877413" y="1010027"/>
                  </a:lnTo>
                  <a:lnTo>
                    <a:pt x="827324" y="1002880"/>
                  </a:lnTo>
                  <a:lnTo>
                    <a:pt x="778664" y="994028"/>
                  </a:lnTo>
                  <a:lnTo>
                    <a:pt x="731701" y="983500"/>
                  </a:lnTo>
                  <a:lnTo>
                    <a:pt x="686705" y="971324"/>
                  </a:lnTo>
                  <a:lnTo>
                    <a:pt x="643946" y="957527"/>
                  </a:lnTo>
                  <a:lnTo>
                    <a:pt x="603691" y="942140"/>
                  </a:lnTo>
                  <a:lnTo>
                    <a:pt x="566212" y="925189"/>
                  </a:lnTo>
                  <a:lnTo>
                    <a:pt x="531776" y="906704"/>
                  </a:lnTo>
                  <a:lnTo>
                    <a:pt x="498366" y="884936"/>
                  </a:lnTo>
                  <a:lnTo>
                    <a:pt x="496080" y="883285"/>
                  </a:lnTo>
                  <a:lnTo>
                    <a:pt x="493794" y="881634"/>
                  </a:lnTo>
                  <a:lnTo>
                    <a:pt x="433771" y="882557"/>
                  </a:lnTo>
                  <a:lnTo>
                    <a:pt x="375729" y="879493"/>
                  </a:lnTo>
                  <a:lnTo>
                    <a:pt x="320512" y="872723"/>
                  </a:lnTo>
                  <a:lnTo>
                    <a:pt x="268966" y="862527"/>
                  </a:lnTo>
                  <a:lnTo>
                    <a:pt x="221935" y="849185"/>
                  </a:lnTo>
                  <a:lnTo>
                    <a:pt x="180265" y="832978"/>
                  </a:lnTo>
                  <a:lnTo>
                    <a:pt x="144801" y="814187"/>
                  </a:lnTo>
                  <a:lnTo>
                    <a:pt x="95869" y="769972"/>
                  </a:lnTo>
                  <a:lnTo>
                    <a:pt x="83521" y="711176"/>
                  </a:lnTo>
                  <a:lnTo>
                    <a:pt x="100094" y="678338"/>
                  </a:lnTo>
                  <a:lnTo>
                    <a:pt x="132956" y="647739"/>
                  </a:lnTo>
                  <a:lnTo>
                    <a:pt x="181247" y="620522"/>
                  </a:lnTo>
                  <a:lnTo>
                    <a:pt x="121066" y="601841"/>
                  </a:lnTo>
                  <a:lnTo>
                    <a:pt x="72321" y="579137"/>
                  </a:lnTo>
                  <a:lnTo>
                    <a:pt x="35542" y="553270"/>
                  </a:lnTo>
                  <a:lnTo>
                    <a:pt x="11258" y="525097"/>
                  </a:lnTo>
                  <a:lnTo>
                    <a:pt x="0" y="495477"/>
                  </a:lnTo>
                  <a:lnTo>
                    <a:pt x="2296" y="465270"/>
                  </a:lnTo>
                  <a:lnTo>
                    <a:pt x="49675" y="406526"/>
                  </a:lnTo>
                  <a:lnTo>
                    <a:pt x="82897" y="386258"/>
                  </a:lnTo>
                  <a:lnTo>
                    <a:pt x="122663" y="368666"/>
                  </a:lnTo>
                  <a:lnTo>
                    <a:pt x="168087" y="353996"/>
                  </a:lnTo>
                  <a:lnTo>
                    <a:pt x="218284" y="342490"/>
                  </a:lnTo>
                  <a:lnTo>
                    <a:pt x="272369" y="334392"/>
                  </a:lnTo>
                  <a:lnTo>
                    <a:pt x="329456" y="329946"/>
                  </a:lnTo>
                  <a:lnTo>
                    <a:pt x="332504" y="326390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02177" y="1003935"/>
              <a:ext cx="264795" cy="255270"/>
            </a:xfrm>
            <a:custGeom>
              <a:avLst/>
              <a:gdLst/>
              <a:ahLst/>
              <a:cxnLst/>
              <a:rect l="l" t="t" r="r" b="b"/>
              <a:pathLst>
                <a:path w="264795" h="255269">
                  <a:moveTo>
                    <a:pt x="63246" y="223265"/>
                  </a:moveTo>
                  <a:lnTo>
                    <a:pt x="60751" y="235547"/>
                  </a:lnTo>
                  <a:lnTo>
                    <a:pt x="53959" y="245602"/>
                  </a:lnTo>
                  <a:lnTo>
                    <a:pt x="43904" y="252394"/>
                  </a:lnTo>
                  <a:lnTo>
                    <a:pt x="31623" y="254888"/>
                  </a:lnTo>
                  <a:lnTo>
                    <a:pt x="19341" y="252394"/>
                  </a:lnTo>
                  <a:lnTo>
                    <a:pt x="9286" y="245602"/>
                  </a:lnTo>
                  <a:lnTo>
                    <a:pt x="2494" y="235547"/>
                  </a:lnTo>
                  <a:lnTo>
                    <a:pt x="0" y="223265"/>
                  </a:lnTo>
                  <a:lnTo>
                    <a:pt x="2494" y="210984"/>
                  </a:lnTo>
                  <a:lnTo>
                    <a:pt x="9286" y="200929"/>
                  </a:lnTo>
                  <a:lnTo>
                    <a:pt x="19341" y="194137"/>
                  </a:lnTo>
                  <a:lnTo>
                    <a:pt x="31623" y="191642"/>
                  </a:lnTo>
                  <a:lnTo>
                    <a:pt x="43904" y="194137"/>
                  </a:lnTo>
                  <a:lnTo>
                    <a:pt x="53959" y="200929"/>
                  </a:lnTo>
                  <a:lnTo>
                    <a:pt x="60751" y="210984"/>
                  </a:lnTo>
                  <a:lnTo>
                    <a:pt x="63246" y="223265"/>
                  </a:lnTo>
                  <a:close/>
                </a:path>
                <a:path w="264795" h="255269">
                  <a:moveTo>
                    <a:pt x="140588" y="180466"/>
                  </a:moveTo>
                  <a:lnTo>
                    <a:pt x="135637" y="205083"/>
                  </a:lnTo>
                  <a:lnTo>
                    <a:pt x="122126" y="225186"/>
                  </a:lnTo>
                  <a:lnTo>
                    <a:pt x="102066" y="238742"/>
                  </a:lnTo>
                  <a:lnTo>
                    <a:pt x="77470" y="243712"/>
                  </a:lnTo>
                  <a:lnTo>
                    <a:pt x="52873" y="238742"/>
                  </a:lnTo>
                  <a:lnTo>
                    <a:pt x="32813" y="225186"/>
                  </a:lnTo>
                  <a:lnTo>
                    <a:pt x="19302" y="205083"/>
                  </a:lnTo>
                  <a:lnTo>
                    <a:pt x="14350" y="180466"/>
                  </a:lnTo>
                  <a:lnTo>
                    <a:pt x="19302" y="155924"/>
                  </a:lnTo>
                  <a:lnTo>
                    <a:pt x="32813" y="135858"/>
                  </a:lnTo>
                  <a:lnTo>
                    <a:pt x="52873" y="122316"/>
                  </a:lnTo>
                  <a:lnTo>
                    <a:pt x="77470" y="117348"/>
                  </a:lnTo>
                  <a:lnTo>
                    <a:pt x="102066" y="122316"/>
                  </a:lnTo>
                  <a:lnTo>
                    <a:pt x="122126" y="135858"/>
                  </a:lnTo>
                  <a:lnTo>
                    <a:pt x="135637" y="155924"/>
                  </a:lnTo>
                  <a:lnTo>
                    <a:pt x="140588" y="180466"/>
                  </a:lnTo>
                  <a:close/>
                </a:path>
                <a:path w="264795" h="255269">
                  <a:moveTo>
                    <a:pt x="264287" y="94741"/>
                  </a:moveTo>
                  <a:lnTo>
                    <a:pt x="256841" y="131619"/>
                  </a:lnTo>
                  <a:lnTo>
                    <a:pt x="236537" y="161734"/>
                  </a:lnTo>
                  <a:lnTo>
                    <a:pt x="206422" y="182038"/>
                  </a:lnTo>
                  <a:lnTo>
                    <a:pt x="169545" y="189484"/>
                  </a:lnTo>
                  <a:lnTo>
                    <a:pt x="132593" y="182038"/>
                  </a:lnTo>
                  <a:lnTo>
                    <a:pt x="102441" y="161734"/>
                  </a:lnTo>
                  <a:lnTo>
                    <a:pt x="82123" y="131619"/>
                  </a:lnTo>
                  <a:lnTo>
                    <a:pt x="74675" y="94741"/>
                  </a:lnTo>
                  <a:lnTo>
                    <a:pt x="82123" y="57864"/>
                  </a:lnTo>
                  <a:lnTo>
                    <a:pt x="102441" y="27749"/>
                  </a:lnTo>
                  <a:lnTo>
                    <a:pt x="132593" y="7445"/>
                  </a:lnTo>
                  <a:lnTo>
                    <a:pt x="169545" y="0"/>
                  </a:lnTo>
                  <a:lnTo>
                    <a:pt x="206422" y="7445"/>
                  </a:lnTo>
                  <a:lnTo>
                    <a:pt x="236537" y="27749"/>
                  </a:lnTo>
                  <a:lnTo>
                    <a:pt x="256841" y="57864"/>
                  </a:lnTo>
                  <a:lnTo>
                    <a:pt x="264287" y="94741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9880" y="9779"/>
              <a:ext cx="3355975" cy="967105"/>
            </a:xfrm>
            <a:custGeom>
              <a:avLst/>
              <a:gdLst/>
              <a:ahLst/>
              <a:cxnLst/>
              <a:rect l="l" t="t" r="r" b="b"/>
              <a:pathLst>
                <a:path w="3355975" h="967105">
                  <a:moveTo>
                    <a:pt x="214502" y="627253"/>
                  </a:moveTo>
                  <a:lnTo>
                    <a:pt x="158484" y="627318"/>
                  </a:lnTo>
                  <a:lnTo>
                    <a:pt x="103441" y="623776"/>
                  </a:lnTo>
                  <a:lnTo>
                    <a:pt x="50303" y="616733"/>
                  </a:lnTo>
                  <a:lnTo>
                    <a:pt x="0" y="606298"/>
                  </a:lnTo>
                </a:path>
                <a:path w="3355975" h="967105">
                  <a:moveTo>
                    <a:pt x="403732" y="856869"/>
                  </a:moveTo>
                  <a:lnTo>
                    <a:pt x="380888" y="860347"/>
                  </a:lnTo>
                  <a:lnTo>
                    <a:pt x="357568" y="863171"/>
                  </a:lnTo>
                  <a:lnTo>
                    <a:pt x="333867" y="865352"/>
                  </a:lnTo>
                  <a:lnTo>
                    <a:pt x="309880" y="866901"/>
                  </a:lnTo>
                </a:path>
                <a:path w="3355975" h="967105">
                  <a:moveTo>
                    <a:pt x="1212215" y="967105"/>
                  </a:moveTo>
                  <a:lnTo>
                    <a:pt x="1195955" y="956157"/>
                  </a:lnTo>
                  <a:lnTo>
                    <a:pt x="1181099" y="944864"/>
                  </a:lnTo>
                  <a:lnTo>
                    <a:pt x="1167673" y="933261"/>
                  </a:lnTo>
                  <a:lnTo>
                    <a:pt x="1155699" y="921385"/>
                  </a:lnTo>
                </a:path>
                <a:path w="3355975" h="967105">
                  <a:moveTo>
                    <a:pt x="2257806" y="852932"/>
                  </a:moveTo>
                  <a:lnTo>
                    <a:pt x="2254523" y="865665"/>
                  </a:lnTo>
                  <a:lnTo>
                    <a:pt x="2249646" y="878316"/>
                  </a:lnTo>
                  <a:lnTo>
                    <a:pt x="2243197" y="890847"/>
                  </a:lnTo>
                  <a:lnTo>
                    <a:pt x="2235199" y="903224"/>
                  </a:lnTo>
                </a:path>
                <a:path w="3355975" h="967105">
                  <a:moveTo>
                    <a:pt x="2706750" y="542544"/>
                  </a:moveTo>
                  <a:lnTo>
                    <a:pt x="2767353" y="557365"/>
                  </a:lnTo>
                  <a:lnTo>
                    <a:pt x="2821547" y="575391"/>
                  </a:lnTo>
                  <a:lnTo>
                    <a:pt x="2868793" y="596253"/>
                  </a:lnTo>
                  <a:lnTo>
                    <a:pt x="2908553" y="619585"/>
                  </a:lnTo>
                  <a:lnTo>
                    <a:pt x="2940289" y="645018"/>
                  </a:lnTo>
                  <a:lnTo>
                    <a:pt x="2977531" y="700718"/>
                  </a:lnTo>
                  <a:lnTo>
                    <a:pt x="2981960" y="730250"/>
                  </a:lnTo>
                </a:path>
                <a:path w="3355975" h="967105">
                  <a:moveTo>
                    <a:pt x="3355975" y="342519"/>
                  </a:moveTo>
                  <a:lnTo>
                    <a:pt x="3332735" y="362281"/>
                  </a:lnTo>
                  <a:lnTo>
                    <a:pt x="3304365" y="380698"/>
                  </a:lnTo>
                  <a:lnTo>
                    <a:pt x="3271160" y="397615"/>
                  </a:lnTo>
                  <a:lnTo>
                    <a:pt x="3233420" y="412876"/>
                  </a:lnTo>
                </a:path>
                <a:path w="3355975" h="967105">
                  <a:moveTo>
                    <a:pt x="3061843" y="81152"/>
                  </a:moveTo>
                  <a:lnTo>
                    <a:pt x="3064891" y="89441"/>
                  </a:lnTo>
                  <a:lnTo>
                    <a:pt x="3066986" y="97742"/>
                  </a:lnTo>
                  <a:lnTo>
                    <a:pt x="3068129" y="106066"/>
                  </a:lnTo>
                  <a:lnTo>
                    <a:pt x="3068320" y="114426"/>
                  </a:lnTo>
                </a:path>
                <a:path w="3355975" h="967105">
                  <a:moveTo>
                    <a:pt x="2279015" y="42418"/>
                  </a:moveTo>
                  <a:lnTo>
                    <a:pt x="2291980" y="31111"/>
                  </a:lnTo>
                  <a:lnTo>
                    <a:pt x="2306828" y="20256"/>
                  </a:lnTo>
                  <a:lnTo>
                    <a:pt x="2323484" y="9878"/>
                  </a:lnTo>
                  <a:lnTo>
                    <a:pt x="2341880" y="0"/>
                  </a:lnTo>
                </a:path>
                <a:path w="3355975" h="967105">
                  <a:moveTo>
                    <a:pt x="1691767" y="62611"/>
                  </a:moveTo>
                  <a:lnTo>
                    <a:pt x="1697313" y="53181"/>
                  </a:lnTo>
                  <a:lnTo>
                    <a:pt x="1704228" y="43942"/>
                  </a:lnTo>
                  <a:lnTo>
                    <a:pt x="1712501" y="34893"/>
                  </a:lnTo>
                  <a:lnTo>
                    <a:pt x="1722120" y="26035"/>
                  </a:lnTo>
                </a:path>
                <a:path w="3355975" h="967105">
                  <a:moveTo>
                    <a:pt x="1002410" y="75056"/>
                  </a:moveTo>
                  <a:lnTo>
                    <a:pt x="1031831" y="82861"/>
                  </a:lnTo>
                  <a:lnTo>
                    <a:pt x="1060037" y="91392"/>
                  </a:lnTo>
                  <a:lnTo>
                    <a:pt x="1086957" y="100613"/>
                  </a:lnTo>
                  <a:lnTo>
                    <a:pt x="1112520" y="110490"/>
                  </a:lnTo>
                </a:path>
                <a:path w="3355975" h="967105">
                  <a:moveTo>
                    <a:pt x="166496" y="353949"/>
                  </a:moveTo>
                  <a:lnTo>
                    <a:pt x="160428" y="344739"/>
                  </a:lnTo>
                  <a:lnTo>
                    <a:pt x="155194" y="335422"/>
                  </a:lnTo>
                  <a:lnTo>
                    <a:pt x="150816" y="326034"/>
                  </a:lnTo>
                  <a:lnTo>
                    <a:pt x="147319" y="316611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98" rIns="0" bIns="0" rtlCol="0">
            <a:spAutoFit/>
          </a:bodyPr>
          <a:lstStyle/>
          <a:p>
            <a:pPr marL="269049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Biện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pháp</a:t>
            </a:r>
            <a:r>
              <a:rPr spc="-50" dirty="0">
                <a:solidFill>
                  <a:srgbClr val="000000"/>
                </a:solidFill>
              </a:rPr>
              <a:t> 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9020" y="1221181"/>
            <a:ext cx="80225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687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Dạy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hai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xanh,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lang="vi-VN"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mọi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lúc</a:t>
            </a:r>
            <a:endParaRPr lang="vi-VN" sz="2400" dirty="0">
              <a:latin typeface="Times New Roman"/>
              <a:cs typeface="Times New Roman"/>
            </a:endParaRPr>
          </a:p>
          <a:p>
            <a:pPr marL="3683635">
              <a:lnSpc>
                <a:spcPct val="100000"/>
              </a:lnSpc>
              <a:spcBef>
                <a:spcPts val="5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mọi</a:t>
            </a:r>
            <a:r>
              <a:rPr lang="vi-VN"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nơi</a:t>
            </a:r>
            <a:endParaRPr lang="vi-VN" sz="24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9184" y="1673351"/>
            <a:ext cx="8482965" cy="4291965"/>
            <a:chOff x="329184" y="1673351"/>
            <a:chExt cx="8482965" cy="429196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84" y="1673351"/>
              <a:ext cx="8482584" cy="42915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" y="2401823"/>
              <a:ext cx="7863840" cy="29260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476" y="1702307"/>
              <a:ext cx="8382000" cy="41910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9476" y="1702307"/>
              <a:ext cx="8382000" cy="4191000"/>
            </a:xfrm>
            <a:custGeom>
              <a:avLst/>
              <a:gdLst/>
              <a:ahLst/>
              <a:cxnLst/>
              <a:rect l="l" t="t" r="r" b="b"/>
              <a:pathLst>
                <a:path w="8382000" h="4191000">
                  <a:moveTo>
                    <a:pt x="0" y="785749"/>
                  </a:moveTo>
                  <a:lnTo>
                    <a:pt x="4220" y="738670"/>
                  </a:lnTo>
                  <a:lnTo>
                    <a:pt x="16387" y="694363"/>
                  </a:lnTo>
                  <a:lnTo>
                    <a:pt x="35761" y="653565"/>
                  </a:lnTo>
                  <a:lnTo>
                    <a:pt x="61603" y="617017"/>
                  </a:lnTo>
                  <a:lnTo>
                    <a:pt x="93173" y="585456"/>
                  </a:lnTo>
                  <a:lnTo>
                    <a:pt x="129731" y="559623"/>
                  </a:lnTo>
                  <a:lnTo>
                    <a:pt x="170538" y="540255"/>
                  </a:lnTo>
                  <a:lnTo>
                    <a:pt x="214853" y="528093"/>
                  </a:lnTo>
                  <a:lnTo>
                    <a:pt x="261937" y="523875"/>
                  </a:lnTo>
                  <a:lnTo>
                    <a:pt x="7858125" y="523875"/>
                  </a:lnTo>
                  <a:lnTo>
                    <a:pt x="7858125" y="261874"/>
                  </a:lnTo>
                  <a:lnTo>
                    <a:pt x="7862343" y="214795"/>
                  </a:lnTo>
                  <a:lnTo>
                    <a:pt x="7874507" y="170488"/>
                  </a:lnTo>
                  <a:lnTo>
                    <a:pt x="7893877" y="129690"/>
                  </a:lnTo>
                  <a:lnTo>
                    <a:pt x="7919717" y="93142"/>
                  </a:lnTo>
                  <a:lnTo>
                    <a:pt x="7951288" y="61581"/>
                  </a:lnTo>
                  <a:lnTo>
                    <a:pt x="7987853" y="35748"/>
                  </a:lnTo>
                  <a:lnTo>
                    <a:pt x="8028672" y="16380"/>
                  </a:lnTo>
                  <a:lnTo>
                    <a:pt x="8073009" y="4218"/>
                  </a:lnTo>
                  <a:lnTo>
                    <a:pt x="8120126" y="0"/>
                  </a:lnTo>
                  <a:lnTo>
                    <a:pt x="8167204" y="4218"/>
                  </a:lnTo>
                  <a:lnTo>
                    <a:pt x="8211511" y="16380"/>
                  </a:lnTo>
                  <a:lnTo>
                    <a:pt x="8252309" y="35748"/>
                  </a:lnTo>
                  <a:lnTo>
                    <a:pt x="8288857" y="61581"/>
                  </a:lnTo>
                  <a:lnTo>
                    <a:pt x="8320418" y="93142"/>
                  </a:lnTo>
                  <a:lnTo>
                    <a:pt x="8346251" y="129690"/>
                  </a:lnTo>
                  <a:lnTo>
                    <a:pt x="8365619" y="170488"/>
                  </a:lnTo>
                  <a:lnTo>
                    <a:pt x="8377781" y="214795"/>
                  </a:lnTo>
                  <a:lnTo>
                    <a:pt x="8382000" y="261874"/>
                  </a:lnTo>
                  <a:lnTo>
                    <a:pt x="8382000" y="3405124"/>
                  </a:lnTo>
                  <a:lnTo>
                    <a:pt x="8377781" y="3452240"/>
                  </a:lnTo>
                  <a:lnTo>
                    <a:pt x="8365619" y="3496577"/>
                  </a:lnTo>
                  <a:lnTo>
                    <a:pt x="8346251" y="3537396"/>
                  </a:lnTo>
                  <a:lnTo>
                    <a:pt x="8320418" y="3573961"/>
                  </a:lnTo>
                  <a:lnTo>
                    <a:pt x="8288857" y="3605532"/>
                  </a:lnTo>
                  <a:lnTo>
                    <a:pt x="8252309" y="3631372"/>
                  </a:lnTo>
                  <a:lnTo>
                    <a:pt x="8211511" y="3650742"/>
                  </a:lnTo>
                  <a:lnTo>
                    <a:pt x="8167204" y="3662906"/>
                  </a:lnTo>
                  <a:lnTo>
                    <a:pt x="8120126" y="3667125"/>
                  </a:lnTo>
                  <a:lnTo>
                    <a:pt x="523875" y="3667125"/>
                  </a:lnTo>
                  <a:lnTo>
                    <a:pt x="523875" y="3929062"/>
                  </a:lnTo>
                  <a:lnTo>
                    <a:pt x="519654" y="3976146"/>
                  </a:lnTo>
                  <a:lnTo>
                    <a:pt x="507487" y="4020461"/>
                  </a:lnTo>
                  <a:lnTo>
                    <a:pt x="488113" y="4061268"/>
                  </a:lnTo>
                  <a:lnTo>
                    <a:pt x="462271" y="4097826"/>
                  </a:lnTo>
                  <a:lnTo>
                    <a:pt x="430701" y="4129396"/>
                  </a:lnTo>
                  <a:lnTo>
                    <a:pt x="394143" y="4155238"/>
                  </a:lnTo>
                  <a:lnTo>
                    <a:pt x="353336" y="4174612"/>
                  </a:lnTo>
                  <a:lnTo>
                    <a:pt x="309021" y="4186779"/>
                  </a:lnTo>
                  <a:lnTo>
                    <a:pt x="261937" y="4191000"/>
                  </a:lnTo>
                  <a:lnTo>
                    <a:pt x="214853" y="4186779"/>
                  </a:lnTo>
                  <a:lnTo>
                    <a:pt x="170538" y="4174612"/>
                  </a:lnTo>
                  <a:lnTo>
                    <a:pt x="129731" y="4155238"/>
                  </a:lnTo>
                  <a:lnTo>
                    <a:pt x="93173" y="4129396"/>
                  </a:lnTo>
                  <a:lnTo>
                    <a:pt x="61603" y="4097826"/>
                  </a:lnTo>
                  <a:lnTo>
                    <a:pt x="35761" y="4061268"/>
                  </a:lnTo>
                  <a:lnTo>
                    <a:pt x="16387" y="4020461"/>
                  </a:lnTo>
                  <a:lnTo>
                    <a:pt x="4220" y="3976146"/>
                  </a:lnTo>
                  <a:lnTo>
                    <a:pt x="0" y="3929062"/>
                  </a:lnTo>
                  <a:lnTo>
                    <a:pt x="0" y="785749"/>
                  </a:lnTo>
                  <a:close/>
                </a:path>
                <a:path w="8382000" h="4191000">
                  <a:moveTo>
                    <a:pt x="7858125" y="523875"/>
                  </a:moveTo>
                  <a:lnTo>
                    <a:pt x="8120126" y="523875"/>
                  </a:lnTo>
                  <a:lnTo>
                    <a:pt x="8167204" y="519656"/>
                  </a:lnTo>
                  <a:lnTo>
                    <a:pt x="8211511" y="507492"/>
                  </a:lnTo>
                  <a:lnTo>
                    <a:pt x="8252309" y="488122"/>
                  </a:lnTo>
                  <a:lnTo>
                    <a:pt x="8288857" y="462282"/>
                  </a:lnTo>
                  <a:lnTo>
                    <a:pt x="8320418" y="430711"/>
                  </a:lnTo>
                  <a:lnTo>
                    <a:pt x="8346251" y="394146"/>
                  </a:lnTo>
                  <a:lnTo>
                    <a:pt x="8365619" y="353327"/>
                  </a:lnTo>
                  <a:lnTo>
                    <a:pt x="8377781" y="308990"/>
                  </a:lnTo>
                  <a:lnTo>
                    <a:pt x="8382000" y="261874"/>
                  </a:lnTo>
                </a:path>
                <a:path w="8382000" h="4191000">
                  <a:moveTo>
                    <a:pt x="8120126" y="523875"/>
                  </a:moveTo>
                  <a:lnTo>
                    <a:pt x="8120126" y="261874"/>
                  </a:lnTo>
                  <a:lnTo>
                    <a:pt x="8109827" y="312892"/>
                  </a:lnTo>
                  <a:lnTo>
                    <a:pt x="8081740" y="354552"/>
                  </a:lnTo>
                  <a:lnTo>
                    <a:pt x="8040080" y="382639"/>
                  </a:lnTo>
                  <a:lnTo>
                    <a:pt x="7989062" y="392938"/>
                  </a:lnTo>
                  <a:lnTo>
                    <a:pt x="7938117" y="382639"/>
                  </a:lnTo>
                  <a:lnTo>
                    <a:pt x="7896494" y="354552"/>
                  </a:lnTo>
                  <a:lnTo>
                    <a:pt x="7868421" y="312892"/>
                  </a:lnTo>
                  <a:lnTo>
                    <a:pt x="7858125" y="261874"/>
                  </a:lnTo>
                </a:path>
                <a:path w="8382000" h="4191000">
                  <a:moveTo>
                    <a:pt x="261937" y="1047750"/>
                  </a:moveTo>
                  <a:lnTo>
                    <a:pt x="261937" y="785749"/>
                  </a:lnTo>
                  <a:lnTo>
                    <a:pt x="272229" y="734804"/>
                  </a:lnTo>
                  <a:lnTo>
                    <a:pt x="300297" y="693181"/>
                  </a:lnTo>
                  <a:lnTo>
                    <a:pt x="341929" y="665108"/>
                  </a:lnTo>
                  <a:lnTo>
                    <a:pt x="392912" y="654812"/>
                  </a:lnTo>
                  <a:lnTo>
                    <a:pt x="443890" y="665108"/>
                  </a:lnTo>
                  <a:lnTo>
                    <a:pt x="485522" y="693181"/>
                  </a:lnTo>
                  <a:lnTo>
                    <a:pt x="513593" y="734804"/>
                  </a:lnTo>
                  <a:lnTo>
                    <a:pt x="523887" y="785749"/>
                  </a:lnTo>
                  <a:lnTo>
                    <a:pt x="519667" y="832865"/>
                  </a:lnTo>
                  <a:lnTo>
                    <a:pt x="507500" y="877202"/>
                  </a:lnTo>
                  <a:lnTo>
                    <a:pt x="488125" y="918021"/>
                  </a:lnTo>
                  <a:lnTo>
                    <a:pt x="462283" y="954586"/>
                  </a:lnTo>
                  <a:lnTo>
                    <a:pt x="430713" y="986157"/>
                  </a:lnTo>
                  <a:lnTo>
                    <a:pt x="394155" y="1011997"/>
                  </a:lnTo>
                  <a:lnTo>
                    <a:pt x="353349" y="1031367"/>
                  </a:lnTo>
                  <a:lnTo>
                    <a:pt x="309034" y="1043531"/>
                  </a:lnTo>
                  <a:lnTo>
                    <a:pt x="261950" y="1047750"/>
                  </a:lnTo>
                  <a:lnTo>
                    <a:pt x="214866" y="1043531"/>
                  </a:lnTo>
                  <a:lnTo>
                    <a:pt x="170551" y="1031367"/>
                  </a:lnTo>
                  <a:lnTo>
                    <a:pt x="129744" y="1011997"/>
                  </a:lnTo>
                  <a:lnTo>
                    <a:pt x="93186" y="986157"/>
                  </a:lnTo>
                  <a:lnTo>
                    <a:pt x="61616" y="954586"/>
                  </a:lnTo>
                  <a:lnTo>
                    <a:pt x="35774" y="918021"/>
                  </a:lnTo>
                  <a:lnTo>
                    <a:pt x="16399" y="877202"/>
                  </a:lnTo>
                  <a:lnTo>
                    <a:pt x="4232" y="832865"/>
                  </a:lnTo>
                  <a:lnTo>
                    <a:pt x="12" y="785749"/>
                  </a:lnTo>
                </a:path>
                <a:path w="8382000" h="4191000">
                  <a:moveTo>
                    <a:pt x="523875" y="785749"/>
                  </a:moveTo>
                  <a:lnTo>
                    <a:pt x="523875" y="3667125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Học</a:t>
            </a:r>
            <a:r>
              <a:rPr spc="-35" dirty="0"/>
              <a:t> </a:t>
            </a:r>
            <a:r>
              <a:rPr dirty="0"/>
              <a:t>bằng</a:t>
            </a:r>
            <a:r>
              <a:rPr spc="-40" dirty="0"/>
              <a:t> </a:t>
            </a:r>
            <a:r>
              <a:rPr dirty="0"/>
              <a:t>chơi,</a:t>
            </a:r>
            <a:r>
              <a:rPr spc="-30" dirty="0"/>
              <a:t> </a:t>
            </a:r>
            <a:r>
              <a:rPr dirty="0"/>
              <a:t>chơi</a:t>
            </a:r>
            <a:r>
              <a:rPr spc="-15" dirty="0"/>
              <a:t> </a:t>
            </a:r>
            <a:r>
              <a:rPr dirty="0"/>
              <a:t>mà</a:t>
            </a:r>
            <a:r>
              <a:rPr spc="-5" dirty="0"/>
              <a:t> </a:t>
            </a:r>
            <a:r>
              <a:rPr dirty="0"/>
              <a:t>học”</a:t>
            </a:r>
            <a:r>
              <a:rPr spc="-30" dirty="0"/>
              <a:t> </a:t>
            </a:r>
            <a:r>
              <a:rPr dirty="0"/>
              <a:t>là</a:t>
            </a:r>
            <a:r>
              <a:rPr spc="-25" dirty="0"/>
              <a:t> </a:t>
            </a:r>
            <a:r>
              <a:rPr dirty="0"/>
              <a:t>phương</a:t>
            </a:r>
            <a:r>
              <a:rPr spc="-45" dirty="0"/>
              <a:t> </a:t>
            </a:r>
            <a:r>
              <a:rPr dirty="0"/>
              <a:t>pháp</a:t>
            </a:r>
            <a:r>
              <a:rPr spc="-50" dirty="0"/>
              <a:t> </a:t>
            </a:r>
            <a:r>
              <a:rPr dirty="0"/>
              <a:t>dạy</a:t>
            </a:r>
            <a:r>
              <a:rPr spc="-25" dirty="0"/>
              <a:t> trẻ </a:t>
            </a:r>
            <a:r>
              <a:rPr dirty="0"/>
              <a:t>tích</a:t>
            </a:r>
            <a:r>
              <a:rPr spc="-15" dirty="0"/>
              <a:t> </a:t>
            </a:r>
            <a:r>
              <a:rPr dirty="0"/>
              <a:t>cực</a:t>
            </a:r>
            <a:r>
              <a:rPr spc="-35" dirty="0"/>
              <a:t> </a:t>
            </a:r>
            <a:r>
              <a:rPr dirty="0"/>
              <a:t>ở</a:t>
            </a:r>
            <a:r>
              <a:rPr spc="-10" dirty="0"/>
              <a:t> </a:t>
            </a:r>
            <a:r>
              <a:rPr dirty="0"/>
              <a:t>trường</a:t>
            </a:r>
            <a:r>
              <a:rPr spc="-30" dirty="0"/>
              <a:t> </a:t>
            </a:r>
            <a:r>
              <a:rPr dirty="0"/>
              <a:t>mầm</a:t>
            </a:r>
            <a:r>
              <a:rPr spc="15" dirty="0"/>
              <a:t> </a:t>
            </a:r>
            <a:r>
              <a:rPr dirty="0"/>
              <a:t>non,</a:t>
            </a:r>
            <a:r>
              <a:rPr spc="-45" dirty="0"/>
              <a:t> </a:t>
            </a:r>
            <a:r>
              <a:rPr dirty="0"/>
              <a:t>nên</a:t>
            </a:r>
            <a:r>
              <a:rPr spc="-15" dirty="0"/>
              <a:t> </a:t>
            </a:r>
            <a:r>
              <a:rPr dirty="0"/>
              <a:t>tôi</a:t>
            </a:r>
            <a:r>
              <a:rPr spc="-25" dirty="0"/>
              <a:t> </a:t>
            </a:r>
            <a:r>
              <a:rPr dirty="0"/>
              <a:t>không</a:t>
            </a:r>
            <a:r>
              <a:rPr spc="-45" dirty="0"/>
              <a:t> </a:t>
            </a:r>
            <a:r>
              <a:rPr dirty="0"/>
              <a:t>chỉ</a:t>
            </a:r>
            <a:r>
              <a:rPr spc="-20" dirty="0"/>
              <a:t> </a:t>
            </a:r>
            <a:r>
              <a:rPr dirty="0"/>
              <a:t>dạy</a:t>
            </a:r>
            <a:r>
              <a:rPr spc="-40" dirty="0"/>
              <a:t> </a:t>
            </a:r>
            <a:r>
              <a:rPr spc="-25" dirty="0"/>
              <a:t>trẻ </a:t>
            </a:r>
            <a:r>
              <a:rPr dirty="0"/>
              <a:t>nhận</a:t>
            </a:r>
            <a:r>
              <a:rPr spc="-50" dirty="0"/>
              <a:t> </a:t>
            </a:r>
            <a:r>
              <a:rPr dirty="0"/>
              <a:t>biết</a:t>
            </a:r>
            <a:r>
              <a:rPr spc="-45" dirty="0"/>
              <a:t> </a:t>
            </a:r>
            <a:r>
              <a:rPr dirty="0"/>
              <a:t>phân</a:t>
            </a:r>
            <a:r>
              <a:rPr spc="-50" dirty="0"/>
              <a:t> </a:t>
            </a:r>
            <a:r>
              <a:rPr dirty="0" err="1"/>
              <a:t>biệt</a:t>
            </a:r>
            <a:r>
              <a:rPr spc="-40" dirty="0"/>
              <a:t> </a:t>
            </a:r>
            <a:r>
              <a:rPr lang="vi-VN" spc="-40" dirty="0"/>
              <a:t>hai </a:t>
            </a:r>
            <a:r>
              <a:rPr dirty="0" err="1"/>
              <a:t>màu</a:t>
            </a:r>
            <a:r>
              <a:rPr spc="-10" dirty="0"/>
              <a:t> </a:t>
            </a:r>
            <a:r>
              <a:rPr dirty="0"/>
              <a:t>trong các</a:t>
            </a:r>
            <a:r>
              <a:rPr spc="-45" dirty="0"/>
              <a:t> </a:t>
            </a:r>
            <a:r>
              <a:rPr dirty="0"/>
              <a:t>lĩnh</a:t>
            </a:r>
            <a:r>
              <a:rPr spc="-40" dirty="0"/>
              <a:t> </a:t>
            </a:r>
            <a:r>
              <a:rPr dirty="0"/>
              <a:t>vực</a:t>
            </a:r>
            <a:r>
              <a:rPr spc="-45" dirty="0"/>
              <a:t> </a:t>
            </a:r>
            <a:r>
              <a:rPr dirty="0"/>
              <a:t>mà</a:t>
            </a:r>
            <a:r>
              <a:rPr spc="-10" dirty="0"/>
              <a:t> </a:t>
            </a:r>
            <a:r>
              <a:rPr spc="-25" dirty="0"/>
              <a:t>còn </a:t>
            </a:r>
            <a:r>
              <a:rPr dirty="0"/>
              <a:t>dạy</a:t>
            </a:r>
            <a:r>
              <a:rPr spc="-35" dirty="0"/>
              <a:t> </a:t>
            </a:r>
            <a:r>
              <a:rPr dirty="0"/>
              <a:t>trẻ</a:t>
            </a:r>
            <a:r>
              <a:rPr spc="-20" dirty="0"/>
              <a:t> </a:t>
            </a:r>
            <a:r>
              <a:rPr dirty="0"/>
              <a:t>mọi</a:t>
            </a:r>
            <a:r>
              <a:rPr spc="-5" dirty="0"/>
              <a:t> </a:t>
            </a:r>
            <a:r>
              <a:rPr dirty="0"/>
              <a:t>lúc</a:t>
            </a:r>
            <a:r>
              <a:rPr spc="-65" dirty="0"/>
              <a:t> </a:t>
            </a:r>
            <a:r>
              <a:rPr dirty="0"/>
              <a:t>mọi</a:t>
            </a:r>
            <a:r>
              <a:rPr spc="-5" dirty="0"/>
              <a:t> </a:t>
            </a:r>
            <a:r>
              <a:rPr dirty="0"/>
              <a:t>nơi</a:t>
            </a:r>
            <a:r>
              <a:rPr spc="-25" dirty="0"/>
              <a:t> </a:t>
            </a:r>
            <a:r>
              <a:rPr dirty="0"/>
              <a:t>trong</a:t>
            </a:r>
            <a:r>
              <a:rPr spc="-30" dirty="0"/>
              <a:t> </a:t>
            </a:r>
            <a:r>
              <a:rPr dirty="0"/>
              <a:t>mọi</a:t>
            </a:r>
            <a:r>
              <a:rPr spc="-5" dirty="0"/>
              <a:t> </a:t>
            </a:r>
            <a:r>
              <a:rPr dirty="0"/>
              <a:t>hoạt</a:t>
            </a:r>
            <a:r>
              <a:rPr spc="-35" dirty="0"/>
              <a:t> </a:t>
            </a:r>
            <a:r>
              <a:rPr dirty="0"/>
              <a:t>động</a:t>
            </a:r>
            <a:r>
              <a:rPr spc="-30" dirty="0"/>
              <a:t> </a:t>
            </a:r>
            <a:r>
              <a:rPr dirty="0"/>
              <a:t>để</a:t>
            </a:r>
            <a:r>
              <a:rPr spc="-40" dirty="0"/>
              <a:t> </a:t>
            </a:r>
            <a:r>
              <a:rPr spc="-20" dirty="0"/>
              <a:t>khắc </a:t>
            </a:r>
            <a:r>
              <a:rPr dirty="0"/>
              <a:t>sâu,</a:t>
            </a:r>
            <a:r>
              <a:rPr spc="-35" dirty="0"/>
              <a:t> </a:t>
            </a:r>
            <a:r>
              <a:rPr dirty="0"/>
              <a:t>củng</a:t>
            </a:r>
            <a:r>
              <a:rPr spc="-30" dirty="0"/>
              <a:t> </a:t>
            </a:r>
            <a:r>
              <a:rPr dirty="0"/>
              <a:t>cố</a:t>
            </a:r>
            <a:r>
              <a:rPr spc="-30" dirty="0"/>
              <a:t> </a:t>
            </a:r>
            <a:r>
              <a:rPr dirty="0"/>
              <a:t>khả</a:t>
            </a:r>
            <a:r>
              <a:rPr spc="-55" dirty="0"/>
              <a:t> </a:t>
            </a:r>
            <a:r>
              <a:rPr dirty="0"/>
              <a:t>năng</a:t>
            </a:r>
            <a:r>
              <a:rPr spc="-15" dirty="0"/>
              <a:t> </a:t>
            </a:r>
            <a:r>
              <a:rPr dirty="0"/>
              <a:t>nhận</a:t>
            </a:r>
            <a:r>
              <a:rPr spc="-45" dirty="0"/>
              <a:t> </a:t>
            </a:r>
            <a:r>
              <a:rPr dirty="0"/>
              <a:t>biết</a:t>
            </a:r>
            <a:r>
              <a:rPr spc="-45" dirty="0"/>
              <a:t> </a:t>
            </a:r>
            <a:r>
              <a:rPr dirty="0"/>
              <a:t>phân</a:t>
            </a:r>
            <a:r>
              <a:rPr spc="-45" dirty="0"/>
              <a:t> </a:t>
            </a:r>
            <a:r>
              <a:rPr dirty="0" err="1"/>
              <a:t>biệt</a:t>
            </a:r>
            <a:r>
              <a:rPr spc="-35" dirty="0"/>
              <a:t> </a:t>
            </a:r>
            <a:r>
              <a:rPr lang="vi-VN" dirty="0"/>
              <a:t>hai</a:t>
            </a:r>
            <a:r>
              <a:rPr spc="-35" dirty="0"/>
              <a:t> </a:t>
            </a:r>
            <a:r>
              <a:rPr dirty="0"/>
              <a:t>màu</a:t>
            </a:r>
            <a:r>
              <a:rPr spc="-5" dirty="0"/>
              <a:t> </a:t>
            </a:r>
            <a:r>
              <a:rPr spc="-10" dirty="0"/>
              <a:t>xanh, </a:t>
            </a:r>
            <a:r>
              <a:rPr dirty="0" err="1"/>
              <a:t>đỏ</a:t>
            </a:r>
            <a:r>
              <a:rPr lang="vi-VN" dirty="0"/>
              <a:t> </a:t>
            </a:r>
            <a:r>
              <a:rPr dirty="0" err="1"/>
              <a:t>cho</a:t>
            </a:r>
            <a:r>
              <a:rPr spc="-25" dirty="0"/>
              <a:t> </a:t>
            </a:r>
            <a:r>
              <a:rPr dirty="0"/>
              <a:t>trẻ</a:t>
            </a:r>
            <a:r>
              <a:rPr spc="-15" dirty="0"/>
              <a:t> </a:t>
            </a:r>
            <a:r>
              <a:rPr dirty="0"/>
              <a:t>như:</a:t>
            </a:r>
            <a:r>
              <a:rPr spc="-40" dirty="0"/>
              <a:t> </a:t>
            </a:r>
            <a:r>
              <a:rPr dirty="0"/>
              <a:t>Khi</a:t>
            </a:r>
            <a:r>
              <a:rPr spc="-25" dirty="0"/>
              <a:t> </a:t>
            </a:r>
            <a:r>
              <a:rPr dirty="0"/>
              <a:t>đón</a:t>
            </a:r>
            <a:r>
              <a:rPr spc="-45" dirty="0"/>
              <a:t> </a:t>
            </a:r>
            <a:r>
              <a:rPr dirty="0"/>
              <a:t>trẻ,</a:t>
            </a:r>
            <a:r>
              <a:rPr spc="-5" dirty="0"/>
              <a:t> </a:t>
            </a:r>
            <a:r>
              <a:rPr dirty="0"/>
              <a:t>trả</a:t>
            </a:r>
            <a:r>
              <a:rPr spc="-5" dirty="0"/>
              <a:t> </a:t>
            </a:r>
            <a:r>
              <a:rPr dirty="0"/>
              <a:t>trẻ,</a:t>
            </a:r>
            <a:r>
              <a:rPr spc="-5" dirty="0"/>
              <a:t> </a:t>
            </a:r>
            <a:r>
              <a:rPr dirty="0"/>
              <a:t>khi</a:t>
            </a:r>
            <a:r>
              <a:rPr spc="-50" dirty="0"/>
              <a:t> </a:t>
            </a:r>
            <a:r>
              <a:rPr dirty="0"/>
              <a:t>hoạt</a:t>
            </a:r>
            <a:r>
              <a:rPr spc="-35" dirty="0"/>
              <a:t> </a:t>
            </a:r>
            <a:r>
              <a:rPr spc="-20" dirty="0"/>
              <a:t>động </a:t>
            </a:r>
            <a:r>
              <a:rPr dirty="0"/>
              <a:t>góc,</a:t>
            </a:r>
            <a:r>
              <a:rPr spc="-30" dirty="0"/>
              <a:t> </a:t>
            </a:r>
            <a:r>
              <a:rPr dirty="0"/>
              <a:t>khi</a:t>
            </a:r>
            <a:r>
              <a:rPr spc="-40" dirty="0"/>
              <a:t> </a:t>
            </a:r>
            <a:r>
              <a:rPr dirty="0"/>
              <a:t>dạo</a:t>
            </a:r>
            <a:r>
              <a:rPr spc="-25" dirty="0"/>
              <a:t> </a:t>
            </a:r>
            <a:r>
              <a:rPr dirty="0"/>
              <a:t>chơi</a:t>
            </a:r>
            <a:r>
              <a:rPr spc="-15" dirty="0"/>
              <a:t> </a:t>
            </a:r>
            <a:r>
              <a:rPr dirty="0"/>
              <a:t>tham</a:t>
            </a:r>
            <a:r>
              <a:rPr spc="-30" dirty="0"/>
              <a:t> </a:t>
            </a:r>
            <a:r>
              <a:rPr dirty="0"/>
              <a:t>quan</a:t>
            </a:r>
            <a:r>
              <a:rPr spc="-40" dirty="0"/>
              <a:t> </a:t>
            </a:r>
            <a:r>
              <a:rPr dirty="0"/>
              <a:t>ngoài</a:t>
            </a:r>
            <a:r>
              <a:rPr spc="-15" dirty="0"/>
              <a:t> </a:t>
            </a:r>
            <a:r>
              <a:rPr spc="-10" dirty="0"/>
              <a:t>trời…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000" y="2243327"/>
              <a:ext cx="7924800" cy="3429000"/>
            </a:xfrm>
            <a:custGeom>
              <a:avLst/>
              <a:gdLst/>
              <a:ahLst/>
              <a:cxnLst/>
              <a:rect l="l" t="t" r="r" b="b"/>
              <a:pathLst>
                <a:path w="7924800" h="3429000">
                  <a:moveTo>
                    <a:pt x="7353300" y="0"/>
                  </a:moveTo>
                  <a:lnTo>
                    <a:pt x="571500" y="0"/>
                  </a:lnTo>
                  <a:lnTo>
                    <a:pt x="524627" y="1894"/>
                  </a:lnTo>
                  <a:lnTo>
                    <a:pt x="478799" y="7480"/>
                  </a:lnTo>
                  <a:lnTo>
                    <a:pt x="434161" y="16611"/>
                  </a:lnTo>
                  <a:lnTo>
                    <a:pt x="390860" y="29138"/>
                  </a:lnTo>
                  <a:lnTo>
                    <a:pt x="349045" y="44916"/>
                  </a:lnTo>
                  <a:lnTo>
                    <a:pt x="308861" y="63796"/>
                  </a:lnTo>
                  <a:lnTo>
                    <a:pt x="270457" y="85632"/>
                  </a:lnTo>
                  <a:lnTo>
                    <a:pt x="233978" y="110276"/>
                  </a:lnTo>
                  <a:lnTo>
                    <a:pt x="199572" y="137582"/>
                  </a:lnTo>
                  <a:lnTo>
                    <a:pt x="167387" y="167401"/>
                  </a:lnTo>
                  <a:lnTo>
                    <a:pt x="137569" y="199588"/>
                  </a:lnTo>
                  <a:lnTo>
                    <a:pt x="110265" y="233994"/>
                  </a:lnTo>
                  <a:lnTo>
                    <a:pt x="85623" y="270474"/>
                  </a:lnTo>
                  <a:lnTo>
                    <a:pt x="63789" y="308878"/>
                  </a:lnTo>
                  <a:lnTo>
                    <a:pt x="44910" y="349061"/>
                  </a:lnTo>
                  <a:lnTo>
                    <a:pt x="29135" y="390875"/>
                  </a:lnTo>
                  <a:lnTo>
                    <a:pt x="16609" y="434173"/>
                  </a:lnTo>
                  <a:lnTo>
                    <a:pt x="7479" y="478808"/>
                  </a:lnTo>
                  <a:lnTo>
                    <a:pt x="1894" y="524632"/>
                  </a:lnTo>
                  <a:lnTo>
                    <a:pt x="0" y="571500"/>
                  </a:lnTo>
                  <a:lnTo>
                    <a:pt x="0" y="2857500"/>
                  </a:lnTo>
                  <a:lnTo>
                    <a:pt x="1894" y="2904367"/>
                  </a:lnTo>
                  <a:lnTo>
                    <a:pt x="7479" y="2950191"/>
                  </a:lnTo>
                  <a:lnTo>
                    <a:pt x="16609" y="2994826"/>
                  </a:lnTo>
                  <a:lnTo>
                    <a:pt x="29135" y="3038124"/>
                  </a:lnTo>
                  <a:lnTo>
                    <a:pt x="44910" y="3079938"/>
                  </a:lnTo>
                  <a:lnTo>
                    <a:pt x="63789" y="3120121"/>
                  </a:lnTo>
                  <a:lnTo>
                    <a:pt x="85623" y="3158525"/>
                  </a:lnTo>
                  <a:lnTo>
                    <a:pt x="110265" y="3195005"/>
                  </a:lnTo>
                  <a:lnTo>
                    <a:pt x="137569" y="3229411"/>
                  </a:lnTo>
                  <a:lnTo>
                    <a:pt x="167387" y="3261598"/>
                  </a:lnTo>
                  <a:lnTo>
                    <a:pt x="199572" y="3291417"/>
                  </a:lnTo>
                  <a:lnTo>
                    <a:pt x="233978" y="3318723"/>
                  </a:lnTo>
                  <a:lnTo>
                    <a:pt x="270457" y="3343367"/>
                  </a:lnTo>
                  <a:lnTo>
                    <a:pt x="308861" y="3365203"/>
                  </a:lnTo>
                  <a:lnTo>
                    <a:pt x="349045" y="3384083"/>
                  </a:lnTo>
                  <a:lnTo>
                    <a:pt x="390860" y="3399861"/>
                  </a:lnTo>
                  <a:lnTo>
                    <a:pt x="434161" y="3412388"/>
                  </a:lnTo>
                  <a:lnTo>
                    <a:pt x="478799" y="3421519"/>
                  </a:lnTo>
                  <a:lnTo>
                    <a:pt x="524627" y="3427105"/>
                  </a:lnTo>
                  <a:lnTo>
                    <a:pt x="571500" y="3429000"/>
                  </a:lnTo>
                  <a:lnTo>
                    <a:pt x="7353300" y="3429000"/>
                  </a:lnTo>
                  <a:lnTo>
                    <a:pt x="7400167" y="3427105"/>
                  </a:lnTo>
                  <a:lnTo>
                    <a:pt x="7445991" y="3421519"/>
                  </a:lnTo>
                  <a:lnTo>
                    <a:pt x="7490626" y="3412388"/>
                  </a:lnTo>
                  <a:lnTo>
                    <a:pt x="7533924" y="3399861"/>
                  </a:lnTo>
                  <a:lnTo>
                    <a:pt x="7575738" y="3384083"/>
                  </a:lnTo>
                  <a:lnTo>
                    <a:pt x="7615921" y="3365203"/>
                  </a:lnTo>
                  <a:lnTo>
                    <a:pt x="7654325" y="3343367"/>
                  </a:lnTo>
                  <a:lnTo>
                    <a:pt x="7690805" y="3318723"/>
                  </a:lnTo>
                  <a:lnTo>
                    <a:pt x="7725211" y="3291417"/>
                  </a:lnTo>
                  <a:lnTo>
                    <a:pt x="7757398" y="3261598"/>
                  </a:lnTo>
                  <a:lnTo>
                    <a:pt x="7787217" y="3229411"/>
                  </a:lnTo>
                  <a:lnTo>
                    <a:pt x="7814523" y="3195005"/>
                  </a:lnTo>
                  <a:lnTo>
                    <a:pt x="7839167" y="3158525"/>
                  </a:lnTo>
                  <a:lnTo>
                    <a:pt x="7861003" y="3120121"/>
                  </a:lnTo>
                  <a:lnTo>
                    <a:pt x="7879883" y="3079938"/>
                  </a:lnTo>
                  <a:lnTo>
                    <a:pt x="7895661" y="3038124"/>
                  </a:lnTo>
                  <a:lnTo>
                    <a:pt x="7908188" y="2994826"/>
                  </a:lnTo>
                  <a:lnTo>
                    <a:pt x="7917319" y="2950191"/>
                  </a:lnTo>
                  <a:lnTo>
                    <a:pt x="7922905" y="2904367"/>
                  </a:lnTo>
                  <a:lnTo>
                    <a:pt x="7924800" y="2857500"/>
                  </a:lnTo>
                  <a:lnTo>
                    <a:pt x="7924800" y="571500"/>
                  </a:lnTo>
                  <a:lnTo>
                    <a:pt x="7922905" y="524632"/>
                  </a:lnTo>
                  <a:lnTo>
                    <a:pt x="7917319" y="478808"/>
                  </a:lnTo>
                  <a:lnTo>
                    <a:pt x="7908188" y="434173"/>
                  </a:lnTo>
                  <a:lnTo>
                    <a:pt x="7895661" y="390875"/>
                  </a:lnTo>
                  <a:lnTo>
                    <a:pt x="7879883" y="349061"/>
                  </a:lnTo>
                  <a:lnTo>
                    <a:pt x="7861003" y="308878"/>
                  </a:lnTo>
                  <a:lnTo>
                    <a:pt x="7839167" y="270474"/>
                  </a:lnTo>
                  <a:lnTo>
                    <a:pt x="7814523" y="233994"/>
                  </a:lnTo>
                  <a:lnTo>
                    <a:pt x="7787217" y="199588"/>
                  </a:lnTo>
                  <a:lnTo>
                    <a:pt x="7757398" y="167401"/>
                  </a:lnTo>
                  <a:lnTo>
                    <a:pt x="7725211" y="137582"/>
                  </a:lnTo>
                  <a:lnTo>
                    <a:pt x="7690805" y="110276"/>
                  </a:lnTo>
                  <a:lnTo>
                    <a:pt x="7654325" y="85632"/>
                  </a:lnTo>
                  <a:lnTo>
                    <a:pt x="7615921" y="63796"/>
                  </a:lnTo>
                  <a:lnTo>
                    <a:pt x="7575738" y="44916"/>
                  </a:lnTo>
                  <a:lnTo>
                    <a:pt x="7533924" y="29138"/>
                  </a:lnTo>
                  <a:lnTo>
                    <a:pt x="7490626" y="16611"/>
                  </a:lnTo>
                  <a:lnTo>
                    <a:pt x="7445991" y="7480"/>
                  </a:lnTo>
                  <a:lnTo>
                    <a:pt x="7400167" y="1894"/>
                  </a:lnTo>
                  <a:lnTo>
                    <a:pt x="7353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2243327"/>
              <a:ext cx="7924800" cy="3429000"/>
            </a:xfrm>
            <a:custGeom>
              <a:avLst/>
              <a:gdLst/>
              <a:ahLst/>
              <a:cxnLst/>
              <a:rect l="l" t="t" r="r" b="b"/>
              <a:pathLst>
                <a:path w="7924800" h="3429000">
                  <a:moveTo>
                    <a:pt x="0" y="571500"/>
                  </a:moveTo>
                  <a:lnTo>
                    <a:pt x="1894" y="524632"/>
                  </a:lnTo>
                  <a:lnTo>
                    <a:pt x="7479" y="478808"/>
                  </a:lnTo>
                  <a:lnTo>
                    <a:pt x="16609" y="434173"/>
                  </a:lnTo>
                  <a:lnTo>
                    <a:pt x="29135" y="390875"/>
                  </a:lnTo>
                  <a:lnTo>
                    <a:pt x="44910" y="349061"/>
                  </a:lnTo>
                  <a:lnTo>
                    <a:pt x="63789" y="308878"/>
                  </a:lnTo>
                  <a:lnTo>
                    <a:pt x="85623" y="270474"/>
                  </a:lnTo>
                  <a:lnTo>
                    <a:pt x="110265" y="233994"/>
                  </a:lnTo>
                  <a:lnTo>
                    <a:pt x="137569" y="199588"/>
                  </a:lnTo>
                  <a:lnTo>
                    <a:pt x="167387" y="167401"/>
                  </a:lnTo>
                  <a:lnTo>
                    <a:pt x="199572" y="137582"/>
                  </a:lnTo>
                  <a:lnTo>
                    <a:pt x="233978" y="110276"/>
                  </a:lnTo>
                  <a:lnTo>
                    <a:pt x="270457" y="85632"/>
                  </a:lnTo>
                  <a:lnTo>
                    <a:pt x="308861" y="63796"/>
                  </a:lnTo>
                  <a:lnTo>
                    <a:pt x="349045" y="44916"/>
                  </a:lnTo>
                  <a:lnTo>
                    <a:pt x="390860" y="29138"/>
                  </a:lnTo>
                  <a:lnTo>
                    <a:pt x="434161" y="16611"/>
                  </a:lnTo>
                  <a:lnTo>
                    <a:pt x="478799" y="7480"/>
                  </a:lnTo>
                  <a:lnTo>
                    <a:pt x="524627" y="1894"/>
                  </a:lnTo>
                  <a:lnTo>
                    <a:pt x="571500" y="0"/>
                  </a:lnTo>
                  <a:lnTo>
                    <a:pt x="7353300" y="0"/>
                  </a:lnTo>
                  <a:lnTo>
                    <a:pt x="7400167" y="1894"/>
                  </a:lnTo>
                  <a:lnTo>
                    <a:pt x="7445991" y="7480"/>
                  </a:lnTo>
                  <a:lnTo>
                    <a:pt x="7490626" y="16611"/>
                  </a:lnTo>
                  <a:lnTo>
                    <a:pt x="7533924" y="29138"/>
                  </a:lnTo>
                  <a:lnTo>
                    <a:pt x="7575738" y="44916"/>
                  </a:lnTo>
                  <a:lnTo>
                    <a:pt x="7615921" y="63796"/>
                  </a:lnTo>
                  <a:lnTo>
                    <a:pt x="7654325" y="85632"/>
                  </a:lnTo>
                  <a:lnTo>
                    <a:pt x="7690805" y="110276"/>
                  </a:lnTo>
                  <a:lnTo>
                    <a:pt x="7725211" y="137582"/>
                  </a:lnTo>
                  <a:lnTo>
                    <a:pt x="7757398" y="167401"/>
                  </a:lnTo>
                  <a:lnTo>
                    <a:pt x="7787217" y="199588"/>
                  </a:lnTo>
                  <a:lnTo>
                    <a:pt x="7814523" y="233994"/>
                  </a:lnTo>
                  <a:lnTo>
                    <a:pt x="7839167" y="270474"/>
                  </a:lnTo>
                  <a:lnTo>
                    <a:pt x="7861003" y="308878"/>
                  </a:lnTo>
                  <a:lnTo>
                    <a:pt x="7879883" y="349061"/>
                  </a:lnTo>
                  <a:lnTo>
                    <a:pt x="7895661" y="390875"/>
                  </a:lnTo>
                  <a:lnTo>
                    <a:pt x="7908188" y="434173"/>
                  </a:lnTo>
                  <a:lnTo>
                    <a:pt x="7917319" y="478808"/>
                  </a:lnTo>
                  <a:lnTo>
                    <a:pt x="7922905" y="524632"/>
                  </a:lnTo>
                  <a:lnTo>
                    <a:pt x="7924800" y="571500"/>
                  </a:lnTo>
                  <a:lnTo>
                    <a:pt x="7924800" y="2857500"/>
                  </a:lnTo>
                  <a:lnTo>
                    <a:pt x="7922905" y="2904367"/>
                  </a:lnTo>
                  <a:lnTo>
                    <a:pt x="7917319" y="2950191"/>
                  </a:lnTo>
                  <a:lnTo>
                    <a:pt x="7908188" y="2994826"/>
                  </a:lnTo>
                  <a:lnTo>
                    <a:pt x="7895661" y="3038124"/>
                  </a:lnTo>
                  <a:lnTo>
                    <a:pt x="7879883" y="3079938"/>
                  </a:lnTo>
                  <a:lnTo>
                    <a:pt x="7861003" y="3120121"/>
                  </a:lnTo>
                  <a:lnTo>
                    <a:pt x="7839167" y="3158525"/>
                  </a:lnTo>
                  <a:lnTo>
                    <a:pt x="7814523" y="3195005"/>
                  </a:lnTo>
                  <a:lnTo>
                    <a:pt x="7787217" y="3229411"/>
                  </a:lnTo>
                  <a:lnTo>
                    <a:pt x="7757398" y="3261598"/>
                  </a:lnTo>
                  <a:lnTo>
                    <a:pt x="7725211" y="3291417"/>
                  </a:lnTo>
                  <a:lnTo>
                    <a:pt x="7690805" y="3318723"/>
                  </a:lnTo>
                  <a:lnTo>
                    <a:pt x="7654325" y="3343367"/>
                  </a:lnTo>
                  <a:lnTo>
                    <a:pt x="7615921" y="3365203"/>
                  </a:lnTo>
                  <a:lnTo>
                    <a:pt x="7575738" y="3384083"/>
                  </a:lnTo>
                  <a:lnTo>
                    <a:pt x="7533924" y="3399861"/>
                  </a:lnTo>
                  <a:lnTo>
                    <a:pt x="7490626" y="3412388"/>
                  </a:lnTo>
                  <a:lnTo>
                    <a:pt x="7445991" y="3421519"/>
                  </a:lnTo>
                  <a:lnTo>
                    <a:pt x="7400167" y="3427105"/>
                  </a:lnTo>
                  <a:lnTo>
                    <a:pt x="7353300" y="3429000"/>
                  </a:lnTo>
                  <a:lnTo>
                    <a:pt x="571500" y="3429000"/>
                  </a:lnTo>
                  <a:lnTo>
                    <a:pt x="524627" y="3427105"/>
                  </a:lnTo>
                  <a:lnTo>
                    <a:pt x="478799" y="3421519"/>
                  </a:lnTo>
                  <a:lnTo>
                    <a:pt x="434161" y="3412388"/>
                  </a:lnTo>
                  <a:lnTo>
                    <a:pt x="390860" y="3399861"/>
                  </a:lnTo>
                  <a:lnTo>
                    <a:pt x="349045" y="3384083"/>
                  </a:lnTo>
                  <a:lnTo>
                    <a:pt x="308861" y="3365203"/>
                  </a:lnTo>
                  <a:lnTo>
                    <a:pt x="270457" y="3343367"/>
                  </a:lnTo>
                  <a:lnTo>
                    <a:pt x="233978" y="3318723"/>
                  </a:lnTo>
                  <a:lnTo>
                    <a:pt x="199572" y="3291417"/>
                  </a:lnTo>
                  <a:lnTo>
                    <a:pt x="167387" y="3261598"/>
                  </a:lnTo>
                  <a:lnTo>
                    <a:pt x="137569" y="3229411"/>
                  </a:lnTo>
                  <a:lnTo>
                    <a:pt x="110265" y="3195005"/>
                  </a:lnTo>
                  <a:lnTo>
                    <a:pt x="85623" y="3158525"/>
                  </a:lnTo>
                  <a:lnTo>
                    <a:pt x="63789" y="3120121"/>
                  </a:lnTo>
                  <a:lnTo>
                    <a:pt x="44910" y="3079938"/>
                  </a:lnTo>
                  <a:lnTo>
                    <a:pt x="29135" y="3038124"/>
                  </a:lnTo>
                  <a:lnTo>
                    <a:pt x="16609" y="2994826"/>
                  </a:lnTo>
                  <a:lnTo>
                    <a:pt x="7479" y="2950191"/>
                  </a:lnTo>
                  <a:lnTo>
                    <a:pt x="1894" y="2904367"/>
                  </a:lnTo>
                  <a:lnTo>
                    <a:pt x="0" y="2857500"/>
                  </a:lnTo>
                  <a:lnTo>
                    <a:pt x="0" y="571500"/>
                  </a:lnTo>
                  <a:close/>
                </a:path>
              </a:pathLst>
            </a:custGeom>
            <a:ln w="24384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64158" y="2654045"/>
            <a:ext cx="7320915" cy="258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Tận</a:t>
            </a:r>
            <a:r>
              <a:rPr sz="28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dụng những</a:t>
            </a:r>
            <a:r>
              <a:rPr sz="28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nguyên</a:t>
            </a:r>
            <a:r>
              <a:rPr sz="2800" b="1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liệu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mở</a:t>
            </a:r>
            <a:r>
              <a:rPr sz="28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để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làm</a:t>
            </a:r>
            <a:r>
              <a:rPr sz="28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đồ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dùng,</a:t>
            </a:r>
            <a:r>
              <a:rPr sz="28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chơi</a:t>
            </a:r>
            <a:r>
              <a:rPr sz="28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đẹp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phong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phú</a:t>
            </a:r>
            <a:r>
              <a:rPr sz="28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phù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hợp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với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từng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chủ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đề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cho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trẻ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hoạt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động.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chơi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sz="28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sắp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xếp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gọn</a:t>
            </a:r>
            <a:r>
              <a:rPr sz="28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gàng,</a:t>
            </a:r>
            <a:r>
              <a:rPr sz="2800" b="1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luôn</a:t>
            </a:r>
            <a:r>
              <a:rPr sz="28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luôn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thay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đổi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tạo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sự</a:t>
            </a:r>
            <a:r>
              <a:rPr sz="28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mới</a:t>
            </a:r>
            <a:r>
              <a:rPr sz="2800" b="1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mẻ,</a:t>
            </a:r>
            <a:r>
              <a:rPr sz="28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hấp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dẫn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thu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hút</a:t>
            </a:r>
            <a:r>
              <a:rPr sz="28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trẻ</a:t>
            </a:r>
            <a:r>
              <a:rPr sz="28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chú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ý</a:t>
            </a:r>
            <a:r>
              <a:rPr sz="28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say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mê, yêu</a:t>
            </a:r>
            <a:r>
              <a:rPr sz="28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thích,</a:t>
            </a:r>
            <a:r>
              <a:rPr sz="28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tò 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mò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khám</a:t>
            </a:r>
            <a:r>
              <a:rPr sz="28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phá</a:t>
            </a:r>
            <a:r>
              <a:rPr sz="2200" spc="-20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91339" y="57874"/>
            <a:ext cx="3152140" cy="1012825"/>
            <a:chOff x="2991339" y="57874"/>
            <a:chExt cx="3152140" cy="1012825"/>
          </a:xfrm>
        </p:grpSpPr>
        <p:sp>
          <p:nvSpPr>
            <p:cNvPr id="8" name="object 8"/>
            <p:cNvSpPr/>
            <p:nvPr/>
          </p:nvSpPr>
          <p:spPr>
            <a:xfrm>
              <a:off x="3003531" y="70066"/>
              <a:ext cx="3127375" cy="859790"/>
            </a:xfrm>
            <a:custGeom>
              <a:avLst/>
              <a:gdLst/>
              <a:ahLst/>
              <a:cxnLst/>
              <a:rect l="l" t="t" r="r" b="b"/>
              <a:pathLst>
                <a:path w="3127375" h="859790">
                  <a:moveTo>
                    <a:pt x="1887375" y="0"/>
                  </a:moveTo>
                  <a:lnTo>
                    <a:pt x="1834045" y="3071"/>
                  </a:lnTo>
                  <a:lnTo>
                    <a:pt x="1783009" y="9468"/>
                  </a:lnTo>
                  <a:lnTo>
                    <a:pt x="1735464" y="19040"/>
                  </a:lnTo>
                  <a:lnTo>
                    <a:pt x="1692607" y="31638"/>
                  </a:lnTo>
                  <a:lnTo>
                    <a:pt x="1655636" y="47113"/>
                  </a:lnTo>
                  <a:lnTo>
                    <a:pt x="1625745" y="65315"/>
                  </a:lnTo>
                  <a:lnTo>
                    <a:pt x="1605183" y="58251"/>
                  </a:lnTo>
                  <a:lnTo>
                    <a:pt x="1560344" y="45884"/>
                  </a:lnTo>
                  <a:lnTo>
                    <a:pt x="1483921" y="32037"/>
                  </a:lnTo>
                  <a:lnTo>
                    <a:pt x="1430185" y="26491"/>
                  </a:lnTo>
                  <a:lnTo>
                    <a:pt x="1375808" y="23946"/>
                  </a:lnTo>
                  <a:lnTo>
                    <a:pt x="1321599" y="24309"/>
                  </a:lnTo>
                  <a:lnTo>
                    <a:pt x="1268364" y="27488"/>
                  </a:lnTo>
                  <a:lnTo>
                    <a:pt x="1216911" y="33390"/>
                  </a:lnTo>
                  <a:lnTo>
                    <a:pt x="1168046" y="41921"/>
                  </a:lnTo>
                  <a:lnTo>
                    <a:pt x="1122578" y="52991"/>
                  </a:lnTo>
                  <a:lnTo>
                    <a:pt x="1081313" y="66504"/>
                  </a:lnTo>
                  <a:lnTo>
                    <a:pt x="1045058" y="82370"/>
                  </a:lnTo>
                  <a:lnTo>
                    <a:pt x="1014621" y="100494"/>
                  </a:lnTo>
                  <a:lnTo>
                    <a:pt x="966263" y="91187"/>
                  </a:lnTo>
                  <a:lnTo>
                    <a:pt x="915750" y="83994"/>
                  </a:lnTo>
                  <a:lnTo>
                    <a:pt x="863571" y="78952"/>
                  </a:lnTo>
                  <a:lnTo>
                    <a:pt x="810217" y="76101"/>
                  </a:lnTo>
                  <a:lnTo>
                    <a:pt x="756179" y="75479"/>
                  </a:lnTo>
                  <a:lnTo>
                    <a:pt x="701947" y="77126"/>
                  </a:lnTo>
                  <a:lnTo>
                    <a:pt x="631135" y="82725"/>
                  </a:lnTo>
                  <a:lnTo>
                    <a:pt x="564949" y="91898"/>
                  </a:lnTo>
                  <a:lnTo>
                    <a:pt x="504032" y="104328"/>
                  </a:lnTo>
                  <a:lnTo>
                    <a:pt x="449032" y="119696"/>
                  </a:lnTo>
                  <a:lnTo>
                    <a:pt x="400592" y="137685"/>
                  </a:lnTo>
                  <a:lnTo>
                    <a:pt x="359358" y="157978"/>
                  </a:lnTo>
                  <a:lnTo>
                    <a:pt x="325976" y="180255"/>
                  </a:lnTo>
                  <a:lnTo>
                    <a:pt x="285346" y="229496"/>
                  </a:lnTo>
                  <a:lnTo>
                    <a:pt x="279389" y="255824"/>
                  </a:lnTo>
                  <a:lnTo>
                    <a:pt x="283863" y="282866"/>
                  </a:lnTo>
                  <a:lnTo>
                    <a:pt x="281196" y="285533"/>
                  </a:lnTo>
                  <a:lnTo>
                    <a:pt x="222970" y="289947"/>
                  </a:lnTo>
                  <a:lnTo>
                    <a:pt x="168652" y="298255"/>
                  </a:lnTo>
                  <a:lnTo>
                    <a:pt x="119558" y="310149"/>
                  </a:lnTo>
                  <a:lnTo>
                    <a:pt x="77005" y="325316"/>
                  </a:lnTo>
                  <a:lnTo>
                    <a:pt x="42309" y="343445"/>
                  </a:lnTo>
                  <a:lnTo>
                    <a:pt x="13039" y="368437"/>
                  </a:lnTo>
                  <a:lnTo>
                    <a:pt x="0" y="394430"/>
                  </a:lnTo>
                  <a:lnTo>
                    <a:pt x="2518" y="420453"/>
                  </a:lnTo>
                  <a:lnTo>
                    <a:pt x="19920" y="445531"/>
                  </a:lnTo>
                  <a:lnTo>
                    <a:pt x="51534" y="468692"/>
                  </a:lnTo>
                  <a:lnTo>
                    <a:pt x="96687" y="488963"/>
                  </a:lnTo>
                  <a:lnTo>
                    <a:pt x="154704" y="505370"/>
                  </a:lnTo>
                  <a:lnTo>
                    <a:pt x="113419" y="525897"/>
                  </a:lnTo>
                  <a:lnTo>
                    <a:pt x="85315" y="548995"/>
                  </a:lnTo>
                  <a:lnTo>
                    <a:pt x="71140" y="573807"/>
                  </a:lnTo>
                  <a:lnTo>
                    <a:pt x="71646" y="599477"/>
                  </a:lnTo>
                  <a:lnTo>
                    <a:pt x="110584" y="643953"/>
                  </a:lnTo>
                  <a:lnTo>
                    <a:pt x="145714" y="662563"/>
                  </a:lnTo>
                  <a:lnTo>
                    <a:pt x="189407" y="678201"/>
                  </a:lnTo>
                  <a:lnTo>
                    <a:pt x="240256" y="690452"/>
                  </a:lnTo>
                  <a:lnTo>
                    <a:pt x="296853" y="698900"/>
                  </a:lnTo>
                  <a:lnTo>
                    <a:pt x="357790" y="703131"/>
                  </a:lnTo>
                  <a:lnTo>
                    <a:pt x="421658" y="702728"/>
                  </a:lnTo>
                  <a:lnTo>
                    <a:pt x="425468" y="705268"/>
                  </a:lnTo>
                  <a:lnTo>
                    <a:pt x="459384" y="724365"/>
                  </a:lnTo>
                  <a:lnTo>
                    <a:pt x="495198" y="740578"/>
                  </a:lnTo>
                  <a:lnTo>
                    <a:pt x="534558" y="755142"/>
                  </a:lnTo>
                  <a:lnTo>
                    <a:pt x="577079" y="768022"/>
                  </a:lnTo>
                  <a:lnTo>
                    <a:pt x="622375" y="779181"/>
                  </a:lnTo>
                  <a:lnTo>
                    <a:pt x="670062" y="788584"/>
                  </a:lnTo>
                  <a:lnTo>
                    <a:pt x="719754" y="796195"/>
                  </a:lnTo>
                  <a:lnTo>
                    <a:pt x="771067" y="801979"/>
                  </a:lnTo>
                  <a:lnTo>
                    <a:pt x="823615" y="805899"/>
                  </a:lnTo>
                  <a:lnTo>
                    <a:pt x="877013" y="807920"/>
                  </a:lnTo>
                  <a:lnTo>
                    <a:pt x="930877" y="808006"/>
                  </a:lnTo>
                  <a:lnTo>
                    <a:pt x="984820" y="806122"/>
                  </a:lnTo>
                  <a:lnTo>
                    <a:pt x="1038458" y="802232"/>
                  </a:lnTo>
                  <a:lnTo>
                    <a:pt x="1091406" y="796299"/>
                  </a:lnTo>
                  <a:lnTo>
                    <a:pt x="1143279" y="788289"/>
                  </a:lnTo>
                  <a:lnTo>
                    <a:pt x="1193691" y="778166"/>
                  </a:lnTo>
                  <a:lnTo>
                    <a:pt x="1234894" y="798202"/>
                  </a:lnTo>
                  <a:lnTo>
                    <a:pt x="1282705" y="815799"/>
                  </a:lnTo>
                  <a:lnTo>
                    <a:pt x="1336356" y="830744"/>
                  </a:lnTo>
                  <a:lnTo>
                    <a:pt x="1395079" y="842824"/>
                  </a:lnTo>
                  <a:lnTo>
                    <a:pt x="1458105" y="851826"/>
                  </a:lnTo>
                  <a:lnTo>
                    <a:pt x="1517823" y="857123"/>
                  </a:lnTo>
                  <a:lnTo>
                    <a:pt x="1577487" y="859549"/>
                  </a:lnTo>
                  <a:lnTo>
                    <a:pt x="1636528" y="859218"/>
                  </a:lnTo>
                  <a:lnTo>
                    <a:pt x="1694373" y="856245"/>
                  </a:lnTo>
                  <a:lnTo>
                    <a:pt x="1750452" y="850743"/>
                  </a:lnTo>
                  <a:lnTo>
                    <a:pt x="1804194" y="842827"/>
                  </a:lnTo>
                  <a:lnTo>
                    <a:pt x="1855026" y="832610"/>
                  </a:lnTo>
                  <a:lnTo>
                    <a:pt x="1902378" y="820208"/>
                  </a:lnTo>
                  <a:lnTo>
                    <a:pt x="1945679" y="805734"/>
                  </a:lnTo>
                  <a:lnTo>
                    <a:pt x="1984357" y="789301"/>
                  </a:lnTo>
                  <a:lnTo>
                    <a:pt x="2017841" y="771025"/>
                  </a:lnTo>
                  <a:lnTo>
                    <a:pt x="2066943" y="729398"/>
                  </a:lnTo>
                  <a:lnTo>
                    <a:pt x="2117823" y="739574"/>
                  </a:lnTo>
                  <a:lnTo>
                    <a:pt x="2171655" y="746988"/>
                  </a:lnTo>
                  <a:lnTo>
                    <a:pt x="2227678" y="751544"/>
                  </a:lnTo>
                  <a:lnTo>
                    <a:pt x="2285129" y="753147"/>
                  </a:lnTo>
                  <a:lnTo>
                    <a:pt x="2353024" y="751319"/>
                  </a:lnTo>
                  <a:lnTo>
                    <a:pt x="2417519" y="745590"/>
                  </a:lnTo>
                  <a:lnTo>
                    <a:pt x="2477748" y="736283"/>
                  </a:lnTo>
                  <a:lnTo>
                    <a:pt x="2532840" y="723720"/>
                  </a:lnTo>
                  <a:lnTo>
                    <a:pt x="2581928" y="708221"/>
                  </a:lnTo>
                  <a:lnTo>
                    <a:pt x="2624143" y="690108"/>
                  </a:lnTo>
                  <a:lnTo>
                    <a:pt x="2658616" y="669704"/>
                  </a:lnTo>
                  <a:lnTo>
                    <a:pt x="2700861" y="623305"/>
                  </a:lnTo>
                  <a:lnTo>
                    <a:pt x="2706896" y="597953"/>
                  </a:lnTo>
                  <a:lnTo>
                    <a:pt x="2756302" y="594335"/>
                  </a:lnTo>
                  <a:lnTo>
                    <a:pt x="2804294" y="588852"/>
                  </a:lnTo>
                  <a:lnTo>
                    <a:pt x="2850494" y="581558"/>
                  </a:lnTo>
                  <a:lnTo>
                    <a:pt x="2894523" y="572508"/>
                  </a:lnTo>
                  <a:lnTo>
                    <a:pt x="2936004" y="561758"/>
                  </a:lnTo>
                  <a:lnTo>
                    <a:pt x="2995101" y="541760"/>
                  </a:lnTo>
                  <a:lnTo>
                    <a:pt x="3043563" y="519077"/>
                  </a:lnTo>
                  <a:lnTo>
                    <a:pt x="3081205" y="494239"/>
                  </a:lnTo>
                  <a:lnTo>
                    <a:pt x="3123282" y="440219"/>
                  </a:lnTo>
                  <a:lnTo>
                    <a:pt x="3127343" y="412098"/>
                  </a:lnTo>
                  <a:lnTo>
                    <a:pt x="3119836" y="383944"/>
                  </a:lnTo>
                  <a:lnTo>
                    <a:pt x="3100576" y="356286"/>
                  </a:lnTo>
                  <a:lnTo>
                    <a:pt x="3069375" y="329656"/>
                  </a:lnTo>
                  <a:lnTo>
                    <a:pt x="3026047" y="304583"/>
                  </a:lnTo>
                  <a:lnTo>
                    <a:pt x="3031145" y="299892"/>
                  </a:lnTo>
                  <a:lnTo>
                    <a:pt x="3035779" y="295153"/>
                  </a:lnTo>
                  <a:lnTo>
                    <a:pt x="3039960" y="290367"/>
                  </a:lnTo>
                  <a:lnTo>
                    <a:pt x="3043700" y="285533"/>
                  </a:lnTo>
                  <a:lnTo>
                    <a:pt x="3055931" y="259831"/>
                  </a:lnTo>
                  <a:lnTo>
                    <a:pt x="3055794" y="234452"/>
                  </a:lnTo>
                  <a:lnTo>
                    <a:pt x="3021487" y="186670"/>
                  </a:lnTo>
                  <a:lnTo>
                    <a:pt x="2988848" y="165270"/>
                  </a:lnTo>
                  <a:lnTo>
                    <a:pt x="2946908" y="146200"/>
                  </a:lnTo>
                  <a:lnTo>
                    <a:pt x="2896431" y="129962"/>
                  </a:lnTo>
                  <a:lnTo>
                    <a:pt x="2838185" y="117057"/>
                  </a:lnTo>
                  <a:lnTo>
                    <a:pt x="2772936" y="107987"/>
                  </a:lnTo>
                  <a:lnTo>
                    <a:pt x="2757046" y="86105"/>
                  </a:lnTo>
                  <a:lnTo>
                    <a:pt x="2697070" y="47247"/>
                  </a:lnTo>
                  <a:lnTo>
                    <a:pt x="2654318" y="31152"/>
                  </a:lnTo>
                  <a:lnTo>
                    <a:pt x="2607892" y="18696"/>
                  </a:lnTo>
                  <a:lnTo>
                    <a:pt x="2558065" y="9426"/>
                  </a:lnTo>
                  <a:lnTo>
                    <a:pt x="2505855" y="3312"/>
                  </a:lnTo>
                  <a:lnTo>
                    <a:pt x="2452283" y="325"/>
                  </a:lnTo>
                  <a:lnTo>
                    <a:pt x="2398366" y="434"/>
                  </a:lnTo>
                  <a:lnTo>
                    <a:pt x="2345123" y="3610"/>
                  </a:lnTo>
                  <a:lnTo>
                    <a:pt x="2293574" y="9824"/>
                  </a:lnTo>
                  <a:lnTo>
                    <a:pt x="2244736" y="19045"/>
                  </a:lnTo>
                  <a:lnTo>
                    <a:pt x="2199630" y="31245"/>
                  </a:lnTo>
                  <a:lnTo>
                    <a:pt x="2159272" y="46392"/>
                  </a:lnTo>
                  <a:lnTo>
                    <a:pt x="2135817" y="36089"/>
                  </a:lnTo>
                  <a:lnTo>
                    <a:pt x="2080477" y="18960"/>
                  </a:lnTo>
                  <a:lnTo>
                    <a:pt x="1996131" y="4429"/>
                  </a:lnTo>
                  <a:lnTo>
                    <a:pt x="1941803" y="402"/>
                  </a:lnTo>
                  <a:lnTo>
                    <a:pt x="1887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2677" y="865885"/>
              <a:ext cx="212344" cy="1920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03531" y="70066"/>
              <a:ext cx="3127375" cy="859790"/>
            </a:xfrm>
            <a:custGeom>
              <a:avLst/>
              <a:gdLst/>
              <a:ahLst/>
              <a:cxnLst/>
              <a:rect l="l" t="t" r="r" b="b"/>
              <a:pathLst>
                <a:path w="3127375" h="859790">
                  <a:moveTo>
                    <a:pt x="283863" y="282866"/>
                  </a:moveTo>
                  <a:lnTo>
                    <a:pt x="285346" y="229496"/>
                  </a:lnTo>
                  <a:lnTo>
                    <a:pt x="325976" y="180255"/>
                  </a:lnTo>
                  <a:lnTo>
                    <a:pt x="359358" y="157978"/>
                  </a:lnTo>
                  <a:lnTo>
                    <a:pt x="400592" y="137685"/>
                  </a:lnTo>
                  <a:lnTo>
                    <a:pt x="449032" y="119696"/>
                  </a:lnTo>
                  <a:lnTo>
                    <a:pt x="504032" y="104328"/>
                  </a:lnTo>
                  <a:lnTo>
                    <a:pt x="564949" y="91898"/>
                  </a:lnTo>
                  <a:lnTo>
                    <a:pt x="631135" y="82725"/>
                  </a:lnTo>
                  <a:lnTo>
                    <a:pt x="701947" y="77126"/>
                  </a:lnTo>
                  <a:lnTo>
                    <a:pt x="756179" y="75479"/>
                  </a:lnTo>
                  <a:lnTo>
                    <a:pt x="810217" y="76101"/>
                  </a:lnTo>
                  <a:lnTo>
                    <a:pt x="863571" y="78952"/>
                  </a:lnTo>
                  <a:lnTo>
                    <a:pt x="915750" y="83994"/>
                  </a:lnTo>
                  <a:lnTo>
                    <a:pt x="966263" y="91187"/>
                  </a:lnTo>
                  <a:lnTo>
                    <a:pt x="1014621" y="100494"/>
                  </a:lnTo>
                  <a:lnTo>
                    <a:pt x="1045058" y="82370"/>
                  </a:lnTo>
                  <a:lnTo>
                    <a:pt x="1081313" y="66504"/>
                  </a:lnTo>
                  <a:lnTo>
                    <a:pt x="1122578" y="52991"/>
                  </a:lnTo>
                  <a:lnTo>
                    <a:pt x="1168046" y="41921"/>
                  </a:lnTo>
                  <a:lnTo>
                    <a:pt x="1216911" y="33390"/>
                  </a:lnTo>
                  <a:lnTo>
                    <a:pt x="1268364" y="27488"/>
                  </a:lnTo>
                  <a:lnTo>
                    <a:pt x="1321599" y="24309"/>
                  </a:lnTo>
                  <a:lnTo>
                    <a:pt x="1375808" y="23946"/>
                  </a:lnTo>
                  <a:lnTo>
                    <a:pt x="1430185" y="26491"/>
                  </a:lnTo>
                  <a:lnTo>
                    <a:pt x="1483921" y="32037"/>
                  </a:lnTo>
                  <a:lnTo>
                    <a:pt x="1536210" y="40677"/>
                  </a:lnTo>
                  <a:lnTo>
                    <a:pt x="1583359" y="51758"/>
                  </a:lnTo>
                  <a:lnTo>
                    <a:pt x="1625745" y="65315"/>
                  </a:lnTo>
                  <a:lnTo>
                    <a:pt x="1655636" y="47113"/>
                  </a:lnTo>
                  <a:lnTo>
                    <a:pt x="1692607" y="31638"/>
                  </a:lnTo>
                  <a:lnTo>
                    <a:pt x="1735464" y="19040"/>
                  </a:lnTo>
                  <a:lnTo>
                    <a:pt x="1783009" y="9468"/>
                  </a:lnTo>
                  <a:lnTo>
                    <a:pt x="1834045" y="3071"/>
                  </a:lnTo>
                  <a:lnTo>
                    <a:pt x="1887375" y="0"/>
                  </a:lnTo>
                  <a:lnTo>
                    <a:pt x="1941803" y="402"/>
                  </a:lnTo>
                  <a:lnTo>
                    <a:pt x="1996131" y="4429"/>
                  </a:lnTo>
                  <a:lnTo>
                    <a:pt x="2049163" y="12229"/>
                  </a:lnTo>
                  <a:lnTo>
                    <a:pt x="2109457" y="26929"/>
                  </a:lnTo>
                  <a:lnTo>
                    <a:pt x="2159272" y="46392"/>
                  </a:lnTo>
                  <a:lnTo>
                    <a:pt x="2199630" y="31245"/>
                  </a:lnTo>
                  <a:lnTo>
                    <a:pt x="2244736" y="19045"/>
                  </a:lnTo>
                  <a:lnTo>
                    <a:pt x="2293574" y="9824"/>
                  </a:lnTo>
                  <a:lnTo>
                    <a:pt x="2345123" y="3610"/>
                  </a:lnTo>
                  <a:lnTo>
                    <a:pt x="2398366" y="434"/>
                  </a:lnTo>
                  <a:lnTo>
                    <a:pt x="2452283" y="325"/>
                  </a:lnTo>
                  <a:lnTo>
                    <a:pt x="2505855" y="3312"/>
                  </a:lnTo>
                  <a:lnTo>
                    <a:pt x="2558065" y="9426"/>
                  </a:lnTo>
                  <a:lnTo>
                    <a:pt x="2607892" y="18696"/>
                  </a:lnTo>
                  <a:lnTo>
                    <a:pt x="2654318" y="31152"/>
                  </a:lnTo>
                  <a:lnTo>
                    <a:pt x="2697070" y="47247"/>
                  </a:lnTo>
                  <a:lnTo>
                    <a:pt x="2731534" y="65712"/>
                  </a:lnTo>
                  <a:lnTo>
                    <a:pt x="2772936" y="107987"/>
                  </a:lnTo>
                  <a:lnTo>
                    <a:pt x="2838185" y="117057"/>
                  </a:lnTo>
                  <a:lnTo>
                    <a:pt x="2896431" y="129962"/>
                  </a:lnTo>
                  <a:lnTo>
                    <a:pt x="2946908" y="146200"/>
                  </a:lnTo>
                  <a:lnTo>
                    <a:pt x="2988848" y="165270"/>
                  </a:lnTo>
                  <a:lnTo>
                    <a:pt x="3021487" y="186670"/>
                  </a:lnTo>
                  <a:lnTo>
                    <a:pt x="3055794" y="234452"/>
                  </a:lnTo>
                  <a:lnTo>
                    <a:pt x="3055931" y="259831"/>
                  </a:lnTo>
                  <a:lnTo>
                    <a:pt x="3043700" y="285533"/>
                  </a:lnTo>
                  <a:lnTo>
                    <a:pt x="3039960" y="290367"/>
                  </a:lnTo>
                  <a:lnTo>
                    <a:pt x="3035779" y="295153"/>
                  </a:lnTo>
                  <a:lnTo>
                    <a:pt x="3031145" y="299892"/>
                  </a:lnTo>
                  <a:lnTo>
                    <a:pt x="3026047" y="304583"/>
                  </a:lnTo>
                  <a:lnTo>
                    <a:pt x="3069375" y="329656"/>
                  </a:lnTo>
                  <a:lnTo>
                    <a:pt x="3100576" y="356286"/>
                  </a:lnTo>
                  <a:lnTo>
                    <a:pt x="3119836" y="383944"/>
                  </a:lnTo>
                  <a:lnTo>
                    <a:pt x="3127343" y="412098"/>
                  </a:lnTo>
                  <a:lnTo>
                    <a:pt x="3123282" y="440219"/>
                  </a:lnTo>
                  <a:lnTo>
                    <a:pt x="3081205" y="494239"/>
                  </a:lnTo>
                  <a:lnTo>
                    <a:pt x="3043563" y="519077"/>
                  </a:lnTo>
                  <a:lnTo>
                    <a:pt x="2995101" y="541760"/>
                  </a:lnTo>
                  <a:lnTo>
                    <a:pt x="2936004" y="561758"/>
                  </a:lnTo>
                  <a:lnTo>
                    <a:pt x="2894523" y="572508"/>
                  </a:lnTo>
                  <a:lnTo>
                    <a:pt x="2850494" y="581558"/>
                  </a:lnTo>
                  <a:lnTo>
                    <a:pt x="2804294" y="588852"/>
                  </a:lnTo>
                  <a:lnTo>
                    <a:pt x="2756302" y="594335"/>
                  </a:lnTo>
                  <a:lnTo>
                    <a:pt x="2706896" y="597953"/>
                  </a:lnTo>
                  <a:lnTo>
                    <a:pt x="2700861" y="623305"/>
                  </a:lnTo>
                  <a:lnTo>
                    <a:pt x="2658616" y="669704"/>
                  </a:lnTo>
                  <a:lnTo>
                    <a:pt x="2624143" y="690108"/>
                  </a:lnTo>
                  <a:lnTo>
                    <a:pt x="2581928" y="708221"/>
                  </a:lnTo>
                  <a:lnTo>
                    <a:pt x="2532840" y="723720"/>
                  </a:lnTo>
                  <a:lnTo>
                    <a:pt x="2477748" y="736283"/>
                  </a:lnTo>
                  <a:lnTo>
                    <a:pt x="2417519" y="745590"/>
                  </a:lnTo>
                  <a:lnTo>
                    <a:pt x="2353024" y="751319"/>
                  </a:lnTo>
                  <a:lnTo>
                    <a:pt x="2285129" y="753147"/>
                  </a:lnTo>
                  <a:lnTo>
                    <a:pt x="2227678" y="751544"/>
                  </a:lnTo>
                  <a:lnTo>
                    <a:pt x="2171655" y="746988"/>
                  </a:lnTo>
                  <a:lnTo>
                    <a:pt x="2117823" y="739574"/>
                  </a:lnTo>
                  <a:lnTo>
                    <a:pt x="2066943" y="729398"/>
                  </a:lnTo>
                  <a:lnTo>
                    <a:pt x="2045561" y="751019"/>
                  </a:lnTo>
                  <a:lnTo>
                    <a:pt x="1984357" y="789301"/>
                  </a:lnTo>
                  <a:lnTo>
                    <a:pt x="1945679" y="805734"/>
                  </a:lnTo>
                  <a:lnTo>
                    <a:pt x="1902378" y="820208"/>
                  </a:lnTo>
                  <a:lnTo>
                    <a:pt x="1855026" y="832610"/>
                  </a:lnTo>
                  <a:lnTo>
                    <a:pt x="1804194" y="842827"/>
                  </a:lnTo>
                  <a:lnTo>
                    <a:pt x="1750452" y="850743"/>
                  </a:lnTo>
                  <a:lnTo>
                    <a:pt x="1694373" y="856245"/>
                  </a:lnTo>
                  <a:lnTo>
                    <a:pt x="1636528" y="859218"/>
                  </a:lnTo>
                  <a:lnTo>
                    <a:pt x="1577487" y="859549"/>
                  </a:lnTo>
                  <a:lnTo>
                    <a:pt x="1517823" y="857123"/>
                  </a:lnTo>
                  <a:lnTo>
                    <a:pt x="1458105" y="851826"/>
                  </a:lnTo>
                  <a:lnTo>
                    <a:pt x="1395079" y="842824"/>
                  </a:lnTo>
                  <a:lnTo>
                    <a:pt x="1336356" y="830744"/>
                  </a:lnTo>
                  <a:lnTo>
                    <a:pt x="1282705" y="815799"/>
                  </a:lnTo>
                  <a:lnTo>
                    <a:pt x="1234894" y="798202"/>
                  </a:lnTo>
                  <a:lnTo>
                    <a:pt x="1193691" y="778166"/>
                  </a:lnTo>
                  <a:lnTo>
                    <a:pt x="1143279" y="788289"/>
                  </a:lnTo>
                  <a:lnTo>
                    <a:pt x="1091406" y="796299"/>
                  </a:lnTo>
                  <a:lnTo>
                    <a:pt x="1038458" y="802232"/>
                  </a:lnTo>
                  <a:lnTo>
                    <a:pt x="984820" y="806122"/>
                  </a:lnTo>
                  <a:lnTo>
                    <a:pt x="930877" y="808006"/>
                  </a:lnTo>
                  <a:lnTo>
                    <a:pt x="877013" y="807920"/>
                  </a:lnTo>
                  <a:lnTo>
                    <a:pt x="823615" y="805899"/>
                  </a:lnTo>
                  <a:lnTo>
                    <a:pt x="771067" y="801979"/>
                  </a:lnTo>
                  <a:lnTo>
                    <a:pt x="719754" y="796195"/>
                  </a:lnTo>
                  <a:lnTo>
                    <a:pt x="670062" y="788584"/>
                  </a:lnTo>
                  <a:lnTo>
                    <a:pt x="622375" y="779181"/>
                  </a:lnTo>
                  <a:lnTo>
                    <a:pt x="577079" y="768022"/>
                  </a:lnTo>
                  <a:lnTo>
                    <a:pt x="534558" y="755142"/>
                  </a:lnTo>
                  <a:lnTo>
                    <a:pt x="495198" y="740578"/>
                  </a:lnTo>
                  <a:lnTo>
                    <a:pt x="459384" y="724365"/>
                  </a:lnTo>
                  <a:lnTo>
                    <a:pt x="425468" y="705268"/>
                  </a:lnTo>
                  <a:lnTo>
                    <a:pt x="423563" y="703998"/>
                  </a:lnTo>
                  <a:lnTo>
                    <a:pt x="421658" y="702728"/>
                  </a:lnTo>
                  <a:lnTo>
                    <a:pt x="357790" y="703131"/>
                  </a:lnTo>
                  <a:lnTo>
                    <a:pt x="296853" y="698900"/>
                  </a:lnTo>
                  <a:lnTo>
                    <a:pt x="240256" y="690452"/>
                  </a:lnTo>
                  <a:lnTo>
                    <a:pt x="189407" y="678201"/>
                  </a:lnTo>
                  <a:lnTo>
                    <a:pt x="145714" y="662563"/>
                  </a:lnTo>
                  <a:lnTo>
                    <a:pt x="110584" y="643953"/>
                  </a:lnTo>
                  <a:lnTo>
                    <a:pt x="71646" y="599477"/>
                  </a:lnTo>
                  <a:lnTo>
                    <a:pt x="71140" y="573807"/>
                  </a:lnTo>
                  <a:lnTo>
                    <a:pt x="85315" y="548995"/>
                  </a:lnTo>
                  <a:lnTo>
                    <a:pt x="113419" y="525897"/>
                  </a:lnTo>
                  <a:lnTo>
                    <a:pt x="154704" y="505370"/>
                  </a:lnTo>
                  <a:lnTo>
                    <a:pt x="96687" y="488963"/>
                  </a:lnTo>
                  <a:lnTo>
                    <a:pt x="51534" y="468692"/>
                  </a:lnTo>
                  <a:lnTo>
                    <a:pt x="19920" y="445531"/>
                  </a:lnTo>
                  <a:lnTo>
                    <a:pt x="2518" y="420453"/>
                  </a:lnTo>
                  <a:lnTo>
                    <a:pt x="0" y="394430"/>
                  </a:lnTo>
                  <a:lnTo>
                    <a:pt x="13039" y="368437"/>
                  </a:lnTo>
                  <a:lnTo>
                    <a:pt x="42309" y="343445"/>
                  </a:lnTo>
                  <a:lnTo>
                    <a:pt x="77005" y="325316"/>
                  </a:lnTo>
                  <a:lnTo>
                    <a:pt x="119558" y="310149"/>
                  </a:lnTo>
                  <a:lnTo>
                    <a:pt x="168652" y="298255"/>
                  </a:lnTo>
                  <a:lnTo>
                    <a:pt x="222970" y="289947"/>
                  </a:lnTo>
                  <a:lnTo>
                    <a:pt x="281196" y="285533"/>
                  </a:lnTo>
                  <a:lnTo>
                    <a:pt x="283863" y="282866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0485" y="853694"/>
              <a:ext cx="236727" cy="2164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61538" y="113664"/>
              <a:ext cx="2867025" cy="731520"/>
            </a:xfrm>
            <a:custGeom>
              <a:avLst/>
              <a:gdLst/>
              <a:ahLst/>
              <a:cxnLst/>
              <a:rect l="l" t="t" r="r" b="b"/>
              <a:pathLst>
                <a:path w="2867025" h="731519">
                  <a:moveTo>
                    <a:pt x="183134" y="474217"/>
                  </a:moveTo>
                  <a:lnTo>
                    <a:pt x="135356" y="474255"/>
                  </a:lnTo>
                  <a:lnTo>
                    <a:pt x="88376" y="471566"/>
                  </a:lnTo>
                  <a:lnTo>
                    <a:pt x="42991" y="466234"/>
                  </a:lnTo>
                  <a:lnTo>
                    <a:pt x="0" y="458342"/>
                  </a:lnTo>
                </a:path>
                <a:path w="2867025" h="731519">
                  <a:moveTo>
                    <a:pt x="344804" y="647826"/>
                  </a:moveTo>
                  <a:lnTo>
                    <a:pt x="325318" y="650444"/>
                  </a:lnTo>
                  <a:lnTo>
                    <a:pt x="305403" y="652573"/>
                  </a:lnTo>
                  <a:lnTo>
                    <a:pt x="285154" y="654202"/>
                  </a:lnTo>
                  <a:lnTo>
                    <a:pt x="264667" y="655319"/>
                  </a:lnTo>
                </a:path>
                <a:path w="2867025" h="731519">
                  <a:moveTo>
                    <a:pt x="1035431" y="731138"/>
                  </a:moveTo>
                  <a:lnTo>
                    <a:pt x="1021550" y="722882"/>
                  </a:lnTo>
                  <a:lnTo>
                    <a:pt x="1008872" y="714327"/>
                  </a:lnTo>
                  <a:lnTo>
                    <a:pt x="997408" y="705510"/>
                  </a:lnTo>
                  <a:lnTo>
                    <a:pt x="987171" y="696467"/>
                  </a:lnTo>
                </a:path>
                <a:path w="2867025" h="731519">
                  <a:moveTo>
                    <a:pt x="1928495" y="644778"/>
                  </a:moveTo>
                  <a:lnTo>
                    <a:pt x="1925712" y="654444"/>
                  </a:lnTo>
                  <a:lnTo>
                    <a:pt x="1921573" y="664003"/>
                  </a:lnTo>
                  <a:lnTo>
                    <a:pt x="1916100" y="673443"/>
                  </a:lnTo>
                  <a:lnTo>
                    <a:pt x="1909317" y="682751"/>
                  </a:lnTo>
                </a:path>
                <a:path w="2867025" h="731519">
                  <a:moveTo>
                    <a:pt x="2312035" y="410082"/>
                  </a:moveTo>
                  <a:lnTo>
                    <a:pt x="2379851" y="425583"/>
                  </a:lnTo>
                  <a:lnTo>
                    <a:pt x="2437666" y="445229"/>
                  </a:lnTo>
                  <a:lnTo>
                    <a:pt x="2484389" y="468360"/>
                  </a:lnTo>
                  <a:lnTo>
                    <a:pt x="2518932" y="494316"/>
                  </a:lnTo>
                  <a:lnTo>
                    <a:pt x="2540202" y="522439"/>
                  </a:lnTo>
                  <a:lnTo>
                    <a:pt x="2547112" y="552068"/>
                  </a:lnTo>
                </a:path>
                <a:path w="2867025" h="731519">
                  <a:moveTo>
                    <a:pt x="2866644" y="258825"/>
                  </a:moveTo>
                  <a:lnTo>
                    <a:pt x="2846754" y="273804"/>
                  </a:lnTo>
                  <a:lnTo>
                    <a:pt x="2822495" y="287781"/>
                  </a:lnTo>
                  <a:lnTo>
                    <a:pt x="2794117" y="300616"/>
                  </a:lnTo>
                  <a:lnTo>
                    <a:pt x="2761869" y="312165"/>
                  </a:lnTo>
                </a:path>
                <a:path w="2867025" h="731519">
                  <a:moveTo>
                    <a:pt x="2615311" y="61340"/>
                  </a:moveTo>
                  <a:lnTo>
                    <a:pt x="2617934" y="67573"/>
                  </a:lnTo>
                  <a:lnTo>
                    <a:pt x="2619724" y="73866"/>
                  </a:lnTo>
                  <a:lnTo>
                    <a:pt x="2620704" y="80182"/>
                  </a:lnTo>
                  <a:lnTo>
                    <a:pt x="2620899" y="86486"/>
                  </a:lnTo>
                </a:path>
                <a:path w="2867025" h="731519">
                  <a:moveTo>
                    <a:pt x="1946656" y="32003"/>
                  </a:moveTo>
                  <a:lnTo>
                    <a:pt x="1957746" y="23485"/>
                  </a:lnTo>
                  <a:lnTo>
                    <a:pt x="1970420" y="15287"/>
                  </a:lnTo>
                  <a:lnTo>
                    <a:pt x="1984642" y="7447"/>
                  </a:lnTo>
                  <a:lnTo>
                    <a:pt x="2000377" y="0"/>
                  </a:lnTo>
                </a:path>
                <a:path w="2867025" h="731519">
                  <a:moveTo>
                    <a:pt x="1445006" y="47243"/>
                  </a:moveTo>
                  <a:lnTo>
                    <a:pt x="1449788" y="40151"/>
                  </a:lnTo>
                  <a:lnTo>
                    <a:pt x="1455737" y="33178"/>
                  </a:lnTo>
                  <a:lnTo>
                    <a:pt x="1462829" y="26348"/>
                  </a:lnTo>
                  <a:lnTo>
                    <a:pt x="1471040" y="19684"/>
                  </a:lnTo>
                </a:path>
                <a:path w="2867025" h="731519">
                  <a:moveTo>
                    <a:pt x="856234" y="56641"/>
                  </a:moveTo>
                  <a:lnTo>
                    <a:pt x="881348" y="62545"/>
                  </a:lnTo>
                  <a:lnTo>
                    <a:pt x="905414" y="69008"/>
                  </a:lnTo>
                  <a:lnTo>
                    <a:pt x="928385" y="76019"/>
                  </a:lnTo>
                  <a:lnTo>
                    <a:pt x="950213" y="83565"/>
                  </a:lnTo>
                </a:path>
                <a:path w="2867025" h="731519">
                  <a:moveTo>
                    <a:pt x="142239" y="267588"/>
                  </a:moveTo>
                  <a:lnTo>
                    <a:pt x="137001" y="260609"/>
                  </a:lnTo>
                  <a:lnTo>
                    <a:pt x="132524" y="253571"/>
                  </a:lnTo>
                  <a:lnTo>
                    <a:pt x="128809" y="246461"/>
                  </a:lnTo>
                  <a:lnTo>
                    <a:pt x="125857" y="239267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0685" y="272541"/>
            <a:ext cx="8936990" cy="160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7804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Biện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pháp</a:t>
            </a:r>
            <a:r>
              <a:rPr sz="2400" b="1" spc="-50" dirty="0">
                <a:latin typeface="Times New Roman"/>
                <a:cs typeface="Times New Roman"/>
              </a:rPr>
              <a:t> 4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21005" marR="5080" indent="-408940">
              <a:lnSpc>
                <a:spcPct val="100000"/>
              </a:lnSpc>
              <a:buClr>
                <a:srgbClr val="006FC0"/>
              </a:buClr>
              <a:buSzPct val="83333"/>
              <a:buFont typeface="Wingdings"/>
              <a:buChar char=""/>
              <a:tabLst>
                <a:tab pos="2091689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Làm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dùng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phong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phú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tạo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môi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trường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giúp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nhận 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tốt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hai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xanh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74995"/>
            <a:ext cx="9107424" cy="204642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91148" y="-228"/>
            <a:ext cx="3152140" cy="1012825"/>
            <a:chOff x="2991148" y="-228"/>
            <a:chExt cx="3152140" cy="1012825"/>
          </a:xfrm>
        </p:grpSpPr>
        <p:sp>
          <p:nvSpPr>
            <p:cNvPr id="4" name="object 4"/>
            <p:cNvSpPr/>
            <p:nvPr/>
          </p:nvSpPr>
          <p:spPr>
            <a:xfrm>
              <a:off x="3003531" y="12154"/>
              <a:ext cx="3127375" cy="859790"/>
            </a:xfrm>
            <a:custGeom>
              <a:avLst/>
              <a:gdLst/>
              <a:ahLst/>
              <a:cxnLst/>
              <a:rect l="l" t="t" r="r" b="b"/>
              <a:pathLst>
                <a:path w="3127375" h="859790">
                  <a:moveTo>
                    <a:pt x="1887375" y="0"/>
                  </a:moveTo>
                  <a:lnTo>
                    <a:pt x="1834045" y="3071"/>
                  </a:lnTo>
                  <a:lnTo>
                    <a:pt x="1783009" y="9468"/>
                  </a:lnTo>
                  <a:lnTo>
                    <a:pt x="1735464" y="19040"/>
                  </a:lnTo>
                  <a:lnTo>
                    <a:pt x="1692607" y="31638"/>
                  </a:lnTo>
                  <a:lnTo>
                    <a:pt x="1655636" y="47113"/>
                  </a:lnTo>
                  <a:lnTo>
                    <a:pt x="1625745" y="65315"/>
                  </a:lnTo>
                  <a:lnTo>
                    <a:pt x="1605183" y="58251"/>
                  </a:lnTo>
                  <a:lnTo>
                    <a:pt x="1560344" y="45884"/>
                  </a:lnTo>
                  <a:lnTo>
                    <a:pt x="1483921" y="32037"/>
                  </a:lnTo>
                  <a:lnTo>
                    <a:pt x="1430185" y="26491"/>
                  </a:lnTo>
                  <a:lnTo>
                    <a:pt x="1375808" y="23946"/>
                  </a:lnTo>
                  <a:lnTo>
                    <a:pt x="1321599" y="24309"/>
                  </a:lnTo>
                  <a:lnTo>
                    <a:pt x="1268364" y="27488"/>
                  </a:lnTo>
                  <a:lnTo>
                    <a:pt x="1216911" y="33390"/>
                  </a:lnTo>
                  <a:lnTo>
                    <a:pt x="1168046" y="41921"/>
                  </a:lnTo>
                  <a:lnTo>
                    <a:pt x="1122578" y="52991"/>
                  </a:lnTo>
                  <a:lnTo>
                    <a:pt x="1081313" y="66504"/>
                  </a:lnTo>
                  <a:lnTo>
                    <a:pt x="1045058" y="82370"/>
                  </a:lnTo>
                  <a:lnTo>
                    <a:pt x="1014621" y="100494"/>
                  </a:lnTo>
                  <a:lnTo>
                    <a:pt x="966263" y="91187"/>
                  </a:lnTo>
                  <a:lnTo>
                    <a:pt x="915750" y="83994"/>
                  </a:lnTo>
                  <a:lnTo>
                    <a:pt x="863571" y="78952"/>
                  </a:lnTo>
                  <a:lnTo>
                    <a:pt x="810217" y="76101"/>
                  </a:lnTo>
                  <a:lnTo>
                    <a:pt x="756179" y="75479"/>
                  </a:lnTo>
                  <a:lnTo>
                    <a:pt x="701947" y="77126"/>
                  </a:lnTo>
                  <a:lnTo>
                    <a:pt x="631135" y="82725"/>
                  </a:lnTo>
                  <a:lnTo>
                    <a:pt x="564949" y="91898"/>
                  </a:lnTo>
                  <a:lnTo>
                    <a:pt x="504032" y="104328"/>
                  </a:lnTo>
                  <a:lnTo>
                    <a:pt x="449032" y="119696"/>
                  </a:lnTo>
                  <a:lnTo>
                    <a:pt x="400592" y="137685"/>
                  </a:lnTo>
                  <a:lnTo>
                    <a:pt x="359358" y="157978"/>
                  </a:lnTo>
                  <a:lnTo>
                    <a:pt x="325976" y="180255"/>
                  </a:lnTo>
                  <a:lnTo>
                    <a:pt x="285346" y="229496"/>
                  </a:lnTo>
                  <a:lnTo>
                    <a:pt x="279389" y="255824"/>
                  </a:lnTo>
                  <a:lnTo>
                    <a:pt x="283863" y="282866"/>
                  </a:lnTo>
                  <a:lnTo>
                    <a:pt x="281196" y="285533"/>
                  </a:lnTo>
                  <a:lnTo>
                    <a:pt x="222970" y="289947"/>
                  </a:lnTo>
                  <a:lnTo>
                    <a:pt x="168652" y="298255"/>
                  </a:lnTo>
                  <a:lnTo>
                    <a:pt x="119558" y="310149"/>
                  </a:lnTo>
                  <a:lnTo>
                    <a:pt x="77005" y="325316"/>
                  </a:lnTo>
                  <a:lnTo>
                    <a:pt x="42309" y="343445"/>
                  </a:lnTo>
                  <a:lnTo>
                    <a:pt x="13039" y="368437"/>
                  </a:lnTo>
                  <a:lnTo>
                    <a:pt x="0" y="394430"/>
                  </a:lnTo>
                  <a:lnTo>
                    <a:pt x="2518" y="420453"/>
                  </a:lnTo>
                  <a:lnTo>
                    <a:pt x="19920" y="445531"/>
                  </a:lnTo>
                  <a:lnTo>
                    <a:pt x="51534" y="468692"/>
                  </a:lnTo>
                  <a:lnTo>
                    <a:pt x="96687" y="488963"/>
                  </a:lnTo>
                  <a:lnTo>
                    <a:pt x="154704" y="505370"/>
                  </a:lnTo>
                  <a:lnTo>
                    <a:pt x="113419" y="525897"/>
                  </a:lnTo>
                  <a:lnTo>
                    <a:pt x="85315" y="548995"/>
                  </a:lnTo>
                  <a:lnTo>
                    <a:pt x="71140" y="573807"/>
                  </a:lnTo>
                  <a:lnTo>
                    <a:pt x="71646" y="599477"/>
                  </a:lnTo>
                  <a:lnTo>
                    <a:pt x="110584" y="643953"/>
                  </a:lnTo>
                  <a:lnTo>
                    <a:pt x="145714" y="662563"/>
                  </a:lnTo>
                  <a:lnTo>
                    <a:pt x="189407" y="678201"/>
                  </a:lnTo>
                  <a:lnTo>
                    <a:pt x="240256" y="690452"/>
                  </a:lnTo>
                  <a:lnTo>
                    <a:pt x="296853" y="698900"/>
                  </a:lnTo>
                  <a:lnTo>
                    <a:pt x="357790" y="703131"/>
                  </a:lnTo>
                  <a:lnTo>
                    <a:pt x="421658" y="702728"/>
                  </a:lnTo>
                  <a:lnTo>
                    <a:pt x="425468" y="705268"/>
                  </a:lnTo>
                  <a:lnTo>
                    <a:pt x="459384" y="724365"/>
                  </a:lnTo>
                  <a:lnTo>
                    <a:pt x="495198" y="740578"/>
                  </a:lnTo>
                  <a:lnTo>
                    <a:pt x="534558" y="755142"/>
                  </a:lnTo>
                  <a:lnTo>
                    <a:pt x="577079" y="768022"/>
                  </a:lnTo>
                  <a:lnTo>
                    <a:pt x="622375" y="779181"/>
                  </a:lnTo>
                  <a:lnTo>
                    <a:pt x="670062" y="788584"/>
                  </a:lnTo>
                  <a:lnTo>
                    <a:pt x="719754" y="796195"/>
                  </a:lnTo>
                  <a:lnTo>
                    <a:pt x="771067" y="801979"/>
                  </a:lnTo>
                  <a:lnTo>
                    <a:pt x="823615" y="805899"/>
                  </a:lnTo>
                  <a:lnTo>
                    <a:pt x="877013" y="807920"/>
                  </a:lnTo>
                  <a:lnTo>
                    <a:pt x="930877" y="808006"/>
                  </a:lnTo>
                  <a:lnTo>
                    <a:pt x="984820" y="806122"/>
                  </a:lnTo>
                  <a:lnTo>
                    <a:pt x="1038458" y="802232"/>
                  </a:lnTo>
                  <a:lnTo>
                    <a:pt x="1091406" y="796299"/>
                  </a:lnTo>
                  <a:lnTo>
                    <a:pt x="1143279" y="788289"/>
                  </a:lnTo>
                  <a:lnTo>
                    <a:pt x="1193691" y="778166"/>
                  </a:lnTo>
                  <a:lnTo>
                    <a:pt x="1234894" y="798202"/>
                  </a:lnTo>
                  <a:lnTo>
                    <a:pt x="1282705" y="815799"/>
                  </a:lnTo>
                  <a:lnTo>
                    <a:pt x="1336356" y="830744"/>
                  </a:lnTo>
                  <a:lnTo>
                    <a:pt x="1395079" y="842824"/>
                  </a:lnTo>
                  <a:lnTo>
                    <a:pt x="1458105" y="851826"/>
                  </a:lnTo>
                  <a:lnTo>
                    <a:pt x="1517823" y="857123"/>
                  </a:lnTo>
                  <a:lnTo>
                    <a:pt x="1577487" y="859549"/>
                  </a:lnTo>
                  <a:lnTo>
                    <a:pt x="1636528" y="859218"/>
                  </a:lnTo>
                  <a:lnTo>
                    <a:pt x="1694373" y="856245"/>
                  </a:lnTo>
                  <a:lnTo>
                    <a:pt x="1750452" y="850743"/>
                  </a:lnTo>
                  <a:lnTo>
                    <a:pt x="1804194" y="842827"/>
                  </a:lnTo>
                  <a:lnTo>
                    <a:pt x="1855026" y="832610"/>
                  </a:lnTo>
                  <a:lnTo>
                    <a:pt x="1902378" y="820208"/>
                  </a:lnTo>
                  <a:lnTo>
                    <a:pt x="1945679" y="805734"/>
                  </a:lnTo>
                  <a:lnTo>
                    <a:pt x="1984357" y="789301"/>
                  </a:lnTo>
                  <a:lnTo>
                    <a:pt x="2017841" y="771025"/>
                  </a:lnTo>
                  <a:lnTo>
                    <a:pt x="2066943" y="729398"/>
                  </a:lnTo>
                  <a:lnTo>
                    <a:pt x="2117823" y="739574"/>
                  </a:lnTo>
                  <a:lnTo>
                    <a:pt x="2171655" y="746988"/>
                  </a:lnTo>
                  <a:lnTo>
                    <a:pt x="2227678" y="751544"/>
                  </a:lnTo>
                  <a:lnTo>
                    <a:pt x="2285129" y="753147"/>
                  </a:lnTo>
                  <a:lnTo>
                    <a:pt x="2353024" y="751319"/>
                  </a:lnTo>
                  <a:lnTo>
                    <a:pt x="2417519" y="745590"/>
                  </a:lnTo>
                  <a:lnTo>
                    <a:pt x="2477748" y="736283"/>
                  </a:lnTo>
                  <a:lnTo>
                    <a:pt x="2532840" y="723720"/>
                  </a:lnTo>
                  <a:lnTo>
                    <a:pt x="2581928" y="708221"/>
                  </a:lnTo>
                  <a:lnTo>
                    <a:pt x="2624143" y="690108"/>
                  </a:lnTo>
                  <a:lnTo>
                    <a:pt x="2658616" y="669704"/>
                  </a:lnTo>
                  <a:lnTo>
                    <a:pt x="2700861" y="623305"/>
                  </a:lnTo>
                  <a:lnTo>
                    <a:pt x="2706896" y="597953"/>
                  </a:lnTo>
                  <a:lnTo>
                    <a:pt x="2756302" y="594335"/>
                  </a:lnTo>
                  <a:lnTo>
                    <a:pt x="2804294" y="588852"/>
                  </a:lnTo>
                  <a:lnTo>
                    <a:pt x="2850494" y="581558"/>
                  </a:lnTo>
                  <a:lnTo>
                    <a:pt x="2894523" y="572508"/>
                  </a:lnTo>
                  <a:lnTo>
                    <a:pt x="2936004" y="561758"/>
                  </a:lnTo>
                  <a:lnTo>
                    <a:pt x="2995101" y="541760"/>
                  </a:lnTo>
                  <a:lnTo>
                    <a:pt x="3043563" y="519077"/>
                  </a:lnTo>
                  <a:lnTo>
                    <a:pt x="3081205" y="494239"/>
                  </a:lnTo>
                  <a:lnTo>
                    <a:pt x="3123282" y="440219"/>
                  </a:lnTo>
                  <a:lnTo>
                    <a:pt x="3127343" y="412098"/>
                  </a:lnTo>
                  <a:lnTo>
                    <a:pt x="3119836" y="383944"/>
                  </a:lnTo>
                  <a:lnTo>
                    <a:pt x="3100576" y="356286"/>
                  </a:lnTo>
                  <a:lnTo>
                    <a:pt x="3069375" y="329656"/>
                  </a:lnTo>
                  <a:lnTo>
                    <a:pt x="3026047" y="304583"/>
                  </a:lnTo>
                  <a:lnTo>
                    <a:pt x="3031145" y="299892"/>
                  </a:lnTo>
                  <a:lnTo>
                    <a:pt x="3035779" y="295153"/>
                  </a:lnTo>
                  <a:lnTo>
                    <a:pt x="3039960" y="290367"/>
                  </a:lnTo>
                  <a:lnTo>
                    <a:pt x="3043700" y="285533"/>
                  </a:lnTo>
                  <a:lnTo>
                    <a:pt x="3055931" y="259831"/>
                  </a:lnTo>
                  <a:lnTo>
                    <a:pt x="3055794" y="234452"/>
                  </a:lnTo>
                  <a:lnTo>
                    <a:pt x="3021487" y="186670"/>
                  </a:lnTo>
                  <a:lnTo>
                    <a:pt x="2988848" y="165270"/>
                  </a:lnTo>
                  <a:lnTo>
                    <a:pt x="2946908" y="146200"/>
                  </a:lnTo>
                  <a:lnTo>
                    <a:pt x="2896431" y="129962"/>
                  </a:lnTo>
                  <a:lnTo>
                    <a:pt x="2838185" y="117057"/>
                  </a:lnTo>
                  <a:lnTo>
                    <a:pt x="2772936" y="107987"/>
                  </a:lnTo>
                  <a:lnTo>
                    <a:pt x="2757046" y="86105"/>
                  </a:lnTo>
                  <a:lnTo>
                    <a:pt x="2697070" y="47247"/>
                  </a:lnTo>
                  <a:lnTo>
                    <a:pt x="2654318" y="31152"/>
                  </a:lnTo>
                  <a:lnTo>
                    <a:pt x="2607892" y="18696"/>
                  </a:lnTo>
                  <a:lnTo>
                    <a:pt x="2558065" y="9426"/>
                  </a:lnTo>
                  <a:lnTo>
                    <a:pt x="2505855" y="3312"/>
                  </a:lnTo>
                  <a:lnTo>
                    <a:pt x="2452283" y="325"/>
                  </a:lnTo>
                  <a:lnTo>
                    <a:pt x="2398366" y="434"/>
                  </a:lnTo>
                  <a:lnTo>
                    <a:pt x="2345123" y="3610"/>
                  </a:lnTo>
                  <a:lnTo>
                    <a:pt x="2293574" y="9824"/>
                  </a:lnTo>
                  <a:lnTo>
                    <a:pt x="2244736" y="19045"/>
                  </a:lnTo>
                  <a:lnTo>
                    <a:pt x="2199630" y="31245"/>
                  </a:lnTo>
                  <a:lnTo>
                    <a:pt x="2159272" y="46392"/>
                  </a:lnTo>
                  <a:lnTo>
                    <a:pt x="2135817" y="36089"/>
                  </a:lnTo>
                  <a:lnTo>
                    <a:pt x="2080477" y="18960"/>
                  </a:lnTo>
                  <a:lnTo>
                    <a:pt x="1996131" y="4429"/>
                  </a:lnTo>
                  <a:lnTo>
                    <a:pt x="1941803" y="402"/>
                  </a:lnTo>
                  <a:lnTo>
                    <a:pt x="1887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2677" y="807973"/>
              <a:ext cx="212344" cy="192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3531" y="12154"/>
              <a:ext cx="3127375" cy="859790"/>
            </a:xfrm>
            <a:custGeom>
              <a:avLst/>
              <a:gdLst/>
              <a:ahLst/>
              <a:cxnLst/>
              <a:rect l="l" t="t" r="r" b="b"/>
              <a:pathLst>
                <a:path w="3127375" h="859790">
                  <a:moveTo>
                    <a:pt x="283863" y="282866"/>
                  </a:moveTo>
                  <a:lnTo>
                    <a:pt x="285346" y="229496"/>
                  </a:lnTo>
                  <a:lnTo>
                    <a:pt x="325976" y="180255"/>
                  </a:lnTo>
                  <a:lnTo>
                    <a:pt x="359358" y="157978"/>
                  </a:lnTo>
                  <a:lnTo>
                    <a:pt x="400592" y="137685"/>
                  </a:lnTo>
                  <a:lnTo>
                    <a:pt x="449032" y="119696"/>
                  </a:lnTo>
                  <a:lnTo>
                    <a:pt x="504032" y="104328"/>
                  </a:lnTo>
                  <a:lnTo>
                    <a:pt x="564949" y="91898"/>
                  </a:lnTo>
                  <a:lnTo>
                    <a:pt x="631135" y="82725"/>
                  </a:lnTo>
                  <a:lnTo>
                    <a:pt x="701947" y="77126"/>
                  </a:lnTo>
                  <a:lnTo>
                    <a:pt x="756179" y="75479"/>
                  </a:lnTo>
                  <a:lnTo>
                    <a:pt x="810217" y="76101"/>
                  </a:lnTo>
                  <a:lnTo>
                    <a:pt x="863571" y="78952"/>
                  </a:lnTo>
                  <a:lnTo>
                    <a:pt x="915750" y="83994"/>
                  </a:lnTo>
                  <a:lnTo>
                    <a:pt x="966263" y="91187"/>
                  </a:lnTo>
                  <a:lnTo>
                    <a:pt x="1014621" y="100494"/>
                  </a:lnTo>
                  <a:lnTo>
                    <a:pt x="1045058" y="82370"/>
                  </a:lnTo>
                  <a:lnTo>
                    <a:pt x="1081313" y="66504"/>
                  </a:lnTo>
                  <a:lnTo>
                    <a:pt x="1122578" y="52991"/>
                  </a:lnTo>
                  <a:lnTo>
                    <a:pt x="1168046" y="41921"/>
                  </a:lnTo>
                  <a:lnTo>
                    <a:pt x="1216911" y="33390"/>
                  </a:lnTo>
                  <a:lnTo>
                    <a:pt x="1268364" y="27488"/>
                  </a:lnTo>
                  <a:lnTo>
                    <a:pt x="1321599" y="24309"/>
                  </a:lnTo>
                  <a:lnTo>
                    <a:pt x="1375808" y="23946"/>
                  </a:lnTo>
                  <a:lnTo>
                    <a:pt x="1430185" y="26491"/>
                  </a:lnTo>
                  <a:lnTo>
                    <a:pt x="1483921" y="32037"/>
                  </a:lnTo>
                  <a:lnTo>
                    <a:pt x="1536210" y="40677"/>
                  </a:lnTo>
                  <a:lnTo>
                    <a:pt x="1583359" y="51758"/>
                  </a:lnTo>
                  <a:lnTo>
                    <a:pt x="1625745" y="65315"/>
                  </a:lnTo>
                  <a:lnTo>
                    <a:pt x="1655636" y="47113"/>
                  </a:lnTo>
                  <a:lnTo>
                    <a:pt x="1692607" y="31638"/>
                  </a:lnTo>
                  <a:lnTo>
                    <a:pt x="1735464" y="19040"/>
                  </a:lnTo>
                  <a:lnTo>
                    <a:pt x="1783009" y="9468"/>
                  </a:lnTo>
                  <a:lnTo>
                    <a:pt x="1834045" y="3071"/>
                  </a:lnTo>
                  <a:lnTo>
                    <a:pt x="1887375" y="0"/>
                  </a:lnTo>
                  <a:lnTo>
                    <a:pt x="1941803" y="402"/>
                  </a:lnTo>
                  <a:lnTo>
                    <a:pt x="1996131" y="4429"/>
                  </a:lnTo>
                  <a:lnTo>
                    <a:pt x="2049163" y="12229"/>
                  </a:lnTo>
                  <a:lnTo>
                    <a:pt x="2109457" y="26929"/>
                  </a:lnTo>
                  <a:lnTo>
                    <a:pt x="2159272" y="46392"/>
                  </a:lnTo>
                  <a:lnTo>
                    <a:pt x="2199630" y="31245"/>
                  </a:lnTo>
                  <a:lnTo>
                    <a:pt x="2244736" y="19045"/>
                  </a:lnTo>
                  <a:lnTo>
                    <a:pt x="2293574" y="9824"/>
                  </a:lnTo>
                  <a:lnTo>
                    <a:pt x="2345123" y="3610"/>
                  </a:lnTo>
                  <a:lnTo>
                    <a:pt x="2398366" y="434"/>
                  </a:lnTo>
                  <a:lnTo>
                    <a:pt x="2452283" y="325"/>
                  </a:lnTo>
                  <a:lnTo>
                    <a:pt x="2505855" y="3312"/>
                  </a:lnTo>
                  <a:lnTo>
                    <a:pt x="2558065" y="9426"/>
                  </a:lnTo>
                  <a:lnTo>
                    <a:pt x="2607892" y="18696"/>
                  </a:lnTo>
                  <a:lnTo>
                    <a:pt x="2654318" y="31152"/>
                  </a:lnTo>
                  <a:lnTo>
                    <a:pt x="2697070" y="47247"/>
                  </a:lnTo>
                  <a:lnTo>
                    <a:pt x="2731534" y="65712"/>
                  </a:lnTo>
                  <a:lnTo>
                    <a:pt x="2772936" y="107987"/>
                  </a:lnTo>
                  <a:lnTo>
                    <a:pt x="2838185" y="117057"/>
                  </a:lnTo>
                  <a:lnTo>
                    <a:pt x="2896431" y="129962"/>
                  </a:lnTo>
                  <a:lnTo>
                    <a:pt x="2946908" y="146200"/>
                  </a:lnTo>
                  <a:lnTo>
                    <a:pt x="2988848" y="165270"/>
                  </a:lnTo>
                  <a:lnTo>
                    <a:pt x="3021487" y="186670"/>
                  </a:lnTo>
                  <a:lnTo>
                    <a:pt x="3055794" y="234452"/>
                  </a:lnTo>
                  <a:lnTo>
                    <a:pt x="3055931" y="259831"/>
                  </a:lnTo>
                  <a:lnTo>
                    <a:pt x="3043700" y="285533"/>
                  </a:lnTo>
                  <a:lnTo>
                    <a:pt x="3039960" y="290367"/>
                  </a:lnTo>
                  <a:lnTo>
                    <a:pt x="3035779" y="295153"/>
                  </a:lnTo>
                  <a:lnTo>
                    <a:pt x="3031145" y="299892"/>
                  </a:lnTo>
                  <a:lnTo>
                    <a:pt x="3026047" y="304583"/>
                  </a:lnTo>
                  <a:lnTo>
                    <a:pt x="3069375" y="329656"/>
                  </a:lnTo>
                  <a:lnTo>
                    <a:pt x="3100576" y="356286"/>
                  </a:lnTo>
                  <a:lnTo>
                    <a:pt x="3119836" y="383944"/>
                  </a:lnTo>
                  <a:lnTo>
                    <a:pt x="3127343" y="412098"/>
                  </a:lnTo>
                  <a:lnTo>
                    <a:pt x="3123282" y="440219"/>
                  </a:lnTo>
                  <a:lnTo>
                    <a:pt x="3081205" y="494239"/>
                  </a:lnTo>
                  <a:lnTo>
                    <a:pt x="3043563" y="519077"/>
                  </a:lnTo>
                  <a:lnTo>
                    <a:pt x="2995101" y="541760"/>
                  </a:lnTo>
                  <a:lnTo>
                    <a:pt x="2936004" y="561758"/>
                  </a:lnTo>
                  <a:lnTo>
                    <a:pt x="2894523" y="572508"/>
                  </a:lnTo>
                  <a:lnTo>
                    <a:pt x="2850494" y="581558"/>
                  </a:lnTo>
                  <a:lnTo>
                    <a:pt x="2804294" y="588852"/>
                  </a:lnTo>
                  <a:lnTo>
                    <a:pt x="2756302" y="594335"/>
                  </a:lnTo>
                  <a:lnTo>
                    <a:pt x="2706896" y="597953"/>
                  </a:lnTo>
                  <a:lnTo>
                    <a:pt x="2700861" y="623305"/>
                  </a:lnTo>
                  <a:lnTo>
                    <a:pt x="2658616" y="669704"/>
                  </a:lnTo>
                  <a:lnTo>
                    <a:pt x="2624143" y="690108"/>
                  </a:lnTo>
                  <a:lnTo>
                    <a:pt x="2581928" y="708221"/>
                  </a:lnTo>
                  <a:lnTo>
                    <a:pt x="2532840" y="723720"/>
                  </a:lnTo>
                  <a:lnTo>
                    <a:pt x="2477748" y="736283"/>
                  </a:lnTo>
                  <a:lnTo>
                    <a:pt x="2417519" y="745590"/>
                  </a:lnTo>
                  <a:lnTo>
                    <a:pt x="2353024" y="751319"/>
                  </a:lnTo>
                  <a:lnTo>
                    <a:pt x="2285129" y="753147"/>
                  </a:lnTo>
                  <a:lnTo>
                    <a:pt x="2227678" y="751544"/>
                  </a:lnTo>
                  <a:lnTo>
                    <a:pt x="2171655" y="746988"/>
                  </a:lnTo>
                  <a:lnTo>
                    <a:pt x="2117823" y="739574"/>
                  </a:lnTo>
                  <a:lnTo>
                    <a:pt x="2066943" y="729398"/>
                  </a:lnTo>
                  <a:lnTo>
                    <a:pt x="2045561" y="751019"/>
                  </a:lnTo>
                  <a:lnTo>
                    <a:pt x="1984357" y="789301"/>
                  </a:lnTo>
                  <a:lnTo>
                    <a:pt x="1945679" y="805734"/>
                  </a:lnTo>
                  <a:lnTo>
                    <a:pt x="1902378" y="820208"/>
                  </a:lnTo>
                  <a:lnTo>
                    <a:pt x="1855026" y="832610"/>
                  </a:lnTo>
                  <a:lnTo>
                    <a:pt x="1804194" y="842827"/>
                  </a:lnTo>
                  <a:lnTo>
                    <a:pt x="1750452" y="850743"/>
                  </a:lnTo>
                  <a:lnTo>
                    <a:pt x="1694373" y="856245"/>
                  </a:lnTo>
                  <a:lnTo>
                    <a:pt x="1636528" y="859218"/>
                  </a:lnTo>
                  <a:lnTo>
                    <a:pt x="1577487" y="859549"/>
                  </a:lnTo>
                  <a:lnTo>
                    <a:pt x="1517823" y="857123"/>
                  </a:lnTo>
                  <a:lnTo>
                    <a:pt x="1458105" y="851826"/>
                  </a:lnTo>
                  <a:lnTo>
                    <a:pt x="1395079" y="842824"/>
                  </a:lnTo>
                  <a:lnTo>
                    <a:pt x="1336356" y="830744"/>
                  </a:lnTo>
                  <a:lnTo>
                    <a:pt x="1282705" y="815799"/>
                  </a:lnTo>
                  <a:lnTo>
                    <a:pt x="1234894" y="798202"/>
                  </a:lnTo>
                  <a:lnTo>
                    <a:pt x="1193691" y="778166"/>
                  </a:lnTo>
                  <a:lnTo>
                    <a:pt x="1143279" y="788289"/>
                  </a:lnTo>
                  <a:lnTo>
                    <a:pt x="1091406" y="796299"/>
                  </a:lnTo>
                  <a:lnTo>
                    <a:pt x="1038458" y="802232"/>
                  </a:lnTo>
                  <a:lnTo>
                    <a:pt x="984820" y="806122"/>
                  </a:lnTo>
                  <a:lnTo>
                    <a:pt x="930877" y="808006"/>
                  </a:lnTo>
                  <a:lnTo>
                    <a:pt x="877013" y="807920"/>
                  </a:lnTo>
                  <a:lnTo>
                    <a:pt x="823615" y="805899"/>
                  </a:lnTo>
                  <a:lnTo>
                    <a:pt x="771067" y="801979"/>
                  </a:lnTo>
                  <a:lnTo>
                    <a:pt x="719754" y="796195"/>
                  </a:lnTo>
                  <a:lnTo>
                    <a:pt x="670062" y="788584"/>
                  </a:lnTo>
                  <a:lnTo>
                    <a:pt x="622375" y="779181"/>
                  </a:lnTo>
                  <a:lnTo>
                    <a:pt x="577079" y="768022"/>
                  </a:lnTo>
                  <a:lnTo>
                    <a:pt x="534558" y="755142"/>
                  </a:lnTo>
                  <a:lnTo>
                    <a:pt x="495198" y="740578"/>
                  </a:lnTo>
                  <a:lnTo>
                    <a:pt x="459384" y="724365"/>
                  </a:lnTo>
                  <a:lnTo>
                    <a:pt x="425468" y="705268"/>
                  </a:lnTo>
                  <a:lnTo>
                    <a:pt x="423563" y="703998"/>
                  </a:lnTo>
                  <a:lnTo>
                    <a:pt x="421658" y="702728"/>
                  </a:lnTo>
                  <a:lnTo>
                    <a:pt x="357790" y="703131"/>
                  </a:lnTo>
                  <a:lnTo>
                    <a:pt x="296853" y="698900"/>
                  </a:lnTo>
                  <a:lnTo>
                    <a:pt x="240256" y="690452"/>
                  </a:lnTo>
                  <a:lnTo>
                    <a:pt x="189407" y="678201"/>
                  </a:lnTo>
                  <a:lnTo>
                    <a:pt x="145714" y="662563"/>
                  </a:lnTo>
                  <a:lnTo>
                    <a:pt x="110584" y="643953"/>
                  </a:lnTo>
                  <a:lnTo>
                    <a:pt x="71646" y="599477"/>
                  </a:lnTo>
                  <a:lnTo>
                    <a:pt x="71140" y="573807"/>
                  </a:lnTo>
                  <a:lnTo>
                    <a:pt x="85315" y="548995"/>
                  </a:lnTo>
                  <a:lnTo>
                    <a:pt x="113419" y="525897"/>
                  </a:lnTo>
                  <a:lnTo>
                    <a:pt x="154704" y="505370"/>
                  </a:lnTo>
                  <a:lnTo>
                    <a:pt x="96687" y="488963"/>
                  </a:lnTo>
                  <a:lnTo>
                    <a:pt x="51534" y="468692"/>
                  </a:lnTo>
                  <a:lnTo>
                    <a:pt x="19920" y="445531"/>
                  </a:lnTo>
                  <a:lnTo>
                    <a:pt x="2518" y="420453"/>
                  </a:lnTo>
                  <a:lnTo>
                    <a:pt x="0" y="394430"/>
                  </a:lnTo>
                  <a:lnTo>
                    <a:pt x="13039" y="368437"/>
                  </a:lnTo>
                  <a:lnTo>
                    <a:pt x="42309" y="343445"/>
                  </a:lnTo>
                  <a:lnTo>
                    <a:pt x="77005" y="325316"/>
                  </a:lnTo>
                  <a:lnTo>
                    <a:pt x="119558" y="310149"/>
                  </a:lnTo>
                  <a:lnTo>
                    <a:pt x="168652" y="298255"/>
                  </a:lnTo>
                  <a:lnTo>
                    <a:pt x="222970" y="289947"/>
                  </a:lnTo>
                  <a:lnTo>
                    <a:pt x="281196" y="285533"/>
                  </a:lnTo>
                  <a:lnTo>
                    <a:pt x="283863" y="282866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0485" y="795782"/>
              <a:ext cx="236727" cy="2164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61538" y="55752"/>
              <a:ext cx="2867025" cy="731520"/>
            </a:xfrm>
            <a:custGeom>
              <a:avLst/>
              <a:gdLst/>
              <a:ahLst/>
              <a:cxnLst/>
              <a:rect l="l" t="t" r="r" b="b"/>
              <a:pathLst>
                <a:path w="2867025" h="731520">
                  <a:moveTo>
                    <a:pt x="183134" y="474218"/>
                  </a:moveTo>
                  <a:lnTo>
                    <a:pt x="135356" y="474255"/>
                  </a:lnTo>
                  <a:lnTo>
                    <a:pt x="88376" y="471566"/>
                  </a:lnTo>
                  <a:lnTo>
                    <a:pt x="42991" y="466234"/>
                  </a:lnTo>
                  <a:lnTo>
                    <a:pt x="0" y="458343"/>
                  </a:lnTo>
                </a:path>
                <a:path w="2867025" h="731520">
                  <a:moveTo>
                    <a:pt x="344804" y="647826"/>
                  </a:moveTo>
                  <a:lnTo>
                    <a:pt x="325318" y="650444"/>
                  </a:lnTo>
                  <a:lnTo>
                    <a:pt x="305403" y="652573"/>
                  </a:lnTo>
                  <a:lnTo>
                    <a:pt x="285154" y="654202"/>
                  </a:lnTo>
                  <a:lnTo>
                    <a:pt x="264667" y="655320"/>
                  </a:lnTo>
                </a:path>
                <a:path w="2867025" h="731520">
                  <a:moveTo>
                    <a:pt x="1035431" y="731138"/>
                  </a:moveTo>
                  <a:lnTo>
                    <a:pt x="1021550" y="722882"/>
                  </a:lnTo>
                  <a:lnTo>
                    <a:pt x="1008872" y="714327"/>
                  </a:lnTo>
                  <a:lnTo>
                    <a:pt x="997408" y="705510"/>
                  </a:lnTo>
                  <a:lnTo>
                    <a:pt x="987171" y="696468"/>
                  </a:lnTo>
                </a:path>
                <a:path w="2867025" h="731520">
                  <a:moveTo>
                    <a:pt x="1928495" y="644779"/>
                  </a:moveTo>
                  <a:lnTo>
                    <a:pt x="1925712" y="654444"/>
                  </a:lnTo>
                  <a:lnTo>
                    <a:pt x="1921573" y="664003"/>
                  </a:lnTo>
                  <a:lnTo>
                    <a:pt x="1916100" y="673443"/>
                  </a:lnTo>
                  <a:lnTo>
                    <a:pt x="1909317" y="682751"/>
                  </a:lnTo>
                </a:path>
                <a:path w="2867025" h="731520">
                  <a:moveTo>
                    <a:pt x="2312035" y="410083"/>
                  </a:moveTo>
                  <a:lnTo>
                    <a:pt x="2379851" y="425583"/>
                  </a:lnTo>
                  <a:lnTo>
                    <a:pt x="2437666" y="445229"/>
                  </a:lnTo>
                  <a:lnTo>
                    <a:pt x="2484389" y="468360"/>
                  </a:lnTo>
                  <a:lnTo>
                    <a:pt x="2518932" y="494316"/>
                  </a:lnTo>
                  <a:lnTo>
                    <a:pt x="2540202" y="522439"/>
                  </a:lnTo>
                  <a:lnTo>
                    <a:pt x="2547112" y="552069"/>
                  </a:lnTo>
                </a:path>
                <a:path w="2867025" h="731520">
                  <a:moveTo>
                    <a:pt x="2866644" y="258825"/>
                  </a:moveTo>
                  <a:lnTo>
                    <a:pt x="2846754" y="273804"/>
                  </a:lnTo>
                  <a:lnTo>
                    <a:pt x="2822495" y="287782"/>
                  </a:lnTo>
                  <a:lnTo>
                    <a:pt x="2794117" y="300616"/>
                  </a:lnTo>
                  <a:lnTo>
                    <a:pt x="2761869" y="312166"/>
                  </a:lnTo>
                </a:path>
                <a:path w="2867025" h="731520">
                  <a:moveTo>
                    <a:pt x="2615311" y="61341"/>
                  </a:moveTo>
                  <a:lnTo>
                    <a:pt x="2617934" y="67573"/>
                  </a:lnTo>
                  <a:lnTo>
                    <a:pt x="2619724" y="73866"/>
                  </a:lnTo>
                  <a:lnTo>
                    <a:pt x="2620704" y="80182"/>
                  </a:lnTo>
                  <a:lnTo>
                    <a:pt x="2620899" y="86487"/>
                  </a:lnTo>
                </a:path>
                <a:path w="2867025" h="731520">
                  <a:moveTo>
                    <a:pt x="1946656" y="32003"/>
                  </a:moveTo>
                  <a:lnTo>
                    <a:pt x="1957746" y="23485"/>
                  </a:lnTo>
                  <a:lnTo>
                    <a:pt x="1970420" y="15287"/>
                  </a:lnTo>
                  <a:lnTo>
                    <a:pt x="1984642" y="7447"/>
                  </a:lnTo>
                  <a:lnTo>
                    <a:pt x="2000377" y="0"/>
                  </a:lnTo>
                </a:path>
                <a:path w="2867025" h="731520">
                  <a:moveTo>
                    <a:pt x="1445006" y="47244"/>
                  </a:moveTo>
                  <a:lnTo>
                    <a:pt x="1449788" y="40151"/>
                  </a:lnTo>
                  <a:lnTo>
                    <a:pt x="1455737" y="33178"/>
                  </a:lnTo>
                  <a:lnTo>
                    <a:pt x="1462829" y="26348"/>
                  </a:lnTo>
                  <a:lnTo>
                    <a:pt x="1471040" y="19685"/>
                  </a:lnTo>
                </a:path>
                <a:path w="2867025" h="731520">
                  <a:moveTo>
                    <a:pt x="856234" y="56642"/>
                  </a:moveTo>
                  <a:lnTo>
                    <a:pt x="881348" y="62545"/>
                  </a:lnTo>
                  <a:lnTo>
                    <a:pt x="905414" y="69008"/>
                  </a:lnTo>
                  <a:lnTo>
                    <a:pt x="928385" y="76019"/>
                  </a:lnTo>
                  <a:lnTo>
                    <a:pt x="950213" y="83566"/>
                  </a:lnTo>
                </a:path>
                <a:path w="2867025" h="731520">
                  <a:moveTo>
                    <a:pt x="142239" y="267589"/>
                  </a:moveTo>
                  <a:lnTo>
                    <a:pt x="137001" y="260609"/>
                  </a:lnTo>
                  <a:lnTo>
                    <a:pt x="132524" y="253571"/>
                  </a:lnTo>
                  <a:lnTo>
                    <a:pt x="128809" y="246461"/>
                  </a:lnTo>
                  <a:lnTo>
                    <a:pt x="125857" y="239268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935" rIns="0" bIns="0" rtlCol="0">
            <a:spAutoFit/>
          </a:bodyPr>
          <a:lstStyle/>
          <a:p>
            <a:pPr marL="27813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Biện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pháp</a:t>
            </a:r>
            <a:r>
              <a:rPr spc="-50" dirty="0">
                <a:solidFill>
                  <a:srgbClr val="000000"/>
                </a:solidFill>
              </a:rPr>
              <a:t> 5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22695" y="835786"/>
            <a:ext cx="3669982" cy="5029201"/>
            <a:chOff x="-12382" y="453961"/>
            <a:chExt cx="3030220" cy="6358890"/>
          </a:xfrm>
        </p:grpSpPr>
        <p:sp>
          <p:nvSpPr>
            <p:cNvPr id="12" name="object 12"/>
            <p:cNvSpPr/>
            <p:nvPr/>
          </p:nvSpPr>
          <p:spPr>
            <a:xfrm>
              <a:off x="0" y="466343"/>
              <a:ext cx="3005455" cy="6334125"/>
            </a:xfrm>
            <a:custGeom>
              <a:avLst/>
              <a:gdLst/>
              <a:ahLst/>
              <a:cxnLst/>
              <a:rect l="l" t="t" r="r" b="b"/>
              <a:pathLst>
                <a:path w="3005455" h="6334125">
                  <a:moveTo>
                    <a:pt x="2798445" y="0"/>
                  </a:moveTo>
                  <a:lnTo>
                    <a:pt x="315849" y="0"/>
                  </a:lnTo>
                  <a:lnTo>
                    <a:pt x="268411" y="5461"/>
                  </a:lnTo>
                  <a:lnTo>
                    <a:pt x="224865" y="21020"/>
                  </a:lnTo>
                  <a:lnTo>
                    <a:pt x="186452" y="45436"/>
                  </a:lnTo>
                  <a:lnTo>
                    <a:pt x="154413" y="77470"/>
                  </a:lnTo>
                  <a:lnTo>
                    <a:pt x="129992" y="115882"/>
                  </a:lnTo>
                  <a:lnTo>
                    <a:pt x="114428" y="159433"/>
                  </a:lnTo>
                  <a:lnTo>
                    <a:pt x="108964" y="206882"/>
                  </a:lnTo>
                  <a:lnTo>
                    <a:pt x="108964" y="5919978"/>
                  </a:lnTo>
                  <a:lnTo>
                    <a:pt x="0" y="5919978"/>
                  </a:lnTo>
                  <a:lnTo>
                    <a:pt x="0" y="5996031"/>
                  </a:lnTo>
                  <a:lnTo>
                    <a:pt x="5528" y="6023419"/>
                  </a:lnTo>
                  <a:lnTo>
                    <a:pt x="0" y="6050803"/>
                  </a:lnTo>
                  <a:lnTo>
                    <a:pt x="0" y="6126860"/>
                  </a:lnTo>
                  <a:lnTo>
                    <a:pt x="108972" y="6126860"/>
                  </a:lnTo>
                  <a:lnTo>
                    <a:pt x="103508" y="6174298"/>
                  </a:lnTo>
                  <a:lnTo>
                    <a:pt x="87944" y="6217844"/>
                  </a:lnTo>
                  <a:lnTo>
                    <a:pt x="63521" y="6256256"/>
                  </a:lnTo>
                  <a:lnTo>
                    <a:pt x="31482" y="6288294"/>
                  </a:lnTo>
                  <a:lnTo>
                    <a:pt x="0" y="6308309"/>
                  </a:lnTo>
                  <a:lnTo>
                    <a:pt x="0" y="6333742"/>
                  </a:lnTo>
                  <a:lnTo>
                    <a:pt x="2384679" y="6333742"/>
                  </a:lnTo>
                  <a:lnTo>
                    <a:pt x="2432128" y="6328279"/>
                  </a:lnTo>
                  <a:lnTo>
                    <a:pt x="2475679" y="6312715"/>
                  </a:lnTo>
                  <a:lnTo>
                    <a:pt x="2514091" y="6288294"/>
                  </a:lnTo>
                  <a:lnTo>
                    <a:pt x="2546125" y="6256256"/>
                  </a:lnTo>
                  <a:lnTo>
                    <a:pt x="2570541" y="6217844"/>
                  </a:lnTo>
                  <a:lnTo>
                    <a:pt x="2586100" y="6174298"/>
                  </a:lnTo>
                  <a:lnTo>
                    <a:pt x="2591562" y="6126860"/>
                  </a:lnTo>
                  <a:lnTo>
                    <a:pt x="2591562" y="413765"/>
                  </a:lnTo>
                  <a:lnTo>
                    <a:pt x="315849" y="413765"/>
                  </a:lnTo>
                  <a:lnTo>
                    <a:pt x="275581" y="405632"/>
                  </a:lnTo>
                  <a:lnTo>
                    <a:pt x="242701" y="383460"/>
                  </a:lnTo>
                  <a:lnTo>
                    <a:pt x="220535" y="350597"/>
                  </a:lnTo>
                  <a:lnTo>
                    <a:pt x="212407" y="310388"/>
                  </a:lnTo>
                  <a:lnTo>
                    <a:pt x="220535" y="270105"/>
                  </a:lnTo>
                  <a:lnTo>
                    <a:pt x="242701" y="237204"/>
                  </a:lnTo>
                  <a:lnTo>
                    <a:pt x="275581" y="215018"/>
                  </a:lnTo>
                  <a:lnTo>
                    <a:pt x="315849" y="206882"/>
                  </a:lnTo>
                  <a:lnTo>
                    <a:pt x="3005328" y="206882"/>
                  </a:lnTo>
                  <a:lnTo>
                    <a:pt x="2999866" y="159433"/>
                  </a:lnTo>
                  <a:lnTo>
                    <a:pt x="2984307" y="115882"/>
                  </a:lnTo>
                  <a:lnTo>
                    <a:pt x="2959891" y="77470"/>
                  </a:lnTo>
                  <a:lnTo>
                    <a:pt x="2927857" y="45436"/>
                  </a:lnTo>
                  <a:lnTo>
                    <a:pt x="2889445" y="21020"/>
                  </a:lnTo>
                  <a:lnTo>
                    <a:pt x="2845894" y="5461"/>
                  </a:lnTo>
                  <a:lnTo>
                    <a:pt x="2798445" y="0"/>
                  </a:lnTo>
                  <a:close/>
                </a:path>
                <a:path w="3005455" h="6334125">
                  <a:moveTo>
                    <a:pt x="3005328" y="206882"/>
                  </a:moveTo>
                  <a:lnTo>
                    <a:pt x="522731" y="206882"/>
                  </a:lnTo>
                  <a:lnTo>
                    <a:pt x="517267" y="254332"/>
                  </a:lnTo>
                  <a:lnTo>
                    <a:pt x="501702" y="297883"/>
                  </a:lnTo>
                  <a:lnTo>
                    <a:pt x="477279" y="336295"/>
                  </a:lnTo>
                  <a:lnTo>
                    <a:pt x="445239" y="368329"/>
                  </a:lnTo>
                  <a:lnTo>
                    <a:pt x="406826" y="392745"/>
                  </a:lnTo>
                  <a:lnTo>
                    <a:pt x="363282" y="408304"/>
                  </a:lnTo>
                  <a:lnTo>
                    <a:pt x="315849" y="413765"/>
                  </a:lnTo>
                  <a:lnTo>
                    <a:pt x="2798445" y="413765"/>
                  </a:lnTo>
                  <a:lnTo>
                    <a:pt x="2845894" y="408304"/>
                  </a:lnTo>
                  <a:lnTo>
                    <a:pt x="2889445" y="392745"/>
                  </a:lnTo>
                  <a:lnTo>
                    <a:pt x="2927857" y="368329"/>
                  </a:lnTo>
                  <a:lnTo>
                    <a:pt x="2959891" y="336295"/>
                  </a:lnTo>
                  <a:lnTo>
                    <a:pt x="2984307" y="297883"/>
                  </a:lnTo>
                  <a:lnTo>
                    <a:pt x="2999866" y="254332"/>
                  </a:lnTo>
                  <a:lnTo>
                    <a:pt x="3005328" y="206882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673226"/>
              <a:ext cx="523240" cy="6101715"/>
            </a:xfrm>
            <a:custGeom>
              <a:avLst/>
              <a:gdLst/>
              <a:ahLst/>
              <a:cxnLst/>
              <a:rect l="l" t="t" r="r" b="b"/>
              <a:pathLst>
                <a:path w="523240" h="6101715">
                  <a:moveTo>
                    <a:pt x="522731" y="0"/>
                  </a:moveTo>
                  <a:lnTo>
                    <a:pt x="315849" y="0"/>
                  </a:lnTo>
                  <a:lnTo>
                    <a:pt x="275581" y="8135"/>
                  </a:lnTo>
                  <a:lnTo>
                    <a:pt x="242701" y="30321"/>
                  </a:lnTo>
                  <a:lnTo>
                    <a:pt x="220535" y="63222"/>
                  </a:lnTo>
                  <a:lnTo>
                    <a:pt x="212407" y="103505"/>
                  </a:lnTo>
                  <a:lnTo>
                    <a:pt x="220535" y="143714"/>
                  </a:lnTo>
                  <a:lnTo>
                    <a:pt x="242701" y="176577"/>
                  </a:lnTo>
                  <a:lnTo>
                    <a:pt x="275581" y="198749"/>
                  </a:lnTo>
                  <a:lnTo>
                    <a:pt x="315849" y="206883"/>
                  </a:lnTo>
                  <a:lnTo>
                    <a:pt x="363282" y="201421"/>
                  </a:lnTo>
                  <a:lnTo>
                    <a:pt x="406826" y="185862"/>
                  </a:lnTo>
                  <a:lnTo>
                    <a:pt x="445239" y="161446"/>
                  </a:lnTo>
                  <a:lnTo>
                    <a:pt x="477279" y="129412"/>
                  </a:lnTo>
                  <a:lnTo>
                    <a:pt x="501702" y="91000"/>
                  </a:lnTo>
                  <a:lnTo>
                    <a:pt x="517267" y="47449"/>
                  </a:lnTo>
                  <a:lnTo>
                    <a:pt x="522731" y="0"/>
                  </a:lnTo>
                  <a:close/>
                </a:path>
                <a:path w="523240" h="6101715">
                  <a:moveTo>
                    <a:pt x="108964" y="5919978"/>
                  </a:moveTo>
                  <a:lnTo>
                    <a:pt x="0" y="5919978"/>
                  </a:lnTo>
                  <a:lnTo>
                    <a:pt x="0" y="6101421"/>
                  </a:lnTo>
                  <a:lnTo>
                    <a:pt x="63514" y="6049373"/>
                  </a:lnTo>
                  <a:lnTo>
                    <a:pt x="87936" y="6010961"/>
                  </a:lnTo>
                  <a:lnTo>
                    <a:pt x="103500" y="5967415"/>
                  </a:lnTo>
                  <a:lnTo>
                    <a:pt x="108964" y="5919978"/>
                  </a:lnTo>
                  <a:close/>
                </a:path>
                <a:path w="523240" h="6101715">
                  <a:moveTo>
                    <a:pt x="0" y="5789182"/>
                  </a:moveTo>
                  <a:lnTo>
                    <a:pt x="0" y="5843886"/>
                  </a:lnTo>
                  <a:lnTo>
                    <a:pt x="5522" y="5816536"/>
                  </a:lnTo>
                  <a:lnTo>
                    <a:pt x="0" y="5789182"/>
                  </a:lnTo>
                  <a:close/>
                </a:path>
              </a:pathLst>
            </a:custGeom>
            <a:solidFill>
              <a:srgbClr val="BEB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66343"/>
              <a:ext cx="3005455" cy="6334125"/>
            </a:xfrm>
            <a:custGeom>
              <a:avLst/>
              <a:gdLst/>
              <a:ahLst/>
              <a:cxnLst/>
              <a:rect l="l" t="t" r="r" b="b"/>
              <a:pathLst>
                <a:path w="3005455" h="6334125">
                  <a:moveTo>
                    <a:pt x="108964" y="5919978"/>
                  </a:moveTo>
                  <a:lnTo>
                    <a:pt x="108964" y="206882"/>
                  </a:lnTo>
                  <a:lnTo>
                    <a:pt x="114428" y="159433"/>
                  </a:lnTo>
                  <a:lnTo>
                    <a:pt x="129992" y="115882"/>
                  </a:lnTo>
                  <a:lnTo>
                    <a:pt x="154413" y="77470"/>
                  </a:lnTo>
                  <a:lnTo>
                    <a:pt x="186452" y="45436"/>
                  </a:lnTo>
                  <a:lnTo>
                    <a:pt x="224865" y="21020"/>
                  </a:lnTo>
                  <a:lnTo>
                    <a:pt x="268411" y="5461"/>
                  </a:lnTo>
                  <a:lnTo>
                    <a:pt x="315849" y="0"/>
                  </a:lnTo>
                  <a:lnTo>
                    <a:pt x="2798445" y="0"/>
                  </a:lnTo>
                  <a:lnTo>
                    <a:pt x="2845894" y="5461"/>
                  </a:lnTo>
                  <a:lnTo>
                    <a:pt x="2889445" y="21020"/>
                  </a:lnTo>
                  <a:lnTo>
                    <a:pt x="2927857" y="45436"/>
                  </a:lnTo>
                  <a:lnTo>
                    <a:pt x="2959891" y="77470"/>
                  </a:lnTo>
                  <a:lnTo>
                    <a:pt x="2984307" y="115882"/>
                  </a:lnTo>
                  <a:lnTo>
                    <a:pt x="2999866" y="159433"/>
                  </a:lnTo>
                  <a:lnTo>
                    <a:pt x="3005328" y="206882"/>
                  </a:lnTo>
                  <a:lnTo>
                    <a:pt x="2999866" y="254332"/>
                  </a:lnTo>
                  <a:lnTo>
                    <a:pt x="2984307" y="297883"/>
                  </a:lnTo>
                  <a:lnTo>
                    <a:pt x="2959891" y="336295"/>
                  </a:lnTo>
                  <a:lnTo>
                    <a:pt x="2927857" y="368329"/>
                  </a:lnTo>
                  <a:lnTo>
                    <a:pt x="2889445" y="392745"/>
                  </a:lnTo>
                  <a:lnTo>
                    <a:pt x="2845894" y="408304"/>
                  </a:lnTo>
                  <a:lnTo>
                    <a:pt x="2798445" y="413765"/>
                  </a:lnTo>
                  <a:lnTo>
                    <a:pt x="2591562" y="413765"/>
                  </a:lnTo>
                  <a:lnTo>
                    <a:pt x="2591562" y="6126860"/>
                  </a:lnTo>
                  <a:lnTo>
                    <a:pt x="2586100" y="6174298"/>
                  </a:lnTo>
                  <a:lnTo>
                    <a:pt x="2570541" y="6217844"/>
                  </a:lnTo>
                  <a:lnTo>
                    <a:pt x="2546125" y="6256256"/>
                  </a:lnTo>
                  <a:lnTo>
                    <a:pt x="2514091" y="6288294"/>
                  </a:lnTo>
                  <a:lnTo>
                    <a:pt x="2475679" y="6312715"/>
                  </a:lnTo>
                  <a:lnTo>
                    <a:pt x="2432128" y="6328279"/>
                  </a:lnTo>
                  <a:lnTo>
                    <a:pt x="2384679" y="6333742"/>
                  </a:lnTo>
                  <a:lnTo>
                    <a:pt x="0" y="6333742"/>
                  </a:lnTo>
                </a:path>
                <a:path w="3005455" h="6334125">
                  <a:moveTo>
                    <a:pt x="0" y="5919978"/>
                  </a:moveTo>
                  <a:lnTo>
                    <a:pt x="108964" y="5919978"/>
                  </a:lnTo>
                </a:path>
                <a:path w="3005455" h="6334125">
                  <a:moveTo>
                    <a:pt x="315849" y="0"/>
                  </a:moveTo>
                  <a:lnTo>
                    <a:pt x="363286" y="5461"/>
                  </a:lnTo>
                  <a:lnTo>
                    <a:pt x="406832" y="21020"/>
                  </a:lnTo>
                  <a:lnTo>
                    <a:pt x="445245" y="45436"/>
                  </a:lnTo>
                  <a:lnTo>
                    <a:pt x="477283" y="77470"/>
                  </a:lnTo>
                  <a:lnTo>
                    <a:pt x="501704" y="115882"/>
                  </a:lnTo>
                  <a:lnTo>
                    <a:pt x="517268" y="159433"/>
                  </a:lnTo>
                  <a:lnTo>
                    <a:pt x="522731" y="206882"/>
                  </a:lnTo>
                  <a:lnTo>
                    <a:pt x="517268" y="254332"/>
                  </a:lnTo>
                  <a:lnTo>
                    <a:pt x="501704" y="297883"/>
                  </a:lnTo>
                  <a:lnTo>
                    <a:pt x="477283" y="336295"/>
                  </a:lnTo>
                  <a:lnTo>
                    <a:pt x="445245" y="368329"/>
                  </a:lnTo>
                  <a:lnTo>
                    <a:pt x="406832" y="392745"/>
                  </a:lnTo>
                  <a:lnTo>
                    <a:pt x="363286" y="408304"/>
                  </a:lnTo>
                  <a:lnTo>
                    <a:pt x="315849" y="413765"/>
                  </a:lnTo>
                  <a:lnTo>
                    <a:pt x="275586" y="405632"/>
                  </a:lnTo>
                  <a:lnTo>
                    <a:pt x="242706" y="383460"/>
                  </a:lnTo>
                  <a:lnTo>
                    <a:pt x="220537" y="350597"/>
                  </a:lnTo>
                  <a:lnTo>
                    <a:pt x="212407" y="310388"/>
                  </a:lnTo>
                  <a:lnTo>
                    <a:pt x="220537" y="270105"/>
                  </a:lnTo>
                  <a:lnTo>
                    <a:pt x="242706" y="237204"/>
                  </a:lnTo>
                  <a:lnTo>
                    <a:pt x="275586" y="215018"/>
                  </a:lnTo>
                  <a:lnTo>
                    <a:pt x="315849" y="206882"/>
                  </a:lnTo>
                  <a:lnTo>
                    <a:pt x="522731" y="206882"/>
                  </a:lnTo>
                </a:path>
                <a:path w="3005455" h="6334125">
                  <a:moveTo>
                    <a:pt x="2591562" y="413765"/>
                  </a:moveTo>
                  <a:lnTo>
                    <a:pt x="315849" y="413765"/>
                  </a:lnTo>
                </a:path>
                <a:path w="3005455" h="6334125">
                  <a:moveTo>
                    <a:pt x="0" y="5996035"/>
                  </a:moveTo>
                  <a:lnTo>
                    <a:pt x="5528" y="6023419"/>
                  </a:lnTo>
                  <a:lnTo>
                    <a:pt x="0" y="6050807"/>
                  </a:lnTo>
                </a:path>
                <a:path w="3005455" h="6334125">
                  <a:moveTo>
                    <a:pt x="0" y="6126860"/>
                  </a:moveTo>
                  <a:lnTo>
                    <a:pt x="108964" y="6126860"/>
                  </a:lnTo>
                </a:path>
                <a:path w="3005455" h="6334125">
                  <a:moveTo>
                    <a:pt x="0" y="6308309"/>
                  </a:moveTo>
                  <a:lnTo>
                    <a:pt x="63521" y="6256256"/>
                  </a:lnTo>
                  <a:lnTo>
                    <a:pt x="87944" y="6217844"/>
                  </a:lnTo>
                  <a:lnTo>
                    <a:pt x="103508" y="6174298"/>
                  </a:lnTo>
                  <a:lnTo>
                    <a:pt x="108972" y="6126860"/>
                  </a:lnTo>
                  <a:lnTo>
                    <a:pt x="108964" y="5919978"/>
                  </a:lnTo>
                </a:path>
              </a:pathLst>
            </a:custGeom>
            <a:ln w="243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56832" y="2590800"/>
            <a:ext cx="514814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Phối</a:t>
            </a:r>
            <a:r>
              <a:rPr lang="vi-VN" sz="3600" b="1" spc="-30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hợp</a:t>
            </a:r>
            <a:r>
              <a:rPr lang="vi-VN" sz="3600" b="1" spc="-30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giữa</a:t>
            </a:r>
            <a:r>
              <a:rPr lang="vi-VN" sz="3600" b="1" spc="-60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nhà</a:t>
            </a:r>
            <a:r>
              <a:rPr lang="vi-VN" sz="3600" b="1" spc="-30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trường</a:t>
            </a:r>
            <a:r>
              <a:rPr lang="vi-VN" sz="3600" b="1" spc="-30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vi-VN" sz="3600" b="1" spc="-30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gia</a:t>
            </a:r>
            <a:r>
              <a:rPr lang="vi-VN" sz="3600" b="1" spc="-37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đình</a:t>
            </a:r>
            <a:r>
              <a:rPr lang="vi-VN" sz="3600" b="1" spc="-60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để</a:t>
            </a:r>
            <a:r>
              <a:rPr lang="vi-VN" sz="3600" b="1" spc="-44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giúp</a:t>
            </a:r>
            <a:r>
              <a:rPr lang="vi-VN" sz="3600" b="1" spc="-60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spc="-37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trẻ nhận biết và phân biệt hai màu xanh, đỏ 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5099" y="1267646"/>
            <a:ext cx="2871489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lang="vi-VN"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Trao</a:t>
            </a:r>
            <a:r>
              <a:rPr lang="vi-VN" sz="2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đổi</a:t>
            </a:r>
            <a:r>
              <a:rPr lang="vi-VN"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với</a:t>
            </a:r>
            <a:r>
              <a:rPr lang="vi-VN"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phụ</a:t>
            </a:r>
            <a:r>
              <a:rPr lang="vi-VN" sz="2400" b="1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006FC0"/>
                </a:solidFill>
                <a:latin typeface="Times New Roman"/>
                <a:cs typeface="Times New Roman"/>
              </a:rPr>
              <a:t>huynh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ở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giờ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đón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trả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trẻ: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trong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chủ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điểm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đó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con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học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cần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những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đồ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dùng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gì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có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màu</a:t>
            </a:r>
            <a:endParaRPr sz="2400" dirty="0">
              <a:latin typeface="Times New Roman"/>
              <a:cs typeface="Times New Roman"/>
            </a:endParaRPr>
          </a:p>
          <a:p>
            <a:pPr marL="30480" marR="24130" indent="3175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sắc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gì, để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phụ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huynh</a:t>
            </a:r>
            <a:r>
              <a:rPr sz="2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cũng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cho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con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học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ở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nhà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giống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những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đồ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dùng</a:t>
            </a:r>
            <a:r>
              <a:rPr sz="2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của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cô,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như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vậy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sẽ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củng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cố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được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những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kiến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thức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mà</a:t>
            </a:r>
            <a:r>
              <a:rPr sz="2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con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học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ở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trên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lớp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7" y="1143000"/>
            <a:ext cx="9118283" cy="2021657"/>
            <a:chOff x="-12191" y="4864608"/>
            <a:chExt cx="9092565" cy="1948180"/>
          </a:xfrm>
        </p:grpSpPr>
        <p:sp>
          <p:nvSpPr>
            <p:cNvPr id="3" name="object 3"/>
            <p:cNvSpPr/>
            <p:nvPr/>
          </p:nvSpPr>
          <p:spPr>
            <a:xfrm>
              <a:off x="120209" y="4876800"/>
              <a:ext cx="8947785" cy="1923414"/>
            </a:xfrm>
            <a:custGeom>
              <a:avLst/>
              <a:gdLst/>
              <a:ahLst/>
              <a:cxnLst/>
              <a:rect l="l" t="t" r="r" b="b"/>
              <a:pathLst>
                <a:path w="8947785" h="1923415">
                  <a:moveTo>
                    <a:pt x="8827321" y="0"/>
                  </a:moveTo>
                  <a:lnTo>
                    <a:pt x="240407" y="0"/>
                  </a:lnTo>
                  <a:lnTo>
                    <a:pt x="193619" y="9451"/>
                  </a:lnTo>
                  <a:lnTo>
                    <a:pt x="155410" y="35226"/>
                  </a:lnTo>
                  <a:lnTo>
                    <a:pt x="129648" y="73455"/>
                  </a:lnTo>
                  <a:lnTo>
                    <a:pt x="120201" y="120268"/>
                  </a:lnTo>
                  <a:lnTo>
                    <a:pt x="120201" y="1682877"/>
                  </a:lnTo>
                  <a:lnTo>
                    <a:pt x="62" y="1682877"/>
                  </a:lnTo>
                  <a:lnTo>
                    <a:pt x="23395" y="1687587"/>
                  </a:lnTo>
                  <a:lnTo>
                    <a:pt x="42500" y="1700469"/>
                  </a:lnTo>
                  <a:lnTo>
                    <a:pt x="55381" y="1719576"/>
                  </a:lnTo>
                  <a:lnTo>
                    <a:pt x="60105" y="1742973"/>
                  </a:lnTo>
                  <a:lnTo>
                    <a:pt x="55381" y="1766370"/>
                  </a:lnTo>
                  <a:lnTo>
                    <a:pt x="42500" y="1785477"/>
                  </a:lnTo>
                  <a:lnTo>
                    <a:pt x="23395" y="1798358"/>
                  </a:lnTo>
                  <a:lnTo>
                    <a:pt x="0" y="1803082"/>
                  </a:lnTo>
                  <a:lnTo>
                    <a:pt x="120214" y="1803082"/>
                  </a:lnTo>
                  <a:lnTo>
                    <a:pt x="110767" y="1849870"/>
                  </a:lnTo>
                  <a:lnTo>
                    <a:pt x="85004" y="1888079"/>
                  </a:lnTo>
                  <a:lnTo>
                    <a:pt x="46792" y="1913840"/>
                  </a:lnTo>
                  <a:lnTo>
                    <a:pt x="0" y="1923286"/>
                  </a:lnTo>
                  <a:lnTo>
                    <a:pt x="8586910" y="1923286"/>
                  </a:lnTo>
                  <a:lnTo>
                    <a:pt x="8633724" y="1913840"/>
                  </a:lnTo>
                  <a:lnTo>
                    <a:pt x="8671953" y="1888079"/>
                  </a:lnTo>
                  <a:lnTo>
                    <a:pt x="8697728" y="1849870"/>
                  </a:lnTo>
                  <a:lnTo>
                    <a:pt x="8707179" y="1803082"/>
                  </a:lnTo>
                  <a:lnTo>
                    <a:pt x="8707179" y="1682877"/>
                  </a:lnTo>
                  <a:lnTo>
                    <a:pt x="120201" y="1682877"/>
                  </a:lnTo>
                  <a:lnTo>
                    <a:pt x="8707179" y="1682864"/>
                  </a:lnTo>
                  <a:lnTo>
                    <a:pt x="8707179" y="240411"/>
                  </a:lnTo>
                  <a:lnTo>
                    <a:pt x="240394" y="240411"/>
                  </a:lnTo>
                  <a:lnTo>
                    <a:pt x="217004" y="235686"/>
                  </a:lnTo>
                  <a:lnTo>
                    <a:pt x="197901" y="222805"/>
                  </a:lnTo>
                  <a:lnTo>
                    <a:pt x="185021" y="203709"/>
                  </a:lnTo>
                  <a:lnTo>
                    <a:pt x="180298" y="180339"/>
                  </a:lnTo>
                  <a:lnTo>
                    <a:pt x="185021" y="156916"/>
                  </a:lnTo>
                  <a:lnTo>
                    <a:pt x="197901" y="137826"/>
                  </a:lnTo>
                  <a:lnTo>
                    <a:pt x="217004" y="124975"/>
                  </a:lnTo>
                  <a:lnTo>
                    <a:pt x="240394" y="120268"/>
                  </a:lnTo>
                  <a:lnTo>
                    <a:pt x="8947590" y="120268"/>
                  </a:lnTo>
                  <a:lnTo>
                    <a:pt x="8938139" y="73455"/>
                  </a:lnTo>
                  <a:lnTo>
                    <a:pt x="8912364" y="35226"/>
                  </a:lnTo>
                  <a:lnTo>
                    <a:pt x="8874135" y="9451"/>
                  </a:lnTo>
                  <a:lnTo>
                    <a:pt x="8827321" y="0"/>
                  </a:lnTo>
                  <a:close/>
                </a:path>
                <a:path w="8947785" h="1923415">
                  <a:moveTo>
                    <a:pt x="8947590" y="120268"/>
                  </a:moveTo>
                  <a:lnTo>
                    <a:pt x="360612" y="120268"/>
                  </a:lnTo>
                  <a:lnTo>
                    <a:pt x="351165" y="167008"/>
                  </a:lnTo>
                  <a:lnTo>
                    <a:pt x="325401" y="205200"/>
                  </a:lnTo>
                  <a:lnTo>
                    <a:pt x="287189" y="230961"/>
                  </a:lnTo>
                  <a:lnTo>
                    <a:pt x="240394" y="240411"/>
                  </a:lnTo>
                  <a:lnTo>
                    <a:pt x="8827321" y="240411"/>
                  </a:lnTo>
                  <a:lnTo>
                    <a:pt x="8874135" y="230961"/>
                  </a:lnTo>
                  <a:lnTo>
                    <a:pt x="8912364" y="205200"/>
                  </a:lnTo>
                  <a:lnTo>
                    <a:pt x="8938139" y="167008"/>
                  </a:lnTo>
                  <a:lnTo>
                    <a:pt x="8947590" y="120268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9" y="4997069"/>
              <a:ext cx="481330" cy="1803400"/>
            </a:xfrm>
            <a:custGeom>
              <a:avLst/>
              <a:gdLst/>
              <a:ahLst/>
              <a:cxnLst/>
              <a:rect l="l" t="t" r="r" b="b"/>
              <a:pathLst>
                <a:path w="481330" h="1803400">
                  <a:moveTo>
                    <a:pt x="480831" y="0"/>
                  </a:moveTo>
                  <a:lnTo>
                    <a:pt x="360613" y="0"/>
                  </a:lnTo>
                  <a:lnTo>
                    <a:pt x="337223" y="4706"/>
                  </a:lnTo>
                  <a:lnTo>
                    <a:pt x="318121" y="17557"/>
                  </a:lnTo>
                  <a:lnTo>
                    <a:pt x="305240" y="36647"/>
                  </a:lnTo>
                  <a:lnTo>
                    <a:pt x="300517" y="60070"/>
                  </a:lnTo>
                  <a:lnTo>
                    <a:pt x="305240" y="83440"/>
                  </a:lnTo>
                  <a:lnTo>
                    <a:pt x="318121" y="102536"/>
                  </a:lnTo>
                  <a:lnTo>
                    <a:pt x="337223" y="115417"/>
                  </a:lnTo>
                  <a:lnTo>
                    <a:pt x="360613" y="120141"/>
                  </a:lnTo>
                  <a:lnTo>
                    <a:pt x="407408" y="110692"/>
                  </a:lnTo>
                  <a:lnTo>
                    <a:pt x="445621" y="84931"/>
                  </a:lnTo>
                  <a:lnTo>
                    <a:pt x="471384" y="46739"/>
                  </a:lnTo>
                  <a:lnTo>
                    <a:pt x="480831" y="0"/>
                  </a:lnTo>
                  <a:close/>
                </a:path>
                <a:path w="481330" h="1803400">
                  <a:moveTo>
                    <a:pt x="120210" y="1562595"/>
                  </a:moveTo>
                  <a:lnTo>
                    <a:pt x="73418" y="1572042"/>
                  </a:lnTo>
                  <a:lnTo>
                    <a:pt x="35208" y="1597806"/>
                  </a:lnTo>
                  <a:lnTo>
                    <a:pt x="9446" y="1636018"/>
                  </a:lnTo>
                  <a:lnTo>
                    <a:pt x="0" y="1682813"/>
                  </a:lnTo>
                  <a:lnTo>
                    <a:pt x="9446" y="1729601"/>
                  </a:lnTo>
                  <a:lnTo>
                    <a:pt x="35208" y="1767810"/>
                  </a:lnTo>
                  <a:lnTo>
                    <a:pt x="73418" y="1793571"/>
                  </a:lnTo>
                  <a:lnTo>
                    <a:pt x="120210" y="1803017"/>
                  </a:lnTo>
                  <a:lnTo>
                    <a:pt x="167000" y="1793571"/>
                  </a:lnTo>
                  <a:lnTo>
                    <a:pt x="205211" y="1767810"/>
                  </a:lnTo>
                  <a:lnTo>
                    <a:pt x="230973" y="1729601"/>
                  </a:lnTo>
                  <a:lnTo>
                    <a:pt x="240420" y="1682813"/>
                  </a:lnTo>
                  <a:lnTo>
                    <a:pt x="120210" y="1682813"/>
                  </a:lnTo>
                  <a:lnTo>
                    <a:pt x="143603" y="1678089"/>
                  </a:lnTo>
                  <a:lnTo>
                    <a:pt x="162707" y="1665208"/>
                  </a:lnTo>
                  <a:lnTo>
                    <a:pt x="175588" y="1646101"/>
                  </a:lnTo>
                  <a:lnTo>
                    <a:pt x="180311" y="1622704"/>
                  </a:lnTo>
                  <a:lnTo>
                    <a:pt x="175588" y="1599307"/>
                  </a:lnTo>
                  <a:lnTo>
                    <a:pt x="162707" y="1580200"/>
                  </a:lnTo>
                  <a:lnTo>
                    <a:pt x="143603" y="1567318"/>
                  </a:lnTo>
                  <a:lnTo>
                    <a:pt x="120210" y="1562595"/>
                  </a:lnTo>
                  <a:close/>
                </a:path>
              </a:pathLst>
            </a:custGeom>
            <a:solidFill>
              <a:srgbClr val="BEB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76800"/>
              <a:ext cx="9067800" cy="1923414"/>
            </a:xfrm>
            <a:custGeom>
              <a:avLst/>
              <a:gdLst/>
              <a:ahLst/>
              <a:cxnLst/>
              <a:rect l="l" t="t" r="r" b="b"/>
              <a:pathLst>
                <a:path w="9067800" h="1923415">
                  <a:moveTo>
                    <a:pt x="240411" y="1682877"/>
                  </a:moveTo>
                  <a:lnTo>
                    <a:pt x="240411" y="120268"/>
                  </a:lnTo>
                  <a:lnTo>
                    <a:pt x="249858" y="73455"/>
                  </a:lnTo>
                  <a:lnTo>
                    <a:pt x="275620" y="35226"/>
                  </a:lnTo>
                  <a:lnTo>
                    <a:pt x="313829" y="9451"/>
                  </a:lnTo>
                  <a:lnTo>
                    <a:pt x="360616" y="0"/>
                  </a:lnTo>
                  <a:lnTo>
                    <a:pt x="8947531" y="0"/>
                  </a:lnTo>
                  <a:lnTo>
                    <a:pt x="8994344" y="9451"/>
                  </a:lnTo>
                  <a:lnTo>
                    <a:pt x="9032573" y="35226"/>
                  </a:lnTo>
                  <a:lnTo>
                    <a:pt x="9058348" y="73455"/>
                  </a:lnTo>
                  <a:lnTo>
                    <a:pt x="9067800" y="120268"/>
                  </a:lnTo>
                  <a:lnTo>
                    <a:pt x="9058348" y="167008"/>
                  </a:lnTo>
                  <a:lnTo>
                    <a:pt x="9032573" y="205200"/>
                  </a:lnTo>
                  <a:lnTo>
                    <a:pt x="8994344" y="230961"/>
                  </a:lnTo>
                  <a:lnTo>
                    <a:pt x="8947531" y="240411"/>
                  </a:lnTo>
                  <a:lnTo>
                    <a:pt x="8827389" y="240411"/>
                  </a:lnTo>
                  <a:lnTo>
                    <a:pt x="8827389" y="1803082"/>
                  </a:lnTo>
                  <a:lnTo>
                    <a:pt x="8817937" y="1849870"/>
                  </a:lnTo>
                  <a:lnTo>
                    <a:pt x="8792162" y="1888079"/>
                  </a:lnTo>
                  <a:lnTo>
                    <a:pt x="8753933" y="1913840"/>
                  </a:lnTo>
                  <a:lnTo>
                    <a:pt x="8707120" y="1923286"/>
                  </a:lnTo>
                  <a:lnTo>
                    <a:pt x="120209" y="1923286"/>
                  </a:lnTo>
                  <a:lnTo>
                    <a:pt x="73418" y="1913840"/>
                  </a:lnTo>
                  <a:lnTo>
                    <a:pt x="35208" y="1888079"/>
                  </a:lnTo>
                  <a:lnTo>
                    <a:pt x="9446" y="1849870"/>
                  </a:lnTo>
                  <a:lnTo>
                    <a:pt x="0" y="1803082"/>
                  </a:lnTo>
                  <a:lnTo>
                    <a:pt x="9446" y="1756287"/>
                  </a:lnTo>
                  <a:lnTo>
                    <a:pt x="35208" y="1718075"/>
                  </a:lnTo>
                  <a:lnTo>
                    <a:pt x="73418" y="1692311"/>
                  </a:lnTo>
                  <a:lnTo>
                    <a:pt x="120209" y="1682864"/>
                  </a:lnTo>
                  <a:lnTo>
                    <a:pt x="240411" y="1682877"/>
                  </a:lnTo>
                  <a:close/>
                </a:path>
                <a:path w="9067800" h="1923415">
                  <a:moveTo>
                    <a:pt x="360616" y="0"/>
                  </a:moveTo>
                  <a:lnTo>
                    <a:pt x="407411" y="9451"/>
                  </a:lnTo>
                  <a:lnTo>
                    <a:pt x="445623" y="35226"/>
                  </a:lnTo>
                  <a:lnTo>
                    <a:pt x="471387" y="73455"/>
                  </a:lnTo>
                  <a:lnTo>
                    <a:pt x="480834" y="120268"/>
                  </a:lnTo>
                  <a:lnTo>
                    <a:pt x="471387" y="167008"/>
                  </a:lnTo>
                  <a:lnTo>
                    <a:pt x="445623" y="205200"/>
                  </a:lnTo>
                  <a:lnTo>
                    <a:pt x="407411" y="230961"/>
                  </a:lnTo>
                  <a:lnTo>
                    <a:pt x="360616" y="240411"/>
                  </a:lnTo>
                  <a:lnTo>
                    <a:pt x="337221" y="235686"/>
                  </a:lnTo>
                  <a:lnTo>
                    <a:pt x="318119" y="222805"/>
                  </a:lnTo>
                  <a:lnTo>
                    <a:pt x="305241" y="203709"/>
                  </a:lnTo>
                  <a:lnTo>
                    <a:pt x="300520" y="180339"/>
                  </a:lnTo>
                  <a:lnTo>
                    <a:pt x="305241" y="156916"/>
                  </a:lnTo>
                  <a:lnTo>
                    <a:pt x="318119" y="137826"/>
                  </a:lnTo>
                  <a:lnTo>
                    <a:pt x="337221" y="124975"/>
                  </a:lnTo>
                  <a:lnTo>
                    <a:pt x="360616" y="120268"/>
                  </a:lnTo>
                  <a:lnTo>
                    <a:pt x="480822" y="120268"/>
                  </a:lnTo>
                </a:path>
                <a:path w="9067800" h="1923415">
                  <a:moveTo>
                    <a:pt x="8827389" y="240411"/>
                  </a:moveTo>
                  <a:lnTo>
                    <a:pt x="360616" y="240411"/>
                  </a:lnTo>
                </a:path>
              </a:pathLst>
            </a:custGeom>
            <a:ln w="243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17" y="6547485"/>
              <a:ext cx="144585" cy="1445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0209" y="6559677"/>
              <a:ext cx="120650" cy="240665"/>
            </a:xfrm>
            <a:custGeom>
              <a:avLst/>
              <a:gdLst/>
              <a:ahLst/>
              <a:cxnLst/>
              <a:rect l="l" t="t" r="r" b="b"/>
              <a:pathLst>
                <a:path w="120650" h="240665">
                  <a:moveTo>
                    <a:pt x="0" y="240409"/>
                  </a:moveTo>
                  <a:lnTo>
                    <a:pt x="46792" y="230963"/>
                  </a:lnTo>
                  <a:lnTo>
                    <a:pt x="85004" y="205202"/>
                  </a:lnTo>
                  <a:lnTo>
                    <a:pt x="110767" y="166993"/>
                  </a:lnTo>
                  <a:lnTo>
                    <a:pt x="120214" y="120205"/>
                  </a:lnTo>
                  <a:lnTo>
                    <a:pt x="120201" y="0"/>
                  </a:lnTo>
                </a:path>
              </a:pathLst>
            </a:custGeom>
            <a:ln w="243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3510" y="1500515"/>
            <a:ext cx="839279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Trao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đổi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thống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nhất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phụ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huynh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một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số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biện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pháp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giúp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đỡ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xanh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khi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ở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nhà,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mọi lúc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mọi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nơi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như: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khi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nấu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ăn,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tắm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giặt,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ăn,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ngủ,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để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hỏi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những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dùng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sắc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xanh,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mà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ở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trong nhà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sẵn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để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trẻ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trả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lời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5EBD1F12-9D96-5BC7-81DC-EEAE26DDDC72}"/>
              </a:ext>
            </a:extLst>
          </p:cNvPr>
          <p:cNvGrpSpPr/>
          <p:nvPr/>
        </p:nvGrpSpPr>
        <p:grpSpPr>
          <a:xfrm>
            <a:off x="1219200" y="3429000"/>
            <a:ext cx="6934200" cy="1995958"/>
            <a:chOff x="-12191" y="4864608"/>
            <a:chExt cx="9092565" cy="194818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5114BC38-61F7-C1D4-B04A-E8F43B0A03F2}"/>
                </a:ext>
              </a:extLst>
            </p:cNvPr>
            <p:cNvSpPr/>
            <p:nvPr/>
          </p:nvSpPr>
          <p:spPr>
            <a:xfrm>
              <a:off x="120209" y="4876800"/>
              <a:ext cx="8947785" cy="1923414"/>
            </a:xfrm>
            <a:custGeom>
              <a:avLst/>
              <a:gdLst/>
              <a:ahLst/>
              <a:cxnLst/>
              <a:rect l="l" t="t" r="r" b="b"/>
              <a:pathLst>
                <a:path w="8947785" h="1923415">
                  <a:moveTo>
                    <a:pt x="8827321" y="0"/>
                  </a:moveTo>
                  <a:lnTo>
                    <a:pt x="240407" y="0"/>
                  </a:lnTo>
                  <a:lnTo>
                    <a:pt x="193619" y="9451"/>
                  </a:lnTo>
                  <a:lnTo>
                    <a:pt x="155410" y="35226"/>
                  </a:lnTo>
                  <a:lnTo>
                    <a:pt x="129648" y="73455"/>
                  </a:lnTo>
                  <a:lnTo>
                    <a:pt x="120201" y="120268"/>
                  </a:lnTo>
                  <a:lnTo>
                    <a:pt x="120201" y="1682877"/>
                  </a:lnTo>
                  <a:lnTo>
                    <a:pt x="62" y="1682877"/>
                  </a:lnTo>
                  <a:lnTo>
                    <a:pt x="23395" y="1687587"/>
                  </a:lnTo>
                  <a:lnTo>
                    <a:pt x="42500" y="1700469"/>
                  </a:lnTo>
                  <a:lnTo>
                    <a:pt x="55381" y="1719576"/>
                  </a:lnTo>
                  <a:lnTo>
                    <a:pt x="60105" y="1742973"/>
                  </a:lnTo>
                  <a:lnTo>
                    <a:pt x="55381" y="1766370"/>
                  </a:lnTo>
                  <a:lnTo>
                    <a:pt x="42500" y="1785477"/>
                  </a:lnTo>
                  <a:lnTo>
                    <a:pt x="23395" y="1798358"/>
                  </a:lnTo>
                  <a:lnTo>
                    <a:pt x="0" y="1803082"/>
                  </a:lnTo>
                  <a:lnTo>
                    <a:pt x="120214" y="1803082"/>
                  </a:lnTo>
                  <a:lnTo>
                    <a:pt x="110767" y="1849870"/>
                  </a:lnTo>
                  <a:lnTo>
                    <a:pt x="85004" y="1888079"/>
                  </a:lnTo>
                  <a:lnTo>
                    <a:pt x="46792" y="1913840"/>
                  </a:lnTo>
                  <a:lnTo>
                    <a:pt x="0" y="1923286"/>
                  </a:lnTo>
                  <a:lnTo>
                    <a:pt x="8586910" y="1923286"/>
                  </a:lnTo>
                  <a:lnTo>
                    <a:pt x="8633724" y="1913840"/>
                  </a:lnTo>
                  <a:lnTo>
                    <a:pt x="8671953" y="1888079"/>
                  </a:lnTo>
                  <a:lnTo>
                    <a:pt x="8697728" y="1849870"/>
                  </a:lnTo>
                  <a:lnTo>
                    <a:pt x="8707179" y="1803082"/>
                  </a:lnTo>
                  <a:lnTo>
                    <a:pt x="8707179" y="1682877"/>
                  </a:lnTo>
                  <a:lnTo>
                    <a:pt x="120201" y="1682877"/>
                  </a:lnTo>
                  <a:lnTo>
                    <a:pt x="8707179" y="1682864"/>
                  </a:lnTo>
                  <a:lnTo>
                    <a:pt x="8707179" y="240411"/>
                  </a:lnTo>
                  <a:lnTo>
                    <a:pt x="240394" y="240411"/>
                  </a:lnTo>
                  <a:lnTo>
                    <a:pt x="217004" y="235686"/>
                  </a:lnTo>
                  <a:lnTo>
                    <a:pt x="197901" y="222805"/>
                  </a:lnTo>
                  <a:lnTo>
                    <a:pt x="185021" y="203709"/>
                  </a:lnTo>
                  <a:lnTo>
                    <a:pt x="180298" y="180339"/>
                  </a:lnTo>
                  <a:lnTo>
                    <a:pt x="185021" y="156916"/>
                  </a:lnTo>
                  <a:lnTo>
                    <a:pt x="197901" y="137826"/>
                  </a:lnTo>
                  <a:lnTo>
                    <a:pt x="217004" y="124975"/>
                  </a:lnTo>
                  <a:lnTo>
                    <a:pt x="240394" y="120268"/>
                  </a:lnTo>
                  <a:lnTo>
                    <a:pt x="8947590" y="120268"/>
                  </a:lnTo>
                  <a:lnTo>
                    <a:pt x="8938139" y="73455"/>
                  </a:lnTo>
                  <a:lnTo>
                    <a:pt x="8912364" y="35226"/>
                  </a:lnTo>
                  <a:lnTo>
                    <a:pt x="8874135" y="9451"/>
                  </a:lnTo>
                  <a:lnTo>
                    <a:pt x="8827321" y="0"/>
                  </a:lnTo>
                  <a:close/>
                </a:path>
                <a:path w="8947785" h="1923415">
                  <a:moveTo>
                    <a:pt x="8947590" y="120268"/>
                  </a:moveTo>
                  <a:lnTo>
                    <a:pt x="360612" y="120268"/>
                  </a:lnTo>
                  <a:lnTo>
                    <a:pt x="351165" y="167008"/>
                  </a:lnTo>
                  <a:lnTo>
                    <a:pt x="325401" y="205200"/>
                  </a:lnTo>
                  <a:lnTo>
                    <a:pt x="287189" y="230961"/>
                  </a:lnTo>
                  <a:lnTo>
                    <a:pt x="240394" y="240411"/>
                  </a:lnTo>
                  <a:lnTo>
                    <a:pt x="8827321" y="240411"/>
                  </a:lnTo>
                  <a:lnTo>
                    <a:pt x="8874135" y="230961"/>
                  </a:lnTo>
                  <a:lnTo>
                    <a:pt x="8912364" y="205200"/>
                  </a:lnTo>
                  <a:lnTo>
                    <a:pt x="8938139" y="167008"/>
                  </a:lnTo>
                  <a:lnTo>
                    <a:pt x="8947590" y="120268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65650DC6-7DF2-640B-5DCE-EFAED9C37233}"/>
                </a:ext>
              </a:extLst>
            </p:cNvPr>
            <p:cNvSpPr/>
            <p:nvPr/>
          </p:nvSpPr>
          <p:spPr>
            <a:xfrm>
              <a:off x="-9" y="4997069"/>
              <a:ext cx="481330" cy="1803400"/>
            </a:xfrm>
            <a:custGeom>
              <a:avLst/>
              <a:gdLst/>
              <a:ahLst/>
              <a:cxnLst/>
              <a:rect l="l" t="t" r="r" b="b"/>
              <a:pathLst>
                <a:path w="481330" h="1803400">
                  <a:moveTo>
                    <a:pt x="480831" y="0"/>
                  </a:moveTo>
                  <a:lnTo>
                    <a:pt x="360613" y="0"/>
                  </a:lnTo>
                  <a:lnTo>
                    <a:pt x="337223" y="4706"/>
                  </a:lnTo>
                  <a:lnTo>
                    <a:pt x="318121" y="17557"/>
                  </a:lnTo>
                  <a:lnTo>
                    <a:pt x="305240" y="36647"/>
                  </a:lnTo>
                  <a:lnTo>
                    <a:pt x="300517" y="60070"/>
                  </a:lnTo>
                  <a:lnTo>
                    <a:pt x="305240" y="83440"/>
                  </a:lnTo>
                  <a:lnTo>
                    <a:pt x="318121" y="102536"/>
                  </a:lnTo>
                  <a:lnTo>
                    <a:pt x="337223" y="115417"/>
                  </a:lnTo>
                  <a:lnTo>
                    <a:pt x="360613" y="120141"/>
                  </a:lnTo>
                  <a:lnTo>
                    <a:pt x="407408" y="110692"/>
                  </a:lnTo>
                  <a:lnTo>
                    <a:pt x="445621" y="84931"/>
                  </a:lnTo>
                  <a:lnTo>
                    <a:pt x="471384" y="46739"/>
                  </a:lnTo>
                  <a:lnTo>
                    <a:pt x="480831" y="0"/>
                  </a:lnTo>
                  <a:close/>
                </a:path>
                <a:path w="481330" h="1803400">
                  <a:moveTo>
                    <a:pt x="120210" y="1562595"/>
                  </a:moveTo>
                  <a:lnTo>
                    <a:pt x="73418" y="1572042"/>
                  </a:lnTo>
                  <a:lnTo>
                    <a:pt x="35208" y="1597806"/>
                  </a:lnTo>
                  <a:lnTo>
                    <a:pt x="9446" y="1636018"/>
                  </a:lnTo>
                  <a:lnTo>
                    <a:pt x="0" y="1682813"/>
                  </a:lnTo>
                  <a:lnTo>
                    <a:pt x="9446" y="1729601"/>
                  </a:lnTo>
                  <a:lnTo>
                    <a:pt x="35208" y="1767810"/>
                  </a:lnTo>
                  <a:lnTo>
                    <a:pt x="73418" y="1793571"/>
                  </a:lnTo>
                  <a:lnTo>
                    <a:pt x="120210" y="1803017"/>
                  </a:lnTo>
                  <a:lnTo>
                    <a:pt x="167000" y="1793571"/>
                  </a:lnTo>
                  <a:lnTo>
                    <a:pt x="205211" y="1767810"/>
                  </a:lnTo>
                  <a:lnTo>
                    <a:pt x="230973" y="1729601"/>
                  </a:lnTo>
                  <a:lnTo>
                    <a:pt x="240420" y="1682813"/>
                  </a:lnTo>
                  <a:lnTo>
                    <a:pt x="120210" y="1682813"/>
                  </a:lnTo>
                  <a:lnTo>
                    <a:pt x="143603" y="1678089"/>
                  </a:lnTo>
                  <a:lnTo>
                    <a:pt x="162707" y="1665208"/>
                  </a:lnTo>
                  <a:lnTo>
                    <a:pt x="175588" y="1646101"/>
                  </a:lnTo>
                  <a:lnTo>
                    <a:pt x="180311" y="1622704"/>
                  </a:lnTo>
                  <a:lnTo>
                    <a:pt x="175588" y="1599307"/>
                  </a:lnTo>
                  <a:lnTo>
                    <a:pt x="162707" y="1580200"/>
                  </a:lnTo>
                  <a:lnTo>
                    <a:pt x="143603" y="1567318"/>
                  </a:lnTo>
                  <a:lnTo>
                    <a:pt x="120210" y="1562595"/>
                  </a:lnTo>
                  <a:close/>
                </a:path>
              </a:pathLst>
            </a:custGeom>
            <a:solidFill>
              <a:srgbClr val="BEB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607C0259-3CE6-EF01-DC3A-F2BBC25AB8B9}"/>
                </a:ext>
              </a:extLst>
            </p:cNvPr>
            <p:cNvSpPr/>
            <p:nvPr/>
          </p:nvSpPr>
          <p:spPr>
            <a:xfrm>
              <a:off x="0" y="4876800"/>
              <a:ext cx="9067800" cy="1923414"/>
            </a:xfrm>
            <a:custGeom>
              <a:avLst/>
              <a:gdLst/>
              <a:ahLst/>
              <a:cxnLst/>
              <a:rect l="l" t="t" r="r" b="b"/>
              <a:pathLst>
                <a:path w="9067800" h="1923415">
                  <a:moveTo>
                    <a:pt x="240411" y="1682877"/>
                  </a:moveTo>
                  <a:lnTo>
                    <a:pt x="240411" y="120268"/>
                  </a:lnTo>
                  <a:lnTo>
                    <a:pt x="249858" y="73455"/>
                  </a:lnTo>
                  <a:lnTo>
                    <a:pt x="275620" y="35226"/>
                  </a:lnTo>
                  <a:lnTo>
                    <a:pt x="313829" y="9451"/>
                  </a:lnTo>
                  <a:lnTo>
                    <a:pt x="360616" y="0"/>
                  </a:lnTo>
                  <a:lnTo>
                    <a:pt x="8947531" y="0"/>
                  </a:lnTo>
                  <a:lnTo>
                    <a:pt x="8994344" y="9451"/>
                  </a:lnTo>
                  <a:lnTo>
                    <a:pt x="9032573" y="35226"/>
                  </a:lnTo>
                  <a:lnTo>
                    <a:pt x="9058348" y="73455"/>
                  </a:lnTo>
                  <a:lnTo>
                    <a:pt x="9067800" y="120268"/>
                  </a:lnTo>
                  <a:lnTo>
                    <a:pt x="9058348" y="167008"/>
                  </a:lnTo>
                  <a:lnTo>
                    <a:pt x="9032573" y="205200"/>
                  </a:lnTo>
                  <a:lnTo>
                    <a:pt x="8994344" y="230961"/>
                  </a:lnTo>
                  <a:lnTo>
                    <a:pt x="8947531" y="240411"/>
                  </a:lnTo>
                  <a:lnTo>
                    <a:pt x="8827389" y="240411"/>
                  </a:lnTo>
                  <a:lnTo>
                    <a:pt x="8827389" y="1803082"/>
                  </a:lnTo>
                  <a:lnTo>
                    <a:pt x="8817937" y="1849870"/>
                  </a:lnTo>
                  <a:lnTo>
                    <a:pt x="8792162" y="1888079"/>
                  </a:lnTo>
                  <a:lnTo>
                    <a:pt x="8753933" y="1913840"/>
                  </a:lnTo>
                  <a:lnTo>
                    <a:pt x="8707120" y="1923286"/>
                  </a:lnTo>
                  <a:lnTo>
                    <a:pt x="120209" y="1923286"/>
                  </a:lnTo>
                  <a:lnTo>
                    <a:pt x="73418" y="1913840"/>
                  </a:lnTo>
                  <a:lnTo>
                    <a:pt x="35208" y="1888079"/>
                  </a:lnTo>
                  <a:lnTo>
                    <a:pt x="9446" y="1849870"/>
                  </a:lnTo>
                  <a:lnTo>
                    <a:pt x="0" y="1803082"/>
                  </a:lnTo>
                  <a:lnTo>
                    <a:pt x="9446" y="1756287"/>
                  </a:lnTo>
                  <a:lnTo>
                    <a:pt x="35208" y="1718075"/>
                  </a:lnTo>
                  <a:lnTo>
                    <a:pt x="73418" y="1692311"/>
                  </a:lnTo>
                  <a:lnTo>
                    <a:pt x="120209" y="1682864"/>
                  </a:lnTo>
                  <a:lnTo>
                    <a:pt x="240411" y="1682877"/>
                  </a:lnTo>
                  <a:close/>
                </a:path>
                <a:path w="9067800" h="1923415">
                  <a:moveTo>
                    <a:pt x="360616" y="0"/>
                  </a:moveTo>
                  <a:lnTo>
                    <a:pt x="407411" y="9451"/>
                  </a:lnTo>
                  <a:lnTo>
                    <a:pt x="445623" y="35226"/>
                  </a:lnTo>
                  <a:lnTo>
                    <a:pt x="471387" y="73455"/>
                  </a:lnTo>
                  <a:lnTo>
                    <a:pt x="480834" y="120268"/>
                  </a:lnTo>
                  <a:lnTo>
                    <a:pt x="471387" y="167008"/>
                  </a:lnTo>
                  <a:lnTo>
                    <a:pt x="445623" y="205200"/>
                  </a:lnTo>
                  <a:lnTo>
                    <a:pt x="407411" y="230961"/>
                  </a:lnTo>
                  <a:lnTo>
                    <a:pt x="360616" y="240411"/>
                  </a:lnTo>
                  <a:lnTo>
                    <a:pt x="337221" y="235686"/>
                  </a:lnTo>
                  <a:lnTo>
                    <a:pt x="318119" y="222805"/>
                  </a:lnTo>
                  <a:lnTo>
                    <a:pt x="305241" y="203709"/>
                  </a:lnTo>
                  <a:lnTo>
                    <a:pt x="300520" y="180339"/>
                  </a:lnTo>
                  <a:lnTo>
                    <a:pt x="305241" y="156916"/>
                  </a:lnTo>
                  <a:lnTo>
                    <a:pt x="318119" y="137826"/>
                  </a:lnTo>
                  <a:lnTo>
                    <a:pt x="337221" y="124975"/>
                  </a:lnTo>
                  <a:lnTo>
                    <a:pt x="360616" y="120268"/>
                  </a:lnTo>
                  <a:lnTo>
                    <a:pt x="480822" y="120268"/>
                  </a:lnTo>
                </a:path>
                <a:path w="9067800" h="1923415">
                  <a:moveTo>
                    <a:pt x="8827389" y="240411"/>
                  </a:moveTo>
                  <a:lnTo>
                    <a:pt x="360616" y="240411"/>
                  </a:lnTo>
                </a:path>
              </a:pathLst>
            </a:custGeom>
            <a:ln w="243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C9C70AEC-4000-1C55-5710-E14EEDE8A25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17" y="6547485"/>
              <a:ext cx="144585" cy="14458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9295937-DF85-4EDA-5FCB-9FFB324EB4CC}"/>
                </a:ext>
              </a:extLst>
            </p:cNvPr>
            <p:cNvSpPr/>
            <p:nvPr/>
          </p:nvSpPr>
          <p:spPr>
            <a:xfrm>
              <a:off x="120209" y="6559677"/>
              <a:ext cx="120650" cy="240665"/>
            </a:xfrm>
            <a:custGeom>
              <a:avLst/>
              <a:gdLst/>
              <a:ahLst/>
              <a:cxnLst/>
              <a:rect l="l" t="t" r="r" b="b"/>
              <a:pathLst>
                <a:path w="120650" h="240665">
                  <a:moveTo>
                    <a:pt x="0" y="240409"/>
                  </a:moveTo>
                  <a:lnTo>
                    <a:pt x="46792" y="230963"/>
                  </a:lnTo>
                  <a:lnTo>
                    <a:pt x="85004" y="205202"/>
                  </a:lnTo>
                  <a:lnTo>
                    <a:pt x="110767" y="166993"/>
                  </a:lnTo>
                  <a:lnTo>
                    <a:pt x="120214" y="120205"/>
                  </a:lnTo>
                  <a:lnTo>
                    <a:pt x="120201" y="0"/>
                  </a:lnTo>
                </a:path>
              </a:pathLst>
            </a:custGeom>
            <a:ln w="243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84E83478-6946-CD1A-9C54-E526BB7D4502}"/>
              </a:ext>
            </a:extLst>
          </p:cNvPr>
          <p:cNvSpPr txBox="1"/>
          <p:nvPr/>
        </p:nvSpPr>
        <p:spPr>
          <a:xfrm>
            <a:off x="1505321" y="3843243"/>
            <a:ext cx="620917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5244" indent="-254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Giúp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phụ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huynh</a:t>
            </a:r>
            <a:r>
              <a:rPr sz="24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sưu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tầm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các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mẫu </a:t>
            </a:r>
            <a:r>
              <a:rPr sz="2400" b="1" dirty="0" err="1">
                <a:solidFill>
                  <a:srgbClr val="006FC0"/>
                </a:solidFill>
                <a:latin typeface="Times New Roman"/>
                <a:cs typeface="Times New Roman"/>
              </a:rPr>
              <a:t>đồ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006FC0"/>
                </a:solidFill>
                <a:latin typeface="Times New Roman"/>
                <a:cs typeface="Times New Roman"/>
              </a:rPr>
              <a:t>chơi</a:t>
            </a:r>
            <a:r>
              <a:rPr lang="vi-VN"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 err="1">
                <a:solidFill>
                  <a:srgbClr val="006FC0"/>
                </a:solidFill>
                <a:latin typeface="Times New Roman"/>
                <a:cs typeface="Times New Roman"/>
              </a:rPr>
              <a:t>đơn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giản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dễ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làm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để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họ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có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thể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tận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 err="1">
                <a:solidFill>
                  <a:srgbClr val="006FC0"/>
                </a:solidFill>
                <a:latin typeface="Times New Roman"/>
                <a:cs typeface="Times New Roman"/>
              </a:rPr>
              <a:t>dụng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>
                <a:solidFill>
                  <a:srgbClr val="006FC0"/>
                </a:solidFill>
                <a:latin typeface="Times New Roman"/>
                <a:cs typeface="Times New Roman"/>
              </a:rPr>
              <a:t>những</a:t>
            </a:r>
            <a:r>
              <a:rPr lang="vi-VN" sz="2400" spc="-10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006FC0"/>
                </a:solidFill>
                <a:latin typeface="Times New Roman"/>
                <a:cs typeface="Times New Roman"/>
              </a:rPr>
              <a:t>nguyên</a:t>
            </a:r>
            <a:r>
              <a:rPr sz="2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phế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liệu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có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màu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sắc</a:t>
            </a:r>
            <a:r>
              <a:rPr sz="2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xanh,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 err="1">
                <a:solidFill>
                  <a:srgbClr val="006FC0"/>
                </a:solidFill>
                <a:latin typeface="Times New Roman"/>
                <a:cs typeface="Times New Roman"/>
              </a:rPr>
              <a:t>đỏ</a:t>
            </a:r>
            <a:r>
              <a:rPr lang="vi-VN" sz="2400" spc="-25" dirty="0">
                <a:latin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sẵn</a:t>
            </a:r>
            <a:r>
              <a:rPr lang="vi-VN"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có</a:t>
            </a:r>
            <a:r>
              <a:rPr lang="vi-VN"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ở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trong</a:t>
            </a:r>
            <a:r>
              <a:rPr lang="vi-VN"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nhà</a:t>
            </a:r>
            <a:r>
              <a:rPr lang="vi-VN" sz="2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để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làm</a:t>
            </a:r>
            <a:r>
              <a:rPr lang="vi-VN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đồ</a:t>
            </a:r>
            <a:r>
              <a:rPr lang="vi-VN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chơi </a:t>
            </a:r>
            <a:r>
              <a:rPr lang="vi-VN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cho</a:t>
            </a:r>
            <a:r>
              <a:rPr lang="vi-VN"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con</a:t>
            </a:r>
            <a:endParaRPr lang="vi-VN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9521"/>
            <a:ext cx="9144000" cy="6867525"/>
            <a:chOff x="0" y="-9521"/>
            <a:chExt cx="914400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59622" y="2670"/>
              <a:ext cx="4043679" cy="811530"/>
            </a:xfrm>
            <a:custGeom>
              <a:avLst/>
              <a:gdLst/>
              <a:ahLst/>
              <a:cxnLst/>
              <a:rect l="l" t="t" r="r" b="b"/>
              <a:pathLst>
                <a:path w="4043679" h="811530">
                  <a:moveTo>
                    <a:pt x="2478371" y="0"/>
                  </a:moveTo>
                  <a:lnTo>
                    <a:pt x="2421055" y="685"/>
                  </a:lnTo>
                  <a:lnTo>
                    <a:pt x="2364975" y="3533"/>
                  </a:lnTo>
                  <a:lnTo>
                    <a:pt x="2310978" y="8465"/>
                  </a:lnTo>
                  <a:lnTo>
                    <a:pt x="2259910" y="15406"/>
                  </a:lnTo>
                  <a:lnTo>
                    <a:pt x="2212620" y="24278"/>
                  </a:lnTo>
                  <a:lnTo>
                    <a:pt x="2169955" y="35006"/>
                  </a:lnTo>
                  <a:lnTo>
                    <a:pt x="2132762" y="47511"/>
                  </a:lnTo>
                  <a:lnTo>
                    <a:pt x="2101887" y="61718"/>
                  </a:lnTo>
                  <a:lnTo>
                    <a:pt x="2075307" y="55051"/>
                  </a:lnTo>
                  <a:lnTo>
                    <a:pt x="2017288" y="43430"/>
                  </a:lnTo>
                  <a:lnTo>
                    <a:pt x="1933134" y="31832"/>
                  </a:lnTo>
                  <a:lnTo>
                    <a:pt x="1878915" y="26999"/>
                  </a:lnTo>
                  <a:lnTo>
                    <a:pt x="1823912" y="23936"/>
                  </a:lnTo>
                  <a:lnTo>
                    <a:pt x="1768630" y="22600"/>
                  </a:lnTo>
                  <a:lnTo>
                    <a:pt x="1713576" y="22951"/>
                  </a:lnTo>
                  <a:lnTo>
                    <a:pt x="1659255" y="24945"/>
                  </a:lnTo>
                  <a:lnTo>
                    <a:pt x="1606175" y="28540"/>
                  </a:lnTo>
                  <a:lnTo>
                    <a:pt x="1554840" y="33693"/>
                  </a:lnTo>
                  <a:lnTo>
                    <a:pt x="1505756" y="40364"/>
                  </a:lnTo>
                  <a:lnTo>
                    <a:pt x="1459430" y="48510"/>
                  </a:lnTo>
                  <a:lnTo>
                    <a:pt x="1416367" y="58087"/>
                  </a:lnTo>
                  <a:lnTo>
                    <a:pt x="1377074" y="69055"/>
                  </a:lnTo>
                  <a:lnTo>
                    <a:pt x="1311820" y="94992"/>
                  </a:lnTo>
                  <a:lnTo>
                    <a:pt x="1265192" y="88214"/>
                  </a:lnTo>
                  <a:lnTo>
                    <a:pt x="1216922" y="82556"/>
                  </a:lnTo>
                  <a:lnTo>
                    <a:pt x="1167273" y="78033"/>
                  </a:lnTo>
                  <a:lnTo>
                    <a:pt x="1116510" y="74656"/>
                  </a:lnTo>
                  <a:lnTo>
                    <a:pt x="1064896" y="72441"/>
                  </a:lnTo>
                  <a:lnTo>
                    <a:pt x="1012694" y="71400"/>
                  </a:lnTo>
                  <a:lnTo>
                    <a:pt x="960167" y="71547"/>
                  </a:lnTo>
                  <a:lnTo>
                    <a:pt x="907579" y="72894"/>
                  </a:lnTo>
                  <a:lnTo>
                    <a:pt x="835208" y="76752"/>
                  </a:lnTo>
                  <a:lnTo>
                    <a:pt x="766411" y="82731"/>
                  </a:lnTo>
                  <a:lnTo>
                    <a:pt x="701594" y="90686"/>
                  </a:lnTo>
                  <a:lnTo>
                    <a:pt x="641161" y="100472"/>
                  </a:lnTo>
                  <a:lnTo>
                    <a:pt x="585518" y="111944"/>
                  </a:lnTo>
                  <a:lnTo>
                    <a:pt x="535071" y="124956"/>
                  </a:lnTo>
                  <a:lnTo>
                    <a:pt x="490226" y="139363"/>
                  </a:lnTo>
                  <a:lnTo>
                    <a:pt x="451387" y="155020"/>
                  </a:lnTo>
                  <a:lnTo>
                    <a:pt x="393350" y="189503"/>
                  </a:lnTo>
                  <a:lnTo>
                    <a:pt x="364205" y="227243"/>
                  </a:lnTo>
                  <a:lnTo>
                    <a:pt x="361480" y="246971"/>
                  </a:lnTo>
                  <a:lnTo>
                    <a:pt x="367194" y="267077"/>
                  </a:lnTo>
                  <a:lnTo>
                    <a:pt x="363765" y="269490"/>
                  </a:lnTo>
                  <a:lnTo>
                    <a:pt x="300714" y="272689"/>
                  </a:lnTo>
                  <a:lnTo>
                    <a:pt x="240989" y="278484"/>
                  </a:lnTo>
                  <a:lnTo>
                    <a:pt x="185569" y="286699"/>
                  </a:lnTo>
                  <a:lnTo>
                    <a:pt x="135429" y="297157"/>
                  </a:lnTo>
                  <a:lnTo>
                    <a:pt x="91547" y="309683"/>
                  </a:lnTo>
                  <a:lnTo>
                    <a:pt x="54901" y="324100"/>
                  </a:lnTo>
                  <a:lnTo>
                    <a:pt x="20644" y="344661"/>
                  </a:lnTo>
                  <a:lnTo>
                    <a:pt x="0" y="387581"/>
                  </a:lnTo>
                  <a:lnTo>
                    <a:pt x="12436" y="408714"/>
                  </a:lnTo>
                  <a:lnTo>
                    <a:pt x="39261" y="428811"/>
                  </a:lnTo>
                  <a:lnTo>
                    <a:pt x="79887" y="447259"/>
                  </a:lnTo>
                  <a:lnTo>
                    <a:pt x="133726" y="463444"/>
                  </a:lnTo>
                  <a:lnTo>
                    <a:pt x="200189" y="476754"/>
                  </a:lnTo>
                  <a:lnTo>
                    <a:pt x="146845" y="496146"/>
                  </a:lnTo>
                  <a:lnTo>
                    <a:pt x="110527" y="517966"/>
                  </a:lnTo>
                  <a:lnTo>
                    <a:pt x="92212" y="541405"/>
                  </a:lnTo>
                  <a:lnTo>
                    <a:pt x="92874" y="565654"/>
                  </a:lnTo>
                  <a:lnTo>
                    <a:pt x="128558" y="599876"/>
                  </a:lnTo>
                  <a:lnTo>
                    <a:pt x="199093" y="628325"/>
                  </a:lnTo>
                  <a:lnTo>
                    <a:pt x="245100" y="639886"/>
                  </a:lnTo>
                  <a:lnTo>
                    <a:pt x="297023" y="649404"/>
                  </a:lnTo>
                  <a:lnTo>
                    <a:pt x="353932" y="656681"/>
                  </a:lnTo>
                  <a:lnTo>
                    <a:pt x="414894" y="661516"/>
                  </a:lnTo>
                  <a:lnTo>
                    <a:pt x="478976" y="663710"/>
                  </a:lnTo>
                  <a:lnTo>
                    <a:pt x="545248" y="663063"/>
                  </a:lnTo>
                  <a:lnTo>
                    <a:pt x="552868" y="666619"/>
                  </a:lnTo>
                  <a:lnTo>
                    <a:pt x="621280" y="692778"/>
                  </a:lnTo>
                  <a:lnTo>
                    <a:pt x="660206" y="704390"/>
                  </a:lnTo>
                  <a:lnTo>
                    <a:pt x="701938" y="715001"/>
                  </a:lnTo>
                  <a:lnTo>
                    <a:pt x="746222" y="724593"/>
                  </a:lnTo>
                  <a:lnTo>
                    <a:pt x="792802" y="733148"/>
                  </a:lnTo>
                  <a:lnTo>
                    <a:pt x="841424" y="740648"/>
                  </a:lnTo>
                  <a:lnTo>
                    <a:pt x="891832" y="747076"/>
                  </a:lnTo>
                  <a:lnTo>
                    <a:pt x="943772" y="752415"/>
                  </a:lnTo>
                  <a:lnTo>
                    <a:pt x="996987" y="756646"/>
                  </a:lnTo>
                  <a:lnTo>
                    <a:pt x="1051224" y="759753"/>
                  </a:lnTo>
                  <a:lnTo>
                    <a:pt x="1106227" y="761717"/>
                  </a:lnTo>
                  <a:lnTo>
                    <a:pt x="1161740" y="762521"/>
                  </a:lnTo>
                  <a:lnTo>
                    <a:pt x="1217510" y="762147"/>
                  </a:lnTo>
                  <a:lnTo>
                    <a:pt x="1273280" y="760577"/>
                  </a:lnTo>
                  <a:lnTo>
                    <a:pt x="1328796" y="757795"/>
                  </a:lnTo>
                  <a:lnTo>
                    <a:pt x="1383802" y="753782"/>
                  </a:lnTo>
                  <a:lnTo>
                    <a:pt x="1438044" y="748521"/>
                  </a:lnTo>
                  <a:lnTo>
                    <a:pt x="1491267" y="741994"/>
                  </a:lnTo>
                  <a:lnTo>
                    <a:pt x="1543214" y="734183"/>
                  </a:lnTo>
                  <a:lnTo>
                    <a:pt x="1580407" y="747902"/>
                  </a:lnTo>
                  <a:lnTo>
                    <a:pt x="1622079" y="760485"/>
                  </a:lnTo>
                  <a:lnTo>
                    <a:pt x="1667871" y="771856"/>
                  </a:lnTo>
                  <a:lnTo>
                    <a:pt x="1717427" y="781935"/>
                  </a:lnTo>
                  <a:lnTo>
                    <a:pt x="1770389" y="790646"/>
                  </a:lnTo>
                  <a:lnTo>
                    <a:pt x="1826399" y="797911"/>
                  </a:lnTo>
                  <a:lnTo>
                    <a:pt x="1885098" y="803652"/>
                  </a:lnTo>
                  <a:lnTo>
                    <a:pt x="1947808" y="807923"/>
                  </a:lnTo>
                  <a:lnTo>
                    <a:pt x="2010563" y="810391"/>
                  </a:lnTo>
                  <a:lnTo>
                    <a:pt x="2072966" y="811115"/>
                  </a:lnTo>
                  <a:lnTo>
                    <a:pt x="2134622" y="810153"/>
                  </a:lnTo>
                  <a:lnTo>
                    <a:pt x="2195135" y="807563"/>
                  </a:lnTo>
                  <a:lnTo>
                    <a:pt x="2254109" y="803402"/>
                  </a:lnTo>
                  <a:lnTo>
                    <a:pt x="2311148" y="797730"/>
                  </a:lnTo>
                  <a:lnTo>
                    <a:pt x="2365857" y="790603"/>
                  </a:lnTo>
                  <a:lnTo>
                    <a:pt x="2417839" y="782080"/>
                  </a:lnTo>
                  <a:lnTo>
                    <a:pt x="2466699" y="772220"/>
                  </a:lnTo>
                  <a:lnTo>
                    <a:pt x="2512040" y="761079"/>
                  </a:lnTo>
                  <a:lnTo>
                    <a:pt x="2553468" y="748717"/>
                  </a:lnTo>
                  <a:lnTo>
                    <a:pt x="2590585" y="735191"/>
                  </a:lnTo>
                  <a:lnTo>
                    <a:pt x="2650306" y="704879"/>
                  </a:lnTo>
                  <a:lnTo>
                    <a:pt x="2672117" y="688209"/>
                  </a:lnTo>
                  <a:lnTo>
                    <a:pt x="2715501" y="694884"/>
                  </a:lnTo>
                  <a:lnTo>
                    <a:pt x="2760740" y="700415"/>
                  </a:lnTo>
                  <a:lnTo>
                    <a:pt x="2807531" y="704783"/>
                  </a:lnTo>
                  <a:lnTo>
                    <a:pt x="2855571" y="707965"/>
                  </a:lnTo>
                  <a:lnTo>
                    <a:pt x="2904557" y="709940"/>
                  </a:lnTo>
                  <a:lnTo>
                    <a:pt x="2954184" y="710688"/>
                  </a:lnTo>
                  <a:lnTo>
                    <a:pt x="3027614" y="709495"/>
                  </a:lnTo>
                  <a:lnTo>
                    <a:pt x="3098120" y="705715"/>
                  </a:lnTo>
                  <a:lnTo>
                    <a:pt x="3165050" y="699522"/>
                  </a:lnTo>
                  <a:lnTo>
                    <a:pt x="3227757" y="691093"/>
                  </a:lnTo>
                  <a:lnTo>
                    <a:pt x="3285589" y="680601"/>
                  </a:lnTo>
                  <a:lnTo>
                    <a:pt x="3337899" y="668223"/>
                  </a:lnTo>
                  <a:lnTo>
                    <a:pt x="3384036" y="654132"/>
                  </a:lnTo>
                  <a:lnTo>
                    <a:pt x="3423351" y="638505"/>
                  </a:lnTo>
                  <a:lnTo>
                    <a:pt x="3478915" y="603341"/>
                  </a:lnTo>
                  <a:lnTo>
                    <a:pt x="3499395" y="564130"/>
                  </a:lnTo>
                  <a:lnTo>
                    <a:pt x="3552775" y="561415"/>
                  </a:lnTo>
                  <a:lnTo>
                    <a:pt x="3604909" y="557479"/>
                  </a:lnTo>
                  <a:lnTo>
                    <a:pt x="3655526" y="552351"/>
                  </a:lnTo>
                  <a:lnTo>
                    <a:pt x="3704355" y="546059"/>
                  </a:lnTo>
                  <a:lnTo>
                    <a:pt x="3751123" y="538630"/>
                  </a:lnTo>
                  <a:lnTo>
                    <a:pt x="3795559" y="530094"/>
                  </a:lnTo>
                  <a:lnTo>
                    <a:pt x="3860187" y="514548"/>
                  </a:lnTo>
                  <a:lnTo>
                    <a:pt x="3915293" y="497186"/>
                  </a:lnTo>
                  <a:lnTo>
                    <a:pt x="3960739" y="478298"/>
                  </a:lnTo>
                  <a:lnTo>
                    <a:pt x="3996384" y="458175"/>
                  </a:lnTo>
                  <a:lnTo>
                    <a:pt x="4037717" y="415382"/>
                  </a:lnTo>
                  <a:lnTo>
                    <a:pt x="4043125" y="393292"/>
                  </a:lnTo>
                  <a:lnTo>
                    <a:pt x="4038176" y="371128"/>
                  </a:lnTo>
                  <a:lnTo>
                    <a:pt x="4022731" y="349179"/>
                  </a:lnTo>
                  <a:lnTo>
                    <a:pt x="3996649" y="327735"/>
                  </a:lnTo>
                  <a:lnTo>
                    <a:pt x="3959791" y="307087"/>
                  </a:lnTo>
                  <a:lnTo>
                    <a:pt x="3912018" y="287524"/>
                  </a:lnTo>
                  <a:lnTo>
                    <a:pt x="3918591" y="283117"/>
                  </a:lnTo>
                  <a:lnTo>
                    <a:pt x="3948999" y="249662"/>
                  </a:lnTo>
                  <a:lnTo>
                    <a:pt x="3952307" y="229974"/>
                  </a:lnTo>
                  <a:lnTo>
                    <a:pt x="3945342" y="210685"/>
                  </a:lnTo>
                  <a:lnTo>
                    <a:pt x="3902760" y="174350"/>
                  </a:lnTo>
                  <a:lnTo>
                    <a:pt x="3868224" y="157821"/>
                  </a:lnTo>
                  <a:lnTo>
                    <a:pt x="3825580" y="142733"/>
                  </a:lnTo>
                  <a:lnTo>
                    <a:pt x="3775368" y="129345"/>
                  </a:lnTo>
                  <a:lnTo>
                    <a:pt x="3718130" y="117916"/>
                  </a:lnTo>
                  <a:lnTo>
                    <a:pt x="3654407" y="108707"/>
                  </a:lnTo>
                  <a:lnTo>
                    <a:pt x="3584739" y="101977"/>
                  </a:lnTo>
                  <a:lnTo>
                    <a:pt x="3564235" y="81324"/>
                  </a:lnTo>
                  <a:lnTo>
                    <a:pt x="3531288" y="62099"/>
                  </a:lnTo>
                  <a:lnTo>
                    <a:pt x="3486745" y="44684"/>
                  </a:lnTo>
                  <a:lnTo>
                    <a:pt x="3431450" y="29460"/>
                  </a:lnTo>
                  <a:lnTo>
                    <a:pt x="3385722" y="20158"/>
                  </a:lnTo>
                  <a:lnTo>
                    <a:pt x="3337212" y="12642"/>
                  </a:lnTo>
                  <a:lnTo>
                    <a:pt x="3286519" y="6898"/>
                  </a:lnTo>
                  <a:lnTo>
                    <a:pt x="3234244" y="2912"/>
                  </a:lnTo>
                  <a:lnTo>
                    <a:pt x="3180986" y="671"/>
                  </a:lnTo>
                  <a:lnTo>
                    <a:pt x="3127345" y="162"/>
                  </a:lnTo>
                  <a:lnTo>
                    <a:pt x="3073920" y="1370"/>
                  </a:lnTo>
                  <a:lnTo>
                    <a:pt x="3021311" y="4283"/>
                  </a:lnTo>
                  <a:lnTo>
                    <a:pt x="2970118" y="8886"/>
                  </a:lnTo>
                  <a:lnTo>
                    <a:pt x="2920941" y="15167"/>
                  </a:lnTo>
                  <a:lnTo>
                    <a:pt x="2874378" y="23112"/>
                  </a:lnTo>
                  <a:lnTo>
                    <a:pt x="2831031" y="32707"/>
                  </a:lnTo>
                  <a:lnTo>
                    <a:pt x="2791497" y="43938"/>
                  </a:lnTo>
                  <a:lnTo>
                    <a:pt x="2761200" y="34237"/>
                  </a:lnTo>
                  <a:lnTo>
                    <a:pt x="2689699" y="18024"/>
                  </a:lnTo>
                  <a:lnTo>
                    <a:pt x="2649257" y="11680"/>
                  </a:lnTo>
                  <a:lnTo>
                    <a:pt x="2593319" y="5420"/>
                  </a:lnTo>
                  <a:lnTo>
                    <a:pt x="2536075" y="1552"/>
                  </a:lnTo>
                  <a:lnTo>
                    <a:pt x="2478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7646" y="755395"/>
              <a:ext cx="238125" cy="1791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59622" y="2670"/>
              <a:ext cx="4043679" cy="811530"/>
            </a:xfrm>
            <a:custGeom>
              <a:avLst/>
              <a:gdLst/>
              <a:ahLst/>
              <a:cxnLst/>
              <a:rect l="l" t="t" r="r" b="b"/>
              <a:pathLst>
                <a:path w="4043679" h="811530">
                  <a:moveTo>
                    <a:pt x="367194" y="267077"/>
                  </a:moveTo>
                  <a:lnTo>
                    <a:pt x="361480" y="246971"/>
                  </a:lnTo>
                  <a:lnTo>
                    <a:pt x="364205" y="227243"/>
                  </a:lnTo>
                  <a:lnTo>
                    <a:pt x="374963" y="208038"/>
                  </a:lnTo>
                  <a:lnTo>
                    <a:pt x="418959" y="171782"/>
                  </a:lnTo>
                  <a:lnTo>
                    <a:pt x="490226" y="139363"/>
                  </a:lnTo>
                  <a:lnTo>
                    <a:pt x="535071" y="124956"/>
                  </a:lnTo>
                  <a:lnTo>
                    <a:pt x="585518" y="111944"/>
                  </a:lnTo>
                  <a:lnTo>
                    <a:pt x="641161" y="100472"/>
                  </a:lnTo>
                  <a:lnTo>
                    <a:pt x="701594" y="90686"/>
                  </a:lnTo>
                  <a:lnTo>
                    <a:pt x="766411" y="82731"/>
                  </a:lnTo>
                  <a:lnTo>
                    <a:pt x="835208" y="76752"/>
                  </a:lnTo>
                  <a:lnTo>
                    <a:pt x="907579" y="72894"/>
                  </a:lnTo>
                  <a:lnTo>
                    <a:pt x="960167" y="71547"/>
                  </a:lnTo>
                  <a:lnTo>
                    <a:pt x="1012694" y="71400"/>
                  </a:lnTo>
                  <a:lnTo>
                    <a:pt x="1064896" y="72441"/>
                  </a:lnTo>
                  <a:lnTo>
                    <a:pt x="1116510" y="74656"/>
                  </a:lnTo>
                  <a:lnTo>
                    <a:pt x="1167273" y="78033"/>
                  </a:lnTo>
                  <a:lnTo>
                    <a:pt x="1216922" y="82556"/>
                  </a:lnTo>
                  <a:lnTo>
                    <a:pt x="1265192" y="88214"/>
                  </a:lnTo>
                  <a:lnTo>
                    <a:pt x="1311820" y="94992"/>
                  </a:lnTo>
                  <a:lnTo>
                    <a:pt x="1342057" y="81371"/>
                  </a:lnTo>
                  <a:lnTo>
                    <a:pt x="1416367" y="58087"/>
                  </a:lnTo>
                  <a:lnTo>
                    <a:pt x="1459430" y="48510"/>
                  </a:lnTo>
                  <a:lnTo>
                    <a:pt x="1505756" y="40364"/>
                  </a:lnTo>
                  <a:lnTo>
                    <a:pt x="1554840" y="33693"/>
                  </a:lnTo>
                  <a:lnTo>
                    <a:pt x="1606175" y="28540"/>
                  </a:lnTo>
                  <a:lnTo>
                    <a:pt x="1659255" y="24945"/>
                  </a:lnTo>
                  <a:lnTo>
                    <a:pt x="1713576" y="22951"/>
                  </a:lnTo>
                  <a:lnTo>
                    <a:pt x="1768630" y="22600"/>
                  </a:lnTo>
                  <a:lnTo>
                    <a:pt x="1823912" y="23936"/>
                  </a:lnTo>
                  <a:lnTo>
                    <a:pt x="1878915" y="26999"/>
                  </a:lnTo>
                  <a:lnTo>
                    <a:pt x="1933134" y="31832"/>
                  </a:lnTo>
                  <a:lnTo>
                    <a:pt x="1986063" y="38477"/>
                  </a:lnTo>
                  <a:lnTo>
                    <a:pt x="2047071" y="48955"/>
                  </a:lnTo>
                  <a:lnTo>
                    <a:pt x="2101887" y="61718"/>
                  </a:lnTo>
                  <a:lnTo>
                    <a:pt x="2132762" y="47511"/>
                  </a:lnTo>
                  <a:lnTo>
                    <a:pt x="2169955" y="35006"/>
                  </a:lnTo>
                  <a:lnTo>
                    <a:pt x="2212620" y="24278"/>
                  </a:lnTo>
                  <a:lnTo>
                    <a:pt x="2259910" y="15406"/>
                  </a:lnTo>
                  <a:lnTo>
                    <a:pt x="2310978" y="8465"/>
                  </a:lnTo>
                  <a:lnTo>
                    <a:pt x="2364975" y="3533"/>
                  </a:lnTo>
                  <a:lnTo>
                    <a:pt x="2421055" y="685"/>
                  </a:lnTo>
                  <a:lnTo>
                    <a:pt x="2478371" y="0"/>
                  </a:lnTo>
                  <a:lnTo>
                    <a:pt x="2536075" y="1552"/>
                  </a:lnTo>
                  <a:lnTo>
                    <a:pt x="2593319" y="5420"/>
                  </a:lnTo>
                  <a:lnTo>
                    <a:pt x="2649257" y="11680"/>
                  </a:lnTo>
                  <a:lnTo>
                    <a:pt x="2689699" y="18024"/>
                  </a:lnTo>
                  <a:lnTo>
                    <a:pt x="2727140" y="25571"/>
                  </a:lnTo>
                  <a:lnTo>
                    <a:pt x="2791497" y="43938"/>
                  </a:lnTo>
                  <a:lnTo>
                    <a:pt x="2831031" y="32707"/>
                  </a:lnTo>
                  <a:lnTo>
                    <a:pt x="2874378" y="23112"/>
                  </a:lnTo>
                  <a:lnTo>
                    <a:pt x="2920941" y="15167"/>
                  </a:lnTo>
                  <a:lnTo>
                    <a:pt x="2970118" y="8886"/>
                  </a:lnTo>
                  <a:lnTo>
                    <a:pt x="3021311" y="4283"/>
                  </a:lnTo>
                  <a:lnTo>
                    <a:pt x="3073920" y="1370"/>
                  </a:lnTo>
                  <a:lnTo>
                    <a:pt x="3127345" y="162"/>
                  </a:lnTo>
                  <a:lnTo>
                    <a:pt x="3180986" y="671"/>
                  </a:lnTo>
                  <a:lnTo>
                    <a:pt x="3234244" y="2912"/>
                  </a:lnTo>
                  <a:lnTo>
                    <a:pt x="3286519" y="6898"/>
                  </a:lnTo>
                  <a:lnTo>
                    <a:pt x="3337212" y="12642"/>
                  </a:lnTo>
                  <a:lnTo>
                    <a:pt x="3385722" y="20158"/>
                  </a:lnTo>
                  <a:lnTo>
                    <a:pt x="3431450" y="29460"/>
                  </a:lnTo>
                  <a:lnTo>
                    <a:pt x="3486745" y="44684"/>
                  </a:lnTo>
                  <a:lnTo>
                    <a:pt x="3531288" y="62099"/>
                  </a:lnTo>
                  <a:lnTo>
                    <a:pt x="3564235" y="81324"/>
                  </a:lnTo>
                  <a:lnTo>
                    <a:pt x="3584739" y="101977"/>
                  </a:lnTo>
                  <a:lnTo>
                    <a:pt x="3654407" y="108707"/>
                  </a:lnTo>
                  <a:lnTo>
                    <a:pt x="3718130" y="117916"/>
                  </a:lnTo>
                  <a:lnTo>
                    <a:pt x="3775368" y="129345"/>
                  </a:lnTo>
                  <a:lnTo>
                    <a:pt x="3825580" y="142733"/>
                  </a:lnTo>
                  <a:lnTo>
                    <a:pt x="3868224" y="157821"/>
                  </a:lnTo>
                  <a:lnTo>
                    <a:pt x="3902760" y="174350"/>
                  </a:lnTo>
                  <a:lnTo>
                    <a:pt x="3945342" y="210685"/>
                  </a:lnTo>
                  <a:lnTo>
                    <a:pt x="3952307" y="229974"/>
                  </a:lnTo>
                  <a:lnTo>
                    <a:pt x="3948999" y="249662"/>
                  </a:lnTo>
                  <a:lnTo>
                    <a:pt x="3918591" y="283117"/>
                  </a:lnTo>
                  <a:lnTo>
                    <a:pt x="3912018" y="287524"/>
                  </a:lnTo>
                  <a:lnTo>
                    <a:pt x="3959791" y="307087"/>
                  </a:lnTo>
                  <a:lnTo>
                    <a:pt x="3996649" y="327735"/>
                  </a:lnTo>
                  <a:lnTo>
                    <a:pt x="4022731" y="349179"/>
                  </a:lnTo>
                  <a:lnTo>
                    <a:pt x="4038176" y="371128"/>
                  </a:lnTo>
                  <a:lnTo>
                    <a:pt x="4043125" y="393292"/>
                  </a:lnTo>
                  <a:lnTo>
                    <a:pt x="4037717" y="415382"/>
                  </a:lnTo>
                  <a:lnTo>
                    <a:pt x="3996384" y="458175"/>
                  </a:lnTo>
                  <a:lnTo>
                    <a:pt x="3960739" y="478298"/>
                  </a:lnTo>
                  <a:lnTo>
                    <a:pt x="3915293" y="497186"/>
                  </a:lnTo>
                  <a:lnTo>
                    <a:pt x="3860187" y="514548"/>
                  </a:lnTo>
                  <a:lnTo>
                    <a:pt x="3795559" y="530094"/>
                  </a:lnTo>
                  <a:lnTo>
                    <a:pt x="3751123" y="538630"/>
                  </a:lnTo>
                  <a:lnTo>
                    <a:pt x="3704355" y="546059"/>
                  </a:lnTo>
                  <a:lnTo>
                    <a:pt x="3655526" y="552351"/>
                  </a:lnTo>
                  <a:lnTo>
                    <a:pt x="3604909" y="557479"/>
                  </a:lnTo>
                  <a:lnTo>
                    <a:pt x="3552775" y="561415"/>
                  </a:lnTo>
                  <a:lnTo>
                    <a:pt x="3499395" y="564130"/>
                  </a:lnTo>
                  <a:lnTo>
                    <a:pt x="3493865" y="584154"/>
                  </a:lnTo>
                  <a:lnTo>
                    <a:pt x="3455193" y="621516"/>
                  </a:lnTo>
                  <a:lnTo>
                    <a:pt x="3384036" y="654132"/>
                  </a:lnTo>
                  <a:lnTo>
                    <a:pt x="3337899" y="668223"/>
                  </a:lnTo>
                  <a:lnTo>
                    <a:pt x="3285589" y="680601"/>
                  </a:lnTo>
                  <a:lnTo>
                    <a:pt x="3227757" y="691093"/>
                  </a:lnTo>
                  <a:lnTo>
                    <a:pt x="3165050" y="699522"/>
                  </a:lnTo>
                  <a:lnTo>
                    <a:pt x="3098120" y="705715"/>
                  </a:lnTo>
                  <a:lnTo>
                    <a:pt x="3027614" y="709495"/>
                  </a:lnTo>
                  <a:lnTo>
                    <a:pt x="2954184" y="710688"/>
                  </a:lnTo>
                  <a:lnTo>
                    <a:pt x="2904557" y="709940"/>
                  </a:lnTo>
                  <a:lnTo>
                    <a:pt x="2855571" y="707965"/>
                  </a:lnTo>
                  <a:lnTo>
                    <a:pt x="2807531" y="704783"/>
                  </a:lnTo>
                  <a:lnTo>
                    <a:pt x="2760740" y="700415"/>
                  </a:lnTo>
                  <a:lnTo>
                    <a:pt x="2715501" y="694884"/>
                  </a:lnTo>
                  <a:lnTo>
                    <a:pt x="2672117" y="688209"/>
                  </a:lnTo>
                  <a:lnTo>
                    <a:pt x="2650306" y="704879"/>
                  </a:lnTo>
                  <a:lnTo>
                    <a:pt x="2590585" y="735191"/>
                  </a:lnTo>
                  <a:lnTo>
                    <a:pt x="2553468" y="748717"/>
                  </a:lnTo>
                  <a:lnTo>
                    <a:pt x="2512040" y="761079"/>
                  </a:lnTo>
                  <a:lnTo>
                    <a:pt x="2466699" y="772220"/>
                  </a:lnTo>
                  <a:lnTo>
                    <a:pt x="2417839" y="782080"/>
                  </a:lnTo>
                  <a:lnTo>
                    <a:pt x="2365857" y="790603"/>
                  </a:lnTo>
                  <a:lnTo>
                    <a:pt x="2311148" y="797730"/>
                  </a:lnTo>
                  <a:lnTo>
                    <a:pt x="2254109" y="803402"/>
                  </a:lnTo>
                  <a:lnTo>
                    <a:pt x="2195135" y="807563"/>
                  </a:lnTo>
                  <a:lnTo>
                    <a:pt x="2134622" y="810153"/>
                  </a:lnTo>
                  <a:lnTo>
                    <a:pt x="2072966" y="811115"/>
                  </a:lnTo>
                  <a:lnTo>
                    <a:pt x="2010563" y="810391"/>
                  </a:lnTo>
                  <a:lnTo>
                    <a:pt x="1947808" y="807923"/>
                  </a:lnTo>
                  <a:lnTo>
                    <a:pt x="1885098" y="803652"/>
                  </a:lnTo>
                  <a:lnTo>
                    <a:pt x="1826399" y="797911"/>
                  </a:lnTo>
                  <a:lnTo>
                    <a:pt x="1770389" y="790646"/>
                  </a:lnTo>
                  <a:lnTo>
                    <a:pt x="1717427" y="781935"/>
                  </a:lnTo>
                  <a:lnTo>
                    <a:pt x="1667871" y="771856"/>
                  </a:lnTo>
                  <a:lnTo>
                    <a:pt x="1622079" y="760485"/>
                  </a:lnTo>
                  <a:lnTo>
                    <a:pt x="1580407" y="747902"/>
                  </a:lnTo>
                  <a:lnTo>
                    <a:pt x="1543214" y="734183"/>
                  </a:lnTo>
                  <a:lnTo>
                    <a:pt x="1491267" y="741994"/>
                  </a:lnTo>
                  <a:lnTo>
                    <a:pt x="1438044" y="748521"/>
                  </a:lnTo>
                  <a:lnTo>
                    <a:pt x="1383802" y="753782"/>
                  </a:lnTo>
                  <a:lnTo>
                    <a:pt x="1328796" y="757795"/>
                  </a:lnTo>
                  <a:lnTo>
                    <a:pt x="1273280" y="760577"/>
                  </a:lnTo>
                  <a:lnTo>
                    <a:pt x="1217510" y="762147"/>
                  </a:lnTo>
                  <a:lnTo>
                    <a:pt x="1161740" y="762521"/>
                  </a:lnTo>
                  <a:lnTo>
                    <a:pt x="1106227" y="761717"/>
                  </a:lnTo>
                  <a:lnTo>
                    <a:pt x="1051224" y="759753"/>
                  </a:lnTo>
                  <a:lnTo>
                    <a:pt x="996987" y="756646"/>
                  </a:lnTo>
                  <a:lnTo>
                    <a:pt x="943772" y="752415"/>
                  </a:lnTo>
                  <a:lnTo>
                    <a:pt x="891832" y="747076"/>
                  </a:lnTo>
                  <a:lnTo>
                    <a:pt x="841424" y="740648"/>
                  </a:lnTo>
                  <a:lnTo>
                    <a:pt x="792802" y="733148"/>
                  </a:lnTo>
                  <a:lnTo>
                    <a:pt x="746222" y="724593"/>
                  </a:lnTo>
                  <a:lnTo>
                    <a:pt x="701938" y="715001"/>
                  </a:lnTo>
                  <a:lnTo>
                    <a:pt x="660206" y="704390"/>
                  </a:lnTo>
                  <a:lnTo>
                    <a:pt x="621280" y="692778"/>
                  </a:lnTo>
                  <a:lnTo>
                    <a:pt x="552868" y="666619"/>
                  </a:lnTo>
                  <a:lnTo>
                    <a:pt x="550328" y="665349"/>
                  </a:lnTo>
                  <a:lnTo>
                    <a:pt x="547788" y="664206"/>
                  </a:lnTo>
                  <a:lnTo>
                    <a:pt x="545248" y="663063"/>
                  </a:lnTo>
                  <a:lnTo>
                    <a:pt x="478976" y="663710"/>
                  </a:lnTo>
                  <a:lnTo>
                    <a:pt x="414894" y="661516"/>
                  </a:lnTo>
                  <a:lnTo>
                    <a:pt x="353932" y="656681"/>
                  </a:lnTo>
                  <a:lnTo>
                    <a:pt x="297023" y="649404"/>
                  </a:lnTo>
                  <a:lnTo>
                    <a:pt x="245100" y="639886"/>
                  </a:lnTo>
                  <a:lnTo>
                    <a:pt x="199093" y="628325"/>
                  </a:lnTo>
                  <a:lnTo>
                    <a:pt x="159935" y="614922"/>
                  </a:lnTo>
                  <a:lnTo>
                    <a:pt x="105894" y="583387"/>
                  </a:lnTo>
                  <a:lnTo>
                    <a:pt x="92212" y="541405"/>
                  </a:lnTo>
                  <a:lnTo>
                    <a:pt x="110527" y="517966"/>
                  </a:lnTo>
                  <a:lnTo>
                    <a:pt x="146845" y="496146"/>
                  </a:lnTo>
                  <a:lnTo>
                    <a:pt x="200189" y="476754"/>
                  </a:lnTo>
                  <a:lnTo>
                    <a:pt x="133726" y="463444"/>
                  </a:lnTo>
                  <a:lnTo>
                    <a:pt x="79887" y="447259"/>
                  </a:lnTo>
                  <a:lnTo>
                    <a:pt x="39261" y="428811"/>
                  </a:lnTo>
                  <a:lnTo>
                    <a:pt x="12436" y="408714"/>
                  </a:lnTo>
                  <a:lnTo>
                    <a:pt x="0" y="387581"/>
                  </a:lnTo>
                  <a:lnTo>
                    <a:pt x="2540" y="366026"/>
                  </a:lnTo>
                  <a:lnTo>
                    <a:pt x="54901" y="324100"/>
                  </a:lnTo>
                  <a:lnTo>
                    <a:pt x="91547" y="309683"/>
                  </a:lnTo>
                  <a:lnTo>
                    <a:pt x="135429" y="297157"/>
                  </a:lnTo>
                  <a:lnTo>
                    <a:pt x="185569" y="286699"/>
                  </a:lnTo>
                  <a:lnTo>
                    <a:pt x="240989" y="278484"/>
                  </a:lnTo>
                  <a:lnTo>
                    <a:pt x="300714" y="272689"/>
                  </a:lnTo>
                  <a:lnTo>
                    <a:pt x="363765" y="269490"/>
                  </a:lnTo>
                  <a:lnTo>
                    <a:pt x="367194" y="267077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453" y="743204"/>
              <a:ext cx="262508" cy="2035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64129" y="43941"/>
              <a:ext cx="3705860" cy="690245"/>
            </a:xfrm>
            <a:custGeom>
              <a:avLst/>
              <a:gdLst/>
              <a:ahLst/>
              <a:cxnLst/>
              <a:rect l="l" t="t" r="r" b="b"/>
              <a:pathLst>
                <a:path w="3705860" h="690245">
                  <a:moveTo>
                    <a:pt x="236855" y="447293"/>
                  </a:moveTo>
                  <a:lnTo>
                    <a:pt x="187338" y="447528"/>
                  </a:lnTo>
                  <a:lnTo>
                    <a:pt x="138357" y="446123"/>
                  </a:lnTo>
                  <a:lnTo>
                    <a:pt x="90450" y="443115"/>
                  </a:lnTo>
                  <a:lnTo>
                    <a:pt x="44152" y="438540"/>
                  </a:lnTo>
                  <a:lnTo>
                    <a:pt x="0" y="432434"/>
                  </a:lnTo>
                </a:path>
                <a:path w="3705860" h="690245">
                  <a:moveTo>
                    <a:pt x="445769" y="610996"/>
                  </a:moveTo>
                  <a:lnTo>
                    <a:pt x="420540" y="613521"/>
                  </a:lnTo>
                  <a:lnTo>
                    <a:pt x="394811" y="615568"/>
                  </a:lnTo>
                  <a:lnTo>
                    <a:pt x="368653" y="617140"/>
                  </a:lnTo>
                  <a:lnTo>
                    <a:pt x="342138" y="618235"/>
                  </a:lnTo>
                </a:path>
                <a:path w="3705860" h="690245">
                  <a:moveTo>
                    <a:pt x="1338580" y="689736"/>
                  </a:moveTo>
                  <a:lnTo>
                    <a:pt x="1320583" y="681902"/>
                  </a:lnTo>
                  <a:lnTo>
                    <a:pt x="1304147" y="673830"/>
                  </a:lnTo>
                  <a:lnTo>
                    <a:pt x="1289305" y="665519"/>
                  </a:lnTo>
                  <a:lnTo>
                    <a:pt x="1276095" y="656970"/>
                  </a:lnTo>
                </a:path>
                <a:path w="3705860" h="690245">
                  <a:moveTo>
                    <a:pt x="2493010" y="608202"/>
                  </a:moveTo>
                  <a:lnTo>
                    <a:pt x="2489370" y="617319"/>
                  </a:lnTo>
                  <a:lnTo>
                    <a:pt x="2483993" y="626363"/>
                  </a:lnTo>
                  <a:lnTo>
                    <a:pt x="2476900" y="635313"/>
                  </a:lnTo>
                  <a:lnTo>
                    <a:pt x="2468118" y="644143"/>
                  </a:lnTo>
                </a:path>
                <a:path w="3705860" h="690245">
                  <a:moveTo>
                    <a:pt x="2988691" y="386841"/>
                  </a:moveTo>
                  <a:lnTo>
                    <a:pt x="3064595" y="399115"/>
                  </a:lnTo>
                  <a:lnTo>
                    <a:pt x="3131150" y="414337"/>
                  </a:lnTo>
                  <a:lnTo>
                    <a:pt x="3187469" y="432112"/>
                  </a:lnTo>
                  <a:lnTo>
                    <a:pt x="3232662" y="452043"/>
                  </a:lnTo>
                  <a:lnTo>
                    <a:pt x="3265841" y="473737"/>
                  </a:lnTo>
                  <a:lnTo>
                    <a:pt x="3286117" y="496796"/>
                  </a:lnTo>
                  <a:lnTo>
                    <a:pt x="3292602" y="520826"/>
                  </a:lnTo>
                </a:path>
                <a:path w="3705860" h="690245">
                  <a:moveTo>
                    <a:pt x="3705605" y="244221"/>
                  </a:moveTo>
                  <a:lnTo>
                    <a:pt x="3679898" y="258345"/>
                  </a:lnTo>
                  <a:lnTo>
                    <a:pt x="3648535" y="271494"/>
                  </a:lnTo>
                  <a:lnTo>
                    <a:pt x="3611862" y="283547"/>
                  </a:lnTo>
                  <a:lnTo>
                    <a:pt x="3570224" y="294385"/>
                  </a:lnTo>
                </a:path>
                <a:path w="3705860" h="690245">
                  <a:moveTo>
                    <a:pt x="3380867" y="57911"/>
                  </a:moveTo>
                  <a:lnTo>
                    <a:pt x="3385947" y="65658"/>
                  </a:lnTo>
                  <a:lnTo>
                    <a:pt x="3388359" y="73659"/>
                  </a:lnTo>
                  <a:lnTo>
                    <a:pt x="3387979" y="81660"/>
                  </a:lnTo>
                </a:path>
                <a:path w="3705860" h="690245">
                  <a:moveTo>
                    <a:pt x="2516505" y="30225"/>
                  </a:moveTo>
                  <a:lnTo>
                    <a:pt x="2530732" y="22181"/>
                  </a:lnTo>
                  <a:lnTo>
                    <a:pt x="2547080" y="14446"/>
                  </a:lnTo>
                  <a:lnTo>
                    <a:pt x="2565475" y="7044"/>
                  </a:lnTo>
                  <a:lnTo>
                    <a:pt x="2585847" y="0"/>
                  </a:lnTo>
                </a:path>
                <a:path w="3705860" h="690245">
                  <a:moveTo>
                    <a:pt x="1867916" y="44703"/>
                  </a:moveTo>
                  <a:lnTo>
                    <a:pt x="1874103" y="37919"/>
                  </a:lnTo>
                  <a:lnTo>
                    <a:pt x="1881790" y="31289"/>
                  </a:lnTo>
                  <a:lnTo>
                    <a:pt x="1890954" y="24826"/>
                  </a:lnTo>
                  <a:lnTo>
                    <a:pt x="1901570" y="18541"/>
                  </a:lnTo>
                </a:path>
                <a:path w="3705860" h="690245">
                  <a:moveTo>
                    <a:pt x="1106932" y="53466"/>
                  </a:moveTo>
                  <a:lnTo>
                    <a:pt x="1139350" y="59060"/>
                  </a:lnTo>
                  <a:lnTo>
                    <a:pt x="1170447" y="65166"/>
                  </a:lnTo>
                  <a:lnTo>
                    <a:pt x="1200140" y="71772"/>
                  </a:lnTo>
                  <a:lnTo>
                    <a:pt x="1228344" y="78866"/>
                  </a:lnTo>
                </a:path>
                <a:path w="3705860" h="690245">
                  <a:moveTo>
                    <a:pt x="183895" y="252349"/>
                  </a:moveTo>
                  <a:lnTo>
                    <a:pt x="177135" y="245826"/>
                  </a:lnTo>
                  <a:lnTo>
                    <a:pt x="171338" y="239220"/>
                  </a:lnTo>
                  <a:lnTo>
                    <a:pt x="166518" y="232542"/>
                  </a:lnTo>
                  <a:lnTo>
                    <a:pt x="162687" y="225805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73" rIns="0" bIns="0" rtlCol="0">
            <a:spAutoFit/>
          </a:bodyPr>
          <a:lstStyle/>
          <a:p>
            <a:pPr marL="2154555">
              <a:lnSpc>
                <a:spcPct val="100000"/>
              </a:lnSpc>
              <a:spcBef>
                <a:spcPts val="100"/>
              </a:spcBef>
            </a:pPr>
            <a:r>
              <a:rPr dirty="0"/>
              <a:t>Kết</a:t>
            </a:r>
            <a:r>
              <a:rPr spc="-15" dirty="0"/>
              <a:t> </a:t>
            </a:r>
            <a:r>
              <a:rPr dirty="0"/>
              <a:t>quả</a:t>
            </a:r>
            <a:r>
              <a:rPr spc="-30" dirty="0"/>
              <a:t> </a:t>
            </a:r>
            <a:r>
              <a:rPr dirty="0"/>
              <a:t>đạt</a:t>
            </a:r>
            <a:r>
              <a:rPr spc="-30" dirty="0"/>
              <a:t> </a:t>
            </a:r>
            <a:r>
              <a:rPr spc="-10" dirty="0"/>
              <a:t>được: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9600" y="2514600"/>
            <a:ext cx="795177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7820" indent="145415" algn="just">
              <a:lnSpc>
                <a:spcPct val="100000"/>
              </a:lnSpc>
              <a:spcBef>
                <a:spcPts val="100"/>
              </a:spcBef>
              <a:buSzPct val="83333"/>
              <a:buFont typeface="Times New Roman"/>
              <a:buChar char="-"/>
              <a:tabLst>
                <a:tab pos="158115" algn="l"/>
              </a:tabLst>
            </a:pP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hứng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thú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cực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say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mê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tập,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khả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năng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biết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hai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trên của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qua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từng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giai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đoạn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đồng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đều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hơn.</a:t>
            </a:r>
            <a:endParaRPr sz="2400" dirty="0">
              <a:latin typeface="Times New Roman"/>
              <a:cs typeface="Times New Roman"/>
            </a:endParaRPr>
          </a:p>
          <a:p>
            <a:pPr marL="186055" indent="-173355" algn="just">
              <a:lnSpc>
                <a:spcPct val="100000"/>
              </a:lnSpc>
              <a:buChar char="-"/>
              <a:tabLst>
                <a:tab pos="186055" algn="l"/>
              </a:tabLst>
            </a:pP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hứng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thú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tham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gia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vào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học.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17272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85420" algn="l"/>
              </a:tabLst>
            </a:pP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mạnh dạn,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tự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tin,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nắm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chắc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kiến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thức,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kỹ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năng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nội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dung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142" y="772164"/>
              <a:ext cx="7654263" cy="504985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7326" y="2522931"/>
            <a:ext cx="4614545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10"/>
              </a:spcBef>
            </a:pPr>
            <a:r>
              <a:rPr sz="4000" b="0" dirty="0">
                <a:latin typeface="Times New Roman"/>
                <a:cs typeface="Times New Roman"/>
              </a:rPr>
              <a:t>Cảm</a:t>
            </a:r>
            <a:r>
              <a:rPr sz="4000" b="0" spc="-25" dirty="0">
                <a:latin typeface="Times New Roman"/>
                <a:cs typeface="Times New Roman"/>
              </a:rPr>
              <a:t> </a:t>
            </a:r>
            <a:r>
              <a:rPr sz="4000" b="0" dirty="0">
                <a:latin typeface="Times New Roman"/>
                <a:cs typeface="Times New Roman"/>
              </a:rPr>
              <a:t>ơn</a:t>
            </a:r>
            <a:r>
              <a:rPr sz="4000" b="0" spc="-15" dirty="0">
                <a:latin typeface="Times New Roman"/>
                <a:cs typeface="Times New Roman"/>
              </a:rPr>
              <a:t> </a:t>
            </a:r>
            <a:r>
              <a:rPr sz="4000" b="0" dirty="0">
                <a:latin typeface="Times New Roman"/>
                <a:cs typeface="Times New Roman"/>
              </a:rPr>
              <a:t>quý</a:t>
            </a:r>
            <a:r>
              <a:rPr sz="4000" b="0" spc="-35" dirty="0">
                <a:latin typeface="Times New Roman"/>
                <a:cs typeface="Times New Roman"/>
              </a:rPr>
              <a:t> </a:t>
            </a:r>
            <a:r>
              <a:rPr sz="4000" b="0" dirty="0">
                <a:latin typeface="Times New Roman"/>
                <a:cs typeface="Times New Roman"/>
              </a:rPr>
              <a:t>Ban</a:t>
            </a:r>
            <a:r>
              <a:rPr sz="4000" b="0" spc="-10" dirty="0">
                <a:latin typeface="Times New Roman"/>
                <a:cs typeface="Times New Roman"/>
              </a:rPr>
              <a:t> </a:t>
            </a:r>
            <a:r>
              <a:rPr sz="4000" b="0" spc="-20" dirty="0">
                <a:latin typeface="Times New Roman"/>
                <a:cs typeface="Times New Roman"/>
              </a:rPr>
              <a:t>giám </a:t>
            </a:r>
            <a:r>
              <a:rPr sz="4000" b="0" dirty="0">
                <a:latin typeface="Times New Roman"/>
                <a:cs typeface="Times New Roman"/>
              </a:rPr>
              <a:t>khảo</a:t>
            </a:r>
            <a:r>
              <a:rPr sz="4000" b="0" spc="-30" dirty="0">
                <a:latin typeface="Times New Roman"/>
                <a:cs typeface="Times New Roman"/>
              </a:rPr>
              <a:t> </a:t>
            </a:r>
            <a:r>
              <a:rPr sz="4000" b="0" dirty="0">
                <a:latin typeface="Times New Roman"/>
                <a:cs typeface="Times New Roman"/>
              </a:rPr>
              <a:t>đã</a:t>
            </a:r>
            <a:r>
              <a:rPr sz="4000" b="0" spc="-25" dirty="0">
                <a:latin typeface="Times New Roman"/>
                <a:cs typeface="Times New Roman"/>
              </a:rPr>
              <a:t> </a:t>
            </a:r>
            <a:r>
              <a:rPr sz="4000" b="0" dirty="0">
                <a:latin typeface="Times New Roman"/>
                <a:cs typeface="Times New Roman"/>
              </a:rPr>
              <a:t>lắng</a:t>
            </a:r>
            <a:r>
              <a:rPr sz="4000" b="0" spc="-10" dirty="0">
                <a:latin typeface="Times New Roman"/>
                <a:cs typeface="Times New Roman"/>
              </a:rPr>
              <a:t> nghe!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6400" y="228600"/>
              <a:ext cx="5638800" cy="685800"/>
            </a:xfrm>
            <a:custGeom>
              <a:avLst/>
              <a:gdLst/>
              <a:ahLst/>
              <a:cxnLst/>
              <a:rect l="l" t="t" r="r" b="b"/>
              <a:pathLst>
                <a:path w="5638800" h="685800">
                  <a:moveTo>
                    <a:pt x="2819400" y="0"/>
                  </a:moveTo>
                  <a:lnTo>
                    <a:pt x="2740481" y="131"/>
                  </a:lnTo>
                  <a:lnTo>
                    <a:pt x="2662100" y="524"/>
                  </a:lnTo>
                  <a:lnTo>
                    <a:pt x="2584283" y="1175"/>
                  </a:lnTo>
                  <a:lnTo>
                    <a:pt x="2507059" y="2080"/>
                  </a:lnTo>
                  <a:lnTo>
                    <a:pt x="2430457" y="3236"/>
                  </a:lnTo>
                  <a:lnTo>
                    <a:pt x="2354504" y="4639"/>
                  </a:lnTo>
                  <a:lnTo>
                    <a:pt x="2279229" y="6287"/>
                  </a:lnTo>
                  <a:lnTo>
                    <a:pt x="2204661" y="8175"/>
                  </a:lnTo>
                  <a:lnTo>
                    <a:pt x="2130826" y="10300"/>
                  </a:lnTo>
                  <a:lnTo>
                    <a:pt x="2057755" y="12659"/>
                  </a:lnTo>
                  <a:lnTo>
                    <a:pt x="1985474" y="15248"/>
                  </a:lnTo>
                  <a:lnTo>
                    <a:pt x="1914012" y="18064"/>
                  </a:lnTo>
                  <a:lnTo>
                    <a:pt x="1843398" y="21103"/>
                  </a:lnTo>
                  <a:lnTo>
                    <a:pt x="1773659" y="24363"/>
                  </a:lnTo>
                  <a:lnTo>
                    <a:pt x="1704824" y="27838"/>
                  </a:lnTo>
                  <a:lnTo>
                    <a:pt x="1636922" y="31527"/>
                  </a:lnTo>
                  <a:lnTo>
                    <a:pt x="1569980" y="35426"/>
                  </a:lnTo>
                  <a:lnTo>
                    <a:pt x="1504027" y="39530"/>
                  </a:lnTo>
                  <a:lnTo>
                    <a:pt x="1439091" y="43838"/>
                  </a:lnTo>
                  <a:lnTo>
                    <a:pt x="1375199" y="48344"/>
                  </a:lnTo>
                  <a:lnTo>
                    <a:pt x="1312382" y="53047"/>
                  </a:lnTo>
                  <a:lnTo>
                    <a:pt x="1250666" y="57942"/>
                  </a:lnTo>
                  <a:lnTo>
                    <a:pt x="1190080" y="63026"/>
                  </a:lnTo>
                  <a:lnTo>
                    <a:pt x="1130653" y="68295"/>
                  </a:lnTo>
                  <a:lnTo>
                    <a:pt x="1072412" y="73747"/>
                  </a:lnTo>
                  <a:lnTo>
                    <a:pt x="1015386" y="79377"/>
                  </a:lnTo>
                  <a:lnTo>
                    <a:pt x="959603" y="85183"/>
                  </a:lnTo>
                  <a:lnTo>
                    <a:pt x="905091" y="91160"/>
                  </a:lnTo>
                  <a:lnTo>
                    <a:pt x="851879" y="97306"/>
                  </a:lnTo>
                  <a:lnTo>
                    <a:pt x="799995" y="103616"/>
                  </a:lnTo>
                  <a:lnTo>
                    <a:pt x="749467" y="110088"/>
                  </a:lnTo>
                  <a:lnTo>
                    <a:pt x="700323" y="116718"/>
                  </a:lnTo>
                  <a:lnTo>
                    <a:pt x="652592" y="123503"/>
                  </a:lnTo>
                  <a:lnTo>
                    <a:pt x="606302" y="130439"/>
                  </a:lnTo>
                  <a:lnTo>
                    <a:pt x="561481" y="137522"/>
                  </a:lnTo>
                  <a:lnTo>
                    <a:pt x="518157" y="144750"/>
                  </a:lnTo>
                  <a:lnTo>
                    <a:pt x="476359" y="152119"/>
                  </a:lnTo>
                  <a:lnTo>
                    <a:pt x="436115" y="159625"/>
                  </a:lnTo>
                  <a:lnTo>
                    <a:pt x="397453" y="167265"/>
                  </a:lnTo>
                  <a:lnTo>
                    <a:pt x="324989" y="182933"/>
                  </a:lnTo>
                  <a:lnTo>
                    <a:pt x="259193" y="199096"/>
                  </a:lnTo>
                  <a:lnTo>
                    <a:pt x="200291" y="215726"/>
                  </a:lnTo>
                  <a:lnTo>
                    <a:pt x="148509" y="232795"/>
                  </a:lnTo>
                  <a:lnTo>
                    <a:pt x="104073" y="250276"/>
                  </a:lnTo>
                  <a:lnTo>
                    <a:pt x="67209" y="268142"/>
                  </a:lnTo>
                  <a:lnTo>
                    <a:pt x="26607" y="295601"/>
                  </a:lnTo>
                  <a:lnTo>
                    <a:pt x="1083" y="333303"/>
                  </a:lnTo>
                  <a:lnTo>
                    <a:pt x="0" y="342900"/>
                  </a:lnTo>
                  <a:lnTo>
                    <a:pt x="1083" y="352496"/>
                  </a:lnTo>
                  <a:lnTo>
                    <a:pt x="26607" y="390198"/>
                  </a:lnTo>
                  <a:lnTo>
                    <a:pt x="67209" y="417657"/>
                  </a:lnTo>
                  <a:lnTo>
                    <a:pt x="104073" y="435523"/>
                  </a:lnTo>
                  <a:lnTo>
                    <a:pt x="148509" y="453004"/>
                  </a:lnTo>
                  <a:lnTo>
                    <a:pt x="200291" y="470073"/>
                  </a:lnTo>
                  <a:lnTo>
                    <a:pt x="259193" y="486703"/>
                  </a:lnTo>
                  <a:lnTo>
                    <a:pt x="324989" y="502866"/>
                  </a:lnTo>
                  <a:lnTo>
                    <a:pt x="397453" y="518534"/>
                  </a:lnTo>
                  <a:lnTo>
                    <a:pt x="436115" y="526174"/>
                  </a:lnTo>
                  <a:lnTo>
                    <a:pt x="476359" y="533680"/>
                  </a:lnTo>
                  <a:lnTo>
                    <a:pt x="518157" y="541049"/>
                  </a:lnTo>
                  <a:lnTo>
                    <a:pt x="561481" y="548277"/>
                  </a:lnTo>
                  <a:lnTo>
                    <a:pt x="606302" y="555360"/>
                  </a:lnTo>
                  <a:lnTo>
                    <a:pt x="652592" y="562296"/>
                  </a:lnTo>
                  <a:lnTo>
                    <a:pt x="700323" y="569081"/>
                  </a:lnTo>
                  <a:lnTo>
                    <a:pt x="749467" y="575711"/>
                  </a:lnTo>
                  <a:lnTo>
                    <a:pt x="799995" y="582183"/>
                  </a:lnTo>
                  <a:lnTo>
                    <a:pt x="851879" y="588493"/>
                  </a:lnTo>
                  <a:lnTo>
                    <a:pt x="905091" y="594639"/>
                  </a:lnTo>
                  <a:lnTo>
                    <a:pt x="959603" y="600616"/>
                  </a:lnTo>
                  <a:lnTo>
                    <a:pt x="1015386" y="606422"/>
                  </a:lnTo>
                  <a:lnTo>
                    <a:pt x="1072412" y="612052"/>
                  </a:lnTo>
                  <a:lnTo>
                    <a:pt x="1130653" y="617504"/>
                  </a:lnTo>
                  <a:lnTo>
                    <a:pt x="1190080" y="622773"/>
                  </a:lnTo>
                  <a:lnTo>
                    <a:pt x="1250666" y="627857"/>
                  </a:lnTo>
                  <a:lnTo>
                    <a:pt x="1312382" y="632752"/>
                  </a:lnTo>
                  <a:lnTo>
                    <a:pt x="1375199" y="637455"/>
                  </a:lnTo>
                  <a:lnTo>
                    <a:pt x="1439091" y="641961"/>
                  </a:lnTo>
                  <a:lnTo>
                    <a:pt x="1504027" y="646269"/>
                  </a:lnTo>
                  <a:lnTo>
                    <a:pt x="1569980" y="650373"/>
                  </a:lnTo>
                  <a:lnTo>
                    <a:pt x="1636922" y="654272"/>
                  </a:lnTo>
                  <a:lnTo>
                    <a:pt x="1704824" y="657961"/>
                  </a:lnTo>
                  <a:lnTo>
                    <a:pt x="1773659" y="661436"/>
                  </a:lnTo>
                  <a:lnTo>
                    <a:pt x="1843398" y="664696"/>
                  </a:lnTo>
                  <a:lnTo>
                    <a:pt x="1914012" y="667735"/>
                  </a:lnTo>
                  <a:lnTo>
                    <a:pt x="1985474" y="670551"/>
                  </a:lnTo>
                  <a:lnTo>
                    <a:pt x="2057755" y="673140"/>
                  </a:lnTo>
                  <a:lnTo>
                    <a:pt x="2130826" y="675499"/>
                  </a:lnTo>
                  <a:lnTo>
                    <a:pt x="2204661" y="677624"/>
                  </a:lnTo>
                  <a:lnTo>
                    <a:pt x="2279229" y="679512"/>
                  </a:lnTo>
                  <a:lnTo>
                    <a:pt x="2354504" y="681160"/>
                  </a:lnTo>
                  <a:lnTo>
                    <a:pt x="2430457" y="682563"/>
                  </a:lnTo>
                  <a:lnTo>
                    <a:pt x="2507059" y="683719"/>
                  </a:lnTo>
                  <a:lnTo>
                    <a:pt x="2584283" y="684624"/>
                  </a:lnTo>
                  <a:lnTo>
                    <a:pt x="2662100" y="685275"/>
                  </a:lnTo>
                  <a:lnTo>
                    <a:pt x="2740481" y="685668"/>
                  </a:lnTo>
                  <a:lnTo>
                    <a:pt x="2819400" y="685800"/>
                  </a:lnTo>
                  <a:lnTo>
                    <a:pt x="2898318" y="685668"/>
                  </a:lnTo>
                  <a:lnTo>
                    <a:pt x="2976699" y="685275"/>
                  </a:lnTo>
                  <a:lnTo>
                    <a:pt x="3054516" y="684624"/>
                  </a:lnTo>
                  <a:lnTo>
                    <a:pt x="3131740" y="683719"/>
                  </a:lnTo>
                  <a:lnTo>
                    <a:pt x="3208342" y="682563"/>
                  </a:lnTo>
                  <a:lnTo>
                    <a:pt x="3284295" y="681160"/>
                  </a:lnTo>
                  <a:lnTo>
                    <a:pt x="3359570" y="679512"/>
                  </a:lnTo>
                  <a:lnTo>
                    <a:pt x="3434138" y="677624"/>
                  </a:lnTo>
                  <a:lnTo>
                    <a:pt x="3507973" y="675499"/>
                  </a:lnTo>
                  <a:lnTo>
                    <a:pt x="3581044" y="673140"/>
                  </a:lnTo>
                  <a:lnTo>
                    <a:pt x="3653325" y="670551"/>
                  </a:lnTo>
                  <a:lnTo>
                    <a:pt x="3724787" y="667735"/>
                  </a:lnTo>
                  <a:lnTo>
                    <a:pt x="3795401" y="664696"/>
                  </a:lnTo>
                  <a:lnTo>
                    <a:pt x="3865140" y="661436"/>
                  </a:lnTo>
                  <a:lnTo>
                    <a:pt x="3933975" y="657961"/>
                  </a:lnTo>
                  <a:lnTo>
                    <a:pt x="4001877" y="654272"/>
                  </a:lnTo>
                  <a:lnTo>
                    <a:pt x="4068819" y="650373"/>
                  </a:lnTo>
                  <a:lnTo>
                    <a:pt x="4134772" y="646269"/>
                  </a:lnTo>
                  <a:lnTo>
                    <a:pt x="4199708" y="641961"/>
                  </a:lnTo>
                  <a:lnTo>
                    <a:pt x="4263600" y="637455"/>
                  </a:lnTo>
                  <a:lnTo>
                    <a:pt x="4326417" y="632752"/>
                  </a:lnTo>
                  <a:lnTo>
                    <a:pt x="4388133" y="627857"/>
                  </a:lnTo>
                  <a:lnTo>
                    <a:pt x="4448719" y="622773"/>
                  </a:lnTo>
                  <a:lnTo>
                    <a:pt x="4508146" y="617504"/>
                  </a:lnTo>
                  <a:lnTo>
                    <a:pt x="4566387" y="612052"/>
                  </a:lnTo>
                  <a:lnTo>
                    <a:pt x="4623413" y="606422"/>
                  </a:lnTo>
                  <a:lnTo>
                    <a:pt x="4679196" y="600616"/>
                  </a:lnTo>
                  <a:lnTo>
                    <a:pt x="4733708" y="594639"/>
                  </a:lnTo>
                  <a:lnTo>
                    <a:pt x="4786920" y="588493"/>
                  </a:lnTo>
                  <a:lnTo>
                    <a:pt x="4838804" y="582183"/>
                  </a:lnTo>
                  <a:lnTo>
                    <a:pt x="4889332" y="575711"/>
                  </a:lnTo>
                  <a:lnTo>
                    <a:pt x="4938476" y="569081"/>
                  </a:lnTo>
                  <a:lnTo>
                    <a:pt x="4986207" y="562296"/>
                  </a:lnTo>
                  <a:lnTo>
                    <a:pt x="5032497" y="555360"/>
                  </a:lnTo>
                  <a:lnTo>
                    <a:pt x="5077318" y="548277"/>
                  </a:lnTo>
                  <a:lnTo>
                    <a:pt x="5120642" y="541049"/>
                  </a:lnTo>
                  <a:lnTo>
                    <a:pt x="5162440" y="533680"/>
                  </a:lnTo>
                  <a:lnTo>
                    <a:pt x="5202684" y="526174"/>
                  </a:lnTo>
                  <a:lnTo>
                    <a:pt x="5241346" y="518534"/>
                  </a:lnTo>
                  <a:lnTo>
                    <a:pt x="5313810" y="502866"/>
                  </a:lnTo>
                  <a:lnTo>
                    <a:pt x="5379606" y="486703"/>
                  </a:lnTo>
                  <a:lnTo>
                    <a:pt x="5438508" y="470073"/>
                  </a:lnTo>
                  <a:lnTo>
                    <a:pt x="5490290" y="453004"/>
                  </a:lnTo>
                  <a:lnTo>
                    <a:pt x="5534726" y="435523"/>
                  </a:lnTo>
                  <a:lnTo>
                    <a:pt x="5571590" y="417657"/>
                  </a:lnTo>
                  <a:lnTo>
                    <a:pt x="5612192" y="390198"/>
                  </a:lnTo>
                  <a:lnTo>
                    <a:pt x="5637716" y="352496"/>
                  </a:lnTo>
                  <a:lnTo>
                    <a:pt x="5638800" y="342900"/>
                  </a:lnTo>
                  <a:lnTo>
                    <a:pt x="5637716" y="333303"/>
                  </a:lnTo>
                  <a:lnTo>
                    <a:pt x="5612192" y="295601"/>
                  </a:lnTo>
                  <a:lnTo>
                    <a:pt x="5571590" y="268142"/>
                  </a:lnTo>
                  <a:lnTo>
                    <a:pt x="5534726" y="250276"/>
                  </a:lnTo>
                  <a:lnTo>
                    <a:pt x="5490290" y="232795"/>
                  </a:lnTo>
                  <a:lnTo>
                    <a:pt x="5438508" y="215726"/>
                  </a:lnTo>
                  <a:lnTo>
                    <a:pt x="5379606" y="199096"/>
                  </a:lnTo>
                  <a:lnTo>
                    <a:pt x="5313810" y="182933"/>
                  </a:lnTo>
                  <a:lnTo>
                    <a:pt x="5241346" y="167265"/>
                  </a:lnTo>
                  <a:lnTo>
                    <a:pt x="5202684" y="159625"/>
                  </a:lnTo>
                  <a:lnTo>
                    <a:pt x="5162440" y="152119"/>
                  </a:lnTo>
                  <a:lnTo>
                    <a:pt x="5120642" y="144750"/>
                  </a:lnTo>
                  <a:lnTo>
                    <a:pt x="5077318" y="137522"/>
                  </a:lnTo>
                  <a:lnTo>
                    <a:pt x="5032497" y="130439"/>
                  </a:lnTo>
                  <a:lnTo>
                    <a:pt x="4986207" y="123503"/>
                  </a:lnTo>
                  <a:lnTo>
                    <a:pt x="4938476" y="116718"/>
                  </a:lnTo>
                  <a:lnTo>
                    <a:pt x="4889332" y="110088"/>
                  </a:lnTo>
                  <a:lnTo>
                    <a:pt x="4838804" y="103616"/>
                  </a:lnTo>
                  <a:lnTo>
                    <a:pt x="4786920" y="97306"/>
                  </a:lnTo>
                  <a:lnTo>
                    <a:pt x="4733708" y="91160"/>
                  </a:lnTo>
                  <a:lnTo>
                    <a:pt x="4679196" y="85183"/>
                  </a:lnTo>
                  <a:lnTo>
                    <a:pt x="4623413" y="79377"/>
                  </a:lnTo>
                  <a:lnTo>
                    <a:pt x="4566387" y="73747"/>
                  </a:lnTo>
                  <a:lnTo>
                    <a:pt x="4508146" y="68295"/>
                  </a:lnTo>
                  <a:lnTo>
                    <a:pt x="4448719" y="63026"/>
                  </a:lnTo>
                  <a:lnTo>
                    <a:pt x="4388133" y="57942"/>
                  </a:lnTo>
                  <a:lnTo>
                    <a:pt x="4326417" y="53047"/>
                  </a:lnTo>
                  <a:lnTo>
                    <a:pt x="4263600" y="48344"/>
                  </a:lnTo>
                  <a:lnTo>
                    <a:pt x="4199708" y="43838"/>
                  </a:lnTo>
                  <a:lnTo>
                    <a:pt x="4134772" y="39530"/>
                  </a:lnTo>
                  <a:lnTo>
                    <a:pt x="4068819" y="35426"/>
                  </a:lnTo>
                  <a:lnTo>
                    <a:pt x="4001877" y="31527"/>
                  </a:lnTo>
                  <a:lnTo>
                    <a:pt x="3933975" y="27838"/>
                  </a:lnTo>
                  <a:lnTo>
                    <a:pt x="3865140" y="24363"/>
                  </a:lnTo>
                  <a:lnTo>
                    <a:pt x="3795401" y="21103"/>
                  </a:lnTo>
                  <a:lnTo>
                    <a:pt x="3724787" y="18064"/>
                  </a:lnTo>
                  <a:lnTo>
                    <a:pt x="3653325" y="15248"/>
                  </a:lnTo>
                  <a:lnTo>
                    <a:pt x="3581044" y="12659"/>
                  </a:lnTo>
                  <a:lnTo>
                    <a:pt x="3507973" y="10300"/>
                  </a:lnTo>
                  <a:lnTo>
                    <a:pt x="3434138" y="8175"/>
                  </a:lnTo>
                  <a:lnTo>
                    <a:pt x="3359570" y="6287"/>
                  </a:lnTo>
                  <a:lnTo>
                    <a:pt x="3284295" y="4639"/>
                  </a:lnTo>
                  <a:lnTo>
                    <a:pt x="3208342" y="3236"/>
                  </a:lnTo>
                  <a:lnTo>
                    <a:pt x="3131740" y="2080"/>
                  </a:lnTo>
                  <a:lnTo>
                    <a:pt x="3054516" y="1175"/>
                  </a:lnTo>
                  <a:lnTo>
                    <a:pt x="2976699" y="524"/>
                  </a:lnTo>
                  <a:lnTo>
                    <a:pt x="2898318" y="131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6400" y="228600"/>
              <a:ext cx="5638800" cy="685800"/>
            </a:xfrm>
            <a:custGeom>
              <a:avLst/>
              <a:gdLst/>
              <a:ahLst/>
              <a:cxnLst/>
              <a:rect l="l" t="t" r="r" b="b"/>
              <a:pathLst>
                <a:path w="5638800" h="685800">
                  <a:moveTo>
                    <a:pt x="0" y="342900"/>
                  </a:moveTo>
                  <a:lnTo>
                    <a:pt x="17103" y="304917"/>
                  </a:lnTo>
                  <a:lnTo>
                    <a:pt x="51688" y="277210"/>
                  </a:lnTo>
                  <a:lnTo>
                    <a:pt x="104073" y="250276"/>
                  </a:lnTo>
                  <a:lnTo>
                    <a:pt x="148509" y="232795"/>
                  </a:lnTo>
                  <a:lnTo>
                    <a:pt x="200291" y="215726"/>
                  </a:lnTo>
                  <a:lnTo>
                    <a:pt x="259193" y="199096"/>
                  </a:lnTo>
                  <a:lnTo>
                    <a:pt x="324989" y="182933"/>
                  </a:lnTo>
                  <a:lnTo>
                    <a:pt x="397453" y="167265"/>
                  </a:lnTo>
                  <a:lnTo>
                    <a:pt x="436115" y="159625"/>
                  </a:lnTo>
                  <a:lnTo>
                    <a:pt x="476359" y="152119"/>
                  </a:lnTo>
                  <a:lnTo>
                    <a:pt x="518157" y="144750"/>
                  </a:lnTo>
                  <a:lnTo>
                    <a:pt x="561481" y="137522"/>
                  </a:lnTo>
                  <a:lnTo>
                    <a:pt x="606302" y="130439"/>
                  </a:lnTo>
                  <a:lnTo>
                    <a:pt x="652592" y="123503"/>
                  </a:lnTo>
                  <a:lnTo>
                    <a:pt x="700323" y="116718"/>
                  </a:lnTo>
                  <a:lnTo>
                    <a:pt x="749467" y="110088"/>
                  </a:lnTo>
                  <a:lnTo>
                    <a:pt x="799995" y="103616"/>
                  </a:lnTo>
                  <a:lnTo>
                    <a:pt x="851879" y="97306"/>
                  </a:lnTo>
                  <a:lnTo>
                    <a:pt x="905091" y="91160"/>
                  </a:lnTo>
                  <a:lnTo>
                    <a:pt x="959603" y="85183"/>
                  </a:lnTo>
                  <a:lnTo>
                    <a:pt x="1015386" y="79377"/>
                  </a:lnTo>
                  <a:lnTo>
                    <a:pt x="1072412" y="73747"/>
                  </a:lnTo>
                  <a:lnTo>
                    <a:pt x="1130653" y="68295"/>
                  </a:lnTo>
                  <a:lnTo>
                    <a:pt x="1190080" y="63026"/>
                  </a:lnTo>
                  <a:lnTo>
                    <a:pt x="1250666" y="57942"/>
                  </a:lnTo>
                  <a:lnTo>
                    <a:pt x="1312382" y="53047"/>
                  </a:lnTo>
                  <a:lnTo>
                    <a:pt x="1375199" y="48344"/>
                  </a:lnTo>
                  <a:lnTo>
                    <a:pt x="1439091" y="43838"/>
                  </a:lnTo>
                  <a:lnTo>
                    <a:pt x="1504027" y="39530"/>
                  </a:lnTo>
                  <a:lnTo>
                    <a:pt x="1569980" y="35426"/>
                  </a:lnTo>
                  <a:lnTo>
                    <a:pt x="1636922" y="31527"/>
                  </a:lnTo>
                  <a:lnTo>
                    <a:pt x="1704824" y="27838"/>
                  </a:lnTo>
                  <a:lnTo>
                    <a:pt x="1773659" y="24363"/>
                  </a:lnTo>
                  <a:lnTo>
                    <a:pt x="1843398" y="21103"/>
                  </a:lnTo>
                  <a:lnTo>
                    <a:pt x="1914012" y="18064"/>
                  </a:lnTo>
                  <a:lnTo>
                    <a:pt x="1985474" y="15248"/>
                  </a:lnTo>
                  <a:lnTo>
                    <a:pt x="2057755" y="12659"/>
                  </a:lnTo>
                  <a:lnTo>
                    <a:pt x="2130826" y="10300"/>
                  </a:lnTo>
                  <a:lnTo>
                    <a:pt x="2204661" y="8175"/>
                  </a:lnTo>
                  <a:lnTo>
                    <a:pt x="2279229" y="6287"/>
                  </a:lnTo>
                  <a:lnTo>
                    <a:pt x="2354504" y="4639"/>
                  </a:lnTo>
                  <a:lnTo>
                    <a:pt x="2430457" y="3236"/>
                  </a:lnTo>
                  <a:lnTo>
                    <a:pt x="2507059" y="2080"/>
                  </a:lnTo>
                  <a:lnTo>
                    <a:pt x="2584283" y="1175"/>
                  </a:lnTo>
                  <a:lnTo>
                    <a:pt x="2662100" y="524"/>
                  </a:lnTo>
                  <a:lnTo>
                    <a:pt x="2740481" y="131"/>
                  </a:lnTo>
                  <a:lnTo>
                    <a:pt x="2819400" y="0"/>
                  </a:lnTo>
                  <a:lnTo>
                    <a:pt x="2898318" y="131"/>
                  </a:lnTo>
                  <a:lnTo>
                    <a:pt x="2976699" y="524"/>
                  </a:lnTo>
                  <a:lnTo>
                    <a:pt x="3054516" y="1175"/>
                  </a:lnTo>
                  <a:lnTo>
                    <a:pt x="3131740" y="2080"/>
                  </a:lnTo>
                  <a:lnTo>
                    <a:pt x="3208342" y="3236"/>
                  </a:lnTo>
                  <a:lnTo>
                    <a:pt x="3284295" y="4639"/>
                  </a:lnTo>
                  <a:lnTo>
                    <a:pt x="3359570" y="6287"/>
                  </a:lnTo>
                  <a:lnTo>
                    <a:pt x="3434138" y="8175"/>
                  </a:lnTo>
                  <a:lnTo>
                    <a:pt x="3507973" y="10300"/>
                  </a:lnTo>
                  <a:lnTo>
                    <a:pt x="3581044" y="12659"/>
                  </a:lnTo>
                  <a:lnTo>
                    <a:pt x="3653325" y="15248"/>
                  </a:lnTo>
                  <a:lnTo>
                    <a:pt x="3724787" y="18064"/>
                  </a:lnTo>
                  <a:lnTo>
                    <a:pt x="3795401" y="21103"/>
                  </a:lnTo>
                  <a:lnTo>
                    <a:pt x="3865140" y="24363"/>
                  </a:lnTo>
                  <a:lnTo>
                    <a:pt x="3933975" y="27838"/>
                  </a:lnTo>
                  <a:lnTo>
                    <a:pt x="4001877" y="31527"/>
                  </a:lnTo>
                  <a:lnTo>
                    <a:pt x="4068819" y="35426"/>
                  </a:lnTo>
                  <a:lnTo>
                    <a:pt x="4134772" y="39530"/>
                  </a:lnTo>
                  <a:lnTo>
                    <a:pt x="4199708" y="43838"/>
                  </a:lnTo>
                  <a:lnTo>
                    <a:pt x="4263600" y="48344"/>
                  </a:lnTo>
                  <a:lnTo>
                    <a:pt x="4326417" y="53047"/>
                  </a:lnTo>
                  <a:lnTo>
                    <a:pt x="4388133" y="57942"/>
                  </a:lnTo>
                  <a:lnTo>
                    <a:pt x="4448719" y="63026"/>
                  </a:lnTo>
                  <a:lnTo>
                    <a:pt x="4508146" y="68295"/>
                  </a:lnTo>
                  <a:lnTo>
                    <a:pt x="4566387" y="73747"/>
                  </a:lnTo>
                  <a:lnTo>
                    <a:pt x="4623413" y="79377"/>
                  </a:lnTo>
                  <a:lnTo>
                    <a:pt x="4679196" y="85183"/>
                  </a:lnTo>
                  <a:lnTo>
                    <a:pt x="4733708" y="91160"/>
                  </a:lnTo>
                  <a:lnTo>
                    <a:pt x="4786920" y="97306"/>
                  </a:lnTo>
                  <a:lnTo>
                    <a:pt x="4838804" y="103616"/>
                  </a:lnTo>
                  <a:lnTo>
                    <a:pt x="4889332" y="110088"/>
                  </a:lnTo>
                  <a:lnTo>
                    <a:pt x="4938476" y="116718"/>
                  </a:lnTo>
                  <a:lnTo>
                    <a:pt x="4986207" y="123503"/>
                  </a:lnTo>
                  <a:lnTo>
                    <a:pt x="5032497" y="130439"/>
                  </a:lnTo>
                  <a:lnTo>
                    <a:pt x="5077318" y="137522"/>
                  </a:lnTo>
                  <a:lnTo>
                    <a:pt x="5120642" y="144750"/>
                  </a:lnTo>
                  <a:lnTo>
                    <a:pt x="5162440" y="152119"/>
                  </a:lnTo>
                  <a:lnTo>
                    <a:pt x="5202684" y="159625"/>
                  </a:lnTo>
                  <a:lnTo>
                    <a:pt x="5241346" y="167265"/>
                  </a:lnTo>
                  <a:lnTo>
                    <a:pt x="5313810" y="182933"/>
                  </a:lnTo>
                  <a:lnTo>
                    <a:pt x="5379606" y="199096"/>
                  </a:lnTo>
                  <a:lnTo>
                    <a:pt x="5438508" y="215726"/>
                  </a:lnTo>
                  <a:lnTo>
                    <a:pt x="5490290" y="232795"/>
                  </a:lnTo>
                  <a:lnTo>
                    <a:pt x="5534726" y="250276"/>
                  </a:lnTo>
                  <a:lnTo>
                    <a:pt x="5571590" y="268142"/>
                  </a:lnTo>
                  <a:lnTo>
                    <a:pt x="5612192" y="295601"/>
                  </a:lnTo>
                  <a:lnTo>
                    <a:pt x="5637716" y="333303"/>
                  </a:lnTo>
                  <a:lnTo>
                    <a:pt x="5638800" y="342900"/>
                  </a:lnTo>
                  <a:lnTo>
                    <a:pt x="5637716" y="352496"/>
                  </a:lnTo>
                  <a:lnTo>
                    <a:pt x="5612192" y="390198"/>
                  </a:lnTo>
                  <a:lnTo>
                    <a:pt x="5571590" y="417657"/>
                  </a:lnTo>
                  <a:lnTo>
                    <a:pt x="5534726" y="435523"/>
                  </a:lnTo>
                  <a:lnTo>
                    <a:pt x="5490290" y="453004"/>
                  </a:lnTo>
                  <a:lnTo>
                    <a:pt x="5438508" y="470073"/>
                  </a:lnTo>
                  <a:lnTo>
                    <a:pt x="5379606" y="486703"/>
                  </a:lnTo>
                  <a:lnTo>
                    <a:pt x="5313810" y="502866"/>
                  </a:lnTo>
                  <a:lnTo>
                    <a:pt x="5241346" y="518534"/>
                  </a:lnTo>
                  <a:lnTo>
                    <a:pt x="5202684" y="526174"/>
                  </a:lnTo>
                  <a:lnTo>
                    <a:pt x="5162440" y="533680"/>
                  </a:lnTo>
                  <a:lnTo>
                    <a:pt x="5120642" y="541049"/>
                  </a:lnTo>
                  <a:lnTo>
                    <a:pt x="5077318" y="548277"/>
                  </a:lnTo>
                  <a:lnTo>
                    <a:pt x="5032497" y="555360"/>
                  </a:lnTo>
                  <a:lnTo>
                    <a:pt x="4986207" y="562296"/>
                  </a:lnTo>
                  <a:lnTo>
                    <a:pt x="4938476" y="569081"/>
                  </a:lnTo>
                  <a:lnTo>
                    <a:pt x="4889332" y="575711"/>
                  </a:lnTo>
                  <a:lnTo>
                    <a:pt x="4838804" y="582183"/>
                  </a:lnTo>
                  <a:lnTo>
                    <a:pt x="4786920" y="588493"/>
                  </a:lnTo>
                  <a:lnTo>
                    <a:pt x="4733708" y="594639"/>
                  </a:lnTo>
                  <a:lnTo>
                    <a:pt x="4679196" y="600616"/>
                  </a:lnTo>
                  <a:lnTo>
                    <a:pt x="4623413" y="606422"/>
                  </a:lnTo>
                  <a:lnTo>
                    <a:pt x="4566387" y="612052"/>
                  </a:lnTo>
                  <a:lnTo>
                    <a:pt x="4508146" y="617504"/>
                  </a:lnTo>
                  <a:lnTo>
                    <a:pt x="4448719" y="622773"/>
                  </a:lnTo>
                  <a:lnTo>
                    <a:pt x="4388133" y="627857"/>
                  </a:lnTo>
                  <a:lnTo>
                    <a:pt x="4326417" y="632752"/>
                  </a:lnTo>
                  <a:lnTo>
                    <a:pt x="4263600" y="637455"/>
                  </a:lnTo>
                  <a:lnTo>
                    <a:pt x="4199708" y="641961"/>
                  </a:lnTo>
                  <a:lnTo>
                    <a:pt x="4134772" y="646269"/>
                  </a:lnTo>
                  <a:lnTo>
                    <a:pt x="4068819" y="650373"/>
                  </a:lnTo>
                  <a:lnTo>
                    <a:pt x="4001877" y="654272"/>
                  </a:lnTo>
                  <a:lnTo>
                    <a:pt x="3933975" y="657961"/>
                  </a:lnTo>
                  <a:lnTo>
                    <a:pt x="3865140" y="661436"/>
                  </a:lnTo>
                  <a:lnTo>
                    <a:pt x="3795401" y="664696"/>
                  </a:lnTo>
                  <a:lnTo>
                    <a:pt x="3724787" y="667735"/>
                  </a:lnTo>
                  <a:lnTo>
                    <a:pt x="3653325" y="670551"/>
                  </a:lnTo>
                  <a:lnTo>
                    <a:pt x="3581044" y="673140"/>
                  </a:lnTo>
                  <a:lnTo>
                    <a:pt x="3507973" y="675499"/>
                  </a:lnTo>
                  <a:lnTo>
                    <a:pt x="3434138" y="677624"/>
                  </a:lnTo>
                  <a:lnTo>
                    <a:pt x="3359570" y="679512"/>
                  </a:lnTo>
                  <a:lnTo>
                    <a:pt x="3284295" y="681160"/>
                  </a:lnTo>
                  <a:lnTo>
                    <a:pt x="3208342" y="682563"/>
                  </a:lnTo>
                  <a:lnTo>
                    <a:pt x="3131740" y="683719"/>
                  </a:lnTo>
                  <a:lnTo>
                    <a:pt x="3054516" y="684624"/>
                  </a:lnTo>
                  <a:lnTo>
                    <a:pt x="2976699" y="685275"/>
                  </a:lnTo>
                  <a:lnTo>
                    <a:pt x="2898318" y="685668"/>
                  </a:lnTo>
                  <a:lnTo>
                    <a:pt x="2819400" y="685800"/>
                  </a:lnTo>
                  <a:lnTo>
                    <a:pt x="2740481" y="685668"/>
                  </a:lnTo>
                  <a:lnTo>
                    <a:pt x="2662100" y="685275"/>
                  </a:lnTo>
                  <a:lnTo>
                    <a:pt x="2584283" y="684624"/>
                  </a:lnTo>
                  <a:lnTo>
                    <a:pt x="2507059" y="683719"/>
                  </a:lnTo>
                  <a:lnTo>
                    <a:pt x="2430457" y="682563"/>
                  </a:lnTo>
                  <a:lnTo>
                    <a:pt x="2354504" y="681160"/>
                  </a:lnTo>
                  <a:lnTo>
                    <a:pt x="2279229" y="679512"/>
                  </a:lnTo>
                  <a:lnTo>
                    <a:pt x="2204661" y="677624"/>
                  </a:lnTo>
                  <a:lnTo>
                    <a:pt x="2130826" y="675499"/>
                  </a:lnTo>
                  <a:lnTo>
                    <a:pt x="2057755" y="673140"/>
                  </a:lnTo>
                  <a:lnTo>
                    <a:pt x="1985474" y="670551"/>
                  </a:lnTo>
                  <a:lnTo>
                    <a:pt x="1914012" y="667735"/>
                  </a:lnTo>
                  <a:lnTo>
                    <a:pt x="1843398" y="664696"/>
                  </a:lnTo>
                  <a:lnTo>
                    <a:pt x="1773659" y="661436"/>
                  </a:lnTo>
                  <a:lnTo>
                    <a:pt x="1704824" y="657961"/>
                  </a:lnTo>
                  <a:lnTo>
                    <a:pt x="1636922" y="654272"/>
                  </a:lnTo>
                  <a:lnTo>
                    <a:pt x="1569980" y="650373"/>
                  </a:lnTo>
                  <a:lnTo>
                    <a:pt x="1504027" y="646269"/>
                  </a:lnTo>
                  <a:lnTo>
                    <a:pt x="1439091" y="641961"/>
                  </a:lnTo>
                  <a:lnTo>
                    <a:pt x="1375199" y="637455"/>
                  </a:lnTo>
                  <a:lnTo>
                    <a:pt x="1312382" y="632752"/>
                  </a:lnTo>
                  <a:lnTo>
                    <a:pt x="1250666" y="627857"/>
                  </a:lnTo>
                  <a:lnTo>
                    <a:pt x="1190080" y="622773"/>
                  </a:lnTo>
                  <a:lnTo>
                    <a:pt x="1130653" y="617504"/>
                  </a:lnTo>
                  <a:lnTo>
                    <a:pt x="1072412" y="612052"/>
                  </a:lnTo>
                  <a:lnTo>
                    <a:pt x="1015386" y="606422"/>
                  </a:lnTo>
                  <a:lnTo>
                    <a:pt x="959603" y="600616"/>
                  </a:lnTo>
                  <a:lnTo>
                    <a:pt x="905091" y="594639"/>
                  </a:lnTo>
                  <a:lnTo>
                    <a:pt x="851879" y="588493"/>
                  </a:lnTo>
                  <a:lnTo>
                    <a:pt x="799995" y="582183"/>
                  </a:lnTo>
                  <a:lnTo>
                    <a:pt x="749467" y="575711"/>
                  </a:lnTo>
                  <a:lnTo>
                    <a:pt x="700323" y="569081"/>
                  </a:lnTo>
                  <a:lnTo>
                    <a:pt x="652592" y="562296"/>
                  </a:lnTo>
                  <a:lnTo>
                    <a:pt x="606302" y="555360"/>
                  </a:lnTo>
                  <a:lnTo>
                    <a:pt x="561481" y="548277"/>
                  </a:lnTo>
                  <a:lnTo>
                    <a:pt x="518157" y="541049"/>
                  </a:lnTo>
                  <a:lnTo>
                    <a:pt x="476359" y="533680"/>
                  </a:lnTo>
                  <a:lnTo>
                    <a:pt x="436115" y="526174"/>
                  </a:lnTo>
                  <a:lnTo>
                    <a:pt x="397453" y="518534"/>
                  </a:lnTo>
                  <a:lnTo>
                    <a:pt x="324989" y="502866"/>
                  </a:lnTo>
                  <a:lnTo>
                    <a:pt x="259193" y="486703"/>
                  </a:lnTo>
                  <a:lnTo>
                    <a:pt x="200291" y="470073"/>
                  </a:lnTo>
                  <a:lnTo>
                    <a:pt x="148509" y="453004"/>
                  </a:lnTo>
                  <a:lnTo>
                    <a:pt x="104073" y="435523"/>
                  </a:lnTo>
                  <a:lnTo>
                    <a:pt x="67209" y="417657"/>
                  </a:lnTo>
                  <a:lnTo>
                    <a:pt x="26607" y="390198"/>
                  </a:lnTo>
                  <a:lnTo>
                    <a:pt x="1083" y="352496"/>
                  </a:lnTo>
                  <a:lnTo>
                    <a:pt x="0" y="34290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331" rIns="0" bIns="0" rtlCol="0">
            <a:spAutoFit/>
          </a:bodyPr>
          <a:lstStyle/>
          <a:p>
            <a:pPr marL="1710055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1.</a:t>
            </a:r>
            <a:r>
              <a:rPr sz="2800" spc="-10" dirty="0"/>
              <a:t> </a:t>
            </a:r>
            <a:r>
              <a:rPr sz="2800" dirty="0"/>
              <a:t>Lý</a:t>
            </a:r>
            <a:r>
              <a:rPr sz="2800" spc="-20" dirty="0"/>
              <a:t> </a:t>
            </a:r>
            <a:r>
              <a:rPr sz="2800" dirty="0"/>
              <a:t>do</a:t>
            </a:r>
            <a:r>
              <a:rPr sz="2800" spc="-25" dirty="0"/>
              <a:t> </a:t>
            </a:r>
            <a:r>
              <a:rPr sz="2800" dirty="0"/>
              <a:t>chọn</a:t>
            </a:r>
            <a:r>
              <a:rPr sz="2800" spc="-5" dirty="0"/>
              <a:t> </a:t>
            </a:r>
            <a:r>
              <a:rPr sz="2800" dirty="0"/>
              <a:t>biện</a:t>
            </a:r>
            <a:r>
              <a:rPr sz="2800" spc="-30" dirty="0"/>
              <a:t> </a:t>
            </a:r>
            <a:r>
              <a:rPr sz="2800" spc="-10" dirty="0"/>
              <a:t>pháp: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63817" y="1054417"/>
            <a:ext cx="2234565" cy="5663565"/>
            <a:chOff x="63817" y="1054417"/>
            <a:chExt cx="2234565" cy="5663565"/>
          </a:xfrm>
        </p:grpSpPr>
        <p:sp>
          <p:nvSpPr>
            <p:cNvPr id="8" name="object 8"/>
            <p:cNvSpPr/>
            <p:nvPr/>
          </p:nvSpPr>
          <p:spPr>
            <a:xfrm>
              <a:off x="76200" y="1066800"/>
              <a:ext cx="2209800" cy="5638800"/>
            </a:xfrm>
            <a:custGeom>
              <a:avLst/>
              <a:gdLst/>
              <a:ahLst/>
              <a:cxnLst/>
              <a:rect l="l" t="t" r="r" b="b"/>
              <a:pathLst>
                <a:path w="2209800" h="5638800">
                  <a:moveTo>
                    <a:pt x="1841500" y="0"/>
                  </a:moveTo>
                  <a:lnTo>
                    <a:pt x="368300" y="0"/>
                  </a:lnTo>
                  <a:lnTo>
                    <a:pt x="322101" y="2868"/>
                  </a:lnTo>
                  <a:lnTo>
                    <a:pt x="277616" y="11245"/>
                  </a:lnTo>
                  <a:lnTo>
                    <a:pt x="235187" y="24784"/>
                  </a:lnTo>
                  <a:lnTo>
                    <a:pt x="195161" y="43142"/>
                  </a:lnTo>
                  <a:lnTo>
                    <a:pt x="157883" y="65974"/>
                  </a:lnTo>
                  <a:lnTo>
                    <a:pt x="123698" y="92934"/>
                  </a:lnTo>
                  <a:lnTo>
                    <a:pt x="92951" y="123678"/>
                  </a:lnTo>
                  <a:lnTo>
                    <a:pt x="65987" y="157861"/>
                  </a:lnTo>
                  <a:lnTo>
                    <a:pt x="43152" y="195139"/>
                  </a:lnTo>
                  <a:lnTo>
                    <a:pt x="24791" y="235166"/>
                  </a:lnTo>
                  <a:lnTo>
                    <a:pt x="11248" y="277599"/>
                  </a:lnTo>
                  <a:lnTo>
                    <a:pt x="2869" y="322091"/>
                  </a:lnTo>
                  <a:lnTo>
                    <a:pt x="0" y="368300"/>
                  </a:lnTo>
                  <a:lnTo>
                    <a:pt x="0" y="5270500"/>
                  </a:lnTo>
                  <a:lnTo>
                    <a:pt x="2869" y="5316698"/>
                  </a:lnTo>
                  <a:lnTo>
                    <a:pt x="11248" y="5361183"/>
                  </a:lnTo>
                  <a:lnTo>
                    <a:pt x="24791" y="5403612"/>
                  </a:lnTo>
                  <a:lnTo>
                    <a:pt x="43152" y="5443638"/>
                  </a:lnTo>
                  <a:lnTo>
                    <a:pt x="65987" y="5480916"/>
                  </a:lnTo>
                  <a:lnTo>
                    <a:pt x="92951" y="5515101"/>
                  </a:lnTo>
                  <a:lnTo>
                    <a:pt x="123698" y="5545848"/>
                  </a:lnTo>
                  <a:lnTo>
                    <a:pt x="157883" y="5572812"/>
                  </a:lnTo>
                  <a:lnTo>
                    <a:pt x="195161" y="5595647"/>
                  </a:lnTo>
                  <a:lnTo>
                    <a:pt x="235187" y="5614008"/>
                  </a:lnTo>
                  <a:lnTo>
                    <a:pt x="277616" y="5627551"/>
                  </a:lnTo>
                  <a:lnTo>
                    <a:pt x="322101" y="5635930"/>
                  </a:lnTo>
                  <a:lnTo>
                    <a:pt x="368300" y="5638800"/>
                  </a:lnTo>
                  <a:lnTo>
                    <a:pt x="1841500" y="5638800"/>
                  </a:lnTo>
                  <a:lnTo>
                    <a:pt x="1887708" y="5635930"/>
                  </a:lnTo>
                  <a:lnTo>
                    <a:pt x="1932200" y="5627551"/>
                  </a:lnTo>
                  <a:lnTo>
                    <a:pt x="1974633" y="5614008"/>
                  </a:lnTo>
                  <a:lnTo>
                    <a:pt x="2014660" y="5595647"/>
                  </a:lnTo>
                  <a:lnTo>
                    <a:pt x="2051938" y="5572812"/>
                  </a:lnTo>
                  <a:lnTo>
                    <a:pt x="2086121" y="5545848"/>
                  </a:lnTo>
                  <a:lnTo>
                    <a:pt x="2116865" y="5515101"/>
                  </a:lnTo>
                  <a:lnTo>
                    <a:pt x="2143825" y="5480916"/>
                  </a:lnTo>
                  <a:lnTo>
                    <a:pt x="2166657" y="5443638"/>
                  </a:lnTo>
                  <a:lnTo>
                    <a:pt x="2185015" y="5403612"/>
                  </a:lnTo>
                  <a:lnTo>
                    <a:pt x="2198554" y="5361183"/>
                  </a:lnTo>
                  <a:lnTo>
                    <a:pt x="2206931" y="5316698"/>
                  </a:lnTo>
                  <a:lnTo>
                    <a:pt x="2209800" y="5270500"/>
                  </a:lnTo>
                  <a:lnTo>
                    <a:pt x="2209800" y="368300"/>
                  </a:lnTo>
                  <a:lnTo>
                    <a:pt x="2206931" y="322091"/>
                  </a:lnTo>
                  <a:lnTo>
                    <a:pt x="2198554" y="277599"/>
                  </a:lnTo>
                  <a:lnTo>
                    <a:pt x="2185015" y="235166"/>
                  </a:lnTo>
                  <a:lnTo>
                    <a:pt x="2166657" y="195139"/>
                  </a:lnTo>
                  <a:lnTo>
                    <a:pt x="2143825" y="157861"/>
                  </a:lnTo>
                  <a:lnTo>
                    <a:pt x="2116865" y="123678"/>
                  </a:lnTo>
                  <a:lnTo>
                    <a:pt x="2086121" y="92934"/>
                  </a:lnTo>
                  <a:lnTo>
                    <a:pt x="2051938" y="65974"/>
                  </a:lnTo>
                  <a:lnTo>
                    <a:pt x="2014660" y="43142"/>
                  </a:lnTo>
                  <a:lnTo>
                    <a:pt x="1974633" y="24784"/>
                  </a:lnTo>
                  <a:lnTo>
                    <a:pt x="1932200" y="11245"/>
                  </a:lnTo>
                  <a:lnTo>
                    <a:pt x="1887708" y="2868"/>
                  </a:lnTo>
                  <a:lnTo>
                    <a:pt x="184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00" y="1066800"/>
              <a:ext cx="2209800" cy="5638800"/>
            </a:xfrm>
            <a:custGeom>
              <a:avLst/>
              <a:gdLst/>
              <a:ahLst/>
              <a:cxnLst/>
              <a:rect l="l" t="t" r="r" b="b"/>
              <a:pathLst>
                <a:path w="2209800" h="5638800">
                  <a:moveTo>
                    <a:pt x="0" y="368300"/>
                  </a:moveTo>
                  <a:lnTo>
                    <a:pt x="2869" y="322091"/>
                  </a:lnTo>
                  <a:lnTo>
                    <a:pt x="11248" y="277599"/>
                  </a:lnTo>
                  <a:lnTo>
                    <a:pt x="24791" y="235166"/>
                  </a:lnTo>
                  <a:lnTo>
                    <a:pt x="43152" y="195139"/>
                  </a:lnTo>
                  <a:lnTo>
                    <a:pt x="65987" y="157861"/>
                  </a:lnTo>
                  <a:lnTo>
                    <a:pt x="92951" y="123678"/>
                  </a:lnTo>
                  <a:lnTo>
                    <a:pt x="123698" y="92934"/>
                  </a:lnTo>
                  <a:lnTo>
                    <a:pt x="157883" y="65974"/>
                  </a:lnTo>
                  <a:lnTo>
                    <a:pt x="195161" y="43142"/>
                  </a:lnTo>
                  <a:lnTo>
                    <a:pt x="235187" y="24784"/>
                  </a:lnTo>
                  <a:lnTo>
                    <a:pt x="277616" y="11245"/>
                  </a:lnTo>
                  <a:lnTo>
                    <a:pt x="322101" y="2868"/>
                  </a:lnTo>
                  <a:lnTo>
                    <a:pt x="368300" y="0"/>
                  </a:lnTo>
                  <a:lnTo>
                    <a:pt x="1841500" y="0"/>
                  </a:lnTo>
                  <a:lnTo>
                    <a:pt x="1887708" y="2868"/>
                  </a:lnTo>
                  <a:lnTo>
                    <a:pt x="1932200" y="11245"/>
                  </a:lnTo>
                  <a:lnTo>
                    <a:pt x="1974633" y="24784"/>
                  </a:lnTo>
                  <a:lnTo>
                    <a:pt x="2014660" y="43142"/>
                  </a:lnTo>
                  <a:lnTo>
                    <a:pt x="2051938" y="65974"/>
                  </a:lnTo>
                  <a:lnTo>
                    <a:pt x="2086121" y="92934"/>
                  </a:lnTo>
                  <a:lnTo>
                    <a:pt x="2116865" y="123678"/>
                  </a:lnTo>
                  <a:lnTo>
                    <a:pt x="2143825" y="157861"/>
                  </a:lnTo>
                  <a:lnTo>
                    <a:pt x="2166657" y="195139"/>
                  </a:lnTo>
                  <a:lnTo>
                    <a:pt x="2185015" y="235166"/>
                  </a:lnTo>
                  <a:lnTo>
                    <a:pt x="2198554" y="277599"/>
                  </a:lnTo>
                  <a:lnTo>
                    <a:pt x="2206931" y="322091"/>
                  </a:lnTo>
                  <a:lnTo>
                    <a:pt x="2209800" y="368300"/>
                  </a:lnTo>
                  <a:lnTo>
                    <a:pt x="2209800" y="5270500"/>
                  </a:lnTo>
                  <a:lnTo>
                    <a:pt x="2206931" y="5316698"/>
                  </a:lnTo>
                  <a:lnTo>
                    <a:pt x="2198554" y="5361183"/>
                  </a:lnTo>
                  <a:lnTo>
                    <a:pt x="2185015" y="5403612"/>
                  </a:lnTo>
                  <a:lnTo>
                    <a:pt x="2166657" y="5443638"/>
                  </a:lnTo>
                  <a:lnTo>
                    <a:pt x="2143825" y="5480916"/>
                  </a:lnTo>
                  <a:lnTo>
                    <a:pt x="2116865" y="5515101"/>
                  </a:lnTo>
                  <a:lnTo>
                    <a:pt x="2086121" y="5545848"/>
                  </a:lnTo>
                  <a:lnTo>
                    <a:pt x="2051938" y="5572812"/>
                  </a:lnTo>
                  <a:lnTo>
                    <a:pt x="2014660" y="5595647"/>
                  </a:lnTo>
                  <a:lnTo>
                    <a:pt x="1974633" y="5614008"/>
                  </a:lnTo>
                  <a:lnTo>
                    <a:pt x="1932200" y="5627551"/>
                  </a:lnTo>
                  <a:lnTo>
                    <a:pt x="1887708" y="5635930"/>
                  </a:lnTo>
                  <a:lnTo>
                    <a:pt x="1841500" y="5638800"/>
                  </a:lnTo>
                  <a:lnTo>
                    <a:pt x="368300" y="5638800"/>
                  </a:lnTo>
                  <a:lnTo>
                    <a:pt x="322101" y="5635930"/>
                  </a:lnTo>
                  <a:lnTo>
                    <a:pt x="277616" y="5627551"/>
                  </a:lnTo>
                  <a:lnTo>
                    <a:pt x="235187" y="5614008"/>
                  </a:lnTo>
                  <a:lnTo>
                    <a:pt x="195161" y="5595647"/>
                  </a:lnTo>
                  <a:lnTo>
                    <a:pt x="157883" y="5572812"/>
                  </a:lnTo>
                  <a:lnTo>
                    <a:pt x="123698" y="5545848"/>
                  </a:lnTo>
                  <a:lnTo>
                    <a:pt x="92951" y="5515101"/>
                  </a:lnTo>
                  <a:lnTo>
                    <a:pt x="65987" y="5480916"/>
                  </a:lnTo>
                  <a:lnTo>
                    <a:pt x="43152" y="5443638"/>
                  </a:lnTo>
                  <a:lnTo>
                    <a:pt x="24791" y="5403612"/>
                  </a:lnTo>
                  <a:lnTo>
                    <a:pt x="11248" y="5361183"/>
                  </a:lnTo>
                  <a:lnTo>
                    <a:pt x="2869" y="5316698"/>
                  </a:lnTo>
                  <a:lnTo>
                    <a:pt x="0" y="5270500"/>
                  </a:lnTo>
                  <a:lnTo>
                    <a:pt x="0" y="36830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2839" y="1121790"/>
            <a:ext cx="18389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1161415" algn="l"/>
                <a:tab pos="158242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Trẻ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em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là </a:t>
            </a:r>
            <a:r>
              <a:rPr sz="2400" b="1" spc="-10" dirty="0">
                <a:latin typeface="Times New Roman"/>
                <a:cs typeface="Times New Roman"/>
              </a:rPr>
              <a:t>nguồn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20" dirty="0">
                <a:latin typeface="Times New Roman"/>
                <a:cs typeface="Times New Roman"/>
              </a:rPr>
              <a:t>hạnh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839" y="1853565"/>
            <a:ext cx="1836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phúc</a:t>
            </a:r>
            <a:r>
              <a:rPr sz="2400" b="1" spc="2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của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mỗi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839" y="2219705"/>
            <a:ext cx="184023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gia</a:t>
            </a:r>
            <a:r>
              <a:rPr sz="2400" b="1" spc="40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đình,</a:t>
            </a:r>
            <a:r>
              <a:rPr sz="2400" b="1" spc="409" dirty="0">
                <a:latin typeface="Times New Roman"/>
                <a:cs typeface="Times New Roman"/>
              </a:rPr>
              <a:t>  </a:t>
            </a:r>
            <a:r>
              <a:rPr sz="2400" b="1" spc="-25" dirty="0">
                <a:latin typeface="Times New Roman"/>
                <a:cs typeface="Times New Roman"/>
              </a:rPr>
              <a:t>là </a:t>
            </a:r>
            <a:r>
              <a:rPr sz="2400" b="1" dirty="0">
                <a:latin typeface="Times New Roman"/>
                <a:cs typeface="Times New Roman"/>
              </a:rPr>
              <a:t>tương</a:t>
            </a:r>
            <a:r>
              <a:rPr sz="2400" b="1" spc="3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lai</a:t>
            </a:r>
            <a:r>
              <a:rPr sz="2400" b="1" spc="40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của </a:t>
            </a:r>
            <a:r>
              <a:rPr sz="2400" b="1" dirty="0">
                <a:latin typeface="Times New Roman"/>
                <a:cs typeface="Times New Roman"/>
              </a:rPr>
              <a:t>đất</a:t>
            </a:r>
            <a:r>
              <a:rPr sz="2400" b="1" spc="425" dirty="0">
                <a:latin typeface="Times New Roman"/>
                <a:cs typeface="Times New Roman"/>
              </a:rPr>
              <a:t>     </a:t>
            </a:r>
            <a:r>
              <a:rPr sz="2400" b="1" spc="-10" dirty="0">
                <a:latin typeface="Times New Roman"/>
                <a:cs typeface="Times New Roman"/>
              </a:rPr>
              <a:t>nước. </a:t>
            </a:r>
            <a:r>
              <a:rPr sz="2400" b="1" dirty="0">
                <a:latin typeface="Times New Roman"/>
                <a:cs typeface="Times New Roman"/>
              </a:rPr>
              <a:t>Một</a:t>
            </a:r>
            <a:r>
              <a:rPr sz="2400" b="1" spc="14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dân</a:t>
            </a:r>
            <a:r>
              <a:rPr sz="2400" b="1" spc="160" dirty="0">
                <a:latin typeface="Times New Roman"/>
                <a:cs typeface="Times New Roman"/>
              </a:rPr>
              <a:t>  </a:t>
            </a:r>
            <a:r>
              <a:rPr sz="2400" b="1" spc="-25" dirty="0">
                <a:latin typeface="Times New Roman"/>
                <a:cs typeface="Times New Roman"/>
              </a:rPr>
              <a:t>tộc </a:t>
            </a:r>
            <a:r>
              <a:rPr sz="2400" b="1" dirty="0">
                <a:latin typeface="Times New Roman"/>
                <a:cs typeface="Times New Roman"/>
              </a:rPr>
              <a:t>muốn</a:t>
            </a:r>
            <a:r>
              <a:rPr sz="2400" b="1" spc="5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tồn</a:t>
            </a:r>
            <a:r>
              <a:rPr sz="2400" b="1" spc="509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tại </a:t>
            </a:r>
            <a:r>
              <a:rPr sz="2400" b="1" dirty="0">
                <a:latin typeface="Times New Roman"/>
                <a:cs typeface="Times New Roman"/>
              </a:rPr>
              <a:t>và</a:t>
            </a:r>
            <a:r>
              <a:rPr sz="2400" b="1" spc="509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phát</a:t>
            </a:r>
            <a:r>
              <a:rPr sz="2400" b="1" spc="50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triển </a:t>
            </a:r>
            <a:r>
              <a:rPr sz="2400" b="1" dirty="0">
                <a:latin typeface="Times New Roman"/>
                <a:cs typeface="Times New Roman"/>
              </a:rPr>
              <a:t>đều</a:t>
            </a:r>
            <a:r>
              <a:rPr sz="2400" b="1" spc="590" dirty="0">
                <a:latin typeface="Times New Roman"/>
                <a:cs typeface="Times New Roman"/>
              </a:rPr>
              <a:t>     </a:t>
            </a:r>
            <a:r>
              <a:rPr sz="2400" b="1" spc="-20" dirty="0">
                <a:latin typeface="Times New Roman"/>
                <a:cs typeface="Times New Roman"/>
              </a:rPr>
              <a:t>phải </a:t>
            </a:r>
            <a:r>
              <a:rPr sz="2400" b="1" dirty="0">
                <a:latin typeface="Times New Roman"/>
                <a:cs typeface="Times New Roman"/>
              </a:rPr>
              <a:t>quan</a:t>
            </a:r>
            <a:r>
              <a:rPr sz="2400" b="1" spc="4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tâm</a:t>
            </a:r>
            <a:r>
              <a:rPr sz="2400" b="1" spc="4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tới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40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em,</a:t>
            </a:r>
            <a:r>
              <a:rPr sz="2400" b="1" spc="409" dirty="0">
                <a:latin typeface="Times New Roman"/>
                <a:cs typeface="Times New Roman"/>
              </a:rPr>
              <a:t>  </a:t>
            </a:r>
            <a:r>
              <a:rPr sz="2400" b="1" spc="-25" dirty="0">
                <a:latin typeface="Times New Roman"/>
                <a:cs typeface="Times New Roman"/>
              </a:rPr>
              <a:t>đặc </a:t>
            </a:r>
            <a:r>
              <a:rPr sz="2400" b="1" dirty="0">
                <a:latin typeface="Times New Roman"/>
                <a:cs typeface="Times New Roman"/>
              </a:rPr>
              <a:t>biệt</a:t>
            </a:r>
            <a:r>
              <a:rPr sz="2400" b="1" spc="1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là</a:t>
            </a:r>
            <a:r>
              <a:rPr sz="2400" b="1" spc="1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1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lứa </a:t>
            </a:r>
            <a:r>
              <a:rPr sz="2400" b="1" dirty="0">
                <a:latin typeface="Times New Roman"/>
                <a:cs typeface="Times New Roman"/>
              </a:rPr>
              <a:t>tuổi</a:t>
            </a:r>
            <a:r>
              <a:rPr sz="2400" b="1" spc="405" dirty="0">
                <a:latin typeface="Times New Roman"/>
                <a:cs typeface="Times New Roman"/>
              </a:rPr>
              <a:t>     </a:t>
            </a:r>
            <a:r>
              <a:rPr sz="2400" b="1" spc="-25" dirty="0" err="1">
                <a:latin typeface="Times New Roman"/>
                <a:cs typeface="Times New Roman"/>
              </a:rPr>
              <a:t>mầm</a:t>
            </a:r>
            <a:r>
              <a:rPr sz="2400" b="1" spc="-25" dirty="0">
                <a:latin typeface="Times New Roman"/>
                <a:cs typeface="Times New Roman"/>
              </a:rPr>
              <a:t> no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49817" y="1054417"/>
            <a:ext cx="2082164" cy="5663565"/>
            <a:chOff x="2349817" y="1054417"/>
            <a:chExt cx="2082164" cy="5663565"/>
          </a:xfrm>
        </p:grpSpPr>
        <p:sp>
          <p:nvSpPr>
            <p:cNvPr id="14" name="object 14"/>
            <p:cNvSpPr/>
            <p:nvPr/>
          </p:nvSpPr>
          <p:spPr>
            <a:xfrm>
              <a:off x="2362199" y="1066800"/>
              <a:ext cx="2057400" cy="5638800"/>
            </a:xfrm>
            <a:custGeom>
              <a:avLst/>
              <a:gdLst/>
              <a:ahLst/>
              <a:cxnLst/>
              <a:rect l="l" t="t" r="r" b="b"/>
              <a:pathLst>
                <a:path w="2057400" h="5638800">
                  <a:moveTo>
                    <a:pt x="1714500" y="0"/>
                  </a:moveTo>
                  <a:lnTo>
                    <a:pt x="342900" y="0"/>
                  </a:ln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0" y="5295900"/>
                  </a:lnTo>
                  <a:lnTo>
                    <a:pt x="3130" y="5342430"/>
                  </a:lnTo>
                  <a:lnTo>
                    <a:pt x="12250" y="5387057"/>
                  </a:lnTo>
                  <a:lnTo>
                    <a:pt x="26949" y="5429373"/>
                  </a:lnTo>
                  <a:lnTo>
                    <a:pt x="46820" y="5468969"/>
                  </a:lnTo>
                  <a:lnTo>
                    <a:pt x="71454" y="5505437"/>
                  </a:lnTo>
                  <a:lnTo>
                    <a:pt x="100441" y="5538368"/>
                  </a:lnTo>
                  <a:lnTo>
                    <a:pt x="133373" y="5567353"/>
                  </a:lnTo>
                  <a:lnTo>
                    <a:pt x="169841" y="5591984"/>
                  </a:lnTo>
                  <a:lnTo>
                    <a:pt x="209436" y="5611853"/>
                  </a:lnTo>
                  <a:lnTo>
                    <a:pt x="251751" y="5626551"/>
                  </a:lnTo>
                  <a:lnTo>
                    <a:pt x="296375" y="5635669"/>
                  </a:lnTo>
                  <a:lnTo>
                    <a:pt x="342900" y="5638800"/>
                  </a:lnTo>
                  <a:lnTo>
                    <a:pt x="1714500" y="5638800"/>
                  </a:lnTo>
                  <a:lnTo>
                    <a:pt x="1761024" y="5635669"/>
                  </a:lnTo>
                  <a:lnTo>
                    <a:pt x="1805648" y="5626551"/>
                  </a:lnTo>
                  <a:lnTo>
                    <a:pt x="1847963" y="5611853"/>
                  </a:lnTo>
                  <a:lnTo>
                    <a:pt x="1887558" y="5591984"/>
                  </a:lnTo>
                  <a:lnTo>
                    <a:pt x="1924026" y="5567353"/>
                  </a:lnTo>
                  <a:lnTo>
                    <a:pt x="1956958" y="5538368"/>
                  </a:lnTo>
                  <a:lnTo>
                    <a:pt x="1985945" y="5505437"/>
                  </a:lnTo>
                  <a:lnTo>
                    <a:pt x="2010579" y="5468969"/>
                  </a:lnTo>
                  <a:lnTo>
                    <a:pt x="2030450" y="5429373"/>
                  </a:lnTo>
                  <a:lnTo>
                    <a:pt x="2045149" y="5387057"/>
                  </a:lnTo>
                  <a:lnTo>
                    <a:pt x="2054269" y="5342430"/>
                  </a:lnTo>
                  <a:lnTo>
                    <a:pt x="2057400" y="5295900"/>
                  </a:lnTo>
                  <a:lnTo>
                    <a:pt x="2057400" y="342900"/>
                  </a:lnTo>
                  <a:lnTo>
                    <a:pt x="2054269" y="296375"/>
                  </a:lnTo>
                  <a:lnTo>
                    <a:pt x="2045149" y="251751"/>
                  </a:lnTo>
                  <a:lnTo>
                    <a:pt x="2030450" y="209436"/>
                  </a:lnTo>
                  <a:lnTo>
                    <a:pt x="2010579" y="169841"/>
                  </a:lnTo>
                  <a:lnTo>
                    <a:pt x="1985945" y="133373"/>
                  </a:lnTo>
                  <a:lnTo>
                    <a:pt x="1956958" y="100441"/>
                  </a:lnTo>
                  <a:lnTo>
                    <a:pt x="1924026" y="71454"/>
                  </a:lnTo>
                  <a:lnTo>
                    <a:pt x="1887558" y="46820"/>
                  </a:lnTo>
                  <a:lnTo>
                    <a:pt x="1847963" y="26949"/>
                  </a:lnTo>
                  <a:lnTo>
                    <a:pt x="1805648" y="12250"/>
                  </a:lnTo>
                  <a:lnTo>
                    <a:pt x="1761024" y="313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62199" y="1066800"/>
              <a:ext cx="2057400" cy="5638800"/>
            </a:xfrm>
            <a:custGeom>
              <a:avLst/>
              <a:gdLst/>
              <a:ahLst/>
              <a:cxnLst/>
              <a:rect l="l" t="t" r="r" b="b"/>
              <a:pathLst>
                <a:path w="2057400" h="5638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1714500" y="0"/>
                  </a:lnTo>
                  <a:lnTo>
                    <a:pt x="1761024" y="3130"/>
                  </a:lnTo>
                  <a:lnTo>
                    <a:pt x="1805648" y="12250"/>
                  </a:lnTo>
                  <a:lnTo>
                    <a:pt x="1847963" y="26949"/>
                  </a:lnTo>
                  <a:lnTo>
                    <a:pt x="1887558" y="46820"/>
                  </a:lnTo>
                  <a:lnTo>
                    <a:pt x="1924026" y="71454"/>
                  </a:lnTo>
                  <a:lnTo>
                    <a:pt x="1956958" y="100441"/>
                  </a:lnTo>
                  <a:lnTo>
                    <a:pt x="1985945" y="133373"/>
                  </a:lnTo>
                  <a:lnTo>
                    <a:pt x="2010579" y="169841"/>
                  </a:lnTo>
                  <a:lnTo>
                    <a:pt x="2030450" y="209436"/>
                  </a:lnTo>
                  <a:lnTo>
                    <a:pt x="2045149" y="251751"/>
                  </a:lnTo>
                  <a:lnTo>
                    <a:pt x="2054269" y="296375"/>
                  </a:lnTo>
                  <a:lnTo>
                    <a:pt x="2057400" y="342900"/>
                  </a:lnTo>
                  <a:lnTo>
                    <a:pt x="2057400" y="5295900"/>
                  </a:lnTo>
                  <a:lnTo>
                    <a:pt x="2054269" y="5342430"/>
                  </a:lnTo>
                  <a:lnTo>
                    <a:pt x="2045149" y="5387057"/>
                  </a:lnTo>
                  <a:lnTo>
                    <a:pt x="2030450" y="5429373"/>
                  </a:lnTo>
                  <a:lnTo>
                    <a:pt x="2010579" y="5468969"/>
                  </a:lnTo>
                  <a:lnTo>
                    <a:pt x="1985945" y="5505437"/>
                  </a:lnTo>
                  <a:lnTo>
                    <a:pt x="1956958" y="5538368"/>
                  </a:lnTo>
                  <a:lnTo>
                    <a:pt x="1924026" y="5567353"/>
                  </a:lnTo>
                  <a:lnTo>
                    <a:pt x="1887558" y="5591984"/>
                  </a:lnTo>
                  <a:lnTo>
                    <a:pt x="1847963" y="5611853"/>
                  </a:lnTo>
                  <a:lnTo>
                    <a:pt x="1805648" y="5626551"/>
                  </a:lnTo>
                  <a:lnTo>
                    <a:pt x="1761024" y="5635669"/>
                  </a:lnTo>
                  <a:lnTo>
                    <a:pt x="1714500" y="5638800"/>
                  </a:lnTo>
                  <a:lnTo>
                    <a:pt x="342900" y="5638800"/>
                  </a:lnTo>
                  <a:lnTo>
                    <a:pt x="296375" y="5635669"/>
                  </a:lnTo>
                  <a:lnTo>
                    <a:pt x="251751" y="5626551"/>
                  </a:lnTo>
                  <a:lnTo>
                    <a:pt x="209436" y="5611853"/>
                  </a:lnTo>
                  <a:lnTo>
                    <a:pt x="169841" y="5591984"/>
                  </a:lnTo>
                  <a:lnTo>
                    <a:pt x="133373" y="5567353"/>
                  </a:lnTo>
                  <a:lnTo>
                    <a:pt x="100441" y="5538368"/>
                  </a:lnTo>
                  <a:lnTo>
                    <a:pt x="71454" y="5505437"/>
                  </a:lnTo>
                  <a:lnTo>
                    <a:pt x="46820" y="5468969"/>
                  </a:lnTo>
                  <a:lnTo>
                    <a:pt x="26949" y="5429373"/>
                  </a:lnTo>
                  <a:lnTo>
                    <a:pt x="12250" y="5387057"/>
                  </a:lnTo>
                  <a:lnTo>
                    <a:pt x="3130" y="5342430"/>
                  </a:lnTo>
                  <a:lnTo>
                    <a:pt x="0" y="5295900"/>
                  </a:lnTo>
                  <a:lnTo>
                    <a:pt x="0" y="34290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42158" y="1304366"/>
            <a:ext cx="1700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791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Trong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thực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9860" y="3866133"/>
            <a:ext cx="78422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 algn="just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đang </a:t>
            </a:r>
            <a:r>
              <a:rPr sz="2400" b="1" spc="-25" dirty="0">
                <a:latin typeface="Times New Roman"/>
                <a:cs typeface="Times New Roman"/>
              </a:rPr>
              <a:t>dần </a:t>
            </a:r>
            <a:r>
              <a:rPr sz="2400" b="1" spc="-20" dirty="0">
                <a:latin typeface="Times New Roman"/>
                <a:cs typeface="Times New Roman"/>
              </a:rPr>
              <a:t>bước dựng cách </a:t>
            </a:r>
            <a:r>
              <a:rPr sz="2400" b="1" spc="-10" dirty="0">
                <a:latin typeface="Times New Roman"/>
                <a:cs typeface="Times New Roman"/>
              </a:rPr>
              <a:t>người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2158" y="2768041"/>
            <a:ext cx="84074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chung ngành </a:t>
            </a:r>
            <a:r>
              <a:rPr sz="2400" b="1" spc="-25" dirty="0">
                <a:latin typeface="Times New Roman"/>
                <a:cs typeface="Times New Roman"/>
              </a:rPr>
              <a:t>dục </a:t>
            </a:r>
            <a:r>
              <a:rPr sz="2400" b="1" spc="-10" dirty="0">
                <a:latin typeface="Times New Roman"/>
                <a:cs typeface="Times New Roman"/>
              </a:rPr>
              <a:t>riêng, </a:t>
            </a:r>
            <a:r>
              <a:rPr sz="2400" b="1" spc="-25" dirty="0">
                <a:latin typeface="Times New Roman"/>
                <a:cs typeface="Times New Roman"/>
              </a:rPr>
              <a:t>dần </a:t>
            </a:r>
            <a:r>
              <a:rPr sz="2400" b="1" spc="-20" dirty="0">
                <a:latin typeface="Times New Roman"/>
                <a:cs typeface="Times New Roman"/>
              </a:rPr>
              <a:t>từng </a:t>
            </a:r>
            <a:r>
              <a:rPr sz="2400" b="1" spc="-25" dirty="0">
                <a:latin typeface="Times New Roman"/>
                <a:cs typeface="Times New Roman"/>
              </a:rPr>
              <a:t>xây </a:t>
            </a:r>
            <a:r>
              <a:rPr sz="2400" b="1" spc="-20" dirty="0">
                <a:latin typeface="Times New Roman"/>
                <a:cs typeface="Times New Roman"/>
              </a:rPr>
              <a:t>nhân </a:t>
            </a:r>
            <a:r>
              <a:rPr sz="2400" b="1" spc="-25" dirty="0">
                <a:latin typeface="Times New Roman"/>
                <a:cs typeface="Times New Roman"/>
              </a:rPr>
              <a:t>con </a:t>
            </a:r>
            <a:r>
              <a:rPr sz="2400" b="1" spc="-20" dirty="0">
                <a:latin typeface="Times New Roman"/>
                <a:cs typeface="Times New Roman"/>
              </a:rPr>
              <a:t>mới.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83417" y="1054417"/>
            <a:ext cx="2234565" cy="5663565"/>
            <a:chOff x="4483417" y="1054417"/>
            <a:chExt cx="2234565" cy="5663565"/>
          </a:xfrm>
        </p:grpSpPr>
        <p:sp>
          <p:nvSpPr>
            <p:cNvPr id="20" name="object 20"/>
            <p:cNvSpPr/>
            <p:nvPr/>
          </p:nvSpPr>
          <p:spPr>
            <a:xfrm>
              <a:off x="4495799" y="1066800"/>
              <a:ext cx="2209800" cy="5638800"/>
            </a:xfrm>
            <a:custGeom>
              <a:avLst/>
              <a:gdLst/>
              <a:ahLst/>
              <a:cxnLst/>
              <a:rect l="l" t="t" r="r" b="b"/>
              <a:pathLst>
                <a:path w="2209800" h="5638800">
                  <a:moveTo>
                    <a:pt x="1841500" y="0"/>
                  </a:moveTo>
                  <a:lnTo>
                    <a:pt x="368300" y="0"/>
                  </a:lnTo>
                  <a:lnTo>
                    <a:pt x="322091" y="2868"/>
                  </a:lnTo>
                  <a:lnTo>
                    <a:pt x="277599" y="11245"/>
                  </a:lnTo>
                  <a:lnTo>
                    <a:pt x="235166" y="24784"/>
                  </a:lnTo>
                  <a:lnTo>
                    <a:pt x="195139" y="43142"/>
                  </a:lnTo>
                  <a:lnTo>
                    <a:pt x="157861" y="65974"/>
                  </a:lnTo>
                  <a:lnTo>
                    <a:pt x="123678" y="92934"/>
                  </a:lnTo>
                  <a:lnTo>
                    <a:pt x="92934" y="123678"/>
                  </a:lnTo>
                  <a:lnTo>
                    <a:pt x="65974" y="157861"/>
                  </a:lnTo>
                  <a:lnTo>
                    <a:pt x="43142" y="195139"/>
                  </a:lnTo>
                  <a:lnTo>
                    <a:pt x="24784" y="235166"/>
                  </a:lnTo>
                  <a:lnTo>
                    <a:pt x="11245" y="277599"/>
                  </a:lnTo>
                  <a:lnTo>
                    <a:pt x="2868" y="322091"/>
                  </a:lnTo>
                  <a:lnTo>
                    <a:pt x="0" y="368300"/>
                  </a:lnTo>
                  <a:lnTo>
                    <a:pt x="0" y="5270500"/>
                  </a:lnTo>
                  <a:lnTo>
                    <a:pt x="2868" y="5316698"/>
                  </a:lnTo>
                  <a:lnTo>
                    <a:pt x="11245" y="5361183"/>
                  </a:lnTo>
                  <a:lnTo>
                    <a:pt x="24784" y="5403612"/>
                  </a:lnTo>
                  <a:lnTo>
                    <a:pt x="43142" y="5443638"/>
                  </a:lnTo>
                  <a:lnTo>
                    <a:pt x="65974" y="5480916"/>
                  </a:lnTo>
                  <a:lnTo>
                    <a:pt x="92934" y="5515101"/>
                  </a:lnTo>
                  <a:lnTo>
                    <a:pt x="123678" y="5545848"/>
                  </a:lnTo>
                  <a:lnTo>
                    <a:pt x="157861" y="5572812"/>
                  </a:lnTo>
                  <a:lnTo>
                    <a:pt x="195139" y="5595647"/>
                  </a:lnTo>
                  <a:lnTo>
                    <a:pt x="235166" y="5614008"/>
                  </a:lnTo>
                  <a:lnTo>
                    <a:pt x="277599" y="5627551"/>
                  </a:lnTo>
                  <a:lnTo>
                    <a:pt x="322091" y="5635930"/>
                  </a:lnTo>
                  <a:lnTo>
                    <a:pt x="368300" y="5638800"/>
                  </a:lnTo>
                  <a:lnTo>
                    <a:pt x="1841500" y="5638800"/>
                  </a:lnTo>
                  <a:lnTo>
                    <a:pt x="1887708" y="5635930"/>
                  </a:lnTo>
                  <a:lnTo>
                    <a:pt x="1932200" y="5627551"/>
                  </a:lnTo>
                  <a:lnTo>
                    <a:pt x="1974633" y="5614008"/>
                  </a:lnTo>
                  <a:lnTo>
                    <a:pt x="2014660" y="5595647"/>
                  </a:lnTo>
                  <a:lnTo>
                    <a:pt x="2051938" y="5572812"/>
                  </a:lnTo>
                  <a:lnTo>
                    <a:pt x="2086121" y="5545848"/>
                  </a:lnTo>
                  <a:lnTo>
                    <a:pt x="2116865" y="5515101"/>
                  </a:lnTo>
                  <a:lnTo>
                    <a:pt x="2143825" y="5480916"/>
                  </a:lnTo>
                  <a:lnTo>
                    <a:pt x="2166657" y="5443638"/>
                  </a:lnTo>
                  <a:lnTo>
                    <a:pt x="2185015" y="5403612"/>
                  </a:lnTo>
                  <a:lnTo>
                    <a:pt x="2198554" y="5361183"/>
                  </a:lnTo>
                  <a:lnTo>
                    <a:pt x="2206931" y="5316698"/>
                  </a:lnTo>
                  <a:lnTo>
                    <a:pt x="2209800" y="5270500"/>
                  </a:lnTo>
                  <a:lnTo>
                    <a:pt x="2209800" y="368300"/>
                  </a:lnTo>
                  <a:lnTo>
                    <a:pt x="2206931" y="322091"/>
                  </a:lnTo>
                  <a:lnTo>
                    <a:pt x="2198554" y="277599"/>
                  </a:lnTo>
                  <a:lnTo>
                    <a:pt x="2185015" y="235166"/>
                  </a:lnTo>
                  <a:lnTo>
                    <a:pt x="2166657" y="195139"/>
                  </a:lnTo>
                  <a:lnTo>
                    <a:pt x="2143825" y="157861"/>
                  </a:lnTo>
                  <a:lnTo>
                    <a:pt x="2116865" y="123678"/>
                  </a:lnTo>
                  <a:lnTo>
                    <a:pt x="2086121" y="92934"/>
                  </a:lnTo>
                  <a:lnTo>
                    <a:pt x="2051938" y="65974"/>
                  </a:lnTo>
                  <a:lnTo>
                    <a:pt x="2014660" y="43142"/>
                  </a:lnTo>
                  <a:lnTo>
                    <a:pt x="1974633" y="24784"/>
                  </a:lnTo>
                  <a:lnTo>
                    <a:pt x="1932200" y="11245"/>
                  </a:lnTo>
                  <a:lnTo>
                    <a:pt x="1887708" y="2868"/>
                  </a:lnTo>
                  <a:lnTo>
                    <a:pt x="184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95799" y="1066800"/>
              <a:ext cx="2209800" cy="5638800"/>
            </a:xfrm>
            <a:custGeom>
              <a:avLst/>
              <a:gdLst/>
              <a:ahLst/>
              <a:cxnLst/>
              <a:rect l="l" t="t" r="r" b="b"/>
              <a:pathLst>
                <a:path w="2209800" h="5638800">
                  <a:moveTo>
                    <a:pt x="0" y="368300"/>
                  </a:moveTo>
                  <a:lnTo>
                    <a:pt x="2868" y="322091"/>
                  </a:lnTo>
                  <a:lnTo>
                    <a:pt x="11245" y="277599"/>
                  </a:lnTo>
                  <a:lnTo>
                    <a:pt x="24784" y="235166"/>
                  </a:lnTo>
                  <a:lnTo>
                    <a:pt x="43142" y="195139"/>
                  </a:lnTo>
                  <a:lnTo>
                    <a:pt x="65974" y="157861"/>
                  </a:lnTo>
                  <a:lnTo>
                    <a:pt x="92934" y="123678"/>
                  </a:lnTo>
                  <a:lnTo>
                    <a:pt x="123678" y="92934"/>
                  </a:lnTo>
                  <a:lnTo>
                    <a:pt x="157861" y="65974"/>
                  </a:lnTo>
                  <a:lnTo>
                    <a:pt x="195139" y="43142"/>
                  </a:lnTo>
                  <a:lnTo>
                    <a:pt x="235166" y="24784"/>
                  </a:lnTo>
                  <a:lnTo>
                    <a:pt x="277599" y="11245"/>
                  </a:lnTo>
                  <a:lnTo>
                    <a:pt x="322091" y="2868"/>
                  </a:lnTo>
                  <a:lnTo>
                    <a:pt x="368300" y="0"/>
                  </a:lnTo>
                  <a:lnTo>
                    <a:pt x="1841500" y="0"/>
                  </a:lnTo>
                  <a:lnTo>
                    <a:pt x="1887708" y="2868"/>
                  </a:lnTo>
                  <a:lnTo>
                    <a:pt x="1932200" y="11245"/>
                  </a:lnTo>
                  <a:lnTo>
                    <a:pt x="1974633" y="24784"/>
                  </a:lnTo>
                  <a:lnTo>
                    <a:pt x="2014660" y="43142"/>
                  </a:lnTo>
                  <a:lnTo>
                    <a:pt x="2051938" y="65974"/>
                  </a:lnTo>
                  <a:lnTo>
                    <a:pt x="2086121" y="92934"/>
                  </a:lnTo>
                  <a:lnTo>
                    <a:pt x="2116865" y="123678"/>
                  </a:lnTo>
                  <a:lnTo>
                    <a:pt x="2143825" y="157861"/>
                  </a:lnTo>
                  <a:lnTo>
                    <a:pt x="2166657" y="195139"/>
                  </a:lnTo>
                  <a:lnTo>
                    <a:pt x="2185015" y="235166"/>
                  </a:lnTo>
                  <a:lnTo>
                    <a:pt x="2198554" y="277599"/>
                  </a:lnTo>
                  <a:lnTo>
                    <a:pt x="2206931" y="322091"/>
                  </a:lnTo>
                  <a:lnTo>
                    <a:pt x="2209800" y="368300"/>
                  </a:lnTo>
                  <a:lnTo>
                    <a:pt x="2209800" y="5270500"/>
                  </a:lnTo>
                  <a:lnTo>
                    <a:pt x="2206931" y="5316698"/>
                  </a:lnTo>
                  <a:lnTo>
                    <a:pt x="2198554" y="5361183"/>
                  </a:lnTo>
                  <a:lnTo>
                    <a:pt x="2185015" y="5403612"/>
                  </a:lnTo>
                  <a:lnTo>
                    <a:pt x="2166657" y="5443638"/>
                  </a:lnTo>
                  <a:lnTo>
                    <a:pt x="2143825" y="5480916"/>
                  </a:lnTo>
                  <a:lnTo>
                    <a:pt x="2116865" y="5515101"/>
                  </a:lnTo>
                  <a:lnTo>
                    <a:pt x="2086121" y="5545848"/>
                  </a:lnTo>
                  <a:lnTo>
                    <a:pt x="2051938" y="5572812"/>
                  </a:lnTo>
                  <a:lnTo>
                    <a:pt x="2014660" y="5595647"/>
                  </a:lnTo>
                  <a:lnTo>
                    <a:pt x="1974633" y="5614008"/>
                  </a:lnTo>
                  <a:lnTo>
                    <a:pt x="1932200" y="5627551"/>
                  </a:lnTo>
                  <a:lnTo>
                    <a:pt x="1887708" y="5635930"/>
                  </a:lnTo>
                  <a:lnTo>
                    <a:pt x="1841500" y="5638800"/>
                  </a:lnTo>
                  <a:lnTo>
                    <a:pt x="368300" y="5638800"/>
                  </a:lnTo>
                  <a:lnTo>
                    <a:pt x="322091" y="5635930"/>
                  </a:lnTo>
                  <a:lnTo>
                    <a:pt x="277599" y="5627551"/>
                  </a:lnTo>
                  <a:lnTo>
                    <a:pt x="235166" y="5614008"/>
                  </a:lnTo>
                  <a:lnTo>
                    <a:pt x="195139" y="5595647"/>
                  </a:lnTo>
                  <a:lnTo>
                    <a:pt x="157861" y="5572812"/>
                  </a:lnTo>
                  <a:lnTo>
                    <a:pt x="123678" y="5545848"/>
                  </a:lnTo>
                  <a:lnTo>
                    <a:pt x="92934" y="5515101"/>
                  </a:lnTo>
                  <a:lnTo>
                    <a:pt x="65974" y="5480916"/>
                  </a:lnTo>
                  <a:lnTo>
                    <a:pt x="43142" y="5443638"/>
                  </a:lnTo>
                  <a:lnTo>
                    <a:pt x="24784" y="5403612"/>
                  </a:lnTo>
                  <a:lnTo>
                    <a:pt x="11245" y="5361183"/>
                  </a:lnTo>
                  <a:lnTo>
                    <a:pt x="2868" y="5316698"/>
                  </a:lnTo>
                  <a:lnTo>
                    <a:pt x="0" y="5270500"/>
                  </a:lnTo>
                  <a:lnTo>
                    <a:pt x="0" y="36830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42158" y="1311986"/>
            <a:ext cx="3977004" cy="257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45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Trong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000"/>
              </a:lnSpc>
              <a:spcBef>
                <a:spcPts val="30"/>
              </a:spcBef>
              <a:tabLst>
                <a:tab pos="1280795" algn="l"/>
              </a:tabLst>
            </a:pPr>
            <a:r>
              <a:rPr sz="3600" b="1" baseline="1157" dirty="0">
                <a:latin typeface="Times New Roman"/>
                <a:cs typeface="Times New Roman"/>
              </a:rPr>
              <a:t>tế</a:t>
            </a:r>
            <a:r>
              <a:rPr sz="3600" b="1" spc="270" baseline="1157" dirty="0">
                <a:latin typeface="Times New Roman"/>
                <a:cs typeface="Times New Roman"/>
              </a:rPr>
              <a:t>  </a:t>
            </a:r>
            <a:r>
              <a:rPr sz="3600" b="1" baseline="1157" dirty="0">
                <a:latin typeface="Times New Roman"/>
                <a:cs typeface="Times New Roman"/>
              </a:rPr>
              <a:t>hiện</a:t>
            </a:r>
            <a:r>
              <a:rPr sz="3600" b="1" spc="277" baseline="1157" dirty="0">
                <a:latin typeface="Times New Roman"/>
                <a:cs typeface="Times New Roman"/>
              </a:rPr>
              <a:t>  </a:t>
            </a:r>
            <a:r>
              <a:rPr sz="3600" b="1" baseline="1157" dirty="0">
                <a:latin typeface="Times New Roman"/>
                <a:cs typeface="Times New Roman"/>
              </a:rPr>
              <a:t>nay</a:t>
            </a:r>
            <a:r>
              <a:rPr sz="3600" b="1" spc="465" baseline="1157" dirty="0">
                <a:latin typeface="Times New Roman"/>
                <a:cs typeface="Times New Roman"/>
              </a:rPr>
              <a:t>    </a:t>
            </a:r>
            <a:r>
              <a:rPr sz="2400" b="1" dirty="0">
                <a:latin typeface="Times New Roman"/>
                <a:cs typeface="Times New Roman"/>
              </a:rPr>
              <a:t>chương</a:t>
            </a:r>
            <a:r>
              <a:rPr sz="2400" b="1" spc="75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trình </a:t>
            </a:r>
            <a:r>
              <a:rPr sz="3600" b="1" baseline="1157" dirty="0">
                <a:latin typeface="Times New Roman"/>
                <a:cs typeface="Times New Roman"/>
              </a:rPr>
              <a:t>đối</a:t>
            </a:r>
            <a:r>
              <a:rPr sz="3600" b="1" spc="727" baseline="1157" dirty="0">
                <a:latin typeface="Times New Roman"/>
                <a:cs typeface="Times New Roman"/>
              </a:rPr>
              <a:t>  </a:t>
            </a:r>
            <a:r>
              <a:rPr sz="3600" b="1" baseline="1157" dirty="0">
                <a:latin typeface="Times New Roman"/>
                <a:cs typeface="Times New Roman"/>
              </a:rPr>
              <a:t>với</a:t>
            </a:r>
            <a:r>
              <a:rPr sz="3600" b="1" spc="735" baseline="1157" dirty="0">
                <a:latin typeface="Times New Roman"/>
                <a:cs typeface="Times New Roman"/>
              </a:rPr>
              <a:t>  </a:t>
            </a:r>
            <a:r>
              <a:rPr sz="3600" b="1" baseline="1157" dirty="0">
                <a:latin typeface="Times New Roman"/>
                <a:cs typeface="Times New Roman"/>
              </a:rPr>
              <a:t>xã</a:t>
            </a:r>
            <a:r>
              <a:rPr sz="3600" b="1" spc="472" baseline="1157" dirty="0">
                <a:latin typeface="Times New Roman"/>
                <a:cs typeface="Times New Roman"/>
              </a:rPr>
              <a:t>    </a:t>
            </a:r>
            <a:r>
              <a:rPr sz="2400" b="1" dirty="0">
                <a:latin typeface="Times New Roman"/>
                <a:cs typeface="Times New Roman"/>
              </a:rPr>
              <a:t>chăm</a:t>
            </a:r>
            <a:r>
              <a:rPr sz="2400" b="1" spc="15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sóc</a:t>
            </a:r>
            <a:r>
              <a:rPr sz="2400" b="1" spc="160" dirty="0">
                <a:latin typeface="Times New Roman"/>
                <a:cs typeface="Times New Roman"/>
              </a:rPr>
              <a:t>  </a:t>
            </a:r>
            <a:r>
              <a:rPr sz="2400" b="1" spc="-25" dirty="0">
                <a:latin typeface="Times New Roman"/>
                <a:cs typeface="Times New Roman"/>
              </a:rPr>
              <a:t>và hội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nói</a:t>
            </a:r>
            <a:endParaRPr sz="2400">
              <a:latin typeface="Times New Roman"/>
              <a:cs typeface="Times New Roman"/>
            </a:endParaRPr>
          </a:p>
          <a:p>
            <a:pPr marL="1146810" marR="2279015" indent="238125" algn="just">
              <a:lnSpc>
                <a:spcPct val="100000"/>
              </a:lnSpc>
            </a:pPr>
            <a:r>
              <a:rPr sz="2400" b="1" spc="-25" dirty="0">
                <a:latin typeface="Times New Roman"/>
                <a:cs typeface="Times New Roman"/>
              </a:rPr>
              <a:t>và </a:t>
            </a:r>
            <a:r>
              <a:rPr sz="2400" b="1" spc="-20" dirty="0">
                <a:latin typeface="Times New Roman"/>
                <a:cs typeface="Times New Roman"/>
              </a:rPr>
              <a:t>giáo </a:t>
            </a:r>
            <a:r>
              <a:rPr sz="2400" b="1" spc="-25" dirty="0">
                <a:latin typeface="Times New Roman"/>
                <a:cs typeface="Times New Roman"/>
              </a:rPr>
              <a:t>nói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84014" y="2410205"/>
            <a:ext cx="18345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5175" algn="l"/>
                <a:tab pos="145097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giáo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dục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trẻ mầm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25" dirty="0">
                <a:latin typeface="Times New Roman"/>
                <a:cs typeface="Times New Roman"/>
              </a:rPr>
              <a:t>môn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30315" y="2775661"/>
            <a:ext cx="688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non,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latin typeface="Times New Roman"/>
                <a:cs typeface="Times New Roman"/>
              </a:rPr>
              <a:t>nhận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4014" y="3507435"/>
            <a:ext cx="183768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biết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phân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biệt </a:t>
            </a:r>
            <a:r>
              <a:rPr sz="2400" b="1" dirty="0">
                <a:latin typeface="Times New Roman"/>
                <a:cs typeface="Times New Roman"/>
              </a:rPr>
              <a:t>đóng</a:t>
            </a:r>
            <a:r>
              <a:rPr sz="2400" b="1" spc="16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vai</a:t>
            </a:r>
            <a:r>
              <a:rPr sz="2400" b="1" spc="150" dirty="0">
                <a:latin typeface="Times New Roman"/>
                <a:cs typeface="Times New Roman"/>
              </a:rPr>
              <a:t>  </a:t>
            </a:r>
            <a:r>
              <a:rPr sz="2400" b="1" spc="-25" dirty="0">
                <a:latin typeface="Times New Roman"/>
                <a:cs typeface="Times New Roman"/>
              </a:rPr>
              <a:t>trò </a:t>
            </a:r>
            <a:r>
              <a:rPr sz="2400" b="1" dirty="0">
                <a:latin typeface="Times New Roman"/>
                <a:cs typeface="Times New Roman"/>
              </a:rPr>
              <a:t>vô</a:t>
            </a:r>
            <a:r>
              <a:rPr sz="2400" b="1" spc="2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cùng</a:t>
            </a:r>
            <a:r>
              <a:rPr sz="2400" b="1" spc="2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quan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84014" y="4605654"/>
            <a:ext cx="18357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1569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trọng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trong </a:t>
            </a:r>
            <a:r>
              <a:rPr sz="2400" b="1" dirty="0">
                <a:latin typeface="Times New Roman"/>
                <a:cs typeface="Times New Roman"/>
              </a:rPr>
              <a:t>việc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cung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cấp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84014" y="5337454"/>
            <a:ext cx="18383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những</a:t>
            </a:r>
            <a:r>
              <a:rPr sz="2400" b="1" spc="459" dirty="0">
                <a:latin typeface="Times New Roman"/>
                <a:cs typeface="Times New Roman"/>
              </a:rPr>
              <a:t>   </a:t>
            </a:r>
            <a:r>
              <a:rPr sz="2400" b="1" spc="-20" dirty="0">
                <a:latin typeface="Times New Roman"/>
                <a:cs typeface="Times New Roman"/>
              </a:rPr>
              <a:t>kiến </a:t>
            </a:r>
            <a:r>
              <a:rPr sz="2400" b="1" dirty="0">
                <a:latin typeface="Times New Roman"/>
                <a:cs typeface="Times New Roman"/>
              </a:rPr>
              <a:t>thức</a:t>
            </a:r>
            <a:r>
              <a:rPr sz="2400" b="1" spc="2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ban</a:t>
            </a:r>
            <a:r>
              <a:rPr sz="2400" b="1" spc="29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đầu </a:t>
            </a:r>
            <a:r>
              <a:rPr sz="2400" b="1" dirty="0">
                <a:latin typeface="Times New Roman"/>
                <a:cs typeface="Times New Roman"/>
              </a:rPr>
              <a:t>cho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69607" y="1054608"/>
            <a:ext cx="2234565" cy="5663565"/>
            <a:chOff x="6769607" y="1054608"/>
            <a:chExt cx="2234565" cy="5663565"/>
          </a:xfrm>
        </p:grpSpPr>
        <p:sp>
          <p:nvSpPr>
            <p:cNvPr id="29" name="object 29"/>
            <p:cNvSpPr/>
            <p:nvPr/>
          </p:nvSpPr>
          <p:spPr>
            <a:xfrm>
              <a:off x="6781799" y="1066800"/>
              <a:ext cx="2209800" cy="5638800"/>
            </a:xfrm>
            <a:custGeom>
              <a:avLst/>
              <a:gdLst/>
              <a:ahLst/>
              <a:cxnLst/>
              <a:rect l="l" t="t" r="r" b="b"/>
              <a:pathLst>
                <a:path w="2209800" h="5638800">
                  <a:moveTo>
                    <a:pt x="1841500" y="0"/>
                  </a:moveTo>
                  <a:lnTo>
                    <a:pt x="368300" y="0"/>
                  </a:lnTo>
                  <a:lnTo>
                    <a:pt x="322091" y="2868"/>
                  </a:lnTo>
                  <a:lnTo>
                    <a:pt x="277599" y="11245"/>
                  </a:lnTo>
                  <a:lnTo>
                    <a:pt x="235166" y="24784"/>
                  </a:lnTo>
                  <a:lnTo>
                    <a:pt x="195139" y="43142"/>
                  </a:lnTo>
                  <a:lnTo>
                    <a:pt x="157861" y="65974"/>
                  </a:lnTo>
                  <a:lnTo>
                    <a:pt x="123678" y="92934"/>
                  </a:lnTo>
                  <a:lnTo>
                    <a:pt x="92934" y="123678"/>
                  </a:lnTo>
                  <a:lnTo>
                    <a:pt x="65974" y="157861"/>
                  </a:lnTo>
                  <a:lnTo>
                    <a:pt x="43142" y="195139"/>
                  </a:lnTo>
                  <a:lnTo>
                    <a:pt x="24784" y="235166"/>
                  </a:lnTo>
                  <a:lnTo>
                    <a:pt x="11245" y="277599"/>
                  </a:lnTo>
                  <a:lnTo>
                    <a:pt x="2868" y="322091"/>
                  </a:lnTo>
                  <a:lnTo>
                    <a:pt x="0" y="368300"/>
                  </a:lnTo>
                  <a:lnTo>
                    <a:pt x="0" y="5270500"/>
                  </a:lnTo>
                  <a:lnTo>
                    <a:pt x="2868" y="5316698"/>
                  </a:lnTo>
                  <a:lnTo>
                    <a:pt x="11245" y="5361183"/>
                  </a:lnTo>
                  <a:lnTo>
                    <a:pt x="24784" y="5403612"/>
                  </a:lnTo>
                  <a:lnTo>
                    <a:pt x="43142" y="5443638"/>
                  </a:lnTo>
                  <a:lnTo>
                    <a:pt x="65974" y="5480916"/>
                  </a:lnTo>
                  <a:lnTo>
                    <a:pt x="92934" y="5515101"/>
                  </a:lnTo>
                  <a:lnTo>
                    <a:pt x="123678" y="5545848"/>
                  </a:lnTo>
                  <a:lnTo>
                    <a:pt x="157861" y="5572812"/>
                  </a:lnTo>
                  <a:lnTo>
                    <a:pt x="195139" y="5595647"/>
                  </a:lnTo>
                  <a:lnTo>
                    <a:pt x="235166" y="5614008"/>
                  </a:lnTo>
                  <a:lnTo>
                    <a:pt x="277599" y="5627551"/>
                  </a:lnTo>
                  <a:lnTo>
                    <a:pt x="322091" y="5635930"/>
                  </a:lnTo>
                  <a:lnTo>
                    <a:pt x="368300" y="5638800"/>
                  </a:lnTo>
                  <a:lnTo>
                    <a:pt x="1841500" y="5638800"/>
                  </a:lnTo>
                  <a:lnTo>
                    <a:pt x="1887708" y="5635930"/>
                  </a:lnTo>
                  <a:lnTo>
                    <a:pt x="1932200" y="5627551"/>
                  </a:lnTo>
                  <a:lnTo>
                    <a:pt x="1974633" y="5614008"/>
                  </a:lnTo>
                  <a:lnTo>
                    <a:pt x="2014660" y="5595647"/>
                  </a:lnTo>
                  <a:lnTo>
                    <a:pt x="2051938" y="5572812"/>
                  </a:lnTo>
                  <a:lnTo>
                    <a:pt x="2086121" y="5545848"/>
                  </a:lnTo>
                  <a:lnTo>
                    <a:pt x="2116865" y="5515101"/>
                  </a:lnTo>
                  <a:lnTo>
                    <a:pt x="2143825" y="5480916"/>
                  </a:lnTo>
                  <a:lnTo>
                    <a:pt x="2166657" y="5443638"/>
                  </a:lnTo>
                  <a:lnTo>
                    <a:pt x="2185015" y="5403612"/>
                  </a:lnTo>
                  <a:lnTo>
                    <a:pt x="2198554" y="5361183"/>
                  </a:lnTo>
                  <a:lnTo>
                    <a:pt x="2206931" y="5316698"/>
                  </a:lnTo>
                  <a:lnTo>
                    <a:pt x="2209800" y="5270500"/>
                  </a:lnTo>
                  <a:lnTo>
                    <a:pt x="2209800" y="368300"/>
                  </a:lnTo>
                  <a:lnTo>
                    <a:pt x="2206931" y="322091"/>
                  </a:lnTo>
                  <a:lnTo>
                    <a:pt x="2198554" y="277599"/>
                  </a:lnTo>
                  <a:lnTo>
                    <a:pt x="2185015" y="235166"/>
                  </a:lnTo>
                  <a:lnTo>
                    <a:pt x="2166657" y="195139"/>
                  </a:lnTo>
                  <a:lnTo>
                    <a:pt x="2143825" y="157861"/>
                  </a:lnTo>
                  <a:lnTo>
                    <a:pt x="2116865" y="123678"/>
                  </a:lnTo>
                  <a:lnTo>
                    <a:pt x="2086121" y="92934"/>
                  </a:lnTo>
                  <a:lnTo>
                    <a:pt x="2051938" y="65974"/>
                  </a:lnTo>
                  <a:lnTo>
                    <a:pt x="2014660" y="43142"/>
                  </a:lnTo>
                  <a:lnTo>
                    <a:pt x="1974633" y="24784"/>
                  </a:lnTo>
                  <a:lnTo>
                    <a:pt x="1932200" y="11245"/>
                  </a:lnTo>
                  <a:lnTo>
                    <a:pt x="1887708" y="2868"/>
                  </a:lnTo>
                  <a:lnTo>
                    <a:pt x="184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81799" y="1066800"/>
              <a:ext cx="2209800" cy="5638800"/>
            </a:xfrm>
            <a:custGeom>
              <a:avLst/>
              <a:gdLst/>
              <a:ahLst/>
              <a:cxnLst/>
              <a:rect l="l" t="t" r="r" b="b"/>
              <a:pathLst>
                <a:path w="2209800" h="5638800">
                  <a:moveTo>
                    <a:pt x="0" y="368300"/>
                  </a:moveTo>
                  <a:lnTo>
                    <a:pt x="2868" y="322091"/>
                  </a:lnTo>
                  <a:lnTo>
                    <a:pt x="11245" y="277599"/>
                  </a:lnTo>
                  <a:lnTo>
                    <a:pt x="24784" y="235166"/>
                  </a:lnTo>
                  <a:lnTo>
                    <a:pt x="43142" y="195139"/>
                  </a:lnTo>
                  <a:lnTo>
                    <a:pt x="65974" y="157861"/>
                  </a:lnTo>
                  <a:lnTo>
                    <a:pt x="92934" y="123678"/>
                  </a:lnTo>
                  <a:lnTo>
                    <a:pt x="123678" y="92934"/>
                  </a:lnTo>
                  <a:lnTo>
                    <a:pt x="157861" y="65974"/>
                  </a:lnTo>
                  <a:lnTo>
                    <a:pt x="195139" y="43142"/>
                  </a:lnTo>
                  <a:lnTo>
                    <a:pt x="235166" y="24784"/>
                  </a:lnTo>
                  <a:lnTo>
                    <a:pt x="277599" y="11245"/>
                  </a:lnTo>
                  <a:lnTo>
                    <a:pt x="322091" y="2868"/>
                  </a:lnTo>
                  <a:lnTo>
                    <a:pt x="368300" y="0"/>
                  </a:lnTo>
                  <a:lnTo>
                    <a:pt x="1841500" y="0"/>
                  </a:lnTo>
                  <a:lnTo>
                    <a:pt x="1887708" y="2868"/>
                  </a:lnTo>
                  <a:lnTo>
                    <a:pt x="1932200" y="11245"/>
                  </a:lnTo>
                  <a:lnTo>
                    <a:pt x="1974633" y="24784"/>
                  </a:lnTo>
                  <a:lnTo>
                    <a:pt x="2014660" y="43142"/>
                  </a:lnTo>
                  <a:lnTo>
                    <a:pt x="2051938" y="65974"/>
                  </a:lnTo>
                  <a:lnTo>
                    <a:pt x="2086121" y="92934"/>
                  </a:lnTo>
                  <a:lnTo>
                    <a:pt x="2116865" y="123678"/>
                  </a:lnTo>
                  <a:lnTo>
                    <a:pt x="2143825" y="157861"/>
                  </a:lnTo>
                  <a:lnTo>
                    <a:pt x="2166657" y="195139"/>
                  </a:lnTo>
                  <a:lnTo>
                    <a:pt x="2185015" y="235166"/>
                  </a:lnTo>
                  <a:lnTo>
                    <a:pt x="2198554" y="277599"/>
                  </a:lnTo>
                  <a:lnTo>
                    <a:pt x="2206931" y="322091"/>
                  </a:lnTo>
                  <a:lnTo>
                    <a:pt x="2209800" y="368300"/>
                  </a:lnTo>
                  <a:lnTo>
                    <a:pt x="2209800" y="5270500"/>
                  </a:lnTo>
                  <a:lnTo>
                    <a:pt x="2206931" y="5316698"/>
                  </a:lnTo>
                  <a:lnTo>
                    <a:pt x="2198554" y="5361183"/>
                  </a:lnTo>
                  <a:lnTo>
                    <a:pt x="2185015" y="5403612"/>
                  </a:lnTo>
                  <a:lnTo>
                    <a:pt x="2166657" y="5443638"/>
                  </a:lnTo>
                  <a:lnTo>
                    <a:pt x="2143825" y="5480916"/>
                  </a:lnTo>
                  <a:lnTo>
                    <a:pt x="2116865" y="5515101"/>
                  </a:lnTo>
                  <a:lnTo>
                    <a:pt x="2086121" y="5545848"/>
                  </a:lnTo>
                  <a:lnTo>
                    <a:pt x="2051938" y="5572812"/>
                  </a:lnTo>
                  <a:lnTo>
                    <a:pt x="2014660" y="5595647"/>
                  </a:lnTo>
                  <a:lnTo>
                    <a:pt x="1974633" y="5614008"/>
                  </a:lnTo>
                  <a:lnTo>
                    <a:pt x="1932200" y="5627551"/>
                  </a:lnTo>
                  <a:lnTo>
                    <a:pt x="1887708" y="5635930"/>
                  </a:lnTo>
                  <a:lnTo>
                    <a:pt x="1841500" y="5638800"/>
                  </a:lnTo>
                  <a:lnTo>
                    <a:pt x="368300" y="5638800"/>
                  </a:lnTo>
                  <a:lnTo>
                    <a:pt x="322091" y="5635930"/>
                  </a:lnTo>
                  <a:lnTo>
                    <a:pt x="277599" y="5627551"/>
                  </a:lnTo>
                  <a:lnTo>
                    <a:pt x="235166" y="5614008"/>
                  </a:lnTo>
                  <a:lnTo>
                    <a:pt x="195139" y="5595647"/>
                  </a:lnTo>
                  <a:lnTo>
                    <a:pt x="157861" y="5572812"/>
                  </a:lnTo>
                  <a:lnTo>
                    <a:pt x="123678" y="5545848"/>
                  </a:lnTo>
                  <a:lnTo>
                    <a:pt x="92934" y="5515101"/>
                  </a:lnTo>
                  <a:lnTo>
                    <a:pt x="65974" y="5480916"/>
                  </a:lnTo>
                  <a:lnTo>
                    <a:pt x="43142" y="5443638"/>
                  </a:lnTo>
                  <a:lnTo>
                    <a:pt x="24784" y="5403612"/>
                  </a:lnTo>
                  <a:lnTo>
                    <a:pt x="11245" y="5361183"/>
                  </a:lnTo>
                  <a:lnTo>
                    <a:pt x="2868" y="5316698"/>
                  </a:lnTo>
                  <a:lnTo>
                    <a:pt x="0" y="5270500"/>
                  </a:lnTo>
                  <a:lnTo>
                    <a:pt x="0" y="36830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970521" y="1121790"/>
            <a:ext cx="1833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9940" algn="l"/>
                <a:tab pos="1363345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Màu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sắc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của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70521" y="1487804"/>
            <a:ext cx="18389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SV,</a:t>
            </a:r>
            <a:r>
              <a:rPr sz="2400" b="1" spc="10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HT</a:t>
            </a:r>
            <a:r>
              <a:rPr sz="2400" b="1" spc="85" dirty="0">
                <a:latin typeface="Times New Roman"/>
                <a:cs typeface="Times New Roman"/>
              </a:rPr>
              <a:t>  </a:t>
            </a:r>
            <a:r>
              <a:rPr sz="2400" b="1" spc="-20" dirty="0">
                <a:latin typeface="Times New Roman"/>
                <a:cs typeface="Times New Roman"/>
              </a:rPr>
              <a:t>sinh </a:t>
            </a:r>
            <a:r>
              <a:rPr sz="2400" b="1" dirty="0">
                <a:latin typeface="Times New Roman"/>
                <a:cs typeface="Times New Roman"/>
              </a:rPr>
              <a:t>ra</a:t>
            </a:r>
            <a:r>
              <a:rPr sz="2400" b="1" spc="56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từ</a:t>
            </a:r>
            <a:r>
              <a:rPr sz="2400" b="1" spc="555" dirty="0">
                <a:latin typeface="Times New Roman"/>
                <a:cs typeface="Times New Roman"/>
              </a:rPr>
              <a:t>  </a:t>
            </a:r>
            <a:r>
              <a:rPr sz="2400" b="1" spc="-20" dirty="0">
                <a:latin typeface="Times New Roman"/>
                <a:cs typeface="Times New Roman"/>
              </a:rPr>
              <a:t>đâu? </a:t>
            </a:r>
            <a:r>
              <a:rPr sz="2400" b="1" dirty="0">
                <a:latin typeface="Times New Roman"/>
                <a:cs typeface="Times New Roman"/>
              </a:rPr>
              <a:t>Câu</a:t>
            </a:r>
            <a:r>
              <a:rPr sz="2400" b="1" spc="14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hỏi</a:t>
            </a:r>
            <a:r>
              <a:rPr sz="2400" b="1" spc="150" dirty="0">
                <a:latin typeface="Times New Roman"/>
                <a:cs typeface="Times New Roman"/>
              </a:rPr>
              <a:t>  </a:t>
            </a:r>
            <a:r>
              <a:rPr sz="2400" b="1" spc="-25" dirty="0">
                <a:latin typeface="Times New Roman"/>
                <a:cs typeface="Times New Roman"/>
              </a:rPr>
              <a:t>này </a:t>
            </a:r>
            <a:r>
              <a:rPr sz="2400" b="1" dirty="0">
                <a:latin typeface="Times New Roman"/>
                <a:cs typeface="Times New Roman"/>
              </a:rPr>
              <a:t>không</a:t>
            </a:r>
            <a:r>
              <a:rPr sz="2400" b="1" spc="114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ai</a:t>
            </a:r>
            <a:r>
              <a:rPr sz="2400" b="1" spc="120" dirty="0">
                <a:latin typeface="Times New Roman"/>
                <a:cs typeface="Times New Roman"/>
              </a:rPr>
              <a:t>  </a:t>
            </a:r>
            <a:r>
              <a:rPr sz="2400" b="1" spc="-25" dirty="0">
                <a:latin typeface="Times New Roman"/>
                <a:cs typeface="Times New Roman"/>
              </a:rPr>
              <a:t>trả </a:t>
            </a:r>
            <a:r>
              <a:rPr sz="2400" b="1" dirty="0">
                <a:latin typeface="Times New Roman"/>
                <a:cs typeface="Times New Roman"/>
              </a:rPr>
              <a:t>lời</a:t>
            </a:r>
            <a:r>
              <a:rPr sz="2400" b="1" spc="9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được,</a:t>
            </a:r>
            <a:r>
              <a:rPr sz="2400" b="1" spc="85" dirty="0">
                <a:latin typeface="Times New Roman"/>
                <a:cs typeface="Times New Roman"/>
              </a:rPr>
              <a:t>  </a:t>
            </a:r>
            <a:r>
              <a:rPr sz="2400" b="1" spc="-25" dirty="0">
                <a:latin typeface="Times New Roman"/>
                <a:cs typeface="Times New Roman"/>
              </a:rPr>
              <a:t>chỉ </a:t>
            </a:r>
            <a:r>
              <a:rPr sz="2400" b="1" dirty="0">
                <a:latin typeface="Times New Roman"/>
                <a:cs typeface="Times New Roman"/>
              </a:rPr>
              <a:t>biết</a:t>
            </a:r>
            <a:r>
              <a:rPr sz="2400" b="1" spc="22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rằng</a:t>
            </a:r>
            <a:r>
              <a:rPr sz="2400" b="1" spc="229" dirty="0">
                <a:latin typeface="Times New Roman"/>
                <a:cs typeface="Times New Roman"/>
              </a:rPr>
              <a:t>  </a:t>
            </a:r>
            <a:r>
              <a:rPr sz="2400" b="1" spc="-25" dirty="0">
                <a:latin typeface="Times New Roman"/>
                <a:cs typeface="Times New Roman"/>
              </a:rPr>
              <a:t>từ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70521" y="3683254"/>
            <a:ext cx="1840864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khi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người </a:t>
            </a:r>
            <a:r>
              <a:rPr sz="2400" b="1" dirty="0">
                <a:latin typeface="Times New Roman"/>
                <a:cs typeface="Times New Roman"/>
              </a:rPr>
              <a:t>sinh</a:t>
            </a:r>
            <a:r>
              <a:rPr sz="2400" b="1" spc="260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ra</a:t>
            </a:r>
            <a:r>
              <a:rPr sz="2400" b="1" spc="254" dirty="0">
                <a:latin typeface="Times New Roman"/>
                <a:cs typeface="Times New Roman"/>
              </a:rPr>
              <a:t>   </a:t>
            </a:r>
            <a:r>
              <a:rPr sz="2400" b="1" spc="-25" dirty="0">
                <a:latin typeface="Times New Roman"/>
                <a:cs typeface="Times New Roman"/>
              </a:rPr>
              <a:t>đã </a:t>
            </a:r>
            <a:r>
              <a:rPr sz="2400" b="1" dirty="0">
                <a:latin typeface="Times New Roman"/>
                <a:cs typeface="Times New Roman"/>
              </a:rPr>
              <a:t>thấy</a:t>
            </a:r>
            <a:r>
              <a:rPr sz="2400" b="1" spc="5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mọi  </a:t>
            </a:r>
            <a:r>
              <a:rPr sz="2400" b="1" spc="-80" dirty="0">
                <a:latin typeface="Times New Roman"/>
                <a:cs typeface="Times New Roman"/>
              </a:rPr>
              <a:t>SV, </a:t>
            </a:r>
            <a:r>
              <a:rPr sz="2400" b="1" dirty="0">
                <a:latin typeface="Times New Roman"/>
                <a:cs typeface="Times New Roman"/>
              </a:rPr>
              <a:t>HT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đều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mang </a:t>
            </a:r>
            <a:r>
              <a:rPr sz="2400" b="1" dirty="0">
                <a:latin typeface="Times New Roman"/>
                <a:cs typeface="Times New Roman"/>
              </a:rPr>
              <a:t>một  màu  </a:t>
            </a:r>
            <a:r>
              <a:rPr sz="2400" b="1" spc="-25" dirty="0">
                <a:latin typeface="Times New Roman"/>
                <a:cs typeface="Times New Roman"/>
              </a:rPr>
              <a:t>sắc </a:t>
            </a:r>
            <a:r>
              <a:rPr sz="2400" b="1" dirty="0">
                <a:latin typeface="Times New Roman"/>
                <a:cs typeface="Times New Roman"/>
              </a:rPr>
              <a:t>riêng</a:t>
            </a:r>
            <a:r>
              <a:rPr sz="2400" b="1" spc="409" dirty="0">
                <a:latin typeface="Times New Roman"/>
                <a:cs typeface="Times New Roman"/>
              </a:rPr>
              <a:t>     </a:t>
            </a:r>
            <a:r>
              <a:rPr sz="2400" b="1" spc="-20" dirty="0">
                <a:latin typeface="Times New Roman"/>
                <a:cs typeface="Times New Roman"/>
              </a:rPr>
              <a:t>biệt </a:t>
            </a:r>
            <a:r>
              <a:rPr sz="2400" b="1" dirty="0">
                <a:latin typeface="Times New Roman"/>
                <a:cs typeface="Times New Roman"/>
              </a:rPr>
              <a:t>phong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phú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và </a:t>
            </a:r>
            <a:r>
              <a:rPr sz="2400" b="1" dirty="0">
                <a:latin typeface="Times New Roman"/>
                <a:cs typeface="Times New Roman"/>
              </a:rPr>
              <a:t>đa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dạng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81200" y="146304"/>
              <a:ext cx="5145405" cy="990600"/>
            </a:xfrm>
            <a:custGeom>
              <a:avLst/>
              <a:gdLst/>
              <a:ahLst/>
              <a:cxnLst/>
              <a:rect l="l" t="t" r="r" b="b"/>
              <a:pathLst>
                <a:path w="5145405" h="990600">
                  <a:moveTo>
                    <a:pt x="2572512" y="0"/>
                  </a:moveTo>
                  <a:lnTo>
                    <a:pt x="2496662" y="211"/>
                  </a:lnTo>
                  <a:lnTo>
                    <a:pt x="2421358" y="840"/>
                  </a:lnTo>
                  <a:lnTo>
                    <a:pt x="2346628" y="1883"/>
                  </a:lnTo>
                  <a:lnTo>
                    <a:pt x="2272504" y="3332"/>
                  </a:lnTo>
                  <a:lnTo>
                    <a:pt x="2199015" y="5182"/>
                  </a:lnTo>
                  <a:lnTo>
                    <a:pt x="2126192" y="7427"/>
                  </a:lnTo>
                  <a:lnTo>
                    <a:pt x="2054064" y="10062"/>
                  </a:lnTo>
                  <a:lnTo>
                    <a:pt x="1982661" y="13080"/>
                  </a:lnTo>
                  <a:lnTo>
                    <a:pt x="1912015" y="16476"/>
                  </a:lnTo>
                  <a:lnTo>
                    <a:pt x="1842155" y="20244"/>
                  </a:lnTo>
                  <a:lnTo>
                    <a:pt x="1773111" y="24379"/>
                  </a:lnTo>
                  <a:lnTo>
                    <a:pt x="1704913" y="28874"/>
                  </a:lnTo>
                  <a:lnTo>
                    <a:pt x="1637592" y="33723"/>
                  </a:lnTo>
                  <a:lnTo>
                    <a:pt x="1571178" y="38921"/>
                  </a:lnTo>
                  <a:lnTo>
                    <a:pt x="1505701" y="44462"/>
                  </a:lnTo>
                  <a:lnTo>
                    <a:pt x="1441190" y="50340"/>
                  </a:lnTo>
                  <a:lnTo>
                    <a:pt x="1377677" y="56550"/>
                  </a:lnTo>
                  <a:lnTo>
                    <a:pt x="1315191" y="63085"/>
                  </a:lnTo>
                  <a:lnTo>
                    <a:pt x="1253763" y="69940"/>
                  </a:lnTo>
                  <a:lnTo>
                    <a:pt x="1193423" y="77109"/>
                  </a:lnTo>
                  <a:lnTo>
                    <a:pt x="1134200" y="84586"/>
                  </a:lnTo>
                  <a:lnTo>
                    <a:pt x="1076125" y="92365"/>
                  </a:lnTo>
                  <a:lnTo>
                    <a:pt x="1019229" y="100441"/>
                  </a:lnTo>
                  <a:lnTo>
                    <a:pt x="963541" y="108808"/>
                  </a:lnTo>
                  <a:lnTo>
                    <a:pt x="909091" y="117459"/>
                  </a:lnTo>
                  <a:lnTo>
                    <a:pt x="855910" y="126390"/>
                  </a:lnTo>
                  <a:lnTo>
                    <a:pt x="804028" y="135594"/>
                  </a:lnTo>
                  <a:lnTo>
                    <a:pt x="753475" y="145065"/>
                  </a:lnTo>
                  <a:lnTo>
                    <a:pt x="704281" y="154798"/>
                  </a:lnTo>
                  <a:lnTo>
                    <a:pt x="656476" y="164787"/>
                  </a:lnTo>
                  <a:lnTo>
                    <a:pt x="610090" y="175026"/>
                  </a:lnTo>
                  <a:lnTo>
                    <a:pt x="565155" y="185510"/>
                  </a:lnTo>
                  <a:lnTo>
                    <a:pt x="521699" y="196232"/>
                  </a:lnTo>
                  <a:lnTo>
                    <a:pt x="479753" y="207186"/>
                  </a:lnTo>
                  <a:lnTo>
                    <a:pt x="439347" y="218368"/>
                  </a:lnTo>
                  <a:lnTo>
                    <a:pt x="400511" y="229770"/>
                  </a:lnTo>
                  <a:lnTo>
                    <a:pt x="363276" y="241388"/>
                  </a:lnTo>
                  <a:lnTo>
                    <a:pt x="293727" y="265246"/>
                  </a:lnTo>
                  <a:lnTo>
                    <a:pt x="230942" y="289895"/>
                  </a:lnTo>
                  <a:lnTo>
                    <a:pt x="175162" y="315289"/>
                  </a:lnTo>
                  <a:lnTo>
                    <a:pt x="126628" y="341381"/>
                  </a:lnTo>
                  <a:lnTo>
                    <a:pt x="85582" y="368126"/>
                  </a:lnTo>
                  <a:lnTo>
                    <a:pt x="52264" y="395476"/>
                  </a:lnTo>
                  <a:lnTo>
                    <a:pt x="17307" y="437535"/>
                  </a:lnTo>
                  <a:lnTo>
                    <a:pt x="1096" y="480695"/>
                  </a:lnTo>
                  <a:lnTo>
                    <a:pt x="0" y="495300"/>
                  </a:lnTo>
                  <a:lnTo>
                    <a:pt x="1096" y="509904"/>
                  </a:lnTo>
                  <a:lnTo>
                    <a:pt x="17307" y="553064"/>
                  </a:lnTo>
                  <a:lnTo>
                    <a:pt x="52264" y="595123"/>
                  </a:lnTo>
                  <a:lnTo>
                    <a:pt x="85582" y="622473"/>
                  </a:lnTo>
                  <a:lnTo>
                    <a:pt x="126628" y="649218"/>
                  </a:lnTo>
                  <a:lnTo>
                    <a:pt x="175162" y="675310"/>
                  </a:lnTo>
                  <a:lnTo>
                    <a:pt x="230942" y="700704"/>
                  </a:lnTo>
                  <a:lnTo>
                    <a:pt x="293727" y="725353"/>
                  </a:lnTo>
                  <a:lnTo>
                    <a:pt x="363276" y="749211"/>
                  </a:lnTo>
                  <a:lnTo>
                    <a:pt x="400511" y="760829"/>
                  </a:lnTo>
                  <a:lnTo>
                    <a:pt x="439347" y="772231"/>
                  </a:lnTo>
                  <a:lnTo>
                    <a:pt x="479753" y="783413"/>
                  </a:lnTo>
                  <a:lnTo>
                    <a:pt x="521699" y="794367"/>
                  </a:lnTo>
                  <a:lnTo>
                    <a:pt x="565155" y="805089"/>
                  </a:lnTo>
                  <a:lnTo>
                    <a:pt x="610090" y="815573"/>
                  </a:lnTo>
                  <a:lnTo>
                    <a:pt x="656476" y="825812"/>
                  </a:lnTo>
                  <a:lnTo>
                    <a:pt x="704281" y="835801"/>
                  </a:lnTo>
                  <a:lnTo>
                    <a:pt x="753475" y="845534"/>
                  </a:lnTo>
                  <a:lnTo>
                    <a:pt x="804028" y="855005"/>
                  </a:lnTo>
                  <a:lnTo>
                    <a:pt x="855910" y="864209"/>
                  </a:lnTo>
                  <a:lnTo>
                    <a:pt x="909091" y="873140"/>
                  </a:lnTo>
                  <a:lnTo>
                    <a:pt x="963541" y="881791"/>
                  </a:lnTo>
                  <a:lnTo>
                    <a:pt x="1019229" y="890158"/>
                  </a:lnTo>
                  <a:lnTo>
                    <a:pt x="1076125" y="898234"/>
                  </a:lnTo>
                  <a:lnTo>
                    <a:pt x="1134200" y="906013"/>
                  </a:lnTo>
                  <a:lnTo>
                    <a:pt x="1193423" y="913490"/>
                  </a:lnTo>
                  <a:lnTo>
                    <a:pt x="1253763" y="920659"/>
                  </a:lnTo>
                  <a:lnTo>
                    <a:pt x="1315191" y="927514"/>
                  </a:lnTo>
                  <a:lnTo>
                    <a:pt x="1377677" y="934049"/>
                  </a:lnTo>
                  <a:lnTo>
                    <a:pt x="1441190" y="940259"/>
                  </a:lnTo>
                  <a:lnTo>
                    <a:pt x="1505701" y="946137"/>
                  </a:lnTo>
                  <a:lnTo>
                    <a:pt x="1571178" y="951678"/>
                  </a:lnTo>
                  <a:lnTo>
                    <a:pt x="1637592" y="956876"/>
                  </a:lnTo>
                  <a:lnTo>
                    <a:pt x="1704913" y="961725"/>
                  </a:lnTo>
                  <a:lnTo>
                    <a:pt x="1773111" y="966220"/>
                  </a:lnTo>
                  <a:lnTo>
                    <a:pt x="1842155" y="970355"/>
                  </a:lnTo>
                  <a:lnTo>
                    <a:pt x="1912015" y="974123"/>
                  </a:lnTo>
                  <a:lnTo>
                    <a:pt x="1982661" y="977519"/>
                  </a:lnTo>
                  <a:lnTo>
                    <a:pt x="2054064" y="980537"/>
                  </a:lnTo>
                  <a:lnTo>
                    <a:pt x="2126192" y="983172"/>
                  </a:lnTo>
                  <a:lnTo>
                    <a:pt x="2199015" y="985417"/>
                  </a:lnTo>
                  <a:lnTo>
                    <a:pt x="2272504" y="987267"/>
                  </a:lnTo>
                  <a:lnTo>
                    <a:pt x="2346628" y="988716"/>
                  </a:lnTo>
                  <a:lnTo>
                    <a:pt x="2421358" y="989759"/>
                  </a:lnTo>
                  <a:lnTo>
                    <a:pt x="2496662" y="990388"/>
                  </a:lnTo>
                  <a:lnTo>
                    <a:pt x="2572512" y="990600"/>
                  </a:lnTo>
                  <a:lnTo>
                    <a:pt x="2648361" y="990388"/>
                  </a:lnTo>
                  <a:lnTo>
                    <a:pt x="2723665" y="989759"/>
                  </a:lnTo>
                  <a:lnTo>
                    <a:pt x="2798395" y="988716"/>
                  </a:lnTo>
                  <a:lnTo>
                    <a:pt x="2872519" y="987267"/>
                  </a:lnTo>
                  <a:lnTo>
                    <a:pt x="2946008" y="985417"/>
                  </a:lnTo>
                  <a:lnTo>
                    <a:pt x="3018831" y="983172"/>
                  </a:lnTo>
                  <a:lnTo>
                    <a:pt x="3090959" y="980537"/>
                  </a:lnTo>
                  <a:lnTo>
                    <a:pt x="3162362" y="977519"/>
                  </a:lnTo>
                  <a:lnTo>
                    <a:pt x="3233008" y="974123"/>
                  </a:lnTo>
                  <a:lnTo>
                    <a:pt x="3302868" y="970355"/>
                  </a:lnTo>
                  <a:lnTo>
                    <a:pt x="3371912" y="966220"/>
                  </a:lnTo>
                  <a:lnTo>
                    <a:pt x="3440110" y="961725"/>
                  </a:lnTo>
                  <a:lnTo>
                    <a:pt x="3507431" y="956876"/>
                  </a:lnTo>
                  <a:lnTo>
                    <a:pt x="3573845" y="951678"/>
                  </a:lnTo>
                  <a:lnTo>
                    <a:pt x="3639322" y="946137"/>
                  </a:lnTo>
                  <a:lnTo>
                    <a:pt x="3703833" y="940259"/>
                  </a:lnTo>
                  <a:lnTo>
                    <a:pt x="3767346" y="934049"/>
                  </a:lnTo>
                  <a:lnTo>
                    <a:pt x="3829832" y="927514"/>
                  </a:lnTo>
                  <a:lnTo>
                    <a:pt x="3891260" y="920659"/>
                  </a:lnTo>
                  <a:lnTo>
                    <a:pt x="3951600" y="913490"/>
                  </a:lnTo>
                  <a:lnTo>
                    <a:pt x="4010823" y="906013"/>
                  </a:lnTo>
                  <a:lnTo>
                    <a:pt x="4068898" y="898234"/>
                  </a:lnTo>
                  <a:lnTo>
                    <a:pt x="4125794" y="890158"/>
                  </a:lnTo>
                  <a:lnTo>
                    <a:pt x="4181482" y="881791"/>
                  </a:lnTo>
                  <a:lnTo>
                    <a:pt x="4235932" y="873140"/>
                  </a:lnTo>
                  <a:lnTo>
                    <a:pt x="4289113" y="864209"/>
                  </a:lnTo>
                  <a:lnTo>
                    <a:pt x="4340995" y="855005"/>
                  </a:lnTo>
                  <a:lnTo>
                    <a:pt x="4391548" y="845534"/>
                  </a:lnTo>
                  <a:lnTo>
                    <a:pt x="4440742" y="835801"/>
                  </a:lnTo>
                  <a:lnTo>
                    <a:pt x="4488547" y="825812"/>
                  </a:lnTo>
                  <a:lnTo>
                    <a:pt x="4534933" y="815573"/>
                  </a:lnTo>
                  <a:lnTo>
                    <a:pt x="4579868" y="805089"/>
                  </a:lnTo>
                  <a:lnTo>
                    <a:pt x="4623324" y="794367"/>
                  </a:lnTo>
                  <a:lnTo>
                    <a:pt x="4665270" y="783413"/>
                  </a:lnTo>
                  <a:lnTo>
                    <a:pt x="4705676" y="772231"/>
                  </a:lnTo>
                  <a:lnTo>
                    <a:pt x="4744512" y="760829"/>
                  </a:lnTo>
                  <a:lnTo>
                    <a:pt x="4781747" y="749211"/>
                  </a:lnTo>
                  <a:lnTo>
                    <a:pt x="4851296" y="725353"/>
                  </a:lnTo>
                  <a:lnTo>
                    <a:pt x="4914081" y="700704"/>
                  </a:lnTo>
                  <a:lnTo>
                    <a:pt x="4969861" y="675310"/>
                  </a:lnTo>
                  <a:lnTo>
                    <a:pt x="5018395" y="649218"/>
                  </a:lnTo>
                  <a:lnTo>
                    <a:pt x="5059441" y="622473"/>
                  </a:lnTo>
                  <a:lnTo>
                    <a:pt x="5092759" y="595123"/>
                  </a:lnTo>
                  <a:lnTo>
                    <a:pt x="5127716" y="553064"/>
                  </a:lnTo>
                  <a:lnTo>
                    <a:pt x="5143927" y="509904"/>
                  </a:lnTo>
                  <a:lnTo>
                    <a:pt x="5145024" y="495300"/>
                  </a:lnTo>
                  <a:lnTo>
                    <a:pt x="5143927" y="480695"/>
                  </a:lnTo>
                  <a:lnTo>
                    <a:pt x="5127716" y="437535"/>
                  </a:lnTo>
                  <a:lnTo>
                    <a:pt x="5092759" y="395476"/>
                  </a:lnTo>
                  <a:lnTo>
                    <a:pt x="5059441" y="368126"/>
                  </a:lnTo>
                  <a:lnTo>
                    <a:pt x="5018395" y="341381"/>
                  </a:lnTo>
                  <a:lnTo>
                    <a:pt x="4969861" y="315289"/>
                  </a:lnTo>
                  <a:lnTo>
                    <a:pt x="4914081" y="289895"/>
                  </a:lnTo>
                  <a:lnTo>
                    <a:pt x="4851296" y="265246"/>
                  </a:lnTo>
                  <a:lnTo>
                    <a:pt x="4781747" y="241388"/>
                  </a:lnTo>
                  <a:lnTo>
                    <a:pt x="4744512" y="229770"/>
                  </a:lnTo>
                  <a:lnTo>
                    <a:pt x="4705676" y="218368"/>
                  </a:lnTo>
                  <a:lnTo>
                    <a:pt x="4665270" y="207186"/>
                  </a:lnTo>
                  <a:lnTo>
                    <a:pt x="4623324" y="196232"/>
                  </a:lnTo>
                  <a:lnTo>
                    <a:pt x="4579868" y="185510"/>
                  </a:lnTo>
                  <a:lnTo>
                    <a:pt x="4534933" y="175026"/>
                  </a:lnTo>
                  <a:lnTo>
                    <a:pt x="4488547" y="164787"/>
                  </a:lnTo>
                  <a:lnTo>
                    <a:pt x="4440742" y="154798"/>
                  </a:lnTo>
                  <a:lnTo>
                    <a:pt x="4391548" y="145065"/>
                  </a:lnTo>
                  <a:lnTo>
                    <a:pt x="4340995" y="135594"/>
                  </a:lnTo>
                  <a:lnTo>
                    <a:pt x="4289113" y="126390"/>
                  </a:lnTo>
                  <a:lnTo>
                    <a:pt x="4235932" y="117459"/>
                  </a:lnTo>
                  <a:lnTo>
                    <a:pt x="4181482" y="108808"/>
                  </a:lnTo>
                  <a:lnTo>
                    <a:pt x="4125794" y="100441"/>
                  </a:lnTo>
                  <a:lnTo>
                    <a:pt x="4068898" y="92365"/>
                  </a:lnTo>
                  <a:lnTo>
                    <a:pt x="4010823" y="84586"/>
                  </a:lnTo>
                  <a:lnTo>
                    <a:pt x="3951600" y="77109"/>
                  </a:lnTo>
                  <a:lnTo>
                    <a:pt x="3891260" y="69940"/>
                  </a:lnTo>
                  <a:lnTo>
                    <a:pt x="3829832" y="63085"/>
                  </a:lnTo>
                  <a:lnTo>
                    <a:pt x="3767346" y="56550"/>
                  </a:lnTo>
                  <a:lnTo>
                    <a:pt x="3703833" y="50340"/>
                  </a:lnTo>
                  <a:lnTo>
                    <a:pt x="3639322" y="44462"/>
                  </a:lnTo>
                  <a:lnTo>
                    <a:pt x="3573845" y="38921"/>
                  </a:lnTo>
                  <a:lnTo>
                    <a:pt x="3507431" y="33723"/>
                  </a:lnTo>
                  <a:lnTo>
                    <a:pt x="3440110" y="28874"/>
                  </a:lnTo>
                  <a:lnTo>
                    <a:pt x="3371912" y="24379"/>
                  </a:lnTo>
                  <a:lnTo>
                    <a:pt x="3302868" y="20244"/>
                  </a:lnTo>
                  <a:lnTo>
                    <a:pt x="3233008" y="16476"/>
                  </a:lnTo>
                  <a:lnTo>
                    <a:pt x="3162362" y="13080"/>
                  </a:lnTo>
                  <a:lnTo>
                    <a:pt x="3090959" y="10062"/>
                  </a:lnTo>
                  <a:lnTo>
                    <a:pt x="3018831" y="7427"/>
                  </a:lnTo>
                  <a:lnTo>
                    <a:pt x="2946008" y="5182"/>
                  </a:lnTo>
                  <a:lnTo>
                    <a:pt x="2872519" y="3332"/>
                  </a:lnTo>
                  <a:lnTo>
                    <a:pt x="2798395" y="1883"/>
                  </a:lnTo>
                  <a:lnTo>
                    <a:pt x="2723665" y="840"/>
                  </a:lnTo>
                  <a:lnTo>
                    <a:pt x="2648361" y="211"/>
                  </a:lnTo>
                  <a:lnTo>
                    <a:pt x="2572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200" y="146304"/>
              <a:ext cx="5145405" cy="990600"/>
            </a:xfrm>
            <a:custGeom>
              <a:avLst/>
              <a:gdLst/>
              <a:ahLst/>
              <a:cxnLst/>
              <a:rect l="l" t="t" r="r" b="b"/>
              <a:pathLst>
                <a:path w="5145405" h="990600">
                  <a:moveTo>
                    <a:pt x="0" y="495300"/>
                  </a:moveTo>
                  <a:lnTo>
                    <a:pt x="9780" y="451807"/>
                  </a:lnTo>
                  <a:lnTo>
                    <a:pt x="38579" y="409364"/>
                  </a:lnTo>
                  <a:lnTo>
                    <a:pt x="67942" y="381728"/>
                  </a:lnTo>
                  <a:lnTo>
                    <a:pt x="105154" y="354675"/>
                  </a:lnTo>
                  <a:lnTo>
                    <a:pt x="149975" y="328251"/>
                  </a:lnTo>
                  <a:lnTo>
                    <a:pt x="202162" y="302502"/>
                  </a:lnTo>
                  <a:lnTo>
                    <a:pt x="261474" y="277474"/>
                  </a:lnTo>
                  <a:lnTo>
                    <a:pt x="327671" y="253215"/>
                  </a:lnTo>
                  <a:lnTo>
                    <a:pt x="400511" y="229770"/>
                  </a:lnTo>
                  <a:lnTo>
                    <a:pt x="439347" y="218368"/>
                  </a:lnTo>
                  <a:lnTo>
                    <a:pt x="479753" y="207186"/>
                  </a:lnTo>
                  <a:lnTo>
                    <a:pt x="521699" y="196232"/>
                  </a:lnTo>
                  <a:lnTo>
                    <a:pt x="565155" y="185510"/>
                  </a:lnTo>
                  <a:lnTo>
                    <a:pt x="610090" y="175026"/>
                  </a:lnTo>
                  <a:lnTo>
                    <a:pt x="656476" y="164787"/>
                  </a:lnTo>
                  <a:lnTo>
                    <a:pt x="704281" y="154798"/>
                  </a:lnTo>
                  <a:lnTo>
                    <a:pt x="753475" y="145065"/>
                  </a:lnTo>
                  <a:lnTo>
                    <a:pt x="804028" y="135594"/>
                  </a:lnTo>
                  <a:lnTo>
                    <a:pt x="855910" y="126390"/>
                  </a:lnTo>
                  <a:lnTo>
                    <a:pt x="909091" y="117459"/>
                  </a:lnTo>
                  <a:lnTo>
                    <a:pt x="963541" y="108808"/>
                  </a:lnTo>
                  <a:lnTo>
                    <a:pt x="1019229" y="100441"/>
                  </a:lnTo>
                  <a:lnTo>
                    <a:pt x="1076125" y="92365"/>
                  </a:lnTo>
                  <a:lnTo>
                    <a:pt x="1134200" y="84586"/>
                  </a:lnTo>
                  <a:lnTo>
                    <a:pt x="1193423" y="77109"/>
                  </a:lnTo>
                  <a:lnTo>
                    <a:pt x="1253763" y="69940"/>
                  </a:lnTo>
                  <a:lnTo>
                    <a:pt x="1315191" y="63085"/>
                  </a:lnTo>
                  <a:lnTo>
                    <a:pt x="1377677" y="56550"/>
                  </a:lnTo>
                  <a:lnTo>
                    <a:pt x="1441190" y="50340"/>
                  </a:lnTo>
                  <a:lnTo>
                    <a:pt x="1505701" y="44462"/>
                  </a:lnTo>
                  <a:lnTo>
                    <a:pt x="1571178" y="38921"/>
                  </a:lnTo>
                  <a:lnTo>
                    <a:pt x="1637592" y="33723"/>
                  </a:lnTo>
                  <a:lnTo>
                    <a:pt x="1704913" y="28874"/>
                  </a:lnTo>
                  <a:lnTo>
                    <a:pt x="1773111" y="24379"/>
                  </a:lnTo>
                  <a:lnTo>
                    <a:pt x="1842155" y="20244"/>
                  </a:lnTo>
                  <a:lnTo>
                    <a:pt x="1912015" y="16476"/>
                  </a:lnTo>
                  <a:lnTo>
                    <a:pt x="1982661" y="13080"/>
                  </a:lnTo>
                  <a:lnTo>
                    <a:pt x="2054064" y="10062"/>
                  </a:lnTo>
                  <a:lnTo>
                    <a:pt x="2126192" y="7427"/>
                  </a:lnTo>
                  <a:lnTo>
                    <a:pt x="2199015" y="5182"/>
                  </a:lnTo>
                  <a:lnTo>
                    <a:pt x="2272504" y="3332"/>
                  </a:lnTo>
                  <a:lnTo>
                    <a:pt x="2346628" y="1883"/>
                  </a:lnTo>
                  <a:lnTo>
                    <a:pt x="2421358" y="840"/>
                  </a:lnTo>
                  <a:lnTo>
                    <a:pt x="2496662" y="211"/>
                  </a:lnTo>
                  <a:lnTo>
                    <a:pt x="2572512" y="0"/>
                  </a:lnTo>
                  <a:lnTo>
                    <a:pt x="2648361" y="211"/>
                  </a:lnTo>
                  <a:lnTo>
                    <a:pt x="2723665" y="840"/>
                  </a:lnTo>
                  <a:lnTo>
                    <a:pt x="2798395" y="1883"/>
                  </a:lnTo>
                  <a:lnTo>
                    <a:pt x="2872519" y="3332"/>
                  </a:lnTo>
                  <a:lnTo>
                    <a:pt x="2946008" y="5182"/>
                  </a:lnTo>
                  <a:lnTo>
                    <a:pt x="3018831" y="7427"/>
                  </a:lnTo>
                  <a:lnTo>
                    <a:pt x="3090959" y="10062"/>
                  </a:lnTo>
                  <a:lnTo>
                    <a:pt x="3162362" y="13080"/>
                  </a:lnTo>
                  <a:lnTo>
                    <a:pt x="3233008" y="16476"/>
                  </a:lnTo>
                  <a:lnTo>
                    <a:pt x="3302868" y="20244"/>
                  </a:lnTo>
                  <a:lnTo>
                    <a:pt x="3371912" y="24379"/>
                  </a:lnTo>
                  <a:lnTo>
                    <a:pt x="3440110" y="28874"/>
                  </a:lnTo>
                  <a:lnTo>
                    <a:pt x="3507431" y="33723"/>
                  </a:lnTo>
                  <a:lnTo>
                    <a:pt x="3573845" y="38921"/>
                  </a:lnTo>
                  <a:lnTo>
                    <a:pt x="3639322" y="44462"/>
                  </a:lnTo>
                  <a:lnTo>
                    <a:pt x="3703833" y="50340"/>
                  </a:lnTo>
                  <a:lnTo>
                    <a:pt x="3767346" y="56550"/>
                  </a:lnTo>
                  <a:lnTo>
                    <a:pt x="3829832" y="63085"/>
                  </a:lnTo>
                  <a:lnTo>
                    <a:pt x="3891260" y="69940"/>
                  </a:lnTo>
                  <a:lnTo>
                    <a:pt x="3951600" y="77109"/>
                  </a:lnTo>
                  <a:lnTo>
                    <a:pt x="4010823" y="84586"/>
                  </a:lnTo>
                  <a:lnTo>
                    <a:pt x="4068898" y="92365"/>
                  </a:lnTo>
                  <a:lnTo>
                    <a:pt x="4125794" y="100441"/>
                  </a:lnTo>
                  <a:lnTo>
                    <a:pt x="4181482" y="108808"/>
                  </a:lnTo>
                  <a:lnTo>
                    <a:pt x="4235932" y="117459"/>
                  </a:lnTo>
                  <a:lnTo>
                    <a:pt x="4289113" y="126390"/>
                  </a:lnTo>
                  <a:lnTo>
                    <a:pt x="4340995" y="135594"/>
                  </a:lnTo>
                  <a:lnTo>
                    <a:pt x="4391548" y="145065"/>
                  </a:lnTo>
                  <a:lnTo>
                    <a:pt x="4440742" y="154798"/>
                  </a:lnTo>
                  <a:lnTo>
                    <a:pt x="4488547" y="164787"/>
                  </a:lnTo>
                  <a:lnTo>
                    <a:pt x="4534933" y="175026"/>
                  </a:lnTo>
                  <a:lnTo>
                    <a:pt x="4579868" y="185510"/>
                  </a:lnTo>
                  <a:lnTo>
                    <a:pt x="4623324" y="196232"/>
                  </a:lnTo>
                  <a:lnTo>
                    <a:pt x="4665270" y="207186"/>
                  </a:lnTo>
                  <a:lnTo>
                    <a:pt x="4705676" y="218368"/>
                  </a:lnTo>
                  <a:lnTo>
                    <a:pt x="4744512" y="229770"/>
                  </a:lnTo>
                  <a:lnTo>
                    <a:pt x="4781747" y="241388"/>
                  </a:lnTo>
                  <a:lnTo>
                    <a:pt x="4851296" y="265246"/>
                  </a:lnTo>
                  <a:lnTo>
                    <a:pt x="4914081" y="289895"/>
                  </a:lnTo>
                  <a:lnTo>
                    <a:pt x="4969861" y="315289"/>
                  </a:lnTo>
                  <a:lnTo>
                    <a:pt x="5018395" y="341381"/>
                  </a:lnTo>
                  <a:lnTo>
                    <a:pt x="5059441" y="368126"/>
                  </a:lnTo>
                  <a:lnTo>
                    <a:pt x="5092759" y="395476"/>
                  </a:lnTo>
                  <a:lnTo>
                    <a:pt x="5127716" y="437535"/>
                  </a:lnTo>
                  <a:lnTo>
                    <a:pt x="5143927" y="480695"/>
                  </a:lnTo>
                  <a:lnTo>
                    <a:pt x="5145024" y="495300"/>
                  </a:lnTo>
                  <a:lnTo>
                    <a:pt x="5143927" y="509904"/>
                  </a:lnTo>
                  <a:lnTo>
                    <a:pt x="5127716" y="553064"/>
                  </a:lnTo>
                  <a:lnTo>
                    <a:pt x="5092759" y="595123"/>
                  </a:lnTo>
                  <a:lnTo>
                    <a:pt x="5059441" y="622473"/>
                  </a:lnTo>
                  <a:lnTo>
                    <a:pt x="5018395" y="649218"/>
                  </a:lnTo>
                  <a:lnTo>
                    <a:pt x="4969861" y="675310"/>
                  </a:lnTo>
                  <a:lnTo>
                    <a:pt x="4914081" y="700704"/>
                  </a:lnTo>
                  <a:lnTo>
                    <a:pt x="4851296" y="725353"/>
                  </a:lnTo>
                  <a:lnTo>
                    <a:pt x="4781747" y="749211"/>
                  </a:lnTo>
                  <a:lnTo>
                    <a:pt x="4744512" y="760829"/>
                  </a:lnTo>
                  <a:lnTo>
                    <a:pt x="4705676" y="772231"/>
                  </a:lnTo>
                  <a:lnTo>
                    <a:pt x="4665270" y="783413"/>
                  </a:lnTo>
                  <a:lnTo>
                    <a:pt x="4623324" y="794367"/>
                  </a:lnTo>
                  <a:lnTo>
                    <a:pt x="4579868" y="805089"/>
                  </a:lnTo>
                  <a:lnTo>
                    <a:pt x="4534933" y="815573"/>
                  </a:lnTo>
                  <a:lnTo>
                    <a:pt x="4488547" y="825812"/>
                  </a:lnTo>
                  <a:lnTo>
                    <a:pt x="4440742" y="835801"/>
                  </a:lnTo>
                  <a:lnTo>
                    <a:pt x="4391548" y="845534"/>
                  </a:lnTo>
                  <a:lnTo>
                    <a:pt x="4340995" y="855005"/>
                  </a:lnTo>
                  <a:lnTo>
                    <a:pt x="4289113" y="864209"/>
                  </a:lnTo>
                  <a:lnTo>
                    <a:pt x="4235932" y="873140"/>
                  </a:lnTo>
                  <a:lnTo>
                    <a:pt x="4181482" y="881791"/>
                  </a:lnTo>
                  <a:lnTo>
                    <a:pt x="4125794" y="890158"/>
                  </a:lnTo>
                  <a:lnTo>
                    <a:pt x="4068898" y="898234"/>
                  </a:lnTo>
                  <a:lnTo>
                    <a:pt x="4010823" y="906013"/>
                  </a:lnTo>
                  <a:lnTo>
                    <a:pt x="3951600" y="913490"/>
                  </a:lnTo>
                  <a:lnTo>
                    <a:pt x="3891260" y="920659"/>
                  </a:lnTo>
                  <a:lnTo>
                    <a:pt x="3829832" y="927514"/>
                  </a:lnTo>
                  <a:lnTo>
                    <a:pt x="3767346" y="934049"/>
                  </a:lnTo>
                  <a:lnTo>
                    <a:pt x="3703833" y="940259"/>
                  </a:lnTo>
                  <a:lnTo>
                    <a:pt x="3639322" y="946137"/>
                  </a:lnTo>
                  <a:lnTo>
                    <a:pt x="3573845" y="951678"/>
                  </a:lnTo>
                  <a:lnTo>
                    <a:pt x="3507431" y="956876"/>
                  </a:lnTo>
                  <a:lnTo>
                    <a:pt x="3440110" y="961725"/>
                  </a:lnTo>
                  <a:lnTo>
                    <a:pt x="3371912" y="966220"/>
                  </a:lnTo>
                  <a:lnTo>
                    <a:pt x="3302868" y="970355"/>
                  </a:lnTo>
                  <a:lnTo>
                    <a:pt x="3233008" y="974123"/>
                  </a:lnTo>
                  <a:lnTo>
                    <a:pt x="3162362" y="977519"/>
                  </a:lnTo>
                  <a:lnTo>
                    <a:pt x="3090959" y="980537"/>
                  </a:lnTo>
                  <a:lnTo>
                    <a:pt x="3018831" y="983172"/>
                  </a:lnTo>
                  <a:lnTo>
                    <a:pt x="2946008" y="985417"/>
                  </a:lnTo>
                  <a:lnTo>
                    <a:pt x="2872519" y="987267"/>
                  </a:lnTo>
                  <a:lnTo>
                    <a:pt x="2798395" y="988716"/>
                  </a:lnTo>
                  <a:lnTo>
                    <a:pt x="2723665" y="989759"/>
                  </a:lnTo>
                  <a:lnTo>
                    <a:pt x="2648361" y="990388"/>
                  </a:lnTo>
                  <a:lnTo>
                    <a:pt x="2572512" y="990600"/>
                  </a:lnTo>
                  <a:lnTo>
                    <a:pt x="2496662" y="990388"/>
                  </a:lnTo>
                  <a:lnTo>
                    <a:pt x="2421358" y="989759"/>
                  </a:lnTo>
                  <a:lnTo>
                    <a:pt x="2346628" y="988716"/>
                  </a:lnTo>
                  <a:lnTo>
                    <a:pt x="2272504" y="987267"/>
                  </a:lnTo>
                  <a:lnTo>
                    <a:pt x="2199015" y="985417"/>
                  </a:lnTo>
                  <a:lnTo>
                    <a:pt x="2126192" y="983172"/>
                  </a:lnTo>
                  <a:lnTo>
                    <a:pt x="2054064" y="980537"/>
                  </a:lnTo>
                  <a:lnTo>
                    <a:pt x="1982661" y="977519"/>
                  </a:lnTo>
                  <a:lnTo>
                    <a:pt x="1912015" y="974123"/>
                  </a:lnTo>
                  <a:lnTo>
                    <a:pt x="1842155" y="970355"/>
                  </a:lnTo>
                  <a:lnTo>
                    <a:pt x="1773111" y="966220"/>
                  </a:lnTo>
                  <a:lnTo>
                    <a:pt x="1704913" y="961725"/>
                  </a:lnTo>
                  <a:lnTo>
                    <a:pt x="1637592" y="956876"/>
                  </a:lnTo>
                  <a:lnTo>
                    <a:pt x="1571178" y="951678"/>
                  </a:lnTo>
                  <a:lnTo>
                    <a:pt x="1505701" y="946137"/>
                  </a:lnTo>
                  <a:lnTo>
                    <a:pt x="1441190" y="940259"/>
                  </a:lnTo>
                  <a:lnTo>
                    <a:pt x="1377677" y="934049"/>
                  </a:lnTo>
                  <a:lnTo>
                    <a:pt x="1315191" y="927514"/>
                  </a:lnTo>
                  <a:lnTo>
                    <a:pt x="1253763" y="920659"/>
                  </a:lnTo>
                  <a:lnTo>
                    <a:pt x="1193423" y="913490"/>
                  </a:lnTo>
                  <a:lnTo>
                    <a:pt x="1134200" y="906013"/>
                  </a:lnTo>
                  <a:lnTo>
                    <a:pt x="1076125" y="898234"/>
                  </a:lnTo>
                  <a:lnTo>
                    <a:pt x="1019229" y="890158"/>
                  </a:lnTo>
                  <a:lnTo>
                    <a:pt x="963541" y="881791"/>
                  </a:lnTo>
                  <a:lnTo>
                    <a:pt x="909091" y="873140"/>
                  </a:lnTo>
                  <a:lnTo>
                    <a:pt x="855910" y="864209"/>
                  </a:lnTo>
                  <a:lnTo>
                    <a:pt x="804028" y="855005"/>
                  </a:lnTo>
                  <a:lnTo>
                    <a:pt x="753475" y="845534"/>
                  </a:lnTo>
                  <a:lnTo>
                    <a:pt x="704281" y="835801"/>
                  </a:lnTo>
                  <a:lnTo>
                    <a:pt x="656476" y="825812"/>
                  </a:lnTo>
                  <a:lnTo>
                    <a:pt x="610090" y="815573"/>
                  </a:lnTo>
                  <a:lnTo>
                    <a:pt x="565155" y="805089"/>
                  </a:lnTo>
                  <a:lnTo>
                    <a:pt x="521699" y="794367"/>
                  </a:lnTo>
                  <a:lnTo>
                    <a:pt x="479753" y="783413"/>
                  </a:lnTo>
                  <a:lnTo>
                    <a:pt x="439347" y="772231"/>
                  </a:lnTo>
                  <a:lnTo>
                    <a:pt x="400511" y="760829"/>
                  </a:lnTo>
                  <a:lnTo>
                    <a:pt x="363276" y="749211"/>
                  </a:lnTo>
                  <a:lnTo>
                    <a:pt x="293727" y="725353"/>
                  </a:lnTo>
                  <a:lnTo>
                    <a:pt x="230942" y="700704"/>
                  </a:lnTo>
                  <a:lnTo>
                    <a:pt x="175162" y="675310"/>
                  </a:lnTo>
                  <a:lnTo>
                    <a:pt x="126628" y="649218"/>
                  </a:lnTo>
                  <a:lnTo>
                    <a:pt x="85582" y="622473"/>
                  </a:lnTo>
                  <a:lnTo>
                    <a:pt x="52264" y="595123"/>
                  </a:lnTo>
                  <a:lnTo>
                    <a:pt x="17307" y="553064"/>
                  </a:lnTo>
                  <a:lnTo>
                    <a:pt x="1096" y="509904"/>
                  </a:lnTo>
                  <a:lnTo>
                    <a:pt x="0" y="49530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512" rIns="0" bIns="0" rtlCol="0">
            <a:spAutoFit/>
          </a:bodyPr>
          <a:lstStyle/>
          <a:p>
            <a:pPr marL="1961514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00"/>
                </a:solidFill>
              </a:rPr>
              <a:t>2.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Mục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đích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biện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pháp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368616" y="1136905"/>
            <a:ext cx="6946583" cy="5200268"/>
            <a:chOff x="368617" y="1153667"/>
            <a:chExt cx="6567170" cy="5183505"/>
          </a:xfrm>
        </p:grpSpPr>
        <p:sp>
          <p:nvSpPr>
            <p:cNvPr id="8" name="object 8"/>
            <p:cNvSpPr/>
            <p:nvPr/>
          </p:nvSpPr>
          <p:spPr>
            <a:xfrm>
              <a:off x="2287524" y="1153667"/>
              <a:ext cx="4648200" cy="730250"/>
            </a:xfrm>
            <a:custGeom>
              <a:avLst/>
              <a:gdLst/>
              <a:ahLst/>
              <a:cxnLst/>
              <a:rect l="l" t="t" r="r" b="b"/>
              <a:pathLst>
                <a:path w="4648200" h="730250">
                  <a:moveTo>
                    <a:pt x="2029079" y="12192"/>
                  </a:moveTo>
                  <a:lnTo>
                    <a:pt x="2025396" y="0"/>
                  </a:lnTo>
                  <a:lnTo>
                    <a:pt x="32689" y="585241"/>
                  </a:lnTo>
                  <a:lnTo>
                    <a:pt x="79629" y="535559"/>
                  </a:lnTo>
                  <a:lnTo>
                    <a:pt x="79502" y="531495"/>
                  </a:lnTo>
                  <a:lnTo>
                    <a:pt x="74422" y="526669"/>
                  </a:lnTo>
                  <a:lnTo>
                    <a:pt x="70485" y="526796"/>
                  </a:lnTo>
                  <a:lnTo>
                    <a:pt x="0" y="601472"/>
                  </a:lnTo>
                  <a:lnTo>
                    <a:pt x="96139" y="625221"/>
                  </a:lnTo>
                  <a:lnTo>
                    <a:pt x="99568" y="626110"/>
                  </a:lnTo>
                  <a:lnTo>
                    <a:pt x="102997" y="623951"/>
                  </a:lnTo>
                  <a:lnTo>
                    <a:pt x="103886" y="620522"/>
                  </a:lnTo>
                  <a:lnTo>
                    <a:pt x="104648" y="617220"/>
                  </a:lnTo>
                  <a:lnTo>
                    <a:pt x="102616" y="613664"/>
                  </a:lnTo>
                  <a:lnTo>
                    <a:pt x="99187" y="612902"/>
                  </a:lnTo>
                  <a:lnTo>
                    <a:pt x="63296" y="604012"/>
                  </a:lnTo>
                  <a:lnTo>
                    <a:pt x="36474" y="597369"/>
                  </a:lnTo>
                  <a:lnTo>
                    <a:pt x="13843" y="604012"/>
                  </a:lnTo>
                  <a:lnTo>
                    <a:pt x="19888" y="602234"/>
                  </a:lnTo>
                  <a:lnTo>
                    <a:pt x="36474" y="597369"/>
                  </a:lnTo>
                  <a:lnTo>
                    <a:pt x="2029079" y="12192"/>
                  </a:lnTo>
                  <a:close/>
                </a:path>
                <a:path w="4648200" h="730250">
                  <a:moveTo>
                    <a:pt x="2333625" y="639318"/>
                  </a:moveTo>
                  <a:lnTo>
                    <a:pt x="2332482" y="635508"/>
                  </a:lnTo>
                  <a:lnTo>
                    <a:pt x="2329307" y="633857"/>
                  </a:lnTo>
                  <a:lnTo>
                    <a:pt x="2326259" y="632206"/>
                  </a:lnTo>
                  <a:lnTo>
                    <a:pt x="2322449" y="633349"/>
                  </a:lnTo>
                  <a:lnTo>
                    <a:pt x="2320798" y="636524"/>
                  </a:lnTo>
                  <a:lnTo>
                    <a:pt x="2290483" y="693788"/>
                  </a:lnTo>
                  <a:lnTo>
                    <a:pt x="2261870" y="5842"/>
                  </a:lnTo>
                  <a:lnTo>
                    <a:pt x="2249170" y="6350"/>
                  </a:lnTo>
                  <a:lnTo>
                    <a:pt x="2277783" y="694194"/>
                  </a:lnTo>
                  <a:lnTo>
                    <a:pt x="2242947" y="639699"/>
                  </a:lnTo>
                  <a:lnTo>
                    <a:pt x="2241042" y="636778"/>
                  </a:lnTo>
                  <a:lnTo>
                    <a:pt x="2237105" y="635889"/>
                  </a:lnTo>
                  <a:lnTo>
                    <a:pt x="2234184" y="637794"/>
                  </a:lnTo>
                  <a:lnTo>
                    <a:pt x="2231136" y="639699"/>
                  </a:lnTo>
                  <a:lnTo>
                    <a:pt x="2230374" y="643636"/>
                  </a:lnTo>
                  <a:lnTo>
                    <a:pt x="2232279" y="646557"/>
                  </a:lnTo>
                  <a:lnTo>
                    <a:pt x="2285619" y="729996"/>
                  </a:lnTo>
                  <a:lnTo>
                    <a:pt x="2292134" y="717677"/>
                  </a:lnTo>
                  <a:lnTo>
                    <a:pt x="2331974" y="642366"/>
                  </a:lnTo>
                  <a:lnTo>
                    <a:pt x="2333625" y="639318"/>
                  </a:lnTo>
                  <a:close/>
                </a:path>
                <a:path w="4648200" h="730250">
                  <a:moveTo>
                    <a:pt x="4647946" y="601472"/>
                  </a:moveTo>
                  <a:lnTo>
                    <a:pt x="4575556" y="528701"/>
                  </a:lnTo>
                  <a:lnTo>
                    <a:pt x="4571492" y="528701"/>
                  </a:lnTo>
                  <a:lnTo>
                    <a:pt x="4566539" y="533654"/>
                  </a:lnTo>
                  <a:lnTo>
                    <a:pt x="4566539" y="537591"/>
                  </a:lnTo>
                  <a:lnTo>
                    <a:pt x="4568952" y="540131"/>
                  </a:lnTo>
                  <a:lnTo>
                    <a:pt x="4614659" y="586041"/>
                  </a:lnTo>
                  <a:lnTo>
                    <a:pt x="2409571" y="0"/>
                  </a:lnTo>
                  <a:lnTo>
                    <a:pt x="2406269" y="12192"/>
                  </a:lnTo>
                  <a:lnTo>
                    <a:pt x="4611535" y="598271"/>
                  </a:lnTo>
                  <a:lnTo>
                    <a:pt x="4549013" y="615442"/>
                  </a:lnTo>
                  <a:lnTo>
                    <a:pt x="4545584" y="616331"/>
                  </a:lnTo>
                  <a:lnTo>
                    <a:pt x="4543552" y="619887"/>
                  </a:lnTo>
                  <a:lnTo>
                    <a:pt x="4544568" y="623189"/>
                  </a:lnTo>
                  <a:lnTo>
                    <a:pt x="4545457" y="626618"/>
                  </a:lnTo>
                  <a:lnTo>
                    <a:pt x="4549013" y="628650"/>
                  </a:lnTo>
                  <a:lnTo>
                    <a:pt x="4552315" y="627634"/>
                  </a:lnTo>
                  <a:lnTo>
                    <a:pt x="4637722" y="604266"/>
                  </a:lnTo>
                  <a:lnTo>
                    <a:pt x="4647946" y="601472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1880615"/>
              <a:ext cx="2651760" cy="4444365"/>
            </a:xfrm>
            <a:custGeom>
              <a:avLst/>
              <a:gdLst/>
              <a:ahLst/>
              <a:cxnLst/>
              <a:rect l="l" t="t" r="r" b="b"/>
              <a:pathLst>
                <a:path w="2651760" h="4444365">
                  <a:moveTo>
                    <a:pt x="2209800" y="0"/>
                  </a:moveTo>
                  <a:lnTo>
                    <a:pt x="441972" y="0"/>
                  </a:lnTo>
                  <a:lnTo>
                    <a:pt x="393815" y="2593"/>
                  </a:lnTo>
                  <a:lnTo>
                    <a:pt x="347159" y="10193"/>
                  </a:lnTo>
                  <a:lnTo>
                    <a:pt x="302275" y="22530"/>
                  </a:lnTo>
                  <a:lnTo>
                    <a:pt x="259432" y="39335"/>
                  </a:lnTo>
                  <a:lnTo>
                    <a:pt x="218900" y="60339"/>
                  </a:lnTo>
                  <a:lnTo>
                    <a:pt x="180949" y="85270"/>
                  </a:lnTo>
                  <a:lnTo>
                    <a:pt x="145848" y="113861"/>
                  </a:lnTo>
                  <a:lnTo>
                    <a:pt x="113867" y="145841"/>
                  </a:lnTo>
                  <a:lnTo>
                    <a:pt x="85275" y="180941"/>
                  </a:lnTo>
                  <a:lnTo>
                    <a:pt x="60342" y="218891"/>
                  </a:lnTo>
                  <a:lnTo>
                    <a:pt x="39338" y="259422"/>
                  </a:lnTo>
                  <a:lnTo>
                    <a:pt x="22532" y="302264"/>
                  </a:lnTo>
                  <a:lnTo>
                    <a:pt x="10194" y="347147"/>
                  </a:lnTo>
                  <a:lnTo>
                    <a:pt x="2593" y="393802"/>
                  </a:lnTo>
                  <a:lnTo>
                    <a:pt x="0" y="441960"/>
                  </a:lnTo>
                  <a:lnTo>
                    <a:pt x="0" y="4002011"/>
                  </a:lnTo>
                  <a:lnTo>
                    <a:pt x="2593" y="4050168"/>
                  </a:lnTo>
                  <a:lnTo>
                    <a:pt x="10194" y="4096824"/>
                  </a:lnTo>
                  <a:lnTo>
                    <a:pt x="22532" y="4141708"/>
                  </a:lnTo>
                  <a:lnTo>
                    <a:pt x="39338" y="4184551"/>
                  </a:lnTo>
                  <a:lnTo>
                    <a:pt x="60342" y="4225083"/>
                  </a:lnTo>
                  <a:lnTo>
                    <a:pt x="85275" y="4263034"/>
                  </a:lnTo>
                  <a:lnTo>
                    <a:pt x="113867" y="4298135"/>
                  </a:lnTo>
                  <a:lnTo>
                    <a:pt x="145848" y="4330116"/>
                  </a:lnTo>
                  <a:lnTo>
                    <a:pt x="180949" y="4358708"/>
                  </a:lnTo>
                  <a:lnTo>
                    <a:pt x="218900" y="4383641"/>
                  </a:lnTo>
                  <a:lnTo>
                    <a:pt x="259432" y="4404645"/>
                  </a:lnTo>
                  <a:lnTo>
                    <a:pt x="302275" y="4421451"/>
                  </a:lnTo>
                  <a:lnTo>
                    <a:pt x="347159" y="4433789"/>
                  </a:lnTo>
                  <a:lnTo>
                    <a:pt x="393815" y="4441390"/>
                  </a:lnTo>
                  <a:lnTo>
                    <a:pt x="441972" y="4443984"/>
                  </a:lnTo>
                  <a:lnTo>
                    <a:pt x="2209800" y="4443984"/>
                  </a:lnTo>
                  <a:lnTo>
                    <a:pt x="2257957" y="4441390"/>
                  </a:lnTo>
                  <a:lnTo>
                    <a:pt x="2304612" y="4433789"/>
                  </a:lnTo>
                  <a:lnTo>
                    <a:pt x="2349495" y="4421451"/>
                  </a:lnTo>
                  <a:lnTo>
                    <a:pt x="2392337" y="4404645"/>
                  </a:lnTo>
                  <a:lnTo>
                    <a:pt x="2432868" y="4383641"/>
                  </a:lnTo>
                  <a:lnTo>
                    <a:pt x="2470818" y="4358708"/>
                  </a:lnTo>
                  <a:lnTo>
                    <a:pt x="2505918" y="4330116"/>
                  </a:lnTo>
                  <a:lnTo>
                    <a:pt x="2537898" y="4298135"/>
                  </a:lnTo>
                  <a:lnTo>
                    <a:pt x="2566489" y="4263034"/>
                  </a:lnTo>
                  <a:lnTo>
                    <a:pt x="2591420" y="4225083"/>
                  </a:lnTo>
                  <a:lnTo>
                    <a:pt x="2612424" y="4184551"/>
                  </a:lnTo>
                  <a:lnTo>
                    <a:pt x="2629229" y="4141708"/>
                  </a:lnTo>
                  <a:lnTo>
                    <a:pt x="2641566" y="4096824"/>
                  </a:lnTo>
                  <a:lnTo>
                    <a:pt x="2649166" y="4050168"/>
                  </a:lnTo>
                  <a:lnTo>
                    <a:pt x="2651760" y="4002011"/>
                  </a:lnTo>
                  <a:lnTo>
                    <a:pt x="2651760" y="441960"/>
                  </a:lnTo>
                  <a:lnTo>
                    <a:pt x="2649166" y="393802"/>
                  </a:lnTo>
                  <a:lnTo>
                    <a:pt x="2641566" y="347147"/>
                  </a:lnTo>
                  <a:lnTo>
                    <a:pt x="2629229" y="302264"/>
                  </a:lnTo>
                  <a:lnTo>
                    <a:pt x="2612424" y="259422"/>
                  </a:lnTo>
                  <a:lnTo>
                    <a:pt x="2591420" y="218891"/>
                  </a:lnTo>
                  <a:lnTo>
                    <a:pt x="2566489" y="180941"/>
                  </a:lnTo>
                  <a:lnTo>
                    <a:pt x="2537898" y="145841"/>
                  </a:lnTo>
                  <a:lnTo>
                    <a:pt x="2505918" y="113861"/>
                  </a:lnTo>
                  <a:lnTo>
                    <a:pt x="2470818" y="85270"/>
                  </a:lnTo>
                  <a:lnTo>
                    <a:pt x="2432868" y="60339"/>
                  </a:lnTo>
                  <a:lnTo>
                    <a:pt x="2392337" y="39335"/>
                  </a:lnTo>
                  <a:lnTo>
                    <a:pt x="2349495" y="22530"/>
                  </a:lnTo>
                  <a:lnTo>
                    <a:pt x="2304612" y="10193"/>
                  </a:lnTo>
                  <a:lnTo>
                    <a:pt x="2257957" y="2593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CC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999" y="1880615"/>
              <a:ext cx="2651760" cy="4444365"/>
            </a:xfrm>
            <a:custGeom>
              <a:avLst/>
              <a:gdLst/>
              <a:ahLst/>
              <a:cxnLst/>
              <a:rect l="l" t="t" r="r" b="b"/>
              <a:pathLst>
                <a:path w="2651760" h="4444365">
                  <a:moveTo>
                    <a:pt x="0" y="441960"/>
                  </a:moveTo>
                  <a:lnTo>
                    <a:pt x="2593" y="393802"/>
                  </a:lnTo>
                  <a:lnTo>
                    <a:pt x="10194" y="347147"/>
                  </a:lnTo>
                  <a:lnTo>
                    <a:pt x="22532" y="302264"/>
                  </a:lnTo>
                  <a:lnTo>
                    <a:pt x="39338" y="259422"/>
                  </a:lnTo>
                  <a:lnTo>
                    <a:pt x="60342" y="218891"/>
                  </a:lnTo>
                  <a:lnTo>
                    <a:pt x="85275" y="180941"/>
                  </a:lnTo>
                  <a:lnTo>
                    <a:pt x="113867" y="145841"/>
                  </a:lnTo>
                  <a:lnTo>
                    <a:pt x="145848" y="113861"/>
                  </a:lnTo>
                  <a:lnTo>
                    <a:pt x="180949" y="85270"/>
                  </a:lnTo>
                  <a:lnTo>
                    <a:pt x="218900" y="60339"/>
                  </a:lnTo>
                  <a:lnTo>
                    <a:pt x="259432" y="39335"/>
                  </a:lnTo>
                  <a:lnTo>
                    <a:pt x="302275" y="22530"/>
                  </a:lnTo>
                  <a:lnTo>
                    <a:pt x="347159" y="10193"/>
                  </a:lnTo>
                  <a:lnTo>
                    <a:pt x="393815" y="2593"/>
                  </a:lnTo>
                  <a:lnTo>
                    <a:pt x="441972" y="0"/>
                  </a:lnTo>
                  <a:lnTo>
                    <a:pt x="2209800" y="0"/>
                  </a:lnTo>
                  <a:lnTo>
                    <a:pt x="2257957" y="2593"/>
                  </a:lnTo>
                  <a:lnTo>
                    <a:pt x="2304612" y="10193"/>
                  </a:lnTo>
                  <a:lnTo>
                    <a:pt x="2349495" y="22530"/>
                  </a:lnTo>
                  <a:lnTo>
                    <a:pt x="2392337" y="39335"/>
                  </a:lnTo>
                  <a:lnTo>
                    <a:pt x="2432868" y="60339"/>
                  </a:lnTo>
                  <a:lnTo>
                    <a:pt x="2470818" y="85270"/>
                  </a:lnTo>
                  <a:lnTo>
                    <a:pt x="2505918" y="113861"/>
                  </a:lnTo>
                  <a:lnTo>
                    <a:pt x="2537898" y="145841"/>
                  </a:lnTo>
                  <a:lnTo>
                    <a:pt x="2566489" y="180941"/>
                  </a:lnTo>
                  <a:lnTo>
                    <a:pt x="2591420" y="218891"/>
                  </a:lnTo>
                  <a:lnTo>
                    <a:pt x="2612424" y="259422"/>
                  </a:lnTo>
                  <a:lnTo>
                    <a:pt x="2629229" y="302264"/>
                  </a:lnTo>
                  <a:lnTo>
                    <a:pt x="2641566" y="347147"/>
                  </a:lnTo>
                  <a:lnTo>
                    <a:pt x="2649166" y="393802"/>
                  </a:lnTo>
                  <a:lnTo>
                    <a:pt x="2651760" y="441960"/>
                  </a:lnTo>
                  <a:lnTo>
                    <a:pt x="2651760" y="4002011"/>
                  </a:lnTo>
                  <a:lnTo>
                    <a:pt x="2649166" y="4050168"/>
                  </a:lnTo>
                  <a:lnTo>
                    <a:pt x="2641566" y="4096824"/>
                  </a:lnTo>
                  <a:lnTo>
                    <a:pt x="2629229" y="4141708"/>
                  </a:lnTo>
                  <a:lnTo>
                    <a:pt x="2612424" y="4184551"/>
                  </a:lnTo>
                  <a:lnTo>
                    <a:pt x="2591420" y="4225083"/>
                  </a:lnTo>
                  <a:lnTo>
                    <a:pt x="2566489" y="4263034"/>
                  </a:lnTo>
                  <a:lnTo>
                    <a:pt x="2537898" y="4298135"/>
                  </a:lnTo>
                  <a:lnTo>
                    <a:pt x="2505918" y="4330116"/>
                  </a:lnTo>
                  <a:lnTo>
                    <a:pt x="2470818" y="4358708"/>
                  </a:lnTo>
                  <a:lnTo>
                    <a:pt x="2432868" y="4383641"/>
                  </a:lnTo>
                  <a:lnTo>
                    <a:pt x="2392337" y="4404645"/>
                  </a:lnTo>
                  <a:lnTo>
                    <a:pt x="2349495" y="4421451"/>
                  </a:lnTo>
                  <a:lnTo>
                    <a:pt x="2304612" y="4433789"/>
                  </a:lnTo>
                  <a:lnTo>
                    <a:pt x="2257957" y="4441390"/>
                  </a:lnTo>
                  <a:lnTo>
                    <a:pt x="2209800" y="4443984"/>
                  </a:lnTo>
                  <a:lnTo>
                    <a:pt x="441972" y="4443984"/>
                  </a:lnTo>
                  <a:lnTo>
                    <a:pt x="393815" y="4441390"/>
                  </a:lnTo>
                  <a:lnTo>
                    <a:pt x="347159" y="4433789"/>
                  </a:lnTo>
                  <a:lnTo>
                    <a:pt x="302275" y="4421451"/>
                  </a:lnTo>
                  <a:lnTo>
                    <a:pt x="259432" y="4404645"/>
                  </a:lnTo>
                  <a:lnTo>
                    <a:pt x="218900" y="4383641"/>
                  </a:lnTo>
                  <a:lnTo>
                    <a:pt x="180949" y="4358708"/>
                  </a:lnTo>
                  <a:lnTo>
                    <a:pt x="145848" y="4330116"/>
                  </a:lnTo>
                  <a:lnTo>
                    <a:pt x="113867" y="4298135"/>
                  </a:lnTo>
                  <a:lnTo>
                    <a:pt x="85275" y="4263034"/>
                  </a:lnTo>
                  <a:lnTo>
                    <a:pt x="60342" y="4225083"/>
                  </a:lnTo>
                  <a:lnTo>
                    <a:pt x="39338" y="4184551"/>
                  </a:lnTo>
                  <a:lnTo>
                    <a:pt x="22532" y="4141708"/>
                  </a:lnTo>
                  <a:lnTo>
                    <a:pt x="10194" y="4096824"/>
                  </a:lnTo>
                  <a:lnTo>
                    <a:pt x="2593" y="4050168"/>
                  </a:lnTo>
                  <a:lnTo>
                    <a:pt x="0" y="4002011"/>
                  </a:lnTo>
                  <a:lnTo>
                    <a:pt x="0" y="441960"/>
                  </a:lnTo>
                  <a:close/>
                </a:path>
              </a:pathLst>
            </a:custGeom>
            <a:ln w="24384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9584" y="2253488"/>
            <a:ext cx="223774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643255" algn="l"/>
                <a:tab pos="972185" algn="l"/>
                <a:tab pos="1186180" algn="l"/>
                <a:tab pos="1765300" algn="l"/>
                <a:tab pos="1853564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Nhằm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cung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cấp cho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trẻ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lang="vi-VN" sz="2400" b="1" spc="-20" dirty="0">
                <a:latin typeface="Times New Roman"/>
                <a:cs typeface="Times New Roman"/>
              </a:rPr>
              <a:t>những</a:t>
            </a:r>
            <a:r>
              <a:rPr lang="vi-VN" sz="2400" b="1" dirty="0">
                <a:latin typeface="Times New Roman"/>
                <a:cs typeface="Times New Roman"/>
              </a:rPr>
              <a:t>	</a:t>
            </a:r>
            <a:r>
              <a:rPr lang="vi-VN" sz="2400" b="1" spc="-20" dirty="0">
                <a:latin typeface="Times New Roman"/>
                <a:cs typeface="Times New Roman"/>
              </a:rPr>
              <a:t>kiến </a:t>
            </a:r>
            <a:r>
              <a:rPr lang="vi-VN" sz="2400" b="1" dirty="0">
                <a:latin typeface="Times New Roman"/>
                <a:cs typeface="Times New Roman"/>
              </a:rPr>
              <a:t>thức</a:t>
            </a:r>
            <a:r>
              <a:rPr lang="vi-VN" sz="2400" b="1" spc="-15" dirty="0">
                <a:latin typeface="Times New Roman"/>
                <a:cs typeface="Times New Roman"/>
              </a:rPr>
              <a:t> </a:t>
            </a:r>
            <a:r>
              <a:rPr lang="vi-VN" sz="2400" b="1" dirty="0">
                <a:latin typeface="Times New Roman"/>
                <a:cs typeface="Times New Roman"/>
              </a:rPr>
              <a:t>để</a:t>
            </a:r>
            <a:r>
              <a:rPr lang="vi-VN" sz="2400" b="1" spc="-5" dirty="0">
                <a:latin typeface="Times New Roman"/>
                <a:cs typeface="Times New Roman"/>
              </a:rPr>
              <a:t> </a:t>
            </a:r>
            <a:r>
              <a:rPr lang="vi-VN" sz="2400" b="1" spc="-20" dirty="0">
                <a:latin typeface="Times New Roman"/>
                <a:cs typeface="Times New Roman"/>
              </a:rPr>
              <a:t>nhận </a:t>
            </a:r>
            <a:r>
              <a:rPr lang="vi-VN" sz="2400" b="1" spc="-20" dirty="0" err="1">
                <a:latin typeface="Times New Roman"/>
                <a:cs typeface="Times New Roman"/>
              </a:rPr>
              <a:t>biế</a:t>
            </a:r>
            <a:r>
              <a:rPr lang="vi-VN" sz="2400" b="1" spc="-20" dirty="0">
                <a:latin typeface="Times New Roman"/>
                <a:cs typeface="Times New Roman"/>
              </a:rPr>
              <a:t> phân</a:t>
            </a:r>
            <a:r>
              <a:rPr lang="vi-VN" sz="2400" b="1" dirty="0">
                <a:latin typeface="Times New Roman"/>
                <a:cs typeface="Times New Roman"/>
              </a:rPr>
              <a:t>	</a:t>
            </a:r>
            <a:r>
              <a:rPr lang="vi-VN" sz="2400" b="1" spc="-20" dirty="0">
                <a:latin typeface="Times New Roman"/>
                <a:cs typeface="Times New Roman"/>
              </a:rPr>
              <a:t>biệt</a:t>
            </a:r>
            <a:endParaRPr lang="vi-VN"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584" y="4448936"/>
            <a:ext cx="22339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vi-VN" sz="2400" b="1" dirty="0">
                <a:latin typeface="Times New Roman"/>
                <a:cs typeface="Times New Roman"/>
              </a:rPr>
              <a:t>tốt</a:t>
            </a:r>
            <a:r>
              <a:rPr lang="vi-VN" sz="2400" b="1" spc="150" dirty="0">
                <a:latin typeface="Times New Roman"/>
                <a:cs typeface="Times New Roman"/>
              </a:rPr>
              <a:t> </a:t>
            </a:r>
            <a:r>
              <a:rPr lang="vi-VN" sz="2400" b="1" dirty="0">
                <a:latin typeface="Times New Roman"/>
                <a:cs typeface="Times New Roman"/>
              </a:rPr>
              <a:t>được</a:t>
            </a:r>
            <a:r>
              <a:rPr lang="vi-VN" sz="2400" b="1" spc="165" dirty="0">
                <a:latin typeface="Times New Roman"/>
                <a:cs typeface="Times New Roman"/>
              </a:rPr>
              <a:t> hai </a:t>
            </a:r>
            <a:r>
              <a:rPr lang="vi-VN" sz="2400" b="1" spc="-25" dirty="0">
                <a:latin typeface="Times New Roman"/>
                <a:cs typeface="Times New Roman"/>
              </a:rPr>
              <a:t>màu </a:t>
            </a:r>
            <a:r>
              <a:rPr lang="vi-VN" sz="2400" b="1" dirty="0">
                <a:latin typeface="Times New Roman"/>
                <a:cs typeface="Times New Roman"/>
              </a:rPr>
              <a:t>cơ</a:t>
            </a:r>
            <a:r>
              <a:rPr lang="vi-VN" sz="2400" b="1" spc="305" dirty="0">
                <a:latin typeface="Times New Roman"/>
                <a:cs typeface="Times New Roman"/>
              </a:rPr>
              <a:t>   </a:t>
            </a:r>
            <a:r>
              <a:rPr lang="vi-VN" sz="2400" b="1" dirty="0">
                <a:latin typeface="Times New Roman"/>
                <a:cs typeface="Times New Roman"/>
              </a:rPr>
              <a:t>bản:</a:t>
            </a:r>
            <a:r>
              <a:rPr lang="vi-VN" sz="2400" b="1" spc="310" dirty="0">
                <a:latin typeface="Times New Roman"/>
                <a:cs typeface="Times New Roman"/>
              </a:rPr>
              <a:t>   </a:t>
            </a:r>
            <a:r>
              <a:rPr lang="vi-VN" sz="2400" b="1" spc="-25" dirty="0">
                <a:latin typeface="Times New Roman"/>
                <a:cs typeface="Times New Roman"/>
              </a:rPr>
              <a:t>Màu </a:t>
            </a:r>
            <a:r>
              <a:rPr lang="vi-VN" sz="2400" b="1" dirty="0">
                <a:latin typeface="Times New Roman"/>
                <a:cs typeface="Times New Roman"/>
              </a:rPr>
              <a:t>xanh</a:t>
            </a:r>
            <a:r>
              <a:rPr lang="vi-VN" sz="2400" b="1" spc="220" dirty="0">
                <a:latin typeface="Times New Roman"/>
                <a:cs typeface="Times New Roman"/>
              </a:rPr>
              <a:t> </a:t>
            </a:r>
            <a:r>
              <a:rPr lang="vi-VN" sz="2400" b="1" dirty="0">
                <a:latin typeface="Times New Roman"/>
                <a:cs typeface="Times New Roman"/>
              </a:rPr>
              <a:t>-</a:t>
            </a:r>
            <a:r>
              <a:rPr lang="vi-VN" sz="2400" b="1" spc="204" dirty="0">
                <a:latin typeface="Times New Roman"/>
                <a:cs typeface="Times New Roman"/>
              </a:rPr>
              <a:t> </a:t>
            </a:r>
            <a:r>
              <a:rPr lang="vi-VN" sz="2400" b="1" dirty="0">
                <a:latin typeface="Times New Roman"/>
                <a:cs typeface="Times New Roman"/>
              </a:rPr>
              <a:t>Màu</a:t>
            </a:r>
            <a:r>
              <a:rPr lang="vi-VN" sz="2400" b="1" spc="220" dirty="0">
                <a:latin typeface="Times New Roman"/>
                <a:cs typeface="Times New Roman"/>
              </a:rPr>
              <a:t> </a:t>
            </a:r>
            <a:r>
              <a:rPr lang="vi-VN" sz="2400" b="1" dirty="0">
                <a:latin typeface="Times New Roman"/>
                <a:cs typeface="Times New Roman"/>
              </a:rPr>
              <a:t>đỏ</a:t>
            </a:r>
            <a:endParaRPr lang="vi-VN"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88017" y="1868233"/>
            <a:ext cx="2691765" cy="4469130"/>
            <a:chOff x="3188017" y="1868233"/>
            <a:chExt cx="2691765" cy="4469130"/>
          </a:xfrm>
        </p:grpSpPr>
        <p:sp>
          <p:nvSpPr>
            <p:cNvPr id="14" name="object 14"/>
            <p:cNvSpPr/>
            <p:nvPr/>
          </p:nvSpPr>
          <p:spPr>
            <a:xfrm>
              <a:off x="3200399" y="1880615"/>
              <a:ext cx="2667000" cy="4444365"/>
            </a:xfrm>
            <a:custGeom>
              <a:avLst/>
              <a:gdLst/>
              <a:ahLst/>
              <a:cxnLst/>
              <a:rect l="l" t="t" r="r" b="b"/>
              <a:pathLst>
                <a:path w="2667000" h="4444365">
                  <a:moveTo>
                    <a:pt x="2222500" y="0"/>
                  </a:moveTo>
                  <a:lnTo>
                    <a:pt x="444500" y="0"/>
                  </a:lnTo>
                  <a:lnTo>
                    <a:pt x="396066" y="2608"/>
                  </a:lnTo>
                  <a:lnTo>
                    <a:pt x="349144" y="10252"/>
                  </a:lnTo>
                  <a:lnTo>
                    <a:pt x="304003" y="22660"/>
                  </a:lnTo>
                  <a:lnTo>
                    <a:pt x="260915" y="39562"/>
                  </a:lnTo>
                  <a:lnTo>
                    <a:pt x="220152" y="60687"/>
                  </a:lnTo>
                  <a:lnTo>
                    <a:pt x="181983" y="85762"/>
                  </a:lnTo>
                  <a:lnTo>
                    <a:pt x="146682" y="114517"/>
                  </a:lnTo>
                  <a:lnTo>
                    <a:pt x="114517" y="146682"/>
                  </a:lnTo>
                  <a:lnTo>
                    <a:pt x="85762" y="181983"/>
                  </a:lnTo>
                  <a:lnTo>
                    <a:pt x="60687" y="220152"/>
                  </a:lnTo>
                  <a:lnTo>
                    <a:pt x="39562" y="260915"/>
                  </a:lnTo>
                  <a:lnTo>
                    <a:pt x="22660" y="304003"/>
                  </a:lnTo>
                  <a:lnTo>
                    <a:pt x="10252" y="349144"/>
                  </a:lnTo>
                  <a:lnTo>
                    <a:pt x="2608" y="396066"/>
                  </a:lnTo>
                  <a:lnTo>
                    <a:pt x="0" y="444500"/>
                  </a:lnTo>
                  <a:lnTo>
                    <a:pt x="0" y="3999471"/>
                  </a:lnTo>
                  <a:lnTo>
                    <a:pt x="2608" y="4047906"/>
                  </a:lnTo>
                  <a:lnTo>
                    <a:pt x="10252" y="4094831"/>
                  </a:lnTo>
                  <a:lnTo>
                    <a:pt x="22660" y="4139974"/>
                  </a:lnTo>
                  <a:lnTo>
                    <a:pt x="39562" y="4183063"/>
                  </a:lnTo>
                  <a:lnTo>
                    <a:pt x="60687" y="4223828"/>
                  </a:lnTo>
                  <a:lnTo>
                    <a:pt x="85762" y="4261997"/>
                  </a:lnTo>
                  <a:lnTo>
                    <a:pt x="114517" y="4297299"/>
                  </a:lnTo>
                  <a:lnTo>
                    <a:pt x="146682" y="4329464"/>
                  </a:lnTo>
                  <a:lnTo>
                    <a:pt x="181983" y="4358220"/>
                  </a:lnTo>
                  <a:lnTo>
                    <a:pt x="220152" y="4383296"/>
                  </a:lnTo>
                  <a:lnTo>
                    <a:pt x="260915" y="4404420"/>
                  </a:lnTo>
                  <a:lnTo>
                    <a:pt x="304003" y="4421323"/>
                  </a:lnTo>
                  <a:lnTo>
                    <a:pt x="349144" y="4433731"/>
                  </a:lnTo>
                  <a:lnTo>
                    <a:pt x="396066" y="4441375"/>
                  </a:lnTo>
                  <a:lnTo>
                    <a:pt x="444500" y="4443984"/>
                  </a:lnTo>
                  <a:lnTo>
                    <a:pt x="2222500" y="4443984"/>
                  </a:lnTo>
                  <a:lnTo>
                    <a:pt x="2270933" y="4441375"/>
                  </a:lnTo>
                  <a:lnTo>
                    <a:pt x="2317855" y="4433731"/>
                  </a:lnTo>
                  <a:lnTo>
                    <a:pt x="2362996" y="4421323"/>
                  </a:lnTo>
                  <a:lnTo>
                    <a:pt x="2406084" y="4404420"/>
                  </a:lnTo>
                  <a:lnTo>
                    <a:pt x="2446847" y="4383296"/>
                  </a:lnTo>
                  <a:lnTo>
                    <a:pt x="2485016" y="4358220"/>
                  </a:lnTo>
                  <a:lnTo>
                    <a:pt x="2520317" y="4329464"/>
                  </a:lnTo>
                  <a:lnTo>
                    <a:pt x="2552482" y="4297299"/>
                  </a:lnTo>
                  <a:lnTo>
                    <a:pt x="2581237" y="4261997"/>
                  </a:lnTo>
                  <a:lnTo>
                    <a:pt x="2606312" y="4223828"/>
                  </a:lnTo>
                  <a:lnTo>
                    <a:pt x="2627437" y="4183063"/>
                  </a:lnTo>
                  <a:lnTo>
                    <a:pt x="2644339" y="4139974"/>
                  </a:lnTo>
                  <a:lnTo>
                    <a:pt x="2656747" y="4094831"/>
                  </a:lnTo>
                  <a:lnTo>
                    <a:pt x="2664391" y="4047906"/>
                  </a:lnTo>
                  <a:lnTo>
                    <a:pt x="2667000" y="3999471"/>
                  </a:lnTo>
                  <a:lnTo>
                    <a:pt x="2667000" y="444500"/>
                  </a:lnTo>
                  <a:lnTo>
                    <a:pt x="2664391" y="396066"/>
                  </a:lnTo>
                  <a:lnTo>
                    <a:pt x="2656747" y="349144"/>
                  </a:lnTo>
                  <a:lnTo>
                    <a:pt x="2644339" y="304003"/>
                  </a:lnTo>
                  <a:lnTo>
                    <a:pt x="2627437" y="260915"/>
                  </a:lnTo>
                  <a:lnTo>
                    <a:pt x="2606312" y="220152"/>
                  </a:lnTo>
                  <a:lnTo>
                    <a:pt x="2581237" y="181983"/>
                  </a:lnTo>
                  <a:lnTo>
                    <a:pt x="2552482" y="146682"/>
                  </a:lnTo>
                  <a:lnTo>
                    <a:pt x="2520317" y="114517"/>
                  </a:lnTo>
                  <a:lnTo>
                    <a:pt x="2485016" y="85762"/>
                  </a:lnTo>
                  <a:lnTo>
                    <a:pt x="2446847" y="60687"/>
                  </a:lnTo>
                  <a:lnTo>
                    <a:pt x="2406084" y="39562"/>
                  </a:lnTo>
                  <a:lnTo>
                    <a:pt x="2362996" y="22660"/>
                  </a:lnTo>
                  <a:lnTo>
                    <a:pt x="2317855" y="10252"/>
                  </a:lnTo>
                  <a:lnTo>
                    <a:pt x="2270933" y="2608"/>
                  </a:lnTo>
                  <a:lnTo>
                    <a:pt x="2222500" y="0"/>
                  </a:lnTo>
                  <a:close/>
                </a:path>
              </a:pathLst>
            </a:custGeom>
            <a:solidFill>
              <a:srgbClr val="CC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0399" y="1880615"/>
              <a:ext cx="2667000" cy="4444365"/>
            </a:xfrm>
            <a:custGeom>
              <a:avLst/>
              <a:gdLst/>
              <a:ahLst/>
              <a:cxnLst/>
              <a:rect l="l" t="t" r="r" b="b"/>
              <a:pathLst>
                <a:path w="2667000" h="4444365">
                  <a:moveTo>
                    <a:pt x="0" y="444500"/>
                  </a:moveTo>
                  <a:lnTo>
                    <a:pt x="2608" y="396066"/>
                  </a:lnTo>
                  <a:lnTo>
                    <a:pt x="10252" y="349144"/>
                  </a:lnTo>
                  <a:lnTo>
                    <a:pt x="22660" y="304003"/>
                  </a:lnTo>
                  <a:lnTo>
                    <a:pt x="39562" y="260915"/>
                  </a:lnTo>
                  <a:lnTo>
                    <a:pt x="60687" y="220152"/>
                  </a:lnTo>
                  <a:lnTo>
                    <a:pt x="85762" y="181983"/>
                  </a:lnTo>
                  <a:lnTo>
                    <a:pt x="114517" y="146682"/>
                  </a:lnTo>
                  <a:lnTo>
                    <a:pt x="146682" y="114517"/>
                  </a:lnTo>
                  <a:lnTo>
                    <a:pt x="181983" y="85762"/>
                  </a:lnTo>
                  <a:lnTo>
                    <a:pt x="220152" y="60687"/>
                  </a:lnTo>
                  <a:lnTo>
                    <a:pt x="260915" y="39562"/>
                  </a:lnTo>
                  <a:lnTo>
                    <a:pt x="304003" y="22660"/>
                  </a:lnTo>
                  <a:lnTo>
                    <a:pt x="349144" y="10252"/>
                  </a:lnTo>
                  <a:lnTo>
                    <a:pt x="396066" y="2608"/>
                  </a:lnTo>
                  <a:lnTo>
                    <a:pt x="444500" y="0"/>
                  </a:lnTo>
                  <a:lnTo>
                    <a:pt x="2222500" y="0"/>
                  </a:lnTo>
                  <a:lnTo>
                    <a:pt x="2270933" y="2608"/>
                  </a:lnTo>
                  <a:lnTo>
                    <a:pt x="2317855" y="10252"/>
                  </a:lnTo>
                  <a:lnTo>
                    <a:pt x="2362996" y="22660"/>
                  </a:lnTo>
                  <a:lnTo>
                    <a:pt x="2406084" y="39562"/>
                  </a:lnTo>
                  <a:lnTo>
                    <a:pt x="2446847" y="60687"/>
                  </a:lnTo>
                  <a:lnTo>
                    <a:pt x="2485016" y="85762"/>
                  </a:lnTo>
                  <a:lnTo>
                    <a:pt x="2520317" y="114517"/>
                  </a:lnTo>
                  <a:lnTo>
                    <a:pt x="2552482" y="146682"/>
                  </a:lnTo>
                  <a:lnTo>
                    <a:pt x="2581237" y="181983"/>
                  </a:lnTo>
                  <a:lnTo>
                    <a:pt x="2606312" y="220152"/>
                  </a:lnTo>
                  <a:lnTo>
                    <a:pt x="2627437" y="260915"/>
                  </a:lnTo>
                  <a:lnTo>
                    <a:pt x="2644339" y="304003"/>
                  </a:lnTo>
                  <a:lnTo>
                    <a:pt x="2656747" y="349144"/>
                  </a:lnTo>
                  <a:lnTo>
                    <a:pt x="2664391" y="396066"/>
                  </a:lnTo>
                  <a:lnTo>
                    <a:pt x="2667000" y="444500"/>
                  </a:lnTo>
                  <a:lnTo>
                    <a:pt x="2667000" y="3999471"/>
                  </a:lnTo>
                  <a:lnTo>
                    <a:pt x="2664391" y="4047906"/>
                  </a:lnTo>
                  <a:lnTo>
                    <a:pt x="2656747" y="4094831"/>
                  </a:lnTo>
                  <a:lnTo>
                    <a:pt x="2644339" y="4139974"/>
                  </a:lnTo>
                  <a:lnTo>
                    <a:pt x="2627437" y="4183063"/>
                  </a:lnTo>
                  <a:lnTo>
                    <a:pt x="2606312" y="4223828"/>
                  </a:lnTo>
                  <a:lnTo>
                    <a:pt x="2581237" y="4261997"/>
                  </a:lnTo>
                  <a:lnTo>
                    <a:pt x="2552482" y="4297299"/>
                  </a:lnTo>
                  <a:lnTo>
                    <a:pt x="2520317" y="4329464"/>
                  </a:lnTo>
                  <a:lnTo>
                    <a:pt x="2485016" y="4358220"/>
                  </a:lnTo>
                  <a:lnTo>
                    <a:pt x="2446847" y="4383296"/>
                  </a:lnTo>
                  <a:lnTo>
                    <a:pt x="2406084" y="4404420"/>
                  </a:lnTo>
                  <a:lnTo>
                    <a:pt x="2362996" y="4421323"/>
                  </a:lnTo>
                  <a:lnTo>
                    <a:pt x="2317855" y="4433731"/>
                  </a:lnTo>
                  <a:lnTo>
                    <a:pt x="2270933" y="4441375"/>
                  </a:lnTo>
                  <a:lnTo>
                    <a:pt x="2222500" y="4443984"/>
                  </a:lnTo>
                  <a:lnTo>
                    <a:pt x="444500" y="4443984"/>
                  </a:lnTo>
                  <a:lnTo>
                    <a:pt x="396066" y="4441375"/>
                  </a:lnTo>
                  <a:lnTo>
                    <a:pt x="349144" y="4433731"/>
                  </a:lnTo>
                  <a:lnTo>
                    <a:pt x="304003" y="4421323"/>
                  </a:lnTo>
                  <a:lnTo>
                    <a:pt x="260915" y="4404420"/>
                  </a:lnTo>
                  <a:lnTo>
                    <a:pt x="220152" y="4383296"/>
                  </a:lnTo>
                  <a:lnTo>
                    <a:pt x="181983" y="4358220"/>
                  </a:lnTo>
                  <a:lnTo>
                    <a:pt x="146682" y="4329464"/>
                  </a:lnTo>
                  <a:lnTo>
                    <a:pt x="114517" y="4297299"/>
                  </a:lnTo>
                  <a:lnTo>
                    <a:pt x="85762" y="4261997"/>
                  </a:lnTo>
                  <a:lnTo>
                    <a:pt x="60687" y="4223828"/>
                  </a:lnTo>
                  <a:lnTo>
                    <a:pt x="39562" y="4183063"/>
                  </a:lnTo>
                  <a:lnTo>
                    <a:pt x="22660" y="4139974"/>
                  </a:lnTo>
                  <a:lnTo>
                    <a:pt x="10252" y="4094831"/>
                  </a:lnTo>
                  <a:lnTo>
                    <a:pt x="2608" y="4047906"/>
                  </a:lnTo>
                  <a:lnTo>
                    <a:pt x="0" y="3999471"/>
                  </a:lnTo>
                  <a:lnTo>
                    <a:pt x="0" y="444500"/>
                  </a:lnTo>
                  <a:close/>
                </a:path>
              </a:pathLst>
            </a:custGeom>
            <a:ln w="24384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10458" y="2619247"/>
            <a:ext cx="2248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08685" algn="l"/>
                <a:tab pos="1040130" algn="l"/>
                <a:tab pos="1863089" algn="l"/>
                <a:tab pos="193040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Giúp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25" dirty="0">
                <a:latin typeface="Times New Roman"/>
                <a:cs typeface="Times New Roman"/>
              </a:rPr>
              <a:t>cho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trẻ cảm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nhận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25" dirty="0">
                <a:latin typeface="Times New Roman"/>
                <a:cs typeface="Times New Roman"/>
              </a:rPr>
              <a:t>và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0458" y="3351021"/>
            <a:ext cx="225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rung</a:t>
            </a:r>
            <a:r>
              <a:rPr sz="2400" b="1" spc="1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động</a:t>
            </a:r>
            <a:r>
              <a:rPr sz="2400" b="1" spc="1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về</a:t>
            </a:r>
            <a:r>
              <a:rPr sz="2400" b="1" spc="14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cái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10458" y="3717163"/>
            <a:ext cx="842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đẹp, </a:t>
            </a:r>
            <a:r>
              <a:rPr sz="2400" b="1" spc="-10" dirty="0">
                <a:latin typeface="Times New Roman"/>
                <a:cs typeface="Times New Roman"/>
              </a:rPr>
              <a:t>phong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92295" y="3717163"/>
            <a:ext cx="1270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5080" indent="-121920">
              <a:lnSpc>
                <a:spcPct val="100000"/>
              </a:lnSpc>
              <a:spcBef>
                <a:spcPts val="100"/>
              </a:spcBef>
              <a:tabLst>
                <a:tab pos="728345" algn="l"/>
                <a:tab pos="932815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về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tính </a:t>
            </a:r>
            <a:r>
              <a:rPr sz="2400" b="1" spc="-25" dirty="0">
                <a:latin typeface="Times New Roman"/>
                <a:cs typeface="Times New Roman"/>
              </a:rPr>
              <a:t>phú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25" dirty="0">
                <a:latin typeface="Times New Roman"/>
                <a:cs typeface="Times New Roman"/>
              </a:rPr>
              <a:t>đa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0458" y="4448936"/>
            <a:ext cx="2249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dạng</a:t>
            </a:r>
            <a:r>
              <a:rPr sz="2400" b="1" spc="1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về</a:t>
            </a:r>
            <a:r>
              <a:rPr sz="2400" b="1" spc="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các</a:t>
            </a:r>
            <a:r>
              <a:rPr sz="2400" b="1" spc="14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màu </a:t>
            </a:r>
            <a:r>
              <a:rPr sz="2400" b="1" dirty="0">
                <a:latin typeface="Times New Roman"/>
                <a:cs typeface="Times New Roman"/>
              </a:rPr>
              <a:t>sắc</a:t>
            </a:r>
            <a:r>
              <a:rPr sz="2400" b="1" spc="5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xung</a:t>
            </a:r>
            <a:r>
              <a:rPr sz="2400" b="1" spc="6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quanh </a:t>
            </a:r>
            <a:r>
              <a:rPr sz="2400" b="1" spc="-25" dirty="0"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60008" y="1868423"/>
            <a:ext cx="2832100" cy="4837430"/>
            <a:chOff x="6160008" y="1868423"/>
            <a:chExt cx="2832100" cy="4837430"/>
          </a:xfrm>
        </p:grpSpPr>
        <p:sp>
          <p:nvSpPr>
            <p:cNvPr id="22" name="object 22"/>
            <p:cNvSpPr/>
            <p:nvPr/>
          </p:nvSpPr>
          <p:spPr>
            <a:xfrm>
              <a:off x="6522720" y="5029200"/>
              <a:ext cx="2468880" cy="1676400"/>
            </a:xfrm>
            <a:custGeom>
              <a:avLst/>
              <a:gdLst/>
              <a:ahLst/>
              <a:cxnLst/>
              <a:rect l="l" t="t" r="r" b="b"/>
              <a:pathLst>
                <a:path w="2468879" h="1676400">
                  <a:moveTo>
                    <a:pt x="2468879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468879" y="1676400"/>
                  </a:lnTo>
                  <a:lnTo>
                    <a:pt x="2468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72200" y="1880615"/>
              <a:ext cx="2514600" cy="4444365"/>
            </a:xfrm>
            <a:custGeom>
              <a:avLst/>
              <a:gdLst/>
              <a:ahLst/>
              <a:cxnLst/>
              <a:rect l="l" t="t" r="r" b="b"/>
              <a:pathLst>
                <a:path w="2514600" h="4444365">
                  <a:moveTo>
                    <a:pt x="2095500" y="0"/>
                  </a:moveTo>
                  <a:lnTo>
                    <a:pt x="419100" y="0"/>
                  </a:lnTo>
                  <a:lnTo>
                    <a:pt x="370213" y="2818"/>
                  </a:lnTo>
                  <a:lnTo>
                    <a:pt x="322985" y="11065"/>
                  </a:lnTo>
                  <a:lnTo>
                    <a:pt x="277731" y="24426"/>
                  </a:lnTo>
                  <a:lnTo>
                    <a:pt x="234764" y="42587"/>
                  </a:lnTo>
                  <a:lnTo>
                    <a:pt x="194399" y="65234"/>
                  </a:lnTo>
                  <a:lnTo>
                    <a:pt x="156949" y="92053"/>
                  </a:lnTo>
                  <a:lnTo>
                    <a:pt x="122729" y="122729"/>
                  </a:lnTo>
                  <a:lnTo>
                    <a:pt x="92053" y="156949"/>
                  </a:lnTo>
                  <a:lnTo>
                    <a:pt x="65234" y="194399"/>
                  </a:lnTo>
                  <a:lnTo>
                    <a:pt x="42587" y="234764"/>
                  </a:lnTo>
                  <a:lnTo>
                    <a:pt x="24426" y="277731"/>
                  </a:lnTo>
                  <a:lnTo>
                    <a:pt x="11065" y="322985"/>
                  </a:lnTo>
                  <a:lnTo>
                    <a:pt x="2818" y="370213"/>
                  </a:lnTo>
                  <a:lnTo>
                    <a:pt x="0" y="419100"/>
                  </a:lnTo>
                  <a:lnTo>
                    <a:pt x="0" y="4024871"/>
                  </a:lnTo>
                  <a:lnTo>
                    <a:pt x="2818" y="4073748"/>
                  </a:lnTo>
                  <a:lnTo>
                    <a:pt x="11065" y="4120970"/>
                  </a:lnTo>
                  <a:lnTo>
                    <a:pt x="24426" y="4166220"/>
                  </a:lnTo>
                  <a:lnTo>
                    <a:pt x="42587" y="4209186"/>
                  </a:lnTo>
                  <a:lnTo>
                    <a:pt x="65234" y="4249552"/>
                  </a:lnTo>
                  <a:lnTo>
                    <a:pt x="92053" y="4287005"/>
                  </a:lnTo>
                  <a:lnTo>
                    <a:pt x="122729" y="4321228"/>
                  </a:lnTo>
                  <a:lnTo>
                    <a:pt x="156949" y="4351909"/>
                  </a:lnTo>
                  <a:lnTo>
                    <a:pt x="194399" y="4378733"/>
                  </a:lnTo>
                  <a:lnTo>
                    <a:pt x="234764" y="4401385"/>
                  </a:lnTo>
                  <a:lnTo>
                    <a:pt x="277731" y="4419550"/>
                  </a:lnTo>
                  <a:lnTo>
                    <a:pt x="322985" y="4432914"/>
                  </a:lnTo>
                  <a:lnTo>
                    <a:pt x="370213" y="4441164"/>
                  </a:lnTo>
                  <a:lnTo>
                    <a:pt x="419100" y="4443984"/>
                  </a:lnTo>
                  <a:lnTo>
                    <a:pt x="2095500" y="4443984"/>
                  </a:lnTo>
                  <a:lnTo>
                    <a:pt x="2144386" y="4441164"/>
                  </a:lnTo>
                  <a:lnTo>
                    <a:pt x="2191614" y="4432914"/>
                  </a:lnTo>
                  <a:lnTo>
                    <a:pt x="2236868" y="4419550"/>
                  </a:lnTo>
                  <a:lnTo>
                    <a:pt x="2279835" y="4401385"/>
                  </a:lnTo>
                  <a:lnTo>
                    <a:pt x="2320200" y="4378733"/>
                  </a:lnTo>
                  <a:lnTo>
                    <a:pt x="2357650" y="4351909"/>
                  </a:lnTo>
                  <a:lnTo>
                    <a:pt x="2391870" y="4321228"/>
                  </a:lnTo>
                  <a:lnTo>
                    <a:pt x="2422546" y="4287005"/>
                  </a:lnTo>
                  <a:lnTo>
                    <a:pt x="2449365" y="4249552"/>
                  </a:lnTo>
                  <a:lnTo>
                    <a:pt x="2472012" y="4209186"/>
                  </a:lnTo>
                  <a:lnTo>
                    <a:pt x="2490173" y="4166220"/>
                  </a:lnTo>
                  <a:lnTo>
                    <a:pt x="2503534" y="4120970"/>
                  </a:lnTo>
                  <a:lnTo>
                    <a:pt x="2511781" y="4073748"/>
                  </a:lnTo>
                  <a:lnTo>
                    <a:pt x="2514600" y="4024871"/>
                  </a:lnTo>
                  <a:lnTo>
                    <a:pt x="2514600" y="419100"/>
                  </a:lnTo>
                  <a:lnTo>
                    <a:pt x="2511781" y="370213"/>
                  </a:lnTo>
                  <a:lnTo>
                    <a:pt x="2503534" y="322985"/>
                  </a:lnTo>
                  <a:lnTo>
                    <a:pt x="2490173" y="277731"/>
                  </a:lnTo>
                  <a:lnTo>
                    <a:pt x="2472012" y="234764"/>
                  </a:lnTo>
                  <a:lnTo>
                    <a:pt x="2449365" y="194399"/>
                  </a:lnTo>
                  <a:lnTo>
                    <a:pt x="2422546" y="156949"/>
                  </a:lnTo>
                  <a:lnTo>
                    <a:pt x="2391870" y="122729"/>
                  </a:lnTo>
                  <a:lnTo>
                    <a:pt x="2357650" y="92053"/>
                  </a:lnTo>
                  <a:lnTo>
                    <a:pt x="2320200" y="65234"/>
                  </a:lnTo>
                  <a:lnTo>
                    <a:pt x="2279835" y="42587"/>
                  </a:lnTo>
                  <a:lnTo>
                    <a:pt x="2236868" y="24426"/>
                  </a:lnTo>
                  <a:lnTo>
                    <a:pt x="2191614" y="11065"/>
                  </a:lnTo>
                  <a:lnTo>
                    <a:pt x="2144386" y="2818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CC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72200" y="1880615"/>
              <a:ext cx="2514600" cy="4444365"/>
            </a:xfrm>
            <a:custGeom>
              <a:avLst/>
              <a:gdLst/>
              <a:ahLst/>
              <a:cxnLst/>
              <a:rect l="l" t="t" r="r" b="b"/>
              <a:pathLst>
                <a:path w="2514600" h="4444365">
                  <a:moveTo>
                    <a:pt x="0" y="419100"/>
                  </a:moveTo>
                  <a:lnTo>
                    <a:pt x="2818" y="370213"/>
                  </a:lnTo>
                  <a:lnTo>
                    <a:pt x="11065" y="322985"/>
                  </a:lnTo>
                  <a:lnTo>
                    <a:pt x="24426" y="277731"/>
                  </a:lnTo>
                  <a:lnTo>
                    <a:pt x="42587" y="234764"/>
                  </a:lnTo>
                  <a:lnTo>
                    <a:pt x="65234" y="194399"/>
                  </a:lnTo>
                  <a:lnTo>
                    <a:pt x="92053" y="156949"/>
                  </a:lnTo>
                  <a:lnTo>
                    <a:pt x="122729" y="122729"/>
                  </a:lnTo>
                  <a:lnTo>
                    <a:pt x="156949" y="92053"/>
                  </a:lnTo>
                  <a:lnTo>
                    <a:pt x="194399" y="65234"/>
                  </a:lnTo>
                  <a:lnTo>
                    <a:pt x="234764" y="42587"/>
                  </a:lnTo>
                  <a:lnTo>
                    <a:pt x="277731" y="24426"/>
                  </a:lnTo>
                  <a:lnTo>
                    <a:pt x="322985" y="11065"/>
                  </a:lnTo>
                  <a:lnTo>
                    <a:pt x="370213" y="2818"/>
                  </a:lnTo>
                  <a:lnTo>
                    <a:pt x="419100" y="0"/>
                  </a:lnTo>
                  <a:lnTo>
                    <a:pt x="2095500" y="0"/>
                  </a:lnTo>
                  <a:lnTo>
                    <a:pt x="2144386" y="2818"/>
                  </a:lnTo>
                  <a:lnTo>
                    <a:pt x="2191614" y="11065"/>
                  </a:lnTo>
                  <a:lnTo>
                    <a:pt x="2236868" y="24426"/>
                  </a:lnTo>
                  <a:lnTo>
                    <a:pt x="2279835" y="42587"/>
                  </a:lnTo>
                  <a:lnTo>
                    <a:pt x="2320200" y="65234"/>
                  </a:lnTo>
                  <a:lnTo>
                    <a:pt x="2357650" y="92053"/>
                  </a:lnTo>
                  <a:lnTo>
                    <a:pt x="2391870" y="122729"/>
                  </a:lnTo>
                  <a:lnTo>
                    <a:pt x="2422546" y="156949"/>
                  </a:lnTo>
                  <a:lnTo>
                    <a:pt x="2449365" y="194399"/>
                  </a:lnTo>
                  <a:lnTo>
                    <a:pt x="2472012" y="234764"/>
                  </a:lnTo>
                  <a:lnTo>
                    <a:pt x="2490173" y="277731"/>
                  </a:lnTo>
                  <a:lnTo>
                    <a:pt x="2503534" y="322985"/>
                  </a:lnTo>
                  <a:lnTo>
                    <a:pt x="2511781" y="370213"/>
                  </a:lnTo>
                  <a:lnTo>
                    <a:pt x="2514600" y="419100"/>
                  </a:lnTo>
                  <a:lnTo>
                    <a:pt x="2514600" y="4024871"/>
                  </a:lnTo>
                  <a:lnTo>
                    <a:pt x="2511781" y="4073748"/>
                  </a:lnTo>
                  <a:lnTo>
                    <a:pt x="2503534" y="4120970"/>
                  </a:lnTo>
                  <a:lnTo>
                    <a:pt x="2490173" y="4166220"/>
                  </a:lnTo>
                  <a:lnTo>
                    <a:pt x="2472012" y="4209186"/>
                  </a:lnTo>
                  <a:lnTo>
                    <a:pt x="2449365" y="4249552"/>
                  </a:lnTo>
                  <a:lnTo>
                    <a:pt x="2422546" y="4287005"/>
                  </a:lnTo>
                  <a:lnTo>
                    <a:pt x="2391870" y="4321228"/>
                  </a:lnTo>
                  <a:lnTo>
                    <a:pt x="2357650" y="4351909"/>
                  </a:lnTo>
                  <a:lnTo>
                    <a:pt x="2320200" y="4378733"/>
                  </a:lnTo>
                  <a:lnTo>
                    <a:pt x="2279835" y="4401385"/>
                  </a:lnTo>
                  <a:lnTo>
                    <a:pt x="2236868" y="4419550"/>
                  </a:lnTo>
                  <a:lnTo>
                    <a:pt x="2191614" y="4432914"/>
                  </a:lnTo>
                  <a:lnTo>
                    <a:pt x="2144386" y="4441164"/>
                  </a:lnTo>
                  <a:lnTo>
                    <a:pt x="2095500" y="4443984"/>
                  </a:lnTo>
                  <a:lnTo>
                    <a:pt x="419100" y="4443984"/>
                  </a:lnTo>
                  <a:lnTo>
                    <a:pt x="370213" y="4441164"/>
                  </a:lnTo>
                  <a:lnTo>
                    <a:pt x="322985" y="4432914"/>
                  </a:lnTo>
                  <a:lnTo>
                    <a:pt x="277731" y="4419550"/>
                  </a:lnTo>
                  <a:lnTo>
                    <a:pt x="234764" y="4401385"/>
                  </a:lnTo>
                  <a:lnTo>
                    <a:pt x="194399" y="4378733"/>
                  </a:lnTo>
                  <a:lnTo>
                    <a:pt x="156949" y="4351909"/>
                  </a:lnTo>
                  <a:lnTo>
                    <a:pt x="122729" y="4321228"/>
                  </a:lnTo>
                  <a:lnTo>
                    <a:pt x="92053" y="4287005"/>
                  </a:lnTo>
                  <a:lnTo>
                    <a:pt x="65234" y="4249552"/>
                  </a:lnTo>
                  <a:lnTo>
                    <a:pt x="42587" y="4209186"/>
                  </a:lnTo>
                  <a:lnTo>
                    <a:pt x="24426" y="4166220"/>
                  </a:lnTo>
                  <a:lnTo>
                    <a:pt x="11065" y="4120970"/>
                  </a:lnTo>
                  <a:lnTo>
                    <a:pt x="2818" y="4073748"/>
                  </a:lnTo>
                  <a:lnTo>
                    <a:pt x="0" y="4024871"/>
                  </a:lnTo>
                  <a:lnTo>
                    <a:pt x="0" y="419100"/>
                  </a:lnTo>
                  <a:close/>
                </a:path>
              </a:pathLst>
            </a:custGeom>
            <a:ln w="24384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75653" y="2436367"/>
            <a:ext cx="21132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10565" algn="l"/>
                <a:tab pos="887094" algn="l"/>
                <a:tab pos="1439545" algn="l"/>
                <a:tab pos="155829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Giúp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25" dirty="0">
                <a:latin typeface="Times New Roman"/>
                <a:cs typeface="Times New Roman"/>
              </a:rPr>
              <a:t>cho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20" dirty="0">
                <a:latin typeface="Times New Roman"/>
                <a:cs typeface="Times New Roman"/>
              </a:rPr>
              <a:t>giáo viên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nắm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được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75653" y="3168141"/>
            <a:ext cx="2113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334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phương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pháp,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75653" y="3900042"/>
            <a:ext cx="13709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61670" algn="l"/>
                <a:tab pos="93027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động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25" dirty="0">
                <a:latin typeface="Times New Roman"/>
                <a:cs typeface="Times New Roman"/>
              </a:rPr>
              <a:t>khi trẻ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nhận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75653" y="4631817"/>
            <a:ext cx="1487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171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phân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biệt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75653" y="3533597"/>
            <a:ext cx="21151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  <a:tabLst>
                <a:tab pos="734695" algn="l"/>
                <a:tab pos="161226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linh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hoạt,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chủ</a:t>
            </a:r>
            <a:endParaRPr sz="2400" dirty="0">
              <a:latin typeface="Times New Roman"/>
              <a:cs typeface="Times New Roman"/>
            </a:endParaRPr>
          </a:p>
          <a:p>
            <a:pPr marL="1607185" marR="6350" indent="17780" algn="r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latin typeface="Times New Roman"/>
                <a:cs typeface="Times New Roman"/>
              </a:rPr>
              <a:t>dạy </a:t>
            </a:r>
            <a:r>
              <a:rPr sz="2400" b="1" spc="-20" dirty="0">
                <a:latin typeface="Times New Roman"/>
                <a:cs typeface="Times New Roman"/>
              </a:rPr>
              <a:t>biết</a:t>
            </a:r>
            <a:endParaRPr sz="24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lang="vi-VN" sz="2400" b="1" spc="-25" dirty="0">
                <a:latin typeface="Times New Roman"/>
                <a:cs typeface="Times New Roman"/>
              </a:rPr>
              <a:t>hai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75653" y="4997272"/>
            <a:ext cx="2112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màu: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Xanh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đỏ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34"/>
            <a:ext cx="9144000" cy="68366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785" y="2217877"/>
            <a:ext cx="49504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3.</a:t>
            </a:r>
            <a:r>
              <a:rPr sz="4000" spc="-10" dirty="0"/>
              <a:t> </a:t>
            </a:r>
            <a:r>
              <a:rPr sz="4000" dirty="0"/>
              <a:t>Cách</a:t>
            </a:r>
            <a:r>
              <a:rPr sz="4000" spc="-45" dirty="0"/>
              <a:t> </a:t>
            </a:r>
            <a:r>
              <a:rPr sz="4000" dirty="0"/>
              <a:t>thức</a:t>
            </a:r>
            <a:r>
              <a:rPr sz="4000" spc="-25" dirty="0"/>
              <a:t> </a:t>
            </a:r>
            <a:r>
              <a:rPr sz="4000" dirty="0"/>
              <a:t>tiến</a:t>
            </a:r>
            <a:r>
              <a:rPr sz="4000" spc="-15" dirty="0"/>
              <a:t> </a:t>
            </a:r>
            <a:r>
              <a:rPr sz="4000" spc="-20" dirty="0"/>
              <a:t>hành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FF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62707" y="152296"/>
            <a:ext cx="3081655" cy="988060"/>
            <a:chOff x="3262707" y="152296"/>
            <a:chExt cx="3081655" cy="988060"/>
          </a:xfrm>
        </p:grpSpPr>
        <p:sp>
          <p:nvSpPr>
            <p:cNvPr id="4" name="object 4"/>
            <p:cNvSpPr/>
            <p:nvPr/>
          </p:nvSpPr>
          <p:spPr>
            <a:xfrm>
              <a:off x="3274899" y="164488"/>
              <a:ext cx="3057525" cy="838200"/>
            </a:xfrm>
            <a:custGeom>
              <a:avLst/>
              <a:gdLst/>
              <a:ahLst/>
              <a:cxnLst/>
              <a:rect l="l" t="t" r="r" b="b"/>
              <a:pathLst>
                <a:path w="3057525" h="838200">
                  <a:moveTo>
                    <a:pt x="1844993" y="0"/>
                  </a:moveTo>
                  <a:lnTo>
                    <a:pt x="1792878" y="2989"/>
                  </a:lnTo>
                  <a:lnTo>
                    <a:pt x="1743005" y="9216"/>
                  </a:lnTo>
                  <a:lnTo>
                    <a:pt x="1696544" y="18537"/>
                  </a:lnTo>
                  <a:lnTo>
                    <a:pt x="1654664" y="30805"/>
                  </a:lnTo>
                  <a:lnTo>
                    <a:pt x="1618535" y="45875"/>
                  </a:lnTo>
                  <a:lnTo>
                    <a:pt x="1589327" y="63603"/>
                  </a:lnTo>
                  <a:lnTo>
                    <a:pt x="1569170" y="56727"/>
                  </a:lnTo>
                  <a:lnTo>
                    <a:pt x="1525284" y="44690"/>
                  </a:lnTo>
                  <a:lnTo>
                    <a:pt x="1450574" y="31165"/>
                  </a:lnTo>
                  <a:lnTo>
                    <a:pt x="1398035" y="25751"/>
                  </a:lnTo>
                  <a:lnTo>
                    <a:pt x="1344871" y="23267"/>
                  </a:lnTo>
                  <a:lnTo>
                    <a:pt x="1291872" y="23622"/>
                  </a:lnTo>
                  <a:lnTo>
                    <a:pt x="1239826" y="26726"/>
                  </a:lnTo>
                  <a:lnTo>
                    <a:pt x="1189524" y="32490"/>
                  </a:lnTo>
                  <a:lnTo>
                    <a:pt x="1141754" y="40821"/>
                  </a:lnTo>
                  <a:lnTo>
                    <a:pt x="1097307" y="51630"/>
                  </a:lnTo>
                  <a:lnTo>
                    <a:pt x="1056971" y="64827"/>
                  </a:lnTo>
                  <a:lnTo>
                    <a:pt x="1021536" y="80320"/>
                  </a:lnTo>
                  <a:lnTo>
                    <a:pt x="991792" y="98020"/>
                  </a:lnTo>
                  <a:lnTo>
                    <a:pt x="944490" y="88945"/>
                  </a:lnTo>
                  <a:lnTo>
                    <a:pt x="895098" y="81933"/>
                  </a:lnTo>
                  <a:lnTo>
                    <a:pt x="844091" y="77017"/>
                  </a:lnTo>
                  <a:lnTo>
                    <a:pt x="791942" y="74229"/>
                  </a:lnTo>
                  <a:lnTo>
                    <a:pt x="739121" y="73599"/>
                  </a:lnTo>
                  <a:lnTo>
                    <a:pt x="686103" y="75160"/>
                  </a:lnTo>
                  <a:lnTo>
                    <a:pt x="616902" y="80612"/>
                  </a:lnTo>
                  <a:lnTo>
                    <a:pt x="552212" y="89556"/>
                  </a:lnTo>
                  <a:lnTo>
                    <a:pt x="492666" y="101682"/>
                  </a:lnTo>
                  <a:lnTo>
                    <a:pt x="438898" y="116676"/>
                  </a:lnTo>
                  <a:lnTo>
                    <a:pt x="391539" y="134229"/>
                  </a:lnTo>
                  <a:lnTo>
                    <a:pt x="351223" y="154028"/>
                  </a:lnTo>
                  <a:lnTo>
                    <a:pt x="318581" y="175762"/>
                  </a:lnTo>
                  <a:lnTo>
                    <a:pt x="278854" y="223789"/>
                  </a:lnTo>
                  <a:lnTo>
                    <a:pt x="273033" y="249460"/>
                  </a:lnTo>
                  <a:lnTo>
                    <a:pt x="277417" y="275820"/>
                  </a:lnTo>
                  <a:lnTo>
                    <a:pt x="274877" y="278487"/>
                  </a:lnTo>
                  <a:lnTo>
                    <a:pt x="217926" y="282779"/>
                  </a:lnTo>
                  <a:lnTo>
                    <a:pt x="164814" y="290874"/>
                  </a:lnTo>
                  <a:lnTo>
                    <a:pt x="116823" y="302463"/>
                  </a:lnTo>
                  <a:lnTo>
                    <a:pt x="75233" y="317233"/>
                  </a:lnTo>
                  <a:lnTo>
                    <a:pt x="41324" y="334875"/>
                  </a:lnTo>
                  <a:lnTo>
                    <a:pt x="0" y="384599"/>
                  </a:lnTo>
                  <a:lnTo>
                    <a:pt x="2466" y="409976"/>
                  </a:lnTo>
                  <a:lnTo>
                    <a:pt x="19475" y="434430"/>
                  </a:lnTo>
                  <a:lnTo>
                    <a:pt x="50368" y="457008"/>
                  </a:lnTo>
                  <a:lnTo>
                    <a:pt x="94489" y="476760"/>
                  </a:lnTo>
                  <a:lnTo>
                    <a:pt x="151179" y="492736"/>
                  </a:lnTo>
                  <a:lnTo>
                    <a:pt x="110817" y="512816"/>
                  </a:lnTo>
                  <a:lnTo>
                    <a:pt x="83361" y="535360"/>
                  </a:lnTo>
                  <a:lnTo>
                    <a:pt x="69526" y="559548"/>
                  </a:lnTo>
                  <a:lnTo>
                    <a:pt x="70026" y="584557"/>
                  </a:lnTo>
                  <a:lnTo>
                    <a:pt x="108053" y="627904"/>
                  </a:lnTo>
                  <a:lnTo>
                    <a:pt x="142377" y="646047"/>
                  </a:lnTo>
                  <a:lnTo>
                    <a:pt x="185073" y="661297"/>
                  </a:lnTo>
                  <a:lnTo>
                    <a:pt x="234763" y="673249"/>
                  </a:lnTo>
                  <a:lnTo>
                    <a:pt x="290072" y="681498"/>
                  </a:lnTo>
                  <a:lnTo>
                    <a:pt x="349622" y="685639"/>
                  </a:lnTo>
                  <a:lnTo>
                    <a:pt x="412037" y="685268"/>
                  </a:lnTo>
                  <a:lnTo>
                    <a:pt x="413942" y="686538"/>
                  </a:lnTo>
                  <a:lnTo>
                    <a:pt x="451267" y="707427"/>
                  </a:lnTo>
                  <a:lnTo>
                    <a:pt x="488997" y="724115"/>
                  </a:lnTo>
                  <a:lnTo>
                    <a:pt x="530612" y="738974"/>
                  </a:lnTo>
                  <a:lnTo>
                    <a:pt x="575656" y="751960"/>
                  </a:lnTo>
                  <a:lnTo>
                    <a:pt x="623671" y="763030"/>
                  </a:lnTo>
                  <a:lnTo>
                    <a:pt x="674202" y="772141"/>
                  </a:lnTo>
                  <a:lnTo>
                    <a:pt x="726791" y="779251"/>
                  </a:lnTo>
                  <a:lnTo>
                    <a:pt x="780982" y="784317"/>
                  </a:lnTo>
                  <a:lnTo>
                    <a:pt x="836318" y="787295"/>
                  </a:lnTo>
                  <a:lnTo>
                    <a:pt x="892342" y="788143"/>
                  </a:lnTo>
                  <a:lnTo>
                    <a:pt x="948598" y="786818"/>
                  </a:lnTo>
                  <a:lnTo>
                    <a:pt x="1004628" y="783276"/>
                  </a:lnTo>
                  <a:lnTo>
                    <a:pt x="1059976" y="777476"/>
                  </a:lnTo>
                  <a:lnTo>
                    <a:pt x="1114185" y="769375"/>
                  </a:lnTo>
                  <a:lnTo>
                    <a:pt x="1166798" y="758928"/>
                  </a:lnTo>
                  <a:lnTo>
                    <a:pt x="1207138" y="778448"/>
                  </a:lnTo>
                  <a:lnTo>
                    <a:pt x="1253902" y="795579"/>
                  </a:lnTo>
                  <a:lnTo>
                    <a:pt x="1306354" y="810125"/>
                  </a:lnTo>
                  <a:lnTo>
                    <a:pt x="1363756" y="821892"/>
                  </a:lnTo>
                  <a:lnTo>
                    <a:pt x="1425370" y="830683"/>
                  </a:lnTo>
                  <a:lnTo>
                    <a:pt x="1483737" y="835840"/>
                  </a:lnTo>
                  <a:lnTo>
                    <a:pt x="1542055" y="838195"/>
                  </a:lnTo>
                  <a:lnTo>
                    <a:pt x="1599764" y="837862"/>
                  </a:lnTo>
                  <a:lnTo>
                    <a:pt x="1656307" y="834953"/>
                  </a:lnTo>
                  <a:lnTo>
                    <a:pt x="1711124" y="829579"/>
                  </a:lnTo>
                  <a:lnTo>
                    <a:pt x="1763657" y="821852"/>
                  </a:lnTo>
                  <a:lnTo>
                    <a:pt x="1813347" y="811885"/>
                  </a:lnTo>
                  <a:lnTo>
                    <a:pt x="1859635" y="799789"/>
                  </a:lnTo>
                  <a:lnTo>
                    <a:pt x="1901962" y="785677"/>
                  </a:lnTo>
                  <a:lnTo>
                    <a:pt x="1939771" y="769660"/>
                  </a:lnTo>
                  <a:lnTo>
                    <a:pt x="1999595" y="732361"/>
                  </a:lnTo>
                  <a:lnTo>
                    <a:pt x="2020492" y="711303"/>
                  </a:lnTo>
                  <a:lnTo>
                    <a:pt x="2070225" y="721221"/>
                  </a:lnTo>
                  <a:lnTo>
                    <a:pt x="2122886" y="728448"/>
                  </a:lnTo>
                  <a:lnTo>
                    <a:pt x="2177691" y="732913"/>
                  </a:lnTo>
                  <a:lnTo>
                    <a:pt x="2233852" y="734544"/>
                  </a:lnTo>
                  <a:lnTo>
                    <a:pt x="2300215" y="732733"/>
                  </a:lnTo>
                  <a:lnTo>
                    <a:pt x="2363252" y="727126"/>
                  </a:lnTo>
                  <a:lnTo>
                    <a:pt x="2422117" y="718036"/>
                  </a:lnTo>
                  <a:lnTo>
                    <a:pt x="2475961" y="705773"/>
                  </a:lnTo>
                  <a:lnTo>
                    <a:pt x="2523936" y="690650"/>
                  </a:lnTo>
                  <a:lnTo>
                    <a:pt x="2565194" y="672977"/>
                  </a:lnTo>
                  <a:lnTo>
                    <a:pt x="2598887" y="653068"/>
                  </a:lnTo>
                  <a:lnTo>
                    <a:pt x="2640186" y="607784"/>
                  </a:lnTo>
                  <a:lnTo>
                    <a:pt x="2646094" y="583033"/>
                  </a:lnTo>
                  <a:lnTo>
                    <a:pt x="2706296" y="578358"/>
                  </a:lnTo>
                  <a:lnTo>
                    <a:pt x="2764141" y="570873"/>
                  </a:lnTo>
                  <a:lnTo>
                    <a:pt x="2818938" y="560673"/>
                  </a:lnTo>
                  <a:lnTo>
                    <a:pt x="2869995" y="547854"/>
                  </a:lnTo>
                  <a:lnTo>
                    <a:pt x="2927797" y="528318"/>
                  </a:lnTo>
                  <a:lnTo>
                    <a:pt x="2975198" y="506175"/>
                  </a:lnTo>
                  <a:lnTo>
                    <a:pt x="3012017" y="481938"/>
                  </a:lnTo>
                  <a:lnTo>
                    <a:pt x="3053177" y="429252"/>
                  </a:lnTo>
                  <a:lnTo>
                    <a:pt x="3057155" y="401833"/>
                  </a:lnTo>
                  <a:lnTo>
                    <a:pt x="3049822" y="374386"/>
                  </a:lnTo>
                  <a:lnTo>
                    <a:pt x="3030995" y="347426"/>
                  </a:lnTo>
                  <a:lnTo>
                    <a:pt x="3000493" y="321468"/>
                  </a:lnTo>
                  <a:lnTo>
                    <a:pt x="2958133" y="297029"/>
                  </a:lnTo>
                  <a:lnTo>
                    <a:pt x="2964991" y="290933"/>
                  </a:lnTo>
                  <a:lnTo>
                    <a:pt x="2970833" y="284837"/>
                  </a:lnTo>
                  <a:lnTo>
                    <a:pt x="2975405" y="278487"/>
                  </a:lnTo>
                  <a:lnTo>
                    <a:pt x="2987356" y="253418"/>
                  </a:lnTo>
                  <a:lnTo>
                    <a:pt x="2987214" y="228660"/>
                  </a:lnTo>
                  <a:lnTo>
                    <a:pt x="2953653" y="182041"/>
                  </a:lnTo>
                  <a:lnTo>
                    <a:pt x="2921734" y="161159"/>
                  </a:lnTo>
                  <a:lnTo>
                    <a:pt x="2880720" y="142550"/>
                  </a:lnTo>
                  <a:lnTo>
                    <a:pt x="2831362" y="126703"/>
                  </a:lnTo>
                  <a:lnTo>
                    <a:pt x="2774409" y="114110"/>
                  </a:lnTo>
                  <a:lnTo>
                    <a:pt x="2710610" y="105259"/>
                  </a:lnTo>
                  <a:lnTo>
                    <a:pt x="2695103" y="83925"/>
                  </a:lnTo>
                  <a:lnTo>
                    <a:pt x="2636512" y="46019"/>
                  </a:lnTo>
                  <a:lnTo>
                    <a:pt x="2594786" y="30329"/>
                  </a:lnTo>
                  <a:lnTo>
                    <a:pt x="2549396" y="18181"/>
                  </a:lnTo>
                  <a:lnTo>
                    <a:pt x="2500682" y="9148"/>
                  </a:lnTo>
                  <a:lnTo>
                    <a:pt x="2449638" y="3199"/>
                  </a:lnTo>
                  <a:lnTo>
                    <a:pt x="2397262" y="300"/>
                  </a:lnTo>
                  <a:lnTo>
                    <a:pt x="2344549" y="420"/>
                  </a:lnTo>
                  <a:lnTo>
                    <a:pt x="2292495" y="3528"/>
                  </a:lnTo>
                  <a:lnTo>
                    <a:pt x="2242096" y="9590"/>
                  </a:lnTo>
                  <a:lnTo>
                    <a:pt x="2194348" y="18576"/>
                  </a:lnTo>
                  <a:lnTo>
                    <a:pt x="2150247" y="30452"/>
                  </a:lnTo>
                  <a:lnTo>
                    <a:pt x="2110789" y="45188"/>
                  </a:lnTo>
                  <a:lnTo>
                    <a:pt x="2087854" y="35203"/>
                  </a:lnTo>
                  <a:lnTo>
                    <a:pt x="2033744" y="18470"/>
                  </a:lnTo>
                  <a:lnTo>
                    <a:pt x="1951270" y="4317"/>
                  </a:lnTo>
                  <a:lnTo>
                    <a:pt x="1898180" y="394"/>
                  </a:lnTo>
                  <a:lnTo>
                    <a:pt x="1844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4137" y="940562"/>
              <a:ext cx="207390" cy="1871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74899" y="164488"/>
              <a:ext cx="3057525" cy="963294"/>
            </a:xfrm>
            <a:custGeom>
              <a:avLst/>
              <a:gdLst/>
              <a:ahLst/>
              <a:cxnLst/>
              <a:rect l="l" t="t" r="r" b="b"/>
              <a:pathLst>
                <a:path w="3057525" h="963294">
                  <a:moveTo>
                    <a:pt x="277417" y="275820"/>
                  </a:moveTo>
                  <a:lnTo>
                    <a:pt x="278854" y="223789"/>
                  </a:lnTo>
                  <a:lnTo>
                    <a:pt x="318581" y="175762"/>
                  </a:lnTo>
                  <a:lnTo>
                    <a:pt x="351223" y="154028"/>
                  </a:lnTo>
                  <a:lnTo>
                    <a:pt x="391539" y="134229"/>
                  </a:lnTo>
                  <a:lnTo>
                    <a:pt x="438898" y="116676"/>
                  </a:lnTo>
                  <a:lnTo>
                    <a:pt x="492666" y="101682"/>
                  </a:lnTo>
                  <a:lnTo>
                    <a:pt x="552212" y="89556"/>
                  </a:lnTo>
                  <a:lnTo>
                    <a:pt x="616902" y="80612"/>
                  </a:lnTo>
                  <a:lnTo>
                    <a:pt x="686103" y="75160"/>
                  </a:lnTo>
                  <a:lnTo>
                    <a:pt x="739121" y="73599"/>
                  </a:lnTo>
                  <a:lnTo>
                    <a:pt x="791942" y="74229"/>
                  </a:lnTo>
                  <a:lnTo>
                    <a:pt x="844091" y="77017"/>
                  </a:lnTo>
                  <a:lnTo>
                    <a:pt x="895098" y="81933"/>
                  </a:lnTo>
                  <a:lnTo>
                    <a:pt x="944490" y="88945"/>
                  </a:lnTo>
                  <a:lnTo>
                    <a:pt x="991792" y="98020"/>
                  </a:lnTo>
                  <a:lnTo>
                    <a:pt x="1021536" y="80320"/>
                  </a:lnTo>
                  <a:lnTo>
                    <a:pt x="1056971" y="64827"/>
                  </a:lnTo>
                  <a:lnTo>
                    <a:pt x="1097307" y="51630"/>
                  </a:lnTo>
                  <a:lnTo>
                    <a:pt x="1141754" y="40821"/>
                  </a:lnTo>
                  <a:lnTo>
                    <a:pt x="1189524" y="32490"/>
                  </a:lnTo>
                  <a:lnTo>
                    <a:pt x="1239826" y="26726"/>
                  </a:lnTo>
                  <a:lnTo>
                    <a:pt x="1291872" y="23622"/>
                  </a:lnTo>
                  <a:lnTo>
                    <a:pt x="1344871" y="23267"/>
                  </a:lnTo>
                  <a:lnTo>
                    <a:pt x="1398035" y="25751"/>
                  </a:lnTo>
                  <a:lnTo>
                    <a:pt x="1450574" y="31165"/>
                  </a:lnTo>
                  <a:lnTo>
                    <a:pt x="1501697" y="39600"/>
                  </a:lnTo>
                  <a:lnTo>
                    <a:pt x="1547798" y="50411"/>
                  </a:lnTo>
                  <a:lnTo>
                    <a:pt x="1589327" y="63603"/>
                  </a:lnTo>
                  <a:lnTo>
                    <a:pt x="1618535" y="45875"/>
                  </a:lnTo>
                  <a:lnTo>
                    <a:pt x="1654664" y="30805"/>
                  </a:lnTo>
                  <a:lnTo>
                    <a:pt x="1696544" y="18537"/>
                  </a:lnTo>
                  <a:lnTo>
                    <a:pt x="1743005" y="9216"/>
                  </a:lnTo>
                  <a:lnTo>
                    <a:pt x="1792878" y="2989"/>
                  </a:lnTo>
                  <a:lnTo>
                    <a:pt x="1844993" y="0"/>
                  </a:lnTo>
                  <a:lnTo>
                    <a:pt x="1898180" y="394"/>
                  </a:lnTo>
                  <a:lnTo>
                    <a:pt x="1951270" y="4317"/>
                  </a:lnTo>
                  <a:lnTo>
                    <a:pt x="2003093" y="11914"/>
                  </a:lnTo>
                  <a:lnTo>
                    <a:pt x="2062085" y="26265"/>
                  </a:lnTo>
                  <a:lnTo>
                    <a:pt x="2110789" y="45188"/>
                  </a:lnTo>
                  <a:lnTo>
                    <a:pt x="2150247" y="30452"/>
                  </a:lnTo>
                  <a:lnTo>
                    <a:pt x="2194348" y="18576"/>
                  </a:lnTo>
                  <a:lnTo>
                    <a:pt x="2242096" y="9590"/>
                  </a:lnTo>
                  <a:lnTo>
                    <a:pt x="2292495" y="3528"/>
                  </a:lnTo>
                  <a:lnTo>
                    <a:pt x="2344549" y="420"/>
                  </a:lnTo>
                  <a:lnTo>
                    <a:pt x="2397262" y="300"/>
                  </a:lnTo>
                  <a:lnTo>
                    <a:pt x="2449638" y="3199"/>
                  </a:lnTo>
                  <a:lnTo>
                    <a:pt x="2500682" y="9148"/>
                  </a:lnTo>
                  <a:lnTo>
                    <a:pt x="2549396" y="18181"/>
                  </a:lnTo>
                  <a:lnTo>
                    <a:pt x="2594786" y="30329"/>
                  </a:lnTo>
                  <a:lnTo>
                    <a:pt x="2636512" y="46019"/>
                  </a:lnTo>
                  <a:lnTo>
                    <a:pt x="2670177" y="64032"/>
                  </a:lnTo>
                  <a:lnTo>
                    <a:pt x="2710610" y="105259"/>
                  </a:lnTo>
                  <a:lnTo>
                    <a:pt x="2774409" y="114110"/>
                  </a:lnTo>
                  <a:lnTo>
                    <a:pt x="2831362" y="126703"/>
                  </a:lnTo>
                  <a:lnTo>
                    <a:pt x="2880720" y="142550"/>
                  </a:lnTo>
                  <a:lnTo>
                    <a:pt x="2921734" y="161159"/>
                  </a:lnTo>
                  <a:lnTo>
                    <a:pt x="2953653" y="182041"/>
                  </a:lnTo>
                  <a:lnTo>
                    <a:pt x="2987214" y="228660"/>
                  </a:lnTo>
                  <a:lnTo>
                    <a:pt x="2987356" y="253418"/>
                  </a:lnTo>
                  <a:lnTo>
                    <a:pt x="2975405" y="278487"/>
                  </a:lnTo>
                  <a:lnTo>
                    <a:pt x="2970833" y="284837"/>
                  </a:lnTo>
                  <a:lnTo>
                    <a:pt x="2964991" y="290933"/>
                  </a:lnTo>
                  <a:lnTo>
                    <a:pt x="2958133" y="297029"/>
                  </a:lnTo>
                  <a:lnTo>
                    <a:pt x="3000493" y="321468"/>
                  </a:lnTo>
                  <a:lnTo>
                    <a:pt x="3030995" y="347426"/>
                  </a:lnTo>
                  <a:lnTo>
                    <a:pt x="3049822" y="374386"/>
                  </a:lnTo>
                  <a:lnTo>
                    <a:pt x="3057155" y="401833"/>
                  </a:lnTo>
                  <a:lnTo>
                    <a:pt x="3053177" y="429252"/>
                  </a:lnTo>
                  <a:lnTo>
                    <a:pt x="3012017" y="481938"/>
                  </a:lnTo>
                  <a:lnTo>
                    <a:pt x="2975198" y="506175"/>
                  </a:lnTo>
                  <a:lnTo>
                    <a:pt x="2927797" y="528318"/>
                  </a:lnTo>
                  <a:lnTo>
                    <a:pt x="2869995" y="547854"/>
                  </a:lnTo>
                  <a:lnTo>
                    <a:pt x="2818938" y="560673"/>
                  </a:lnTo>
                  <a:lnTo>
                    <a:pt x="2764141" y="570873"/>
                  </a:lnTo>
                  <a:lnTo>
                    <a:pt x="2706296" y="578358"/>
                  </a:lnTo>
                  <a:lnTo>
                    <a:pt x="2646094" y="583033"/>
                  </a:lnTo>
                  <a:lnTo>
                    <a:pt x="2640186" y="607784"/>
                  </a:lnTo>
                  <a:lnTo>
                    <a:pt x="2598887" y="653068"/>
                  </a:lnTo>
                  <a:lnTo>
                    <a:pt x="2565194" y="672977"/>
                  </a:lnTo>
                  <a:lnTo>
                    <a:pt x="2523936" y="690650"/>
                  </a:lnTo>
                  <a:lnTo>
                    <a:pt x="2475961" y="705773"/>
                  </a:lnTo>
                  <a:lnTo>
                    <a:pt x="2422117" y="718036"/>
                  </a:lnTo>
                  <a:lnTo>
                    <a:pt x="2363252" y="727126"/>
                  </a:lnTo>
                  <a:lnTo>
                    <a:pt x="2300215" y="732733"/>
                  </a:lnTo>
                  <a:lnTo>
                    <a:pt x="2233852" y="734544"/>
                  </a:lnTo>
                  <a:lnTo>
                    <a:pt x="2177691" y="732913"/>
                  </a:lnTo>
                  <a:lnTo>
                    <a:pt x="2122886" y="728448"/>
                  </a:lnTo>
                  <a:lnTo>
                    <a:pt x="2070225" y="721221"/>
                  </a:lnTo>
                  <a:lnTo>
                    <a:pt x="2020492" y="711303"/>
                  </a:lnTo>
                  <a:lnTo>
                    <a:pt x="1999595" y="732361"/>
                  </a:lnTo>
                  <a:lnTo>
                    <a:pt x="1939771" y="769660"/>
                  </a:lnTo>
                  <a:lnTo>
                    <a:pt x="1901962" y="785677"/>
                  </a:lnTo>
                  <a:lnTo>
                    <a:pt x="1859635" y="799789"/>
                  </a:lnTo>
                  <a:lnTo>
                    <a:pt x="1813347" y="811885"/>
                  </a:lnTo>
                  <a:lnTo>
                    <a:pt x="1763657" y="821852"/>
                  </a:lnTo>
                  <a:lnTo>
                    <a:pt x="1711124" y="829579"/>
                  </a:lnTo>
                  <a:lnTo>
                    <a:pt x="1656307" y="834953"/>
                  </a:lnTo>
                  <a:lnTo>
                    <a:pt x="1599764" y="837862"/>
                  </a:lnTo>
                  <a:lnTo>
                    <a:pt x="1542055" y="838195"/>
                  </a:lnTo>
                  <a:lnTo>
                    <a:pt x="1483737" y="835840"/>
                  </a:lnTo>
                  <a:lnTo>
                    <a:pt x="1425370" y="830683"/>
                  </a:lnTo>
                  <a:lnTo>
                    <a:pt x="1363756" y="821892"/>
                  </a:lnTo>
                  <a:lnTo>
                    <a:pt x="1306354" y="810125"/>
                  </a:lnTo>
                  <a:lnTo>
                    <a:pt x="1253902" y="795579"/>
                  </a:lnTo>
                  <a:lnTo>
                    <a:pt x="1207138" y="778448"/>
                  </a:lnTo>
                  <a:lnTo>
                    <a:pt x="1166798" y="758928"/>
                  </a:lnTo>
                  <a:lnTo>
                    <a:pt x="1114185" y="769375"/>
                  </a:lnTo>
                  <a:lnTo>
                    <a:pt x="1059976" y="777476"/>
                  </a:lnTo>
                  <a:lnTo>
                    <a:pt x="1004628" y="783276"/>
                  </a:lnTo>
                  <a:lnTo>
                    <a:pt x="948598" y="786818"/>
                  </a:lnTo>
                  <a:lnTo>
                    <a:pt x="892342" y="788143"/>
                  </a:lnTo>
                  <a:lnTo>
                    <a:pt x="836318" y="787295"/>
                  </a:lnTo>
                  <a:lnTo>
                    <a:pt x="780982" y="784317"/>
                  </a:lnTo>
                  <a:lnTo>
                    <a:pt x="726791" y="779251"/>
                  </a:lnTo>
                  <a:lnTo>
                    <a:pt x="674202" y="772141"/>
                  </a:lnTo>
                  <a:lnTo>
                    <a:pt x="623671" y="763030"/>
                  </a:lnTo>
                  <a:lnTo>
                    <a:pt x="575656" y="751960"/>
                  </a:lnTo>
                  <a:lnTo>
                    <a:pt x="530612" y="738974"/>
                  </a:lnTo>
                  <a:lnTo>
                    <a:pt x="488997" y="724115"/>
                  </a:lnTo>
                  <a:lnTo>
                    <a:pt x="451267" y="707427"/>
                  </a:lnTo>
                  <a:lnTo>
                    <a:pt x="417879" y="688951"/>
                  </a:lnTo>
                  <a:lnTo>
                    <a:pt x="415847" y="687681"/>
                  </a:lnTo>
                  <a:lnTo>
                    <a:pt x="413942" y="686538"/>
                  </a:lnTo>
                  <a:lnTo>
                    <a:pt x="412037" y="685268"/>
                  </a:lnTo>
                  <a:lnTo>
                    <a:pt x="349622" y="685639"/>
                  </a:lnTo>
                  <a:lnTo>
                    <a:pt x="290072" y="681498"/>
                  </a:lnTo>
                  <a:lnTo>
                    <a:pt x="234763" y="673249"/>
                  </a:lnTo>
                  <a:lnTo>
                    <a:pt x="185073" y="661297"/>
                  </a:lnTo>
                  <a:lnTo>
                    <a:pt x="142377" y="646047"/>
                  </a:lnTo>
                  <a:lnTo>
                    <a:pt x="108053" y="627904"/>
                  </a:lnTo>
                  <a:lnTo>
                    <a:pt x="70026" y="584557"/>
                  </a:lnTo>
                  <a:lnTo>
                    <a:pt x="69526" y="559548"/>
                  </a:lnTo>
                  <a:lnTo>
                    <a:pt x="83361" y="535360"/>
                  </a:lnTo>
                  <a:lnTo>
                    <a:pt x="110817" y="512816"/>
                  </a:lnTo>
                  <a:lnTo>
                    <a:pt x="151179" y="492736"/>
                  </a:lnTo>
                  <a:lnTo>
                    <a:pt x="94489" y="476760"/>
                  </a:lnTo>
                  <a:lnTo>
                    <a:pt x="50368" y="457008"/>
                  </a:lnTo>
                  <a:lnTo>
                    <a:pt x="19475" y="434430"/>
                  </a:lnTo>
                  <a:lnTo>
                    <a:pt x="2466" y="409976"/>
                  </a:lnTo>
                  <a:lnTo>
                    <a:pt x="0" y="384599"/>
                  </a:lnTo>
                  <a:lnTo>
                    <a:pt x="12733" y="359248"/>
                  </a:lnTo>
                  <a:lnTo>
                    <a:pt x="75233" y="317233"/>
                  </a:lnTo>
                  <a:lnTo>
                    <a:pt x="116823" y="302463"/>
                  </a:lnTo>
                  <a:lnTo>
                    <a:pt x="164814" y="290874"/>
                  </a:lnTo>
                  <a:lnTo>
                    <a:pt x="217926" y="282779"/>
                  </a:lnTo>
                  <a:lnTo>
                    <a:pt x="274877" y="278487"/>
                  </a:lnTo>
                  <a:lnTo>
                    <a:pt x="277417" y="275820"/>
                  </a:lnTo>
                  <a:close/>
                </a:path>
                <a:path w="3057525" h="963294">
                  <a:moveTo>
                    <a:pt x="915719" y="940030"/>
                  </a:moveTo>
                  <a:lnTo>
                    <a:pt x="913892" y="949073"/>
                  </a:lnTo>
                  <a:lnTo>
                    <a:pt x="908909" y="956461"/>
                  </a:lnTo>
                  <a:lnTo>
                    <a:pt x="901521" y="961443"/>
                  </a:lnTo>
                  <a:lnTo>
                    <a:pt x="892478" y="963271"/>
                  </a:lnTo>
                  <a:lnTo>
                    <a:pt x="883436" y="961443"/>
                  </a:lnTo>
                  <a:lnTo>
                    <a:pt x="876048" y="956461"/>
                  </a:lnTo>
                  <a:lnTo>
                    <a:pt x="871065" y="949073"/>
                  </a:lnTo>
                  <a:lnTo>
                    <a:pt x="869237" y="940030"/>
                  </a:lnTo>
                  <a:lnTo>
                    <a:pt x="871065" y="930987"/>
                  </a:lnTo>
                  <a:lnTo>
                    <a:pt x="876048" y="923599"/>
                  </a:lnTo>
                  <a:lnTo>
                    <a:pt x="883436" y="918617"/>
                  </a:lnTo>
                  <a:lnTo>
                    <a:pt x="892478" y="916789"/>
                  </a:lnTo>
                  <a:lnTo>
                    <a:pt x="901521" y="918617"/>
                  </a:lnTo>
                  <a:lnTo>
                    <a:pt x="908909" y="923599"/>
                  </a:lnTo>
                  <a:lnTo>
                    <a:pt x="913892" y="930987"/>
                  </a:lnTo>
                  <a:lnTo>
                    <a:pt x="915719" y="940030"/>
                  </a:lnTo>
                  <a:close/>
                </a:path>
                <a:path w="3057525" h="963294">
                  <a:moveTo>
                    <a:pt x="978203" y="907772"/>
                  </a:moveTo>
                  <a:lnTo>
                    <a:pt x="974546" y="925931"/>
                  </a:lnTo>
                  <a:lnTo>
                    <a:pt x="964567" y="940744"/>
                  </a:lnTo>
                  <a:lnTo>
                    <a:pt x="949754" y="950724"/>
                  </a:lnTo>
                  <a:lnTo>
                    <a:pt x="931594" y="954381"/>
                  </a:lnTo>
                  <a:lnTo>
                    <a:pt x="913509" y="950724"/>
                  </a:lnTo>
                  <a:lnTo>
                    <a:pt x="898733" y="940744"/>
                  </a:lnTo>
                  <a:lnTo>
                    <a:pt x="888768" y="925931"/>
                  </a:lnTo>
                  <a:lnTo>
                    <a:pt x="885112" y="907772"/>
                  </a:lnTo>
                  <a:lnTo>
                    <a:pt x="888768" y="889686"/>
                  </a:lnTo>
                  <a:lnTo>
                    <a:pt x="898733" y="874911"/>
                  </a:lnTo>
                  <a:lnTo>
                    <a:pt x="913509" y="864945"/>
                  </a:lnTo>
                  <a:lnTo>
                    <a:pt x="931594" y="861290"/>
                  </a:lnTo>
                  <a:lnTo>
                    <a:pt x="949754" y="864945"/>
                  </a:lnTo>
                  <a:lnTo>
                    <a:pt x="964567" y="874911"/>
                  </a:lnTo>
                  <a:lnTo>
                    <a:pt x="974546" y="889686"/>
                  </a:lnTo>
                  <a:lnTo>
                    <a:pt x="978203" y="907772"/>
                  </a:lnTo>
                  <a:close/>
                </a:path>
                <a:path w="3057525" h="963294">
                  <a:moveTo>
                    <a:pt x="1076628" y="845923"/>
                  </a:moveTo>
                  <a:lnTo>
                    <a:pt x="1071126" y="873125"/>
                  </a:lnTo>
                  <a:lnTo>
                    <a:pt x="1056134" y="895326"/>
                  </a:lnTo>
                  <a:lnTo>
                    <a:pt x="1033927" y="910288"/>
                  </a:lnTo>
                  <a:lnTo>
                    <a:pt x="1006778" y="915773"/>
                  </a:lnTo>
                  <a:lnTo>
                    <a:pt x="979577" y="910288"/>
                  </a:lnTo>
                  <a:lnTo>
                    <a:pt x="957375" y="895326"/>
                  </a:lnTo>
                  <a:lnTo>
                    <a:pt x="942413" y="873125"/>
                  </a:lnTo>
                  <a:lnTo>
                    <a:pt x="936928" y="845923"/>
                  </a:lnTo>
                  <a:lnTo>
                    <a:pt x="942413" y="818775"/>
                  </a:lnTo>
                  <a:lnTo>
                    <a:pt x="957375" y="796568"/>
                  </a:lnTo>
                  <a:lnTo>
                    <a:pt x="979577" y="781576"/>
                  </a:lnTo>
                  <a:lnTo>
                    <a:pt x="1006778" y="776073"/>
                  </a:lnTo>
                  <a:lnTo>
                    <a:pt x="1033927" y="781576"/>
                  </a:lnTo>
                  <a:lnTo>
                    <a:pt x="1056134" y="796568"/>
                  </a:lnTo>
                  <a:lnTo>
                    <a:pt x="1071126" y="818775"/>
                  </a:lnTo>
                  <a:lnTo>
                    <a:pt x="1076628" y="845923"/>
                  </a:lnTo>
                  <a:close/>
                </a:path>
                <a:path w="3057525" h="963294">
                  <a:moveTo>
                    <a:pt x="333424" y="504928"/>
                  </a:moveTo>
                  <a:lnTo>
                    <a:pt x="286692" y="504989"/>
                  </a:lnTo>
                  <a:lnTo>
                    <a:pt x="240746" y="502372"/>
                  </a:lnTo>
                  <a:lnTo>
                    <a:pt x="196372" y="497159"/>
                  </a:lnTo>
                  <a:lnTo>
                    <a:pt x="154354" y="489434"/>
                  </a:lnTo>
                </a:path>
                <a:path w="3057525" h="963294">
                  <a:moveTo>
                    <a:pt x="491539" y="674219"/>
                  </a:moveTo>
                  <a:lnTo>
                    <a:pt x="472456" y="676763"/>
                  </a:lnTo>
                  <a:lnTo>
                    <a:pt x="452979" y="678854"/>
                  </a:lnTo>
                  <a:lnTo>
                    <a:pt x="433193" y="680470"/>
                  </a:lnTo>
                  <a:lnTo>
                    <a:pt x="413180" y="681585"/>
                  </a:lnTo>
                </a:path>
                <a:path w="3057525" h="963294">
                  <a:moveTo>
                    <a:pt x="1166671" y="755499"/>
                  </a:moveTo>
                  <a:lnTo>
                    <a:pt x="1153057" y="747452"/>
                  </a:lnTo>
                  <a:lnTo>
                    <a:pt x="1140621" y="739132"/>
                  </a:lnTo>
                  <a:lnTo>
                    <a:pt x="1129399" y="730549"/>
                  </a:lnTo>
                  <a:lnTo>
                    <a:pt x="1119427" y="721717"/>
                  </a:lnTo>
                </a:path>
                <a:path w="3057525" h="963294">
                  <a:moveTo>
                    <a:pt x="2039669" y="671298"/>
                  </a:moveTo>
                  <a:lnTo>
                    <a:pt x="2036911" y="680700"/>
                  </a:lnTo>
                  <a:lnTo>
                    <a:pt x="2032843" y="690030"/>
                  </a:lnTo>
                  <a:lnTo>
                    <a:pt x="2027489" y="699266"/>
                  </a:lnTo>
                  <a:lnTo>
                    <a:pt x="2020873" y="708382"/>
                  </a:lnTo>
                </a:path>
                <a:path w="3057525" h="963294">
                  <a:moveTo>
                    <a:pt x="2414446" y="442444"/>
                  </a:moveTo>
                  <a:lnTo>
                    <a:pt x="2480775" y="457566"/>
                  </a:lnTo>
                  <a:lnTo>
                    <a:pt x="2537317" y="476725"/>
                  </a:lnTo>
                  <a:lnTo>
                    <a:pt x="2583007" y="499276"/>
                  </a:lnTo>
                  <a:lnTo>
                    <a:pt x="2616781" y="524580"/>
                  </a:lnTo>
                  <a:lnTo>
                    <a:pt x="2637573" y="551993"/>
                  </a:lnTo>
                  <a:lnTo>
                    <a:pt x="2644316" y="580874"/>
                  </a:lnTo>
                </a:path>
                <a:path w="3057525" h="963294">
                  <a:moveTo>
                    <a:pt x="2956736" y="294997"/>
                  </a:moveTo>
                  <a:lnTo>
                    <a:pt x="2937278" y="309525"/>
                  </a:lnTo>
                  <a:lnTo>
                    <a:pt x="2913556" y="323112"/>
                  </a:lnTo>
                  <a:lnTo>
                    <a:pt x="2885835" y="335627"/>
                  </a:lnTo>
                  <a:lnTo>
                    <a:pt x="2854374" y="346940"/>
                  </a:lnTo>
                </a:path>
                <a:path w="3057525" h="963294">
                  <a:moveTo>
                    <a:pt x="2711118" y="102338"/>
                  </a:moveTo>
                  <a:lnTo>
                    <a:pt x="2714928" y="110466"/>
                  </a:lnTo>
                  <a:lnTo>
                    <a:pt x="2716833" y="118594"/>
                  </a:lnTo>
                  <a:lnTo>
                    <a:pt x="2716452" y="126849"/>
                  </a:lnTo>
                </a:path>
                <a:path w="3057525" h="963294">
                  <a:moveTo>
                    <a:pt x="2057449" y="73763"/>
                  </a:moveTo>
                  <a:lnTo>
                    <a:pt x="2068252" y="65435"/>
                  </a:lnTo>
                  <a:lnTo>
                    <a:pt x="2080627" y="57428"/>
                  </a:lnTo>
                  <a:lnTo>
                    <a:pt x="2094526" y="49778"/>
                  </a:lnTo>
                  <a:lnTo>
                    <a:pt x="2109900" y="42521"/>
                  </a:lnTo>
                </a:path>
                <a:path w="3057525" h="963294">
                  <a:moveTo>
                    <a:pt x="1566975" y="88622"/>
                  </a:moveTo>
                  <a:lnTo>
                    <a:pt x="1571641" y="81700"/>
                  </a:lnTo>
                  <a:lnTo>
                    <a:pt x="1577437" y="74874"/>
                  </a:lnTo>
                  <a:lnTo>
                    <a:pt x="1584353" y="68191"/>
                  </a:lnTo>
                  <a:lnTo>
                    <a:pt x="1592375" y="61698"/>
                  </a:lnTo>
                </a:path>
                <a:path w="3057525" h="963294">
                  <a:moveTo>
                    <a:pt x="991411" y="97766"/>
                  </a:moveTo>
                  <a:lnTo>
                    <a:pt x="1015976" y="103550"/>
                  </a:lnTo>
                  <a:lnTo>
                    <a:pt x="1039529" y="109847"/>
                  </a:lnTo>
                  <a:lnTo>
                    <a:pt x="1062010" y="116643"/>
                  </a:lnTo>
                  <a:lnTo>
                    <a:pt x="1083359" y="123928"/>
                  </a:lnTo>
                </a:path>
                <a:path w="3057525" h="963294">
                  <a:moveTo>
                    <a:pt x="293419" y="303379"/>
                  </a:moveTo>
                  <a:lnTo>
                    <a:pt x="288347" y="296590"/>
                  </a:lnTo>
                  <a:lnTo>
                    <a:pt x="283990" y="289742"/>
                  </a:lnTo>
                  <a:lnTo>
                    <a:pt x="280346" y="282823"/>
                  </a:lnTo>
                  <a:lnTo>
                    <a:pt x="277417" y="275820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556" rIns="0" bIns="0" rtlCol="0">
            <a:spAutoFit/>
          </a:bodyPr>
          <a:lstStyle/>
          <a:p>
            <a:pPr marL="30187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Biện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pháp</a:t>
            </a:r>
            <a:r>
              <a:rPr spc="-50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6108" y="1319606"/>
            <a:ext cx="8597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Khảo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sát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chất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lượng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đầu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năm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học.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Xây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dựng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hoạch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tổ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chức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endParaRPr sz="2400" dirty="0">
              <a:latin typeface="Times New Roman"/>
              <a:cs typeface="Times New Roman"/>
            </a:endParaRPr>
          </a:p>
          <a:p>
            <a:pPr marL="30797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hai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xanh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0455" y="2578607"/>
            <a:ext cx="8022590" cy="3758565"/>
            <a:chOff x="600455" y="2578607"/>
            <a:chExt cx="8022590" cy="3758565"/>
          </a:xfrm>
        </p:grpSpPr>
        <p:sp>
          <p:nvSpPr>
            <p:cNvPr id="10" name="object 10"/>
            <p:cNvSpPr/>
            <p:nvPr/>
          </p:nvSpPr>
          <p:spPr>
            <a:xfrm>
              <a:off x="612647" y="2590799"/>
              <a:ext cx="7998459" cy="3733800"/>
            </a:xfrm>
            <a:custGeom>
              <a:avLst/>
              <a:gdLst/>
              <a:ahLst/>
              <a:cxnLst/>
              <a:rect l="l" t="t" r="r" b="b"/>
              <a:pathLst>
                <a:path w="7998459" h="3733800">
                  <a:moveTo>
                    <a:pt x="7375652" y="0"/>
                  </a:moveTo>
                  <a:lnTo>
                    <a:pt x="622312" y="0"/>
                  </a:lnTo>
                  <a:lnTo>
                    <a:pt x="573678" y="1872"/>
                  </a:lnTo>
                  <a:lnTo>
                    <a:pt x="526068" y="7397"/>
                  </a:lnTo>
                  <a:lnTo>
                    <a:pt x="479620" y="16436"/>
                  </a:lnTo>
                  <a:lnTo>
                    <a:pt x="434472" y="28851"/>
                  </a:lnTo>
                  <a:lnTo>
                    <a:pt x="390763" y="44504"/>
                  </a:lnTo>
                  <a:lnTo>
                    <a:pt x="348632" y="63255"/>
                  </a:lnTo>
                  <a:lnTo>
                    <a:pt x="308216" y="84967"/>
                  </a:lnTo>
                  <a:lnTo>
                    <a:pt x="269654" y="109502"/>
                  </a:lnTo>
                  <a:lnTo>
                    <a:pt x="233085" y="136720"/>
                  </a:lnTo>
                  <a:lnTo>
                    <a:pt x="198646" y="166483"/>
                  </a:lnTo>
                  <a:lnTo>
                    <a:pt x="166476" y="198654"/>
                  </a:lnTo>
                  <a:lnTo>
                    <a:pt x="136713" y="233093"/>
                  </a:lnTo>
                  <a:lnTo>
                    <a:pt x="109495" y="269662"/>
                  </a:lnTo>
                  <a:lnTo>
                    <a:pt x="84962" y="308224"/>
                  </a:lnTo>
                  <a:lnTo>
                    <a:pt x="63251" y="348639"/>
                  </a:lnTo>
                  <a:lnTo>
                    <a:pt x="44501" y="390768"/>
                  </a:lnTo>
                  <a:lnTo>
                    <a:pt x="28849" y="434475"/>
                  </a:lnTo>
                  <a:lnTo>
                    <a:pt x="16435" y="479620"/>
                  </a:lnTo>
                  <a:lnTo>
                    <a:pt x="7396" y="526064"/>
                  </a:lnTo>
                  <a:lnTo>
                    <a:pt x="1872" y="573670"/>
                  </a:lnTo>
                  <a:lnTo>
                    <a:pt x="0" y="622300"/>
                  </a:lnTo>
                  <a:lnTo>
                    <a:pt x="0" y="3111487"/>
                  </a:lnTo>
                  <a:lnTo>
                    <a:pt x="1872" y="3160121"/>
                  </a:lnTo>
                  <a:lnTo>
                    <a:pt x="7396" y="3207731"/>
                  </a:lnTo>
                  <a:lnTo>
                    <a:pt x="16435" y="3254179"/>
                  </a:lnTo>
                  <a:lnTo>
                    <a:pt x="28849" y="3299327"/>
                  </a:lnTo>
                  <a:lnTo>
                    <a:pt x="44501" y="3343036"/>
                  </a:lnTo>
                  <a:lnTo>
                    <a:pt x="63251" y="3385167"/>
                  </a:lnTo>
                  <a:lnTo>
                    <a:pt x="84962" y="3425583"/>
                  </a:lnTo>
                  <a:lnTo>
                    <a:pt x="109495" y="3464145"/>
                  </a:lnTo>
                  <a:lnTo>
                    <a:pt x="136713" y="3500714"/>
                  </a:lnTo>
                  <a:lnTo>
                    <a:pt x="166476" y="3535153"/>
                  </a:lnTo>
                  <a:lnTo>
                    <a:pt x="198646" y="3567323"/>
                  </a:lnTo>
                  <a:lnTo>
                    <a:pt x="233085" y="3597086"/>
                  </a:lnTo>
                  <a:lnTo>
                    <a:pt x="269654" y="3624304"/>
                  </a:lnTo>
                  <a:lnTo>
                    <a:pt x="308216" y="3648837"/>
                  </a:lnTo>
                  <a:lnTo>
                    <a:pt x="348632" y="3670548"/>
                  </a:lnTo>
                  <a:lnTo>
                    <a:pt x="390763" y="3689298"/>
                  </a:lnTo>
                  <a:lnTo>
                    <a:pt x="434472" y="3704950"/>
                  </a:lnTo>
                  <a:lnTo>
                    <a:pt x="479620" y="3717364"/>
                  </a:lnTo>
                  <a:lnTo>
                    <a:pt x="526068" y="3726403"/>
                  </a:lnTo>
                  <a:lnTo>
                    <a:pt x="573678" y="3731927"/>
                  </a:lnTo>
                  <a:lnTo>
                    <a:pt x="622312" y="3733800"/>
                  </a:lnTo>
                  <a:lnTo>
                    <a:pt x="7375652" y="3733800"/>
                  </a:lnTo>
                  <a:lnTo>
                    <a:pt x="7424281" y="3731927"/>
                  </a:lnTo>
                  <a:lnTo>
                    <a:pt x="7471887" y="3726403"/>
                  </a:lnTo>
                  <a:lnTo>
                    <a:pt x="7518331" y="3717364"/>
                  </a:lnTo>
                  <a:lnTo>
                    <a:pt x="7563476" y="3704950"/>
                  </a:lnTo>
                  <a:lnTo>
                    <a:pt x="7607183" y="3689298"/>
                  </a:lnTo>
                  <a:lnTo>
                    <a:pt x="7649312" y="3670548"/>
                  </a:lnTo>
                  <a:lnTo>
                    <a:pt x="7689727" y="3648837"/>
                  </a:lnTo>
                  <a:lnTo>
                    <a:pt x="7728289" y="3624304"/>
                  </a:lnTo>
                  <a:lnTo>
                    <a:pt x="7764858" y="3597086"/>
                  </a:lnTo>
                  <a:lnTo>
                    <a:pt x="7799297" y="3567323"/>
                  </a:lnTo>
                  <a:lnTo>
                    <a:pt x="7831468" y="3535153"/>
                  </a:lnTo>
                  <a:lnTo>
                    <a:pt x="7861231" y="3500714"/>
                  </a:lnTo>
                  <a:lnTo>
                    <a:pt x="7888449" y="3464145"/>
                  </a:lnTo>
                  <a:lnTo>
                    <a:pt x="7912984" y="3425583"/>
                  </a:lnTo>
                  <a:lnTo>
                    <a:pt x="7934696" y="3385167"/>
                  </a:lnTo>
                  <a:lnTo>
                    <a:pt x="7953447" y="3343036"/>
                  </a:lnTo>
                  <a:lnTo>
                    <a:pt x="7969100" y="3299327"/>
                  </a:lnTo>
                  <a:lnTo>
                    <a:pt x="7981515" y="3254179"/>
                  </a:lnTo>
                  <a:lnTo>
                    <a:pt x="7990554" y="3207731"/>
                  </a:lnTo>
                  <a:lnTo>
                    <a:pt x="7996079" y="3160121"/>
                  </a:lnTo>
                  <a:lnTo>
                    <a:pt x="7997952" y="3111487"/>
                  </a:lnTo>
                  <a:lnTo>
                    <a:pt x="7997952" y="622300"/>
                  </a:lnTo>
                  <a:lnTo>
                    <a:pt x="7996079" y="573670"/>
                  </a:lnTo>
                  <a:lnTo>
                    <a:pt x="7990554" y="526064"/>
                  </a:lnTo>
                  <a:lnTo>
                    <a:pt x="7981515" y="479620"/>
                  </a:lnTo>
                  <a:lnTo>
                    <a:pt x="7969100" y="434475"/>
                  </a:lnTo>
                  <a:lnTo>
                    <a:pt x="7953447" y="390768"/>
                  </a:lnTo>
                  <a:lnTo>
                    <a:pt x="7934696" y="348639"/>
                  </a:lnTo>
                  <a:lnTo>
                    <a:pt x="7912984" y="308224"/>
                  </a:lnTo>
                  <a:lnTo>
                    <a:pt x="7888449" y="269662"/>
                  </a:lnTo>
                  <a:lnTo>
                    <a:pt x="7861231" y="233093"/>
                  </a:lnTo>
                  <a:lnTo>
                    <a:pt x="7831468" y="198654"/>
                  </a:lnTo>
                  <a:lnTo>
                    <a:pt x="7799297" y="166483"/>
                  </a:lnTo>
                  <a:lnTo>
                    <a:pt x="7764858" y="136720"/>
                  </a:lnTo>
                  <a:lnTo>
                    <a:pt x="7728289" y="109502"/>
                  </a:lnTo>
                  <a:lnTo>
                    <a:pt x="7689727" y="84967"/>
                  </a:lnTo>
                  <a:lnTo>
                    <a:pt x="7649312" y="63255"/>
                  </a:lnTo>
                  <a:lnTo>
                    <a:pt x="7607183" y="44504"/>
                  </a:lnTo>
                  <a:lnTo>
                    <a:pt x="7563476" y="28851"/>
                  </a:lnTo>
                  <a:lnTo>
                    <a:pt x="7518331" y="16436"/>
                  </a:lnTo>
                  <a:lnTo>
                    <a:pt x="7471887" y="7397"/>
                  </a:lnTo>
                  <a:lnTo>
                    <a:pt x="7424281" y="1872"/>
                  </a:lnTo>
                  <a:lnTo>
                    <a:pt x="7375652" y="0"/>
                  </a:lnTo>
                  <a:close/>
                </a:path>
              </a:pathLst>
            </a:custGeom>
            <a:solidFill>
              <a:srgbClr val="EBFFA7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647" y="2590799"/>
              <a:ext cx="7998459" cy="3733800"/>
            </a:xfrm>
            <a:custGeom>
              <a:avLst/>
              <a:gdLst/>
              <a:ahLst/>
              <a:cxnLst/>
              <a:rect l="l" t="t" r="r" b="b"/>
              <a:pathLst>
                <a:path w="7998459" h="3733800">
                  <a:moveTo>
                    <a:pt x="0" y="622300"/>
                  </a:moveTo>
                  <a:lnTo>
                    <a:pt x="1872" y="573670"/>
                  </a:lnTo>
                  <a:lnTo>
                    <a:pt x="7396" y="526064"/>
                  </a:lnTo>
                  <a:lnTo>
                    <a:pt x="16435" y="479620"/>
                  </a:lnTo>
                  <a:lnTo>
                    <a:pt x="28849" y="434475"/>
                  </a:lnTo>
                  <a:lnTo>
                    <a:pt x="44501" y="390768"/>
                  </a:lnTo>
                  <a:lnTo>
                    <a:pt x="63251" y="348639"/>
                  </a:lnTo>
                  <a:lnTo>
                    <a:pt x="84962" y="308224"/>
                  </a:lnTo>
                  <a:lnTo>
                    <a:pt x="109495" y="269662"/>
                  </a:lnTo>
                  <a:lnTo>
                    <a:pt x="136713" y="233093"/>
                  </a:lnTo>
                  <a:lnTo>
                    <a:pt x="166476" y="198654"/>
                  </a:lnTo>
                  <a:lnTo>
                    <a:pt x="198646" y="166483"/>
                  </a:lnTo>
                  <a:lnTo>
                    <a:pt x="233085" y="136720"/>
                  </a:lnTo>
                  <a:lnTo>
                    <a:pt x="269654" y="109502"/>
                  </a:lnTo>
                  <a:lnTo>
                    <a:pt x="308216" y="84967"/>
                  </a:lnTo>
                  <a:lnTo>
                    <a:pt x="348632" y="63255"/>
                  </a:lnTo>
                  <a:lnTo>
                    <a:pt x="390763" y="44504"/>
                  </a:lnTo>
                  <a:lnTo>
                    <a:pt x="434472" y="28851"/>
                  </a:lnTo>
                  <a:lnTo>
                    <a:pt x="479620" y="16436"/>
                  </a:lnTo>
                  <a:lnTo>
                    <a:pt x="526068" y="7397"/>
                  </a:lnTo>
                  <a:lnTo>
                    <a:pt x="573678" y="1872"/>
                  </a:lnTo>
                  <a:lnTo>
                    <a:pt x="622312" y="0"/>
                  </a:lnTo>
                  <a:lnTo>
                    <a:pt x="7375652" y="0"/>
                  </a:lnTo>
                  <a:lnTo>
                    <a:pt x="7424281" y="1872"/>
                  </a:lnTo>
                  <a:lnTo>
                    <a:pt x="7471887" y="7397"/>
                  </a:lnTo>
                  <a:lnTo>
                    <a:pt x="7518331" y="16436"/>
                  </a:lnTo>
                  <a:lnTo>
                    <a:pt x="7563476" y="28851"/>
                  </a:lnTo>
                  <a:lnTo>
                    <a:pt x="7607183" y="44504"/>
                  </a:lnTo>
                  <a:lnTo>
                    <a:pt x="7649312" y="63255"/>
                  </a:lnTo>
                  <a:lnTo>
                    <a:pt x="7689727" y="84967"/>
                  </a:lnTo>
                  <a:lnTo>
                    <a:pt x="7728289" y="109502"/>
                  </a:lnTo>
                  <a:lnTo>
                    <a:pt x="7764858" y="136720"/>
                  </a:lnTo>
                  <a:lnTo>
                    <a:pt x="7799297" y="166483"/>
                  </a:lnTo>
                  <a:lnTo>
                    <a:pt x="7831468" y="198654"/>
                  </a:lnTo>
                  <a:lnTo>
                    <a:pt x="7861231" y="233093"/>
                  </a:lnTo>
                  <a:lnTo>
                    <a:pt x="7888449" y="269662"/>
                  </a:lnTo>
                  <a:lnTo>
                    <a:pt x="7912984" y="308224"/>
                  </a:lnTo>
                  <a:lnTo>
                    <a:pt x="7934696" y="348639"/>
                  </a:lnTo>
                  <a:lnTo>
                    <a:pt x="7953447" y="390768"/>
                  </a:lnTo>
                  <a:lnTo>
                    <a:pt x="7969100" y="434475"/>
                  </a:lnTo>
                  <a:lnTo>
                    <a:pt x="7981515" y="479620"/>
                  </a:lnTo>
                  <a:lnTo>
                    <a:pt x="7990554" y="526064"/>
                  </a:lnTo>
                  <a:lnTo>
                    <a:pt x="7996079" y="573670"/>
                  </a:lnTo>
                  <a:lnTo>
                    <a:pt x="7997952" y="622300"/>
                  </a:lnTo>
                  <a:lnTo>
                    <a:pt x="7997952" y="3111487"/>
                  </a:lnTo>
                  <a:lnTo>
                    <a:pt x="7996079" y="3160121"/>
                  </a:lnTo>
                  <a:lnTo>
                    <a:pt x="7990554" y="3207731"/>
                  </a:lnTo>
                  <a:lnTo>
                    <a:pt x="7981515" y="3254179"/>
                  </a:lnTo>
                  <a:lnTo>
                    <a:pt x="7969100" y="3299327"/>
                  </a:lnTo>
                  <a:lnTo>
                    <a:pt x="7953447" y="3343036"/>
                  </a:lnTo>
                  <a:lnTo>
                    <a:pt x="7934696" y="3385167"/>
                  </a:lnTo>
                  <a:lnTo>
                    <a:pt x="7912984" y="3425583"/>
                  </a:lnTo>
                  <a:lnTo>
                    <a:pt x="7888449" y="3464145"/>
                  </a:lnTo>
                  <a:lnTo>
                    <a:pt x="7861231" y="3500714"/>
                  </a:lnTo>
                  <a:lnTo>
                    <a:pt x="7831468" y="3535153"/>
                  </a:lnTo>
                  <a:lnTo>
                    <a:pt x="7799297" y="3567323"/>
                  </a:lnTo>
                  <a:lnTo>
                    <a:pt x="7764858" y="3597086"/>
                  </a:lnTo>
                  <a:lnTo>
                    <a:pt x="7728289" y="3624304"/>
                  </a:lnTo>
                  <a:lnTo>
                    <a:pt x="7689727" y="3648837"/>
                  </a:lnTo>
                  <a:lnTo>
                    <a:pt x="7649312" y="3670548"/>
                  </a:lnTo>
                  <a:lnTo>
                    <a:pt x="7607183" y="3689298"/>
                  </a:lnTo>
                  <a:lnTo>
                    <a:pt x="7563476" y="3704950"/>
                  </a:lnTo>
                  <a:lnTo>
                    <a:pt x="7518331" y="3717364"/>
                  </a:lnTo>
                  <a:lnTo>
                    <a:pt x="7471887" y="3726403"/>
                  </a:lnTo>
                  <a:lnTo>
                    <a:pt x="7424281" y="3731927"/>
                  </a:lnTo>
                  <a:lnTo>
                    <a:pt x="7375652" y="3733800"/>
                  </a:lnTo>
                  <a:lnTo>
                    <a:pt x="622312" y="3733800"/>
                  </a:lnTo>
                  <a:lnTo>
                    <a:pt x="573678" y="3731927"/>
                  </a:lnTo>
                  <a:lnTo>
                    <a:pt x="526068" y="3726403"/>
                  </a:lnTo>
                  <a:lnTo>
                    <a:pt x="479620" y="3717364"/>
                  </a:lnTo>
                  <a:lnTo>
                    <a:pt x="434472" y="3704950"/>
                  </a:lnTo>
                  <a:lnTo>
                    <a:pt x="390763" y="3689298"/>
                  </a:lnTo>
                  <a:lnTo>
                    <a:pt x="348632" y="3670548"/>
                  </a:lnTo>
                  <a:lnTo>
                    <a:pt x="308216" y="3648837"/>
                  </a:lnTo>
                  <a:lnTo>
                    <a:pt x="269654" y="3624304"/>
                  </a:lnTo>
                  <a:lnTo>
                    <a:pt x="233085" y="3597086"/>
                  </a:lnTo>
                  <a:lnTo>
                    <a:pt x="198646" y="3567323"/>
                  </a:lnTo>
                  <a:lnTo>
                    <a:pt x="166476" y="3535153"/>
                  </a:lnTo>
                  <a:lnTo>
                    <a:pt x="136713" y="3500714"/>
                  </a:lnTo>
                  <a:lnTo>
                    <a:pt x="109495" y="3464145"/>
                  </a:lnTo>
                  <a:lnTo>
                    <a:pt x="84962" y="3425583"/>
                  </a:lnTo>
                  <a:lnTo>
                    <a:pt x="63251" y="3385167"/>
                  </a:lnTo>
                  <a:lnTo>
                    <a:pt x="44501" y="3343036"/>
                  </a:lnTo>
                  <a:lnTo>
                    <a:pt x="28849" y="3299327"/>
                  </a:lnTo>
                  <a:lnTo>
                    <a:pt x="16435" y="3254179"/>
                  </a:lnTo>
                  <a:lnTo>
                    <a:pt x="7396" y="3207731"/>
                  </a:lnTo>
                  <a:lnTo>
                    <a:pt x="1872" y="3160121"/>
                  </a:lnTo>
                  <a:lnTo>
                    <a:pt x="0" y="3111487"/>
                  </a:lnTo>
                  <a:lnTo>
                    <a:pt x="0" y="622300"/>
                  </a:lnTo>
                  <a:close/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3963" y="2974340"/>
            <a:ext cx="74803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vi-VN" sz="2400" b="1" dirty="0">
                <a:latin typeface="Times New Roman"/>
                <a:cs typeface="Times New Roman"/>
              </a:rPr>
              <a:t>Đ</a:t>
            </a:r>
            <a:r>
              <a:rPr sz="2400" b="1" dirty="0" err="1">
                <a:latin typeface="Times New Roman"/>
                <a:cs typeface="Times New Roman"/>
              </a:rPr>
              <a:t>ặc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điểm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phát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triển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tâm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sinh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lý, </a:t>
            </a:r>
            <a:r>
              <a:rPr sz="2400" b="1" dirty="0">
                <a:latin typeface="Times New Roman"/>
                <a:cs typeface="Times New Roman"/>
              </a:rPr>
              <a:t>thể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lực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của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không</a:t>
            </a:r>
            <a:r>
              <a:rPr sz="2400" b="1" spc="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giống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nhau,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khả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năng</a:t>
            </a:r>
            <a:r>
              <a:rPr sz="2400" b="1" spc="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tiếp</a:t>
            </a:r>
            <a:r>
              <a:rPr sz="2400" b="1" spc="11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thu</a:t>
            </a:r>
            <a:r>
              <a:rPr sz="2400" b="1" spc="1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của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không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đồng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đều,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có trẻ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tiếp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thu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nhanh,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có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tiếp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thu </a:t>
            </a:r>
            <a:r>
              <a:rPr sz="2400" b="1" dirty="0">
                <a:latin typeface="Times New Roman"/>
                <a:cs typeface="Times New Roman"/>
              </a:rPr>
              <a:t>chậm,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có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mạnh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dạn,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có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nhút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nhát,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thiếu tự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tin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nên </a:t>
            </a:r>
            <a:r>
              <a:rPr sz="2400" b="1" dirty="0">
                <a:latin typeface="Times New Roman"/>
                <a:cs typeface="Times New Roman"/>
              </a:rPr>
              <a:t>việc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nhận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biết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phân </a:t>
            </a:r>
            <a:r>
              <a:rPr sz="2400" b="1" dirty="0" err="1">
                <a:latin typeface="Times New Roman"/>
                <a:cs typeface="Times New Roman"/>
              </a:rPr>
              <a:t>biệt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lang="vi-VN" sz="2400" b="1" spc="-20" dirty="0">
                <a:latin typeface="Times New Roman"/>
                <a:cs typeface="Times New Roman"/>
              </a:rPr>
              <a:t>hai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màu cơ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bản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cũng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không</a:t>
            </a:r>
            <a:r>
              <a:rPr sz="2400" b="1" spc="-20" dirty="0">
                <a:latin typeface="Times New Roman"/>
                <a:cs typeface="Times New Roman"/>
              </a:rPr>
              <a:t> đồng đều.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382" y="-12382"/>
            <a:ext cx="9156700" cy="6882765"/>
            <a:chOff x="-12382" y="-12382"/>
            <a:chExt cx="9156700" cy="6882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73148"/>
              <a:ext cx="9144000" cy="2184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905000" cy="6858000"/>
            </a:xfrm>
            <a:custGeom>
              <a:avLst/>
              <a:gdLst/>
              <a:ahLst/>
              <a:cxnLst/>
              <a:rect l="l" t="t" r="r" b="b"/>
              <a:pathLst>
                <a:path w="1905000" h="6858000">
                  <a:moveTo>
                    <a:pt x="1225880" y="5781586"/>
                  </a:moveTo>
                  <a:lnTo>
                    <a:pt x="679119" y="5781586"/>
                  </a:lnTo>
                  <a:lnTo>
                    <a:pt x="952500" y="6857996"/>
                  </a:lnTo>
                  <a:lnTo>
                    <a:pt x="1225880" y="5781586"/>
                  </a:lnTo>
                  <a:close/>
                </a:path>
                <a:path w="1905000" h="6858000">
                  <a:moveTo>
                    <a:pt x="278980" y="874267"/>
                  </a:moveTo>
                  <a:lnTo>
                    <a:pt x="292506" y="2346833"/>
                  </a:lnTo>
                  <a:lnTo>
                    <a:pt x="0" y="3352800"/>
                  </a:lnTo>
                  <a:lnTo>
                    <a:pt x="292506" y="4358767"/>
                  </a:lnTo>
                  <a:lnTo>
                    <a:pt x="278980" y="5831344"/>
                  </a:lnTo>
                  <a:lnTo>
                    <a:pt x="679119" y="5781586"/>
                  </a:lnTo>
                  <a:lnTo>
                    <a:pt x="1625526" y="5781586"/>
                  </a:lnTo>
                  <a:lnTo>
                    <a:pt x="1612519" y="4358767"/>
                  </a:lnTo>
                  <a:lnTo>
                    <a:pt x="1905000" y="3352800"/>
                  </a:lnTo>
                  <a:lnTo>
                    <a:pt x="1612519" y="2346833"/>
                  </a:lnTo>
                  <a:lnTo>
                    <a:pt x="1625525" y="924051"/>
                  </a:lnTo>
                  <a:lnTo>
                    <a:pt x="679119" y="924051"/>
                  </a:lnTo>
                  <a:lnTo>
                    <a:pt x="278980" y="874267"/>
                  </a:lnTo>
                  <a:close/>
                </a:path>
                <a:path w="1905000" h="6858000">
                  <a:moveTo>
                    <a:pt x="1625526" y="5781586"/>
                  </a:moveTo>
                  <a:lnTo>
                    <a:pt x="1225880" y="5781586"/>
                  </a:lnTo>
                  <a:lnTo>
                    <a:pt x="1625981" y="5831344"/>
                  </a:lnTo>
                  <a:lnTo>
                    <a:pt x="1625526" y="5781586"/>
                  </a:lnTo>
                  <a:close/>
                </a:path>
                <a:path w="1905000" h="6858000">
                  <a:moveTo>
                    <a:pt x="991204" y="0"/>
                  </a:moveTo>
                  <a:lnTo>
                    <a:pt x="913795" y="0"/>
                  </a:lnTo>
                  <a:lnTo>
                    <a:pt x="679119" y="924051"/>
                  </a:lnTo>
                  <a:lnTo>
                    <a:pt x="1225880" y="924051"/>
                  </a:lnTo>
                  <a:lnTo>
                    <a:pt x="991204" y="0"/>
                  </a:lnTo>
                  <a:close/>
                </a:path>
                <a:path w="1905000" h="6858000">
                  <a:moveTo>
                    <a:pt x="1625981" y="874267"/>
                  </a:moveTo>
                  <a:lnTo>
                    <a:pt x="1225880" y="924051"/>
                  </a:lnTo>
                  <a:lnTo>
                    <a:pt x="1625525" y="924051"/>
                  </a:lnTo>
                  <a:lnTo>
                    <a:pt x="1625981" y="874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905000" cy="6858000"/>
            </a:xfrm>
            <a:custGeom>
              <a:avLst/>
              <a:gdLst/>
              <a:ahLst/>
              <a:cxnLst/>
              <a:rect l="l" t="t" r="r" b="b"/>
              <a:pathLst>
                <a:path w="1905000" h="6858000">
                  <a:moveTo>
                    <a:pt x="0" y="3352800"/>
                  </a:moveTo>
                  <a:lnTo>
                    <a:pt x="292506" y="2346833"/>
                  </a:lnTo>
                  <a:lnTo>
                    <a:pt x="278980" y="874267"/>
                  </a:lnTo>
                  <a:lnTo>
                    <a:pt x="679119" y="924051"/>
                  </a:lnTo>
                  <a:lnTo>
                    <a:pt x="913795" y="0"/>
                  </a:lnTo>
                </a:path>
                <a:path w="1905000" h="6858000">
                  <a:moveTo>
                    <a:pt x="991204" y="0"/>
                  </a:moveTo>
                  <a:lnTo>
                    <a:pt x="1225880" y="924051"/>
                  </a:lnTo>
                  <a:lnTo>
                    <a:pt x="1625981" y="874267"/>
                  </a:lnTo>
                  <a:lnTo>
                    <a:pt x="1612519" y="2346833"/>
                  </a:lnTo>
                  <a:lnTo>
                    <a:pt x="1905000" y="3352800"/>
                  </a:lnTo>
                  <a:lnTo>
                    <a:pt x="1612519" y="4358767"/>
                  </a:lnTo>
                  <a:lnTo>
                    <a:pt x="1625981" y="5831344"/>
                  </a:lnTo>
                  <a:lnTo>
                    <a:pt x="1225880" y="5781586"/>
                  </a:lnTo>
                  <a:lnTo>
                    <a:pt x="952500" y="6857996"/>
                  </a:lnTo>
                </a:path>
                <a:path w="1905000" h="6858000">
                  <a:moveTo>
                    <a:pt x="952499" y="6857996"/>
                  </a:moveTo>
                  <a:lnTo>
                    <a:pt x="679119" y="5781586"/>
                  </a:lnTo>
                  <a:lnTo>
                    <a:pt x="278980" y="5831344"/>
                  </a:lnTo>
                  <a:lnTo>
                    <a:pt x="292506" y="4358767"/>
                  </a:lnTo>
                  <a:lnTo>
                    <a:pt x="0" y="3352800"/>
                  </a:lnTo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0796" y="954151"/>
            <a:ext cx="114554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Xây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dựng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kế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hoạch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tổ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chức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các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hoạt động nhận biết phân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hai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màu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xanh,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lang="vi-VN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36585" y="-12382"/>
            <a:ext cx="7367905" cy="3319779"/>
            <a:chOff x="1636585" y="-12382"/>
            <a:chExt cx="7367905" cy="3319779"/>
          </a:xfrm>
        </p:grpSpPr>
        <p:sp>
          <p:nvSpPr>
            <p:cNvPr id="8" name="object 8"/>
            <p:cNvSpPr/>
            <p:nvPr/>
          </p:nvSpPr>
          <p:spPr>
            <a:xfrm>
              <a:off x="1648968" y="0"/>
              <a:ext cx="7343140" cy="3295015"/>
            </a:xfrm>
            <a:custGeom>
              <a:avLst/>
              <a:gdLst/>
              <a:ahLst/>
              <a:cxnLst/>
              <a:rect l="l" t="t" r="r" b="b"/>
              <a:pathLst>
                <a:path w="7343140" h="3295015">
                  <a:moveTo>
                    <a:pt x="7342632" y="0"/>
                  </a:moveTo>
                  <a:lnTo>
                    <a:pt x="1616964" y="0"/>
                  </a:lnTo>
                  <a:lnTo>
                    <a:pt x="0" y="1616964"/>
                  </a:lnTo>
                  <a:lnTo>
                    <a:pt x="1677923" y="3294888"/>
                  </a:lnTo>
                  <a:lnTo>
                    <a:pt x="7342632" y="3294888"/>
                  </a:lnTo>
                  <a:lnTo>
                    <a:pt x="7342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8968" y="0"/>
              <a:ext cx="7343140" cy="3295015"/>
            </a:xfrm>
            <a:custGeom>
              <a:avLst/>
              <a:gdLst/>
              <a:ahLst/>
              <a:cxnLst/>
              <a:rect l="l" t="t" r="r" b="b"/>
              <a:pathLst>
                <a:path w="7343140" h="3295015">
                  <a:moveTo>
                    <a:pt x="1616964" y="0"/>
                  </a:moveTo>
                  <a:lnTo>
                    <a:pt x="0" y="1616964"/>
                  </a:lnTo>
                  <a:lnTo>
                    <a:pt x="1677923" y="3294888"/>
                  </a:lnTo>
                  <a:lnTo>
                    <a:pt x="7342632" y="3294888"/>
                  </a:lnTo>
                  <a:lnTo>
                    <a:pt x="7342632" y="0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33852" y="-59943"/>
            <a:ext cx="6282690" cy="33280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2880" marR="5080" indent="405765" algn="r">
              <a:lnSpc>
                <a:spcPct val="100899"/>
              </a:lnSpc>
              <a:spcBef>
                <a:spcPts val="75"/>
              </a:spcBef>
            </a:pPr>
            <a:r>
              <a:rPr sz="2400" b="1" dirty="0">
                <a:latin typeface="Times New Roman"/>
                <a:cs typeface="Times New Roman"/>
              </a:rPr>
              <a:t>Dựa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trên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kế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hoạch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năm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học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của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nhà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trường </a:t>
            </a:r>
            <a:r>
              <a:rPr sz="2400" b="1" dirty="0">
                <a:latin typeface="Times New Roman"/>
                <a:cs typeface="Times New Roman"/>
              </a:rPr>
              <a:t>và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căn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cứ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vào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nội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dung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trong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chương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năm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học, </a:t>
            </a:r>
            <a:r>
              <a:rPr sz="2400" b="1" dirty="0">
                <a:latin typeface="Times New Roman"/>
                <a:cs typeface="Times New Roman"/>
              </a:rPr>
              <a:t>mức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độ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phát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triển,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khả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năng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thực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tế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của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trẻ,</a:t>
            </a:r>
            <a:r>
              <a:rPr sz="2400" b="1" dirty="0">
                <a:latin typeface="Times New Roman"/>
                <a:cs typeface="Times New Roman"/>
              </a:rPr>
              <a:t> tôi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cùng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với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các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giáo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viên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trong khối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đã</a:t>
            </a:r>
            <a:r>
              <a:rPr sz="2400" b="1" spc="-25" dirty="0">
                <a:latin typeface="Times New Roman"/>
                <a:cs typeface="Times New Roman"/>
              </a:rPr>
              <a:t> lựa</a:t>
            </a:r>
            <a:endParaRPr sz="2400">
              <a:latin typeface="Times New Roman"/>
              <a:cs typeface="Times New Roman"/>
            </a:endParaRPr>
          </a:p>
          <a:p>
            <a:pPr marL="73660" marR="5080" indent="-60960" algn="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chọn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sắp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xếp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các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hoạt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động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phù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hợp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theo</a:t>
            </a:r>
            <a:r>
              <a:rPr sz="2400" b="1" spc="-10" dirty="0">
                <a:latin typeface="Times New Roman"/>
                <a:cs typeface="Times New Roman"/>
              </a:rPr>
              <a:t> tháng, </a:t>
            </a:r>
            <a:r>
              <a:rPr sz="2400" b="1" dirty="0">
                <a:latin typeface="Times New Roman"/>
                <a:cs typeface="Times New Roman"/>
              </a:rPr>
              <a:t>theo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chủ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đề,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sự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kiện.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Tổ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chức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các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nội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dung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hoạt </a:t>
            </a:r>
            <a:r>
              <a:rPr sz="2400" b="1" dirty="0">
                <a:latin typeface="Times New Roman"/>
                <a:cs typeface="Times New Roman"/>
              </a:rPr>
              <a:t>động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đan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xen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với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nhau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nhằm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phát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huy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tính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tích </a:t>
            </a:r>
            <a:r>
              <a:rPr sz="2400" b="1" dirty="0">
                <a:latin typeface="Times New Roman"/>
                <a:cs typeface="Times New Roman"/>
              </a:rPr>
              <a:t>cực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chủ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động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của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trẻ,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thực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hiện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quy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chế</a:t>
            </a:r>
            <a:endParaRPr sz="2400">
              <a:latin typeface="Times New Roman"/>
              <a:cs typeface="Times New Roman"/>
            </a:endParaRPr>
          </a:p>
          <a:p>
            <a:pPr marR="65405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chuyên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môn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92617" y="3398329"/>
            <a:ext cx="7111365" cy="1009650"/>
            <a:chOff x="1892617" y="3398329"/>
            <a:chExt cx="7111365" cy="1009650"/>
          </a:xfrm>
        </p:grpSpPr>
        <p:sp>
          <p:nvSpPr>
            <p:cNvPr id="12" name="object 12"/>
            <p:cNvSpPr/>
            <p:nvPr/>
          </p:nvSpPr>
          <p:spPr>
            <a:xfrm>
              <a:off x="1904999" y="3410711"/>
              <a:ext cx="7086600" cy="984885"/>
            </a:xfrm>
            <a:custGeom>
              <a:avLst/>
              <a:gdLst/>
              <a:ahLst/>
              <a:cxnLst/>
              <a:rect l="l" t="t" r="r" b="b"/>
              <a:pathLst>
                <a:path w="7086600" h="984885">
                  <a:moveTo>
                    <a:pt x="7086600" y="0"/>
                  </a:moveTo>
                  <a:lnTo>
                    <a:pt x="492251" y="0"/>
                  </a:lnTo>
                  <a:lnTo>
                    <a:pt x="0" y="492251"/>
                  </a:lnTo>
                  <a:lnTo>
                    <a:pt x="492251" y="984504"/>
                  </a:lnTo>
                  <a:lnTo>
                    <a:pt x="7086600" y="984504"/>
                  </a:lnTo>
                  <a:lnTo>
                    <a:pt x="7086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4999" y="3410711"/>
              <a:ext cx="7086600" cy="984885"/>
            </a:xfrm>
            <a:custGeom>
              <a:avLst/>
              <a:gdLst/>
              <a:ahLst/>
              <a:cxnLst/>
              <a:rect l="l" t="t" r="r" b="b"/>
              <a:pathLst>
                <a:path w="7086600" h="984885">
                  <a:moveTo>
                    <a:pt x="7086600" y="0"/>
                  </a:moveTo>
                  <a:lnTo>
                    <a:pt x="492251" y="0"/>
                  </a:lnTo>
                  <a:lnTo>
                    <a:pt x="0" y="492251"/>
                  </a:lnTo>
                  <a:lnTo>
                    <a:pt x="492251" y="984504"/>
                  </a:lnTo>
                  <a:lnTo>
                    <a:pt x="7086600" y="984504"/>
                  </a:lnTo>
                  <a:lnTo>
                    <a:pt x="7086600" y="0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88869" y="3516883"/>
            <a:ext cx="65220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Soạn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giáo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án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và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lựa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chọn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hình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thức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phù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hợp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để </a:t>
            </a:r>
            <a:r>
              <a:rPr sz="2400" b="1" dirty="0">
                <a:latin typeface="Times New Roman"/>
                <a:cs typeface="Times New Roman"/>
              </a:rPr>
              <a:t>giúp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nhận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biết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phân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lang="vi-VN" sz="2400" b="1" spc="-40" dirty="0">
                <a:latin typeface="Times New Roman"/>
                <a:cs typeface="Times New Roman"/>
              </a:rPr>
              <a:t>hai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màu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đạt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hiệu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quả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cao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36776" y="4474464"/>
            <a:ext cx="7367270" cy="2158365"/>
            <a:chOff x="1636776" y="4474464"/>
            <a:chExt cx="7367270" cy="2158365"/>
          </a:xfrm>
        </p:grpSpPr>
        <p:sp>
          <p:nvSpPr>
            <p:cNvPr id="16" name="object 16"/>
            <p:cNvSpPr/>
            <p:nvPr/>
          </p:nvSpPr>
          <p:spPr>
            <a:xfrm>
              <a:off x="1648968" y="4486656"/>
              <a:ext cx="7343140" cy="2133600"/>
            </a:xfrm>
            <a:custGeom>
              <a:avLst/>
              <a:gdLst/>
              <a:ahLst/>
              <a:cxnLst/>
              <a:rect l="l" t="t" r="r" b="b"/>
              <a:pathLst>
                <a:path w="7343140" h="2133600">
                  <a:moveTo>
                    <a:pt x="7342632" y="0"/>
                  </a:moveTo>
                  <a:lnTo>
                    <a:pt x="1066800" y="0"/>
                  </a:lnTo>
                  <a:lnTo>
                    <a:pt x="0" y="1066800"/>
                  </a:lnTo>
                  <a:lnTo>
                    <a:pt x="1066800" y="2133600"/>
                  </a:lnTo>
                  <a:lnTo>
                    <a:pt x="7342632" y="2133600"/>
                  </a:lnTo>
                  <a:lnTo>
                    <a:pt x="7342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8968" y="4486656"/>
              <a:ext cx="7343140" cy="2133600"/>
            </a:xfrm>
            <a:custGeom>
              <a:avLst/>
              <a:gdLst/>
              <a:ahLst/>
              <a:cxnLst/>
              <a:rect l="l" t="t" r="r" b="b"/>
              <a:pathLst>
                <a:path w="7343140" h="2133600">
                  <a:moveTo>
                    <a:pt x="7342632" y="0"/>
                  </a:moveTo>
                  <a:lnTo>
                    <a:pt x="1066800" y="0"/>
                  </a:lnTo>
                  <a:lnTo>
                    <a:pt x="0" y="1066800"/>
                  </a:lnTo>
                  <a:lnTo>
                    <a:pt x="1066800" y="2133600"/>
                  </a:lnTo>
                  <a:lnTo>
                    <a:pt x="7342632" y="2133600"/>
                  </a:lnTo>
                  <a:lnTo>
                    <a:pt x="7342632" y="0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64410" y="4620514"/>
            <a:ext cx="664654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170" algn="just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Trẻ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được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NBPB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màu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thông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qua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các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tiết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học,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các </a:t>
            </a:r>
            <a:r>
              <a:rPr sz="2400" b="1" dirty="0">
                <a:latin typeface="Times New Roman"/>
                <a:cs typeface="Times New Roman"/>
              </a:rPr>
              <a:t>trò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chơi,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học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và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chơi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một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cách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thoải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mái,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không </a:t>
            </a:r>
            <a:r>
              <a:rPr sz="2400" b="1" dirty="0">
                <a:latin typeface="Times New Roman"/>
                <a:cs typeface="Times New Roman"/>
              </a:rPr>
              <a:t>gò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bó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vì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mỗi hoạt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động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được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sắp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xếp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lựa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chọn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theo</a:t>
            </a:r>
            <a:endParaRPr sz="2400">
              <a:latin typeface="Times New Roman"/>
              <a:cs typeface="Times New Roman"/>
            </a:endParaRPr>
          </a:p>
          <a:p>
            <a:pPr marL="265430" algn="just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từng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mức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độ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từ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dễ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đến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khó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và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phù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hợp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với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khả</a:t>
            </a:r>
            <a:endParaRPr sz="2400">
              <a:latin typeface="Times New Roman"/>
              <a:cs typeface="Times New Roman"/>
            </a:endParaRPr>
          </a:p>
          <a:p>
            <a:pPr marL="2228850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năng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của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mỗi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3"/>
            <a:ext cx="9144000" cy="6849109"/>
            <a:chOff x="0" y="9143"/>
            <a:chExt cx="9144000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3"/>
              <a:ext cx="9144000" cy="6848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3402" y="112331"/>
              <a:ext cx="3398520" cy="753110"/>
            </a:xfrm>
            <a:custGeom>
              <a:avLst/>
              <a:gdLst/>
              <a:ahLst/>
              <a:cxnLst/>
              <a:rect l="l" t="t" r="r" b="b"/>
              <a:pathLst>
                <a:path w="3398520" h="753110">
                  <a:moveTo>
                    <a:pt x="2633247" y="0"/>
                  </a:moveTo>
                  <a:lnTo>
                    <a:pt x="2580167" y="1315"/>
                  </a:lnTo>
                  <a:lnTo>
                    <a:pt x="2528108" y="4837"/>
                  </a:lnTo>
                  <a:lnTo>
                    <a:pt x="2477902" y="10544"/>
                  </a:lnTo>
                  <a:lnTo>
                    <a:pt x="2430381" y="18417"/>
                  </a:lnTo>
                  <a:lnTo>
                    <a:pt x="2386378" y="28434"/>
                  </a:lnTo>
                  <a:lnTo>
                    <a:pt x="2346726" y="40576"/>
                  </a:lnTo>
                  <a:lnTo>
                    <a:pt x="2321247" y="31608"/>
                  </a:lnTo>
                  <a:lnTo>
                    <a:pt x="2261144" y="16626"/>
                  </a:lnTo>
                  <a:lnTo>
                    <a:pt x="2169444" y="3916"/>
                  </a:lnTo>
                  <a:lnTo>
                    <a:pt x="2110395" y="404"/>
                  </a:lnTo>
                  <a:lnTo>
                    <a:pt x="2051244" y="63"/>
                  </a:lnTo>
                  <a:lnTo>
                    <a:pt x="1993292" y="2759"/>
                  </a:lnTo>
                  <a:lnTo>
                    <a:pt x="1937836" y="8363"/>
                  </a:lnTo>
                  <a:lnTo>
                    <a:pt x="1886177" y="16742"/>
                  </a:lnTo>
                  <a:lnTo>
                    <a:pt x="1839614" y="27764"/>
                  </a:lnTo>
                  <a:lnTo>
                    <a:pt x="1799445" y="41298"/>
                  </a:lnTo>
                  <a:lnTo>
                    <a:pt x="1766971" y="57213"/>
                  </a:lnTo>
                  <a:lnTo>
                    <a:pt x="1744607" y="50999"/>
                  </a:lnTo>
                  <a:lnTo>
                    <a:pt x="1695784" y="40193"/>
                  </a:lnTo>
                  <a:lnTo>
                    <a:pt x="1617531" y="28590"/>
                  </a:lnTo>
                  <a:lnTo>
                    <a:pt x="1564121" y="23836"/>
                  </a:lnTo>
                  <a:lnTo>
                    <a:pt x="1510009" y="21297"/>
                  </a:lnTo>
                  <a:lnTo>
                    <a:pt x="1455868" y="20914"/>
                  </a:lnTo>
                  <a:lnTo>
                    <a:pt x="1402375" y="22625"/>
                  </a:lnTo>
                  <a:lnTo>
                    <a:pt x="1350205" y="26367"/>
                  </a:lnTo>
                  <a:lnTo>
                    <a:pt x="1300032" y="32081"/>
                  </a:lnTo>
                  <a:lnTo>
                    <a:pt x="1252532" y="39705"/>
                  </a:lnTo>
                  <a:lnTo>
                    <a:pt x="1208380" y="49178"/>
                  </a:lnTo>
                  <a:lnTo>
                    <a:pt x="1168250" y="60438"/>
                  </a:lnTo>
                  <a:lnTo>
                    <a:pt x="1102761" y="88074"/>
                  </a:lnTo>
                  <a:lnTo>
                    <a:pt x="1057837" y="80962"/>
                  </a:lnTo>
                  <a:lnTo>
                    <a:pt x="1011137" y="75208"/>
                  </a:lnTo>
                  <a:lnTo>
                    <a:pt x="963002" y="70832"/>
                  </a:lnTo>
                  <a:lnTo>
                    <a:pt x="913772" y="67853"/>
                  </a:lnTo>
                  <a:lnTo>
                    <a:pt x="863786" y="66291"/>
                  </a:lnTo>
                  <a:lnTo>
                    <a:pt x="813386" y="66167"/>
                  </a:lnTo>
                  <a:lnTo>
                    <a:pt x="762909" y="67500"/>
                  </a:lnTo>
                  <a:lnTo>
                    <a:pt x="692173" y="71882"/>
                  </a:lnTo>
                  <a:lnTo>
                    <a:pt x="625612" y="78918"/>
                  </a:lnTo>
                  <a:lnTo>
                    <a:pt x="563767" y="88391"/>
                  </a:lnTo>
                  <a:lnTo>
                    <a:pt x="507178" y="100087"/>
                  </a:lnTo>
                  <a:lnTo>
                    <a:pt x="456385" y="113790"/>
                  </a:lnTo>
                  <a:lnTo>
                    <a:pt x="411929" y="129285"/>
                  </a:lnTo>
                  <a:lnTo>
                    <a:pt x="374349" y="146357"/>
                  </a:lnTo>
                  <a:lnTo>
                    <a:pt x="321979" y="184371"/>
                  </a:lnTo>
                  <a:lnTo>
                    <a:pt x="303598" y="226111"/>
                  </a:lnTo>
                  <a:lnTo>
                    <a:pt x="308503" y="247840"/>
                  </a:lnTo>
                  <a:lnTo>
                    <a:pt x="305582" y="250126"/>
                  </a:lnTo>
                  <a:lnTo>
                    <a:pt x="242302" y="253982"/>
                  </a:lnTo>
                  <a:lnTo>
                    <a:pt x="183264" y="261259"/>
                  </a:lnTo>
                  <a:lnTo>
                    <a:pt x="129908" y="271687"/>
                  </a:lnTo>
                  <a:lnTo>
                    <a:pt x="83672" y="284999"/>
                  </a:lnTo>
                  <a:lnTo>
                    <a:pt x="45994" y="300926"/>
                  </a:lnTo>
                  <a:lnTo>
                    <a:pt x="14179" y="322773"/>
                  </a:lnTo>
                  <a:lnTo>
                    <a:pt x="0" y="345508"/>
                  </a:lnTo>
                  <a:lnTo>
                    <a:pt x="2724" y="368279"/>
                  </a:lnTo>
                  <a:lnTo>
                    <a:pt x="21621" y="390233"/>
                  </a:lnTo>
                  <a:lnTo>
                    <a:pt x="55960" y="410516"/>
                  </a:lnTo>
                  <a:lnTo>
                    <a:pt x="105010" y="428275"/>
                  </a:lnTo>
                  <a:lnTo>
                    <a:pt x="168041" y="442658"/>
                  </a:lnTo>
                  <a:lnTo>
                    <a:pt x="123216" y="460626"/>
                  </a:lnTo>
                  <a:lnTo>
                    <a:pt x="92714" y="480869"/>
                  </a:lnTo>
                  <a:lnTo>
                    <a:pt x="77333" y="502611"/>
                  </a:lnTo>
                  <a:lnTo>
                    <a:pt x="77871" y="525081"/>
                  </a:lnTo>
                  <a:lnTo>
                    <a:pt x="120194" y="564052"/>
                  </a:lnTo>
                  <a:lnTo>
                    <a:pt x="158372" y="580358"/>
                  </a:lnTo>
                  <a:lnTo>
                    <a:pt x="205855" y="594057"/>
                  </a:lnTo>
                  <a:lnTo>
                    <a:pt x="261113" y="604787"/>
                  </a:lnTo>
                  <a:lnTo>
                    <a:pt x="322616" y="612181"/>
                  </a:lnTo>
                  <a:lnTo>
                    <a:pt x="388834" y="615875"/>
                  </a:lnTo>
                  <a:lnTo>
                    <a:pt x="458236" y="615505"/>
                  </a:lnTo>
                  <a:lnTo>
                    <a:pt x="462427" y="617791"/>
                  </a:lnTo>
                  <a:lnTo>
                    <a:pt x="533387" y="647034"/>
                  </a:lnTo>
                  <a:lnTo>
                    <a:pt x="573145" y="659250"/>
                  </a:lnTo>
                  <a:lnTo>
                    <a:pt x="616009" y="670166"/>
                  </a:lnTo>
                  <a:lnTo>
                    <a:pt x="661632" y="679755"/>
                  </a:lnTo>
                  <a:lnTo>
                    <a:pt x="709664" y="687990"/>
                  </a:lnTo>
                  <a:lnTo>
                    <a:pt x="759757" y="694846"/>
                  </a:lnTo>
                  <a:lnTo>
                    <a:pt x="811562" y="700295"/>
                  </a:lnTo>
                  <a:lnTo>
                    <a:pt x="864731" y="704311"/>
                  </a:lnTo>
                  <a:lnTo>
                    <a:pt x="918914" y="706868"/>
                  </a:lnTo>
                  <a:lnTo>
                    <a:pt x="973764" y="707938"/>
                  </a:lnTo>
                  <a:lnTo>
                    <a:pt x="1028931" y="707497"/>
                  </a:lnTo>
                  <a:lnTo>
                    <a:pt x="1084067" y="705516"/>
                  </a:lnTo>
                  <a:lnTo>
                    <a:pt x="1138823" y="701969"/>
                  </a:lnTo>
                  <a:lnTo>
                    <a:pt x="1192850" y="696831"/>
                  </a:lnTo>
                  <a:lnTo>
                    <a:pt x="1245801" y="690074"/>
                  </a:lnTo>
                  <a:lnTo>
                    <a:pt x="1297325" y="681672"/>
                  </a:lnTo>
                  <a:lnTo>
                    <a:pt x="1334128" y="696416"/>
                  </a:lnTo>
                  <a:lnTo>
                    <a:pt x="1376013" y="709710"/>
                  </a:lnTo>
                  <a:lnTo>
                    <a:pt x="1422500" y="721438"/>
                  </a:lnTo>
                  <a:lnTo>
                    <a:pt x="1473103" y="731484"/>
                  </a:lnTo>
                  <a:lnTo>
                    <a:pt x="1527339" y="739730"/>
                  </a:lnTo>
                  <a:lnTo>
                    <a:pt x="1584726" y="746061"/>
                  </a:lnTo>
                  <a:lnTo>
                    <a:pt x="1644976" y="750469"/>
                  </a:lnTo>
                  <a:lnTo>
                    <a:pt x="1705214" y="752700"/>
                  </a:lnTo>
                  <a:lnTo>
                    <a:pt x="1764945" y="752833"/>
                  </a:lnTo>
                  <a:lnTo>
                    <a:pt x="1823671" y="750950"/>
                  </a:lnTo>
                  <a:lnTo>
                    <a:pt x="1880897" y="747132"/>
                  </a:lnTo>
                  <a:lnTo>
                    <a:pt x="1936124" y="741459"/>
                  </a:lnTo>
                  <a:lnTo>
                    <a:pt x="1988856" y="734011"/>
                  </a:lnTo>
                  <a:lnTo>
                    <a:pt x="2038597" y="724871"/>
                  </a:lnTo>
                  <a:lnTo>
                    <a:pt x="2084849" y="714119"/>
                  </a:lnTo>
                  <a:lnTo>
                    <a:pt x="2127116" y="701835"/>
                  </a:lnTo>
                  <a:lnTo>
                    <a:pt x="2164901" y="688100"/>
                  </a:lnTo>
                  <a:lnTo>
                    <a:pt x="2225038" y="656602"/>
                  </a:lnTo>
                  <a:lnTo>
                    <a:pt x="2246396" y="639000"/>
                  </a:lnTo>
                  <a:lnTo>
                    <a:pt x="2290319" y="646261"/>
                  </a:lnTo>
                  <a:lnTo>
                    <a:pt x="2336442" y="652010"/>
                  </a:lnTo>
                  <a:lnTo>
                    <a:pt x="2384315" y="656199"/>
                  </a:lnTo>
                  <a:lnTo>
                    <a:pt x="2433487" y="658779"/>
                  </a:lnTo>
                  <a:lnTo>
                    <a:pt x="2483505" y="659701"/>
                  </a:lnTo>
                  <a:lnTo>
                    <a:pt x="2550755" y="658385"/>
                  </a:lnTo>
                  <a:lnTo>
                    <a:pt x="2615011" y="654231"/>
                  </a:lnTo>
                  <a:lnTo>
                    <a:pt x="2675566" y="647450"/>
                  </a:lnTo>
                  <a:lnTo>
                    <a:pt x="2731712" y="638250"/>
                  </a:lnTo>
                  <a:lnTo>
                    <a:pt x="2782742" y="626844"/>
                  </a:lnTo>
                  <a:lnTo>
                    <a:pt x="2827948" y="613440"/>
                  </a:lnTo>
                  <a:lnTo>
                    <a:pt x="2866621" y="598248"/>
                  </a:lnTo>
                  <a:lnTo>
                    <a:pt x="2921544" y="563343"/>
                  </a:lnTo>
                  <a:lnTo>
                    <a:pt x="2941848" y="523811"/>
                  </a:lnTo>
                  <a:lnTo>
                    <a:pt x="2995596" y="520618"/>
                  </a:lnTo>
                  <a:lnTo>
                    <a:pt x="3047764" y="515798"/>
                  </a:lnTo>
                  <a:lnTo>
                    <a:pt x="3097964" y="509400"/>
                  </a:lnTo>
                  <a:lnTo>
                    <a:pt x="3145804" y="501471"/>
                  </a:lnTo>
                  <a:lnTo>
                    <a:pt x="3190895" y="492061"/>
                  </a:lnTo>
                  <a:lnTo>
                    <a:pt x="3249768" y="476236"/>
                  </a:lnTo>
                  <a:lnTo>
                    <a:pt x="3299099" y="458436"/>
                  </a:lnTo>
                  <a:lnTo>
                    <a:pt x="3338739" y="439009"/>
                  </a:lnTo>
                  <a:lnTo>
                    <a:pt x="3388338" y="396663"/>
                  </a:lnTo>
                  <a:lnTo>
                    <a:pt x="3397995" y="374441"/>
                  </a:lnTo>
                  <a:lnTo>
                    <a:pt x="3397356" y="351983"/>
                  </a:lnTo>
                  <a:lnTo>
                    <a:pt x="3386270" y="329639"/>
                  </a:lnTo>
                  <a:lnTo>
                    <a:pt x="3364584" y="307755"/>
                  </a:lnTo>
                  <a:lnTo>
                    <a:pt x="3332149" y="286680"/>
                  </a:lnTo>
                  <a:lnTo>
                    <a:pt x="3288812" y="266763"/>
                  </a:lnTo>
                  <a:lnTo>
                    <a:pt x="3296432" y="261429"/>
                  </a:lnTo>
                  <a:lnTo>
                    <a:pt x="3302909" y="255841"/>
                  </a:lnTo>
                  <a:lnTo>
                    <a:pt x="3307989" y="250126"/>
                  </a:lnTo>
                  <a:lnTo>
                    <a:pt x="3321270" y="227602"/>
                  </a:lnTo>
                  <a:lnTo>
                    <a:pt x="3321113" y="205366"/>
                  </a:lnTo>
                  <a:lnTo>
                    <a:pt x="3283818" y="163508"/>
                  </a:lnTo>
                  <a:lnTo>
                    <a:pt x="3248345" y="144762"/>
                  </a:lnTo>
                  <a:lnTo>
                    <a:pt x="3202767" y="128055"/>
                  </a:lnTo>
                  <a:lnTo>
                    <a:pt x="3147917" y="113826"/>
                  </a:lnTo>
                  <a:lnTo>
                    <a:pt x="3084627" y="102512"/>
                  </a:lnTo>
                  <a:lnTo>
                    <a:pt x="3013730" y="94551"/>
                  </a:lnTo>
                  <a:lnTo>
                    <a:pt x="2996446" y="75372"/>
                  </a:lnTo>
                  <a:lnTo>
                    <a:pt x="2931256" y="41347"/>
                  </a:lnTo>
                  <a:lnTo>
                    <a:pt x="2884825" y="27241"/>
                  </a:lnTo>
                  <a:lnTo>
                    <a:pt x="2839127" y="17215"/>
                  </a:lnTo>
                  <a:lnTo>
                    <a:pt x="2790288" y="9498"/>
                  </a:lnTo>
                  <a:lnTo>
                    <a:pt x="2739140" y="4071"/>
                  </a:lnTo>
                  <a:lnTo>
                    <a:pt x="2686516" y="911"/>
                  </a:lnTo>
                  <a:lnTo>
                    <a:pt x="2633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4719" y="810641"/>
              <a:ext cx="209041" cy="1670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3402" y="112331"/>
              <a:ext cx="3398520" cy="753110"/>
            </a:xfrm>
            <a:custGeom>
              <a:avLst/>
              <a:gdLst/>
              <a:ahLst/>
              <a:cxnLst/>
              <a:rect l="l" t="t" r="r" b="b"/>
              <a:pathLst>
                <a:path w="3398520" h="753110">
                  <a:moveTo>
                    <a:pt x="308503" y="247840"/>
                  </a:moveTo>
                  <a:lnTo>
                    <a:pt x="303598" y="226111"/>
                  </a:lnTo>
                  <a:lnTo>
                    <a:pt x="308270" y="204883"/>
                  </a:lnTo>
                  <a:lnTo>
                    <a:pt x="321979" y="184371"/>
                  </a:lnTo>
                  <a:lnTo>
                    <a:pt x="374349" y="146357"/>
                  </a:lnTo>
                  <a:lnTo>
                    <a:pt x="411929" y="129285"/>
                  </a:lnTo>
                  <a:lnTo>
                    <a:pt x="456385" y="113790"/>
                  </a:lnTo>
                  <a:lnTo>
                    <a:pt x="507178" y="100087"/>
                  </a:lnTo>
                  <a:lnTo>
                    <a:pt x="563767" y="88391"/>
                  </a:lnTo>
                  <a:lnTo>
                    <a:pt x="625612" y="78918"/>
                  </a:lnTo>
                  <a:lnTo>
                    <a:pt x="692173" y="71882"/>
                  </a:lnTo>
                  <a:lnTo>
                    <a:pt x="762909" y="67500"/>
                  </a:lnTo>
                  <a:lnTo>
                    <a:pt x="813386" y="66167"/>
                  </a:lnTo>
                  <a:lnTo>
                    <a:pt x="863786" y="66291"/>
                  </a:lnTo>
                  <a:lnTo>
                    <a:pt x="913772" y="67853"/>
                  </a:lnTo>
                  <a:lnTo>
                    <a:pt x="963002" y="70832"/>
                  </a:lnTo>
                  <a:lnTo>
                    <a:pt x="1011137" y="75208"/>
                  </a:lnTo>
                  <a:lnTo>
                    <a:pt x="1057837" y="80962"/>
                  </a:lnTo>
                  <a:lnTo>
                    <a:pt x="1102761" y="88074"/>
                  </a:lnTo>
                  <a:lnTo>
                    <a:pt x="1132819" y="73423"/>
                  </a:lnTo>
                  <a:lnTo>
                    <a:pt x="1208380" y="49178"/>
                  </a:lnTo>
                  <a:lnTo>
                    <a:pt x="1252532" y="39705"/>
                  </a:lnTo>
                  <a:lnTo>
                    <a:pt x="1300032" y="32081"/>
                  </a:lnTo>
                  <a:lnTo>
                    <a:pt x="1350205" y="26367"/>
                  </a:lnTo>
                  <a:lnTo>
                    <a:pt x="1402375" y="22625"/>
                  </a:lnTo>
                  <a:lnTo>
                    <a:pt x="1455868" y="20914"/>
                  </a:lnTo>
                  <a:lnTo>
                    <a:pt x="1510009" y="21297"/>
                  </a:lnTo>
                  <a:lnTo>
                    <a:pt x="1564121" y="23836"/>
                  </a:lnTo>
                  <a:lnTo>
                    <a:pt x="1617531" y="28590"/>
                  </a:lnTo>
                  <a:lnTo>
                    <a:pt x="1669562" y="35623"/>
                  </a:lnTo>
                  <a:lnTo>
                    <a:pt x="1720838" y="45322"/>
                  </a:lnTo>
                  <a:lnTo>
                    <a:pt x="1766971" y="57213"/>
                  </a:lnTo>
                  <a:lnTo>
                    <a:pt x="1799445" y="41298"/>
                  </a:lnTo>
                  <a:lnTo>
                    <a:pt x="1839614" y="27764"/>
                  </a:lnTo>
                  <a:lnTo>
                    <a:pt x="1886177" y="16742"/>
                  </a:lnTo>
                  <a:lnTo>
                    <a:pt x="1937836" y="8363"/>
                  </a:lnTo>
                  <a:lnTo>
                    <a:pt x="1993292" y="2759"/>
                  </a:lnTo>
                  <a:lnTo>
                    <a:pt x="2051244" y="63"/>
                  </a:lnTo>
                  <a:lnTo>
                    <a:pt x="2110395" y="404"/>
                  </a:lnTo>
                  <a:lnTo>
                    <a:pt x="2169444" y="3916"/>
                  </a:lnTo>
                  <a:lnTo>
                    <a:pt x="2227092" y="10731"/>
                  </a:lnTo>
                  <a:lnTo>
                    <a:pt x="2292624" y="23605"/>
                  </a:lnTo>
                  <a:lnTo>
                    <a:pt x="2346726" y="40576"/>
                  </a:lnTo>
                  <a:lnTo>
                    <a:pt x="2386378" y="28434"/>
                  </a:lnTo>
                  <a:lnTo>
                    <a:pt x="2430381" y="18417"/>
                  </a:lnTo>
                  <a:lnTo>
                    <a:pt x="2477902" y="10544"/>
                  </a:lnTo>
                  <a:lnTo>
                    <a:pt x="2528108" y="4837"/>
                  </a:lnTo>
                  <a:lnTo>
                    <a:pt x="2580167" y="1315"/>
                  </a:lnTo>
                  <a:lnTo>
                    <a:pt x="2633247" y="0"/>
                  </a:lnTo>
                  <a:lnTo>
                    <a:pt x="2686516" y="911"/>
                  </a:lnTo>
                  <a:lnTo>
                    <a:pt x="2739140" y="4071"/>
                  </a:lnTo>
                  <a:lnTo>
                    <a:pt x="2790288" y="9498"/>
                  </a:lnTo>
                  <a:lnTo>
                    <a:pt x="2839127" y="17215"/>
                  </a:lnTo>
                  <a:lnTo>
                    <a:pt x="2884825" y="27241"/>
                  </a:lnTo>
                  <a:lnTo>
                    <a:pt x="2931256" y="41347"/>
                  </a:lnTo>
                  <a:lnTo>
                    <a:pt x="2968709" y="57514"/>
                  </a:lnTo>
                  <a:lnTo>
                    <a:pt x="3013730" y="94551"/>
                  </a:lnTo>
                  <a:lnTo>
                    <a:pt x="3084627" y="102512"/>
                  </a:lnTo>
                  <a:lnTo>
                    <a:pt x="3147917" y="113826"/>
                  </a:lnTo>
                  <a:lnTo>
                    <a:pt x="3202767" y="128055"/>
                  </a:lnTo>
                  <a:lnTo>
                    <a:pt x="3248345" y="144762"/>
                  </a:lnTo>
                  <a:lnTo>
                    <a:pt x="3283818" y="163508"/>
                  </a:lnTo>
                  <a:lnTo>
                    <a:pt x="3321113" y="205366"/>
                  </a:lnTo>
                  <a:lnTo>
                    <a:pt x="3321270" y="227602"/>
                  </a:lnTo>
                  <a:lnTo>
                    <a:pt x="3307989" y="250126"/>
                  </a:lnTo>
                  <a:lnTo>
                    <a:pt x="3302909" y="255841"/>
                  </a:lnTo>
                  <a:lnTo>
                    <a:pt x="3296432" y="261429"/>
                  </a:lnTo>
                  <a:lnTo>
                    <a:pt x="3288812" y="266763"/>
                  </a:lnTo>
                  <a:lnTo>
                    <a:pt x="3332149" y="286680"/>
                  </a:lnTo>
                  <a:lnTo>
                    <a:pt x="3364584" y="307755"/>
                  </a:lnTo>
                  <a:lnTo>
                    <a:pt x="3386270" y="329639"/>
                  </a:lnTo>
                  <a:lnTo>
                    <a:pt x="3397356" y="351983"/>
                  </a:lnTo>
                  <a:lnTo>
                    <a:pt x="3397995" y="374441"/>
                  </a:lnTo>
                  <a:lnTo>
                    <a:pt x="3388338" y="396663"/>
                  </a:lnTo>
                  <a:lnTo>
                    <a:pt x="3338739" y="439009"/>
                  </a:lnTo>
                  <a:lnTo>
                    <a:pt x="3299099" y="458436"/>
                  </a:lnTo>
                  <a:lnTo>
                    <a:pt x="3249768" y="476236"/>
                  </a:lnTo>
                  <a:lnTo>
                    <a:pt x="3190895" y="492061"/>
                  </a:lnTo>
                  <a:lnTo>
                    <a:pt x="3145804" y="501471"/>
                  </a:lnTo>
                  <a:lnTo>
                    <a:pt x="3097964" y="509400"/>
                  </a:lnTo>
                  <a:lnTo>
                    <a:pt x="3047764" y="515798"/>
                  </a:lnTo>
                  <a:lnTo>
                    <a:pt x="2995596" y="520618"/>
                  </a:lnTo>
                  <a:lnTo>
                    <a:pt x="2941848" y="523811"/>
                  </a:lnTo>
                  <a:lnTo>
                    <a:pt x="2936377" y="544050"/>
                  </a:lnTo>
                  <a:lnTo>
                    <a:pt x="2898056" y="581479"/>
                  </a:lnTo>
                  <a:lnTo>
                    <a:pt x="2827948" y="613440"/>
                  </a:lnTo>
                  <a:lnTo>
                    <a:pt x="2782742" y="626844"/>
                  </a:lnTo>
                  <a:lnTo>
                    <a:pt x="2731712" y="638250"/>
                  </a:lnTo>
                  <a:lnTo>
                    <a:pt x="2675566" y="647450"/>
                  </a:lnTo>
                  <a:lnTo>
                    <a:pt x="2615011" y="654231"/>
                  </a:lnTo>
                  <a:lnTo>
                    <a:pt x="2550755" y="658385"/>
                  </a:lnTo>
                  <a:lnTo>
                    <a:pt x="2483505" y="659701"/>
                  </a:lnTo>
                  <a:lnTo>
                    <a:pt x="2433487" y="658779"/>
                  </a:lnTo>
                  <a:lnTo>
                    <a:pt x="2384315" y="656199"/>
                  </a:lnTo>
                  <a:lnTo>
                    <a:pt x="2336442" y="652010"/>
                  </a:lnTo>
                  <a:lnTo>
                    <a:pt x="2290319" y="646261"/>
                  </a:lnTo>
                  <a:lnTo>
                    <a:pt x="2246396" y="639000"/>
                  </a:lnTo>
                  <a:lnTo>
                    <a:pt x="2225038" y="656602"/>
                  </a:lnTo>
                  <a:lnTo>
                    <a:pt x="2164901" y="688100"/>
                  </a:lnTo>
                  <a:lnTo>
                    <a:pt x="2127116" y="701835"/>
                  </a:lnTo>
                  <a:lnTo>
                    <a:pt x="2084849" y="714119"/>
                  </a:lnTo>
                  <a:lnTo>
                    <a:pt x="2038597" y="724871"/>
                  </a:lnTo>
                  <a:lnTo>
                    <a:pt x="1988856" y="734011"/>
                  </a:lnTo>
                  <a:lnTo>
                    <a:pt x="1936124" y="741459"/>
                  </a:lnTo>
                  <a:lnTo>
                    <a:pt x="1880897" y="747132"/>
                  </a:lnTo>
                  <a:lnTo>
                    <a:pt x="1823671" y="750950"/>
                  </a:lnTo>
                  <a:lnTo>
                    <a:pt x="1764945" y="752833"/>
                  </a:lnTo>
                  <a:lnTo>
                    <a:pt x="1705214" y="752700"/>
                  </a:lnTo>
                  <a:lnTo>
                    <a:pt x="1644976" y="750469"/>
                  </a:lnTo>
                  <a:lnTo>
                    <a:pt x="1584726" y="746061"/>
                  </a:lnTo>
                  <a:lnTo>
                    <a:pt x="1527339" y="739730"/>
                  </a:lnTo>
                  <a:lnTo>
                    <a:pt x="1473103" y="731484"/>
                  </a:lnTo>
                  <a:lnTo>
                    <a:pt x="1422500" y="721438"/>
                  </a:lnTo>
                  <a:lnTo>
                    <a:pt x="1376013" y="709710"/>
                  </a:lnTo>
                  <a:lnTo>
                    <a:pt x="1334128" y="696416"/>
                  </a:lnTo>
                  <a:lnTo>
                    <a:pt x="1297325" y="681672"/>
                  </a:lnTo>
                  <a:lnTo>
                    <a:pt x="1245801" y="690074"/>
                  </a:lnTo>
                  <a:lnTo>
                    <a:pt x="1192850" y="696831"/>
                  </a:lnTo>
                  <a:lnTo>
                    <a:pt x="1138823" y="701969"/>
                  </a:lnTo>
                  <a:lnTo>
                    <a:pt x="1084067" y="705516"/>
                  </a:lnTo>
                  <a:lnTo>
                    <a:pt x="1028931" y="707497"/>
                  </a:lnTo>
                  <a:lnTo>
                    <a:pt x="973764" y="707938"/>
                  </a:lnTo>
                  <a:lnTo>
                    <a:pt x="918914" y="706868"/>
                  </a:lnTo>
                  <a:lnTo>
                    <a:pt x="864731" y="704311"/>
                  </a:lnTo>
                  <a:lnTo>
                    <a:pt x="811562" y="700295"/>
                  </a:lnTo>
                  <a:lnTo>
                    <a:pt x="759757" y="694846"/>
                  </a:lnTo>
                  <a:lnTo>
                    <a:pt x="709664" y="687990"/>
                  </a:lnTo>
                  <a:lnTo>
                    <a:pt x="661632" y="679755"/>
                  </a:lnTo>
                  <a:lnTo>
                    <a:pt x="616009" y="670166"/>
                  </a:lnTo>
                  <a:lnTo>
                    <a:pt x="573145" y="659250"/>
                  </a:lnTo>
                  <a:lnTo>
                    <a:pt x="533387" y="647034"/>
                  </a:lnTo>
                  <a:lnTo>
                    <a:pt x="497085" y="633544"/>
                  </a:lnTo>
                  <a:lnTo>
                    <a:pt x="460268" y="616648"/>
                  </a:lnTo>
                  <a:lnTo>
                    <a:pt x="458236" y="615505"/>
                  </a:lnTo>
                  <a:lnTo>
                    <a:pt x="388834" y="615875"/>
                  </a:lnTo>
                  <a:lnTo>
                    <a:pt x="322616" y="612181"/>
                  </a:lnTo>
                  <a:lnTo>
                    <a:pt x="261113" y="604787"/>
                  </a:lnTo>
                  <a:lnTo>
                    <a:pt x="205855" y="594057"/>
                  </a:lnTo>
                  <a:lnTo>
                    <a:pt x="158372" y="580358"/>
                  </a:lnTo>
                  <a:lnTo>
                    <a:pt x="120194" y="564052"/>
                  </a:lnTo>
                  <a:lnTo>
                    <a:pt x="77871" y="525081"/>
                  </a:lnTo>
                  <a:lnTo>
                    <a:pt x="77333" y="502611"/>
                  </a:lnTo>
                  <a:lnTo>
                    <a:pt x="92714" y="480869"/>
                  </a:lnTo>
                  <a:lnTo>
                    <a:pt x="123216" y="460626"/>
                  </a:lnTo>
                  <a:lnTo>
                    <a:pt x="168041" y="442658"/>
                  </a:lnTo>
                  <a:lnTo>
                    <a:pt x="105010" y="428275"/>
                  </a:lnTo>
                  <a:lnTo>
                    <a:pt x="55960" y="410516"/>
                  </a:lnTo>
                  <a:lnTo>
                    <a:pt x="21621" y="390233"/>
                  </a:lnTo>
                  <a:lnTo>
                    <a:pt x="2724" y="368279"/>
                  </a:lnTo>
                  <a:lnTo>
                    <a:pt x="0" y="345508"/>
                  </a:lnTo>
                  <a:lnTo>
                    <a:pt x="14179" y="322773"/>
                  </a:lnTo>
                  <a:lnTo>
                    <a:pt x="45994" y="300926"/>
                  </a:lnTo>
                  <a:lnTo>
                    <a:pt x="83672" y="284999"/>
                  </a:lnTo>
                  <a:lnTo>
                    <a:pt x="129908" y="271687"/>
                  </a:lnTo>
                  <a:lnTo>
                    <a:pt x="183264" y="261259"/>
                  </a:lnTo>
                  <a:lnTo>
                    <a:pt x="242302" y="253982"/>
                  </a:lnTo>
                  <a:lnTo>
                    <a:pt x="305582" y="250126"/>
                  </a:lnTo>
                  <a:lnTo>
                    <a:pt x="308503" y="247840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527" y="798449"/>
              <a:ext cx="233425" cy="1913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75126" y="150495"/>
              <a:ext cx="3115945" cy="640715"/>
            </a:xfrm>
            <a:custGeom>
              <a:avLst/>
              <a:gdLst/>
              <a:ahLst/>
              <a:cxnLst/>
              <a:rect l="l" t="t" r="r" b="b"/>
              <a:pathLst>
                <a:path w="3115945" h="640715">
                  <a:moveTo>
                    <a:pt x="199009" y="415416"/>
                  </a:moveTo>
                  <a:lnTo>
                    <a:pt x="147054" y="415450"/>
                  </a:lnTo>
                  <a:lnTo>
                    <a:pt x="95980" y="413115"/>
                  </a:lnTo>
                  <a:lnTo>
                    <a:pt x="46668" y="408469"/>
                  </a:lnTo>
                  <a:lnTo>
                    <a:pt x="0" y="401574"/>
                  </a:lnTo>
                </a:path>
                <a:path w="3115945" h="640715">
                  <a:moveTo>
                    <a:pt x="374776" y="567435"/>
                  </a:moveTo>
                  <a:lnTo>
                    <a:pt x="353573" y="569718"/>
                  </a:lnTo>
                  <a:lnTo>
                    <a:pt x="331930" y="571595"/>
                  </a:lnTo>
                  <a:lnTo>
                    <a:pt x="309929" y="573043"/>
                  </a:lnTo>
                  <a:lnTo>
                    <a:pt x="287655" y="574039"/>
                  </a:lnTo>
                </a:path>
                <a:path w="3115945" h="640715">
                  <a:moveTo>
                    <a:pt x="1125347" y="640460"/>
                  </a:moveTo>
                  <a:lnTo>
                    <a:pt x="1110257" y="633200"/>
                  </a:lnTo>
                  <a:lnTo>
                    <a:pt x="1096454" y="625713"/>
                  </a:lnTo>
                  <a:lnTo>
                    <a:pt x="1083984" y="618011"/>
                  </a:lnTo>
                  <a:lnTo>
                    <a:pt x="1072896" y="610107"/>
                  </a:lnTo>
                </a:path>
                <a:path w="3115945" h="640715">
                  <a:moveTo>
                    <a:pt x="2096008" y="564895"/>
                  </a:moveTo>
                  <a:lnTo>
                    <a:pt x="2092912" y="573274"/>
                  </a:lnTo>
                  <a:lnTo>
                    <a:pt x="2088388" y="581628"/>
                  </a:lnTo>
                  <a:lnTo>
                    <a:pt x="2082434" y="589934"/>
                  </a:lnTo>
                  <a:lnTo>
                    <a:pt x="2075052" y="598169"/>
                  </a:lnTo>
                </a:path>
                <a:path w="3115945" h="640715">
                  <a:moveTo>
                    <a:pt x="2512695" y="359282"/>
                  </a:moveTo>
                  <a:lnTo>
                    <a:pt x="2586444" y="372849"/>
                  </a:lnTo>
                  <a:lnTo>
                    <a:pt x="2649299" y="390049"/>
                  </a:lnTo>
                  <a:lnTo>
                    <a:pt x="2700083" y="410305"/>
                  </a:lnTo>
                  <a:lnTo>
                    <a:pt x="2737616" y="433037"/>
                  </a:lnTo>
                  <a:lnTo>
                    <a:pt x="2760721" y="457666"/>
                  </a:lnTo>
                  <a:lnTo>
                    <a:pt x="2768219" y="483615"/>
                  </a:lnTo>
                </a:path>
                <a:path w="3115945" h="640715">
                  <a:moveTo>
                    <a:pt x="3115437" y="226821"/>
                  </a:moveTo>
                  <a:lnTo>
                    <a:pt x="3093835" y="239926"/>
                  </a:lnTo>
                  <a:lnTo>
                    <a:pt x="3067494" y="252126"/>
                  </a:lnTo>
                  <a:lnTo>
                    <a:pt x="3036677" y="263326"/>
                  </a:lnTo>
                  <a:lnTo>
                    <a:pt x="3001645" y="273430"/>
                  </a:lnTo>
                </a:path>
                <a:path w="3115945" h="640715">
                  <a:moveTo>
                    <a:pt x="2842387" y="53848"/>
                  </a:moveTo>
                  <a:lnTo>
                    <a:pt x="2846832" y="61086"/>
                  </a:lnTo>
                  <a:lnTo>
                    <a:pt x="2848737" y="68452"/>
                  </a:lnTo>
                  <a:lnTo>
                    <a:pt x="2848483" y="75819"/>
                  </a:lnTo>
                </a:path>
                <a:path w="3115945" h="640715">
                  <a:moveTo>
                    <a:pt x="2115693" y="28066"/>
                  </a:moveTo>
                  <a:lnTo>
                    <a:pt x="2127712" y="20591"/>
                  </a:lnTo>
                  <a:lnTo>
                    <a:pt x="2141458" y="13414"/>
                  </a:lnTo>
                  <a:lnTo>
                    <a:pt x="2156894" y="6546"/>
                  </a:lnTo>
                  <a:lnTo>
                    <a:pt x="2173986" y="0"/>
                  </a:lnTo>
                </a:path>
                <a:path w="3115945" h="640715">
                  <a:moveTo>
                    <a:pt x="1570482" y="41528"/>
                  </a:moveTo>
                  <a:lnTo>
                    <a:pt x="1575619" y="35292"/>
                  </a:lnTo>
                  <a:lnTo>
                    <a:pt x="1582054" y="29162"/>
                  </a:lnTo>
                  <a:lnTo>
                    <a:pt x="1589752" y="23151"/>
                  </a:lnTo>
                  <a:lnTo>
                    <a:pt x="1598676" y="17272"/>
                  </a:lnTo>
                </a:path>
                <a:path w="3115945" h="640715">
                  <a:moveTo>
                    <a:pt x="930528" y="49656"/>
                  </a:moveTo>
                  <a:lnTo>
                    <a:pt x="957826" y="54846"/>
                  </a:lnTo>
                  <a:lnTo>
                    <a:pt x="984027" y="60499"/>
                  </a:lnTo>
                  <a:lnTo>
                    <a:pt x="1009038" y="66605"/>
                  </a:lnTo>
                  <a:lnTo>
                    <a:pt x="1032763" y="73151"/>
                  </a:lnTo>
                </a:path>
                <a:path w="3115945" h="640715">
                  <a:moveTo>
                    <a:pt x="154559" y="234441"/>
                  </a:moveTo>
                  <a:lnTo>
                    <a:pt x="148869" y="228322"/>
                  </a:lnTo>
                  <a:lnTo>
                    <a:pt x="144002" y="222154"/>
                  </a:lnTo>
                  <a:lnTo>
                    <a:pt x="139967" y="215939"/>
                  </a:lnTo>
                  <a:lnTo>
                    <a:pt x="136778" y="209676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862" rIns="0" bIns="0" rtlCol="0">
            <a:spAutoFit/>
          </a:bodyPr>
          <a:lstStyle/>
          <a:p>
            <a:pPr marL="290703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Biện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pháp</a:t>
            </a:r>
            <a:r>
              <a:rPr spc="-50" dirty="0">
                <a:solidFill>
                  <a:srgbClr val="000000"/>
                </a:solidFill>
              </a:rPr>
              <a:t> 2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-4572" y="1886711"/>
            <a:ext cx="9153525" cy="4937760"/>
            <a:chOff x="-4572" y="1886711"/>
            <a:chExt cx="9153525" cy="49377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86711"/>
              <a:ext cx="9143999" cy="47396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59" y="2069591"/>
              <a:ext cx="8738616" cy="47548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915667"/>
              <a:ext cx="9143999" cy="46390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1915667"/>
              <a:ext cx="9144000" cy="4639310"/>
            </a:xfrm>
            <a:custGeom>
              <a:avLst/>
              <a:gdLst/>
              <a:ahLst/>
              <a:cxnLst/>
              <a:rect l="l" t="t" r="r" b="b"/>
              <a:pathLst>
                <a:path w="9144000" h="4639309">
                  <a:moveTo>
                    <a:pt x="200405" y="4059174"/>
                  </a:moveTo>
                  <a:lnTo>
                    <a:pt x="200405" y="289941"/>
                  </a:lnTo>
                  <a:lnTo>
                    <a:pt x="204200" y="242906"/>
                  </a:lnTo>
                  <a:lnTo>
                    <a:pt x="215186" y="198290"/>
                  </a:lnTo>
                  <a:lnTo>
                    <a:pt x="232767" y="156688"/>
                  </a:lnTo>
                  <a:lnTo>
                    <a:pt x="256346" y="118698"/>
                  </a:lnTo>
                  <a:lnTo>
                    <a:pt x="285326" y="84915"/>
                  </a:lnTo>
                  <a:lnTo>
                    <a:pt x="319109" y="55936"/>
                  </a:lnTo>
                  <a:lnTo>
                    <a:pt x="357100" y="32359"/>
                  </a:lnTo>
                  <a:lnTo>
                    <a:pt x="398701" y="14779"/>
                  </a:lnTo>
                  <a:lnTo>
                    <a:pt x="443316" y="3794"/>
                  </a:lnTo>
                  <a:lnTo>
                    <a:pt x="490347" y="0"/>
                  </a:lnTo>
                  <a:lnTo>
                    <a:pt x="9007983" y="0"/>
                  </a:lnTo>
                  <a:lnTo>
                    <a:pt x="9055017" y="3794"/>
                  </a:lnTo>
                  <a:lnTo>
                    <a:pt x="9099633" y="14779"/>
                  </a:lnTo>
                  <a:lnTo>
                    <a:pt x="9141235" y="32359"/>
                  </a:lnTo>
                  <a:lnTo>
                    <a:pt x="9143999" y="34075"/>
                  </a:lnTo>
                </a:path>
                <a:path w="9144000" h="4639309">
                  <a:moveTo>
                    <a:pt x="9143999" y="545806"/>
                  </a:moveTo>
                  <a:lnTo>
                    <a:pt x="9141235" y="547522"/>
                  </a:lnTo>
                  <a:lnTo>
                    <a:pt x="9099633" y="565102"/>
                  </a:lnTo>
                  <a:lnTo>
                    <a:pt x="9055017" y="576087"/>
                  </a:lnTo>
                  <a:lnTo>
                    <a:pt x="9007983" y="579882"/>
                  </a:lnTo>
                  <a:lnTo>
                    <a:pt x="8718042" y="579882"/>
                  </a:lnTo>
                  <a:lnTo>
                    <a:pt x="8718042" y="4349115"/>
                  </a:lnTo>
                  <a:lnTo>
                    <a:pt x="8714247" y="4396145"/>
                  </a:lnTo>
                  <a:lnTo>
                    <a:pt x="8703262" y="4440760"/>
                  </a:lnTo>
                  <a:lnTo>
                    <a:pt x="8685682" y="4482361"/>
                  </a:lnTo>
                  <a:lnTo>
                    <a:pt x="8662105" y="4520352"/>
                  </a:lnTo>
                  <a:lnTo>
                    <a:pt x="8633126" y="4554135"/>
                  </a:lnTo>
                  <a:lnTo>
                    <a:pt x="8599343" y="4583115"/>
                  </a:lnTo>
                  <a:lnTo>
                    <a:pt x="8561353" y="4606694"/>
                  </a:lnTo>
                  <a:lnTo>
                    <a:pt x="8519751" y="4624275"/>
                  </a:lnTo>
                  <a:lnTo>
                    <a:pt x="8475135" y="4635261"/>
                  </a:lnTo>
                  <a:lnTo>
                    <a:pt x="8428101" y="4639056"/>
                  </a:lnTo>
                  <a:lnTo>
                    <a:pt x="0" y="4639056"/>
                  </a:lnTo>
                </a:path>
                <a:path w="9144000" h="4639309">
                  <a:moveTo>
                    <a:pt x="0" y="4059174"/>
                  </a:moveTo>
                  <a:lnTo>
                    <a:pt x="200405" y="4059174"/>
                  </a:lnTo>
                </a:path>
                <a:path w="9144000" h="4639309">
                  <a:moveTo>
                    <a:pt x="490347" y="0"/>
                  </a:moveTo>
                  <a:lnTo>
                    <a:pt x="537377" y="3794"/>
                  </a:lnTo>
                  <a:lnTo>
                    <a:pt x="581992" y="14779"/>
                  </a:lnTo>
                  <a:lnTo>
                    <a:pt x="623593" y="32359"/>
                  </a:lnTo>
                  <a:lnTo>
                    <a:pt x="661584" y="55936"/>
                  </a:lnTo>
                  <a:lnTo>
                    <a:pt x="695367" y="84915"/>
                  </a:lnTo>
                  <a:lnTo>
                    <a:pt x="724347" y="118698"/>
                  </a:lnTo>
                  <a:lnTo>
                    <a:pt x="747926" y="156688"/>
                  </a:lnTo>
                  <a:lnTo>
                    <a:pt x="765507" y="198290"/>
                  </a:lnTo>
                  <a:lnTo>
                    <a:pt x="776493" y="242906"/>
                  </a:lnTo>
                  <a:lnTo>
                    <a:pt x="780288" y="289941"/>
                  </a:lnTo>
                  <a:lnTo>
                    <a:pt x="776493" y="336975"/>
                  </a:lnTo>
                  <a:lnTo>
                    <a:pt x="765507" y="381591"/>
                  </a:lnTo>
                  <a:lnTo>
                    <a:pt x="747926" y="423193"/>
                  </a:lnTo>
                  <a:lnTo>
                    <a:pt x="724347" y="461183"/>
                  </a:lnTo>
                  <a:lnTo>
                    <a:pt x="695367" y="494966"/>
                  </a:lnTo>
                  <a:lnTo>
                    <a:pt x="661584" y="523945"/>
                  </a:lnTo>
                  <a:lnTo>
                    <a:pt x="623593" y="547522"/>
                  </a:lnTo>
                  <a:lnTo>
                    <a:pt x="581992" y="565102"/>
                  </a:lnTo>
                  <a:lnTo>
                    <a:pt x="537377" y="576087"/>
                  </a:lnTo>
                  <a:lnTo>
                    <a:pt x="490347" y="579882"/>
                  </a:lnTo>
                  <a:lnTo>
                    <a:pt x="444526" y="572491"/>
                  </a:lnTo>
                  <a:lnTo>
                    <a:pt x="404731" y="551909"/>
                  </a:lnTo>
                  <a:lnTo>
                    <a:pt x="373348" y="520519"/>
                  </a:lnTo>
                  <a:lnTo>
                    <a:pt x="352767" y="480704"/>
                  </a:lnTo>
                  <a:lnTo>
                    <a:pt x="345376" y="434848"/>
                  </a:lnTo>
                  <a:lnTo>
                    <a:pt x="352767" y="389053"/>
                  </a:lnTo>
                  <a:lnTo>
                    <a:pt x="373348" y="349276"/>
                  </a:lnTo>
                  <a:lnTo>
                    <a:pt x="404731" y="317905"/>
                  </a:lnTo>
                  <a:lnTo>
                    <a:pt x="444526" y="297330"/>
                  </a:lnTo>
                  <a:lnTo>
                    <a:pt x="490347" y="289941"/>
                  </a:lnTo>
                  <a:lnTo>
                    <a:pt x="780288" y="289941"/>
                  </a:lnTo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4572" y="6002159"/>
              <a:ext cx="64579" cy="23530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5974841"/>
              <a:ext cx="200660" cy="565785"/>
            </a:xfrm>
            <a:custGeom>
              <a:avLst/>
              <a:gdLst/>
              <a:ahLst/>
              <a:cxnLst/>
              <a:rect l="l" t="t" r="r" b="b"/>
              <a:pathLst>
                <a:path w="200660" h="565784">
                  <a:moveTo>
                    <a:pt x="0" y="289941"/>
                  </a:moveTo>
                  <a:lnTo>
                    <a:pt x="200406" y="289941"/>
                  </a:lnTo>
                </a:path>
                <a:path w="200660" h="565784">
                  <a:moveTo>
                    <a:pt x="0" y="565620"/>
                  </a:moveTo>
                  <a:lnTo>
                    <a:pt x="43709" y="547520"/>
                  </a:lnTo>
                  <a:lnTo>
                    <a:pt x="81700" y="523941"/>
                  </a:lnTo>
                  <a:lnTo>
                    <a:pt x="115484" y="494961"/>
                  </a:lnTo>
                  <a:lnTo>
                    <a:pt x="144464" y="461178"/>
                  </a:lnTo>
                  <a:lnTo>
                    <a:pt x="168043" y="423187"/>
                  </a:lnTo>
                  <a:lnTo>
                    <a:pt x="185624" y="381586"/>
                  </a:lnTo>
                  <a:lnTo>
                    <a:pt x="196611" y="336971"/>
                  </a:lnTo>
                  <a:lnTo>
                    <a:pt x="200406" y="289941"/>
                  </a:lnTo>
                  <a:lnTo>
                    <a:pt x="200406" y="0"/>
                  </a:lnTo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3662" y="1045209"/>
            <a:ext cx="8858250" cy="5221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 algn="ctr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6957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Dạy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hai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xanh,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qua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 err="1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đích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46685" marR="275590" indent="199390" algn="just">
              <a:lnSpc>
                <a:spcPct val="100000"/>
              </a:lnSpc>
              <a:spcBef>
                <a:spcPts val="5"/>
              </a:spcBef>
              <a:tabLst>
                <a:tab pos="6823709" algn="l"/>
                <a:tab pos="8573770" algn="l"/>
              </a:tabLst>
            </a:pPr>
            <a:r>
              <a:rPr sz="2400" u="sng" spc="80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sng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Đến</a:t>
            </a:r>
            <a:r>
              <a:rPr sz="2400" b="1" u="sng" spc="-20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 err="1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trường</a:t>
            </a:r>
            <a:r>
              <a:rPr sz="2400" b="1" u="sng" spc="-5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 err="1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trẻ</a:t>
            </a:r>
            <a:r>
              <a:rPr sz="2400" b="1" u="sng" spc="-15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không</a:t>
            </a:r>
            <a:r>
              <a:rPr sz="2400" b="1" u="sng" spc="-40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chỉ</a:t>
            </a:r>
            <a:r>
              <a:rPr sz="2400" b="1" u="sng" spc="-20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được</a:t>
            </a:r>
            <a:r>
              <a:rPr sz="2400" b="1" u="sng" spc="-35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chăm</a:t>
            </a:r>
            <a:r>
              <a:rPr sz="2400" b="1" u="sng" spc="-35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sóc</a:t>
            </a:r>
            <a:r>
              <a:rPr sz="2400" b="1" u="sng" spc="-35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chu</a:t>
            </a:r>
            <a:r>
              <a:rPr sz="2400" b="1" u="sng" spc="-15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5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đáo</a:t>
            </a:r>
            <a:r>
              <a:rPr sz="2400" b="1" u="sng" dirty="0">
                <a:uFill>
                  <a:solidFill>
                    <a:srgbClr val="46AAC5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u="none" dirty="0">
                <a:latin typeface="Times New Roman"/>
                <a:cs typeface="Times New Roman"/>
              </a:rPr>
              <a:t> mà</a:t>
            </a:r>
            <a:r>
              <a:rPr sz="2400" b="1" u="none" spc="-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còn</a:t>
            </a:r>
            <a:r>
              <a:rPr sz="2400" b="1" u="none" spc="-1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được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giáo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dục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thông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qua</a:t>
            </a:r>
            <a:r>
              <a:rPr sz="2400" b="1" u="none" spc="-4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các</a:t>
            </a:r>
            <a:r>
              <a:rPr sz="2400" b="1" u="none" spc="-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lĩnh</a:t>
            </a:r>
            <a:r>
              <a:rPr sz="2400" b="1" u="none" spc="-5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vực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như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phát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spc="-10" dirty="0">
                <a:latin typeface="Times New Roman"/>
                <a:cs typeface="Times New Roman"/>
              </a:rPr>
              <a:t>triển </a:t>
            </a:r>
            <a:r>
              <a:rPr sz="2400" b="1" u="none" dirty="0">
                <a:latin typeface="Times New Roman"/>
                <a:cs typeface="Times New Roman"/>
              </a:rPr>
              <a:t>ngôn</a:t>
            </a:r>
            <a:r>
              <a:rPr sz="2400" b="1" u="none" spc="-4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ngữ,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phát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triển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nhận</a:t>
            </a:r>
            <a:r>
              <a:rPr sz="2400" b="1" u="none" spc="-4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thức,</a:t>
            </a:r>
            <a:r>
              <a:rPr sz="2400" b="1" u="none" spc="-1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phát</a:t>
            </a:r>
            <a:r>
              <a:rPr sz="2400" b="1" u="none" spc="-6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triển</a:t>
            </a:r>
            <a:r>
              <a:rPr sz="2400" b="1" u="none" spc="-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thể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chất,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phát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spc="-10" dirty="0">
                <a:latin typeface="Times New Roman"/>
                <a:cs typeface="Times New Roman"/>
              </a:rPr>
              <a:t>triển </a:t>
            </a:r>
            <a:r>
              <a:rPr sz="2400" b="1" u="none" dirty="0">
                <a:latin typeface="Times New Roman"/>
                <a:cs typeface="Times New Roman"/>
              </a:rPr>
              <a:t>tình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cảm</a:t>
            </a:r>
            <a:r>
              <a:rPr sz="2400" b="1" u="none" spc="-1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xã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hội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thẩm</a:t>
            </a:r>
            <a:r>
              <a:rPr sz="2400" b="1" u="none" spc="-1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mĩ.</a:t>
            </a:r>
            <a:r>
              <a:rPr sz="2400" b="1" u="none" spc="-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Do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đó,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ngoài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việc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nhận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biết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phân</a:t>
            </a:r>
            <a:r>
              <a:rPr sz="2400" b="1" u="none" spc="-15" dirty="0">
                <a:latin typeface="Times New Roman"/>
                <a:cs typeface="Times New Roman"/>
              </a:rPr>
              <a:t> </a:t>
            </a:r>
            <a:r>
              <a:rPr sz="2400" b="1" u="none" spc="-20" dirty="0" err="1">
                <a:latin typeface="Times New Roman"/>
                <a:cs typeface="Times New Roman"/>
              </a:rPr>
              <a:t>biệt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lang="vi-VN" sz="2400" b="1" spc="-20" dirty="0">
                <a:latin typeface="Times New Roman"/>
                <a:cs typeface="Times New Roman"/>
              </a:rPr>
              <a:t>hai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màu</a:t>
            </a:r>
            <a:r>
              <a:rPr sz="2400" b="1" u="none" spc="-10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xanh</a:t>
            </a:r>
            <a:r>
              <a:rPr sz="2400" b="1" u="none" spc="-45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đỏ</a:t>
            </a:r>
            <a:r>
              <a:rPr lang="vi-VN" sz="2400" b="1" spc="-25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trong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lĩnh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vực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phát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triển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nhận</a:t>
            </a:r>
            <a:r>
              <a:rPr sz="2400" b="1" u="none" spc="-4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thức,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spc="-25" dirty="0">
                <a:latin typeface="Times New Roman"/>
                <a:cs typeface="Times New Roman"/>
              </a:rPr>
              <a:t>tôi </a:t>
            </a:r>
            <a:r>
              <a:rPr sz="2400" b="1" u="none" dirty="0">
                <a:latin typeface="Times New Roman"/>
                <a:cs typeface="Times New Roman"/>
              </a:rPr>
              <a:t>còn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lồng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ghép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tích</a:t>
            </a:r>
            <a:r>
              <a:rPr sz="2400" b="1" u="none" spc="-1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hợp</a:t>
            </a:r>
            <a:r>
              <a:rPr sz="2400" b="1" u="none" spc="-1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nội</a:t>
            </a:r>
            <a:r>
              <a:rPr sz="2400" b="1" u="none" spc="-4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dung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nhận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biết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lang="vi-VN" sz="2400" b="1" spc="-35" dirty="0">
                <a:latin typeface="Times New Roman"/>
                <a:cs typeface="Times New Roman"/>
              </a:rPr>
              <a:t>hai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spc="-25" dirty="0" err="1">
                <a:latin typeface="Times New Roman"/>
                <a:cs typeface="Times New Roman"/>
              </a:rPr>
              <a:t>màu</a:t>
            </a:r>
            <a:r>
              <a:rPr lang="vi-VN" sz="2400" b="1" spc="-25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xanh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spc="-25" dirty="0" err="1">
                <a:latin typeface="Times New Roman"/>
                <a:cs typeface="Times New Roman"/>
              </a:rPr>
              <a:t>đỏ</a:t>
            </a:r>
            <a:r>
              <a:rPr lang="vi-VN" sz="2400" b="1" spc="600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vào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các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hoạt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động</a:t>
            </a:r>
            <a:r>
              <a:rPr sz="2400" b="1" u="none" spc="-1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chung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bằng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cách</a:t>
            </a:r>
            <a:r>
              <a:rPr sz="2400" b="1" u="none" spc="-1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sử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dụng</a:t>
            </a:r>
            <a:r>
              <a:rPr sz="2400" b="1" u="none" spc="-4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đồ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dùng</a:t>
            </a:r>
            <a:r>
              <a:rPr sz="2400" b="1" u="none" spc="-50" dirty="0">
                <a:latin typeface="Times New Roman"/>
                <a:cs typeface="Times New Roman"/>
              </a:rPr>
              <a:t> </a:t>
            </a:r>
            <a:r>
              <a:rPr sz="2400" b="1" u="none" spc="-20" dirty="0">
                <a:latin typeface="Times New Roman"/>
                <a:cs typeface="Times New Roman"/>
              </a:rPr>
              <a:t>trực </a:t>
            </a:r>
            <a:r>
              <a:rPr sz="2400" b="1" u="none" dirty="0">
                <a:latin typeface="Times New Roman"/>
                <a:cs typeface="Times New Roman"/>
              </a:rPr>
              <a:t>quan</a:t>
            </a:r>
            <a:r>
              <a:rPr sz="2400" b="1" u="none" spc="-4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như: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tranh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ảnh,</a:t>
            </a:r>
            <a:r>
              <a:rPr sz="2400" b="1" u="none" spc="-6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đồ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dùng</a:t>
            </a:r>
            <a:r>
              <a:rPr sz="2400" b="1" u="none" spc="-6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đẹp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mắt</a:t>
            </a:r>
            <a:r>
              <a:rPr sz="2400" b="1" u="none" spc="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và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những</a:t>
            </a:r>
            <a:r>
              <a:rPr sz="2400" b="1" u="none" spc="-5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đồ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dùng</a:t>
            </a:r>
            <a:r>
              <a:rPr sz="2400" b="1" u="none" spc="-6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đó</a:t>
            </a:r>
            <a:r>
              <a:rPr sz="2400" b="1" u="none" spc="-55" dirty="0">
                <a:latin typeface="Times New Roman"/>
                <a:cs typeface="Times New Roman"/>
              </a:rPr>
              <a:t> </a:t>
            </a:r>
            <a:r>
              <a:rPr sz="2400" b="1" u="none" spc="-25" dirty="0" err="1">
                <a:latin typeface="Times New Roman"/>
                <a:cs typeface="Times New Roman"/>
              </a:rPr>
              <a:t>có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lang="vi-VN" sz="2400" b="1" spc="-25" dirty="0">
                <a:latin typeface="Times New Roman"/>
                <a:cs typeface="Times New Roman"/>
              </a:rPr>
              <a:t>hai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màu</a:t>
            </a:r>
            <a:r>
              <a:rPr sz="2400" b="1" u="none" spc="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cơ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bản</a:t>
            </a:r>
            <a:r>
              <a:rPr sz="2400" b="1" u="none" spc="-15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đỏ</a:t>
            </a:r>
            <a:r>
              <a:rPr sz="2400" b="1" u="none" spc="-1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xanh</a:t>
            </a:r>
            <a:r>
              <a:rPr sz="2400" b="1" u="none" spc="-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để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gây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sự</a:t>
            </a:r>
            <a:r>
              <a:rPr sz="2400" b="1" u="none" spc="-1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chú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ý,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thích</a:t>
            </a:r>
            <a:r>
              <a:rPr sz="2400" b="1" u="none" spc="-1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thú</a:t>
            </a:r>
            <a:r>
              <a:rPr sz="2400" b="1" u="none" spc="-10" dirty="0">
                <a:latin typeface="Times New Roman"/>
                <a:cs typeface="Times New Roman"/>
              </a:rPr>
              <a:t> </a:t>
            </a:r>
            <a:r>
              <a:rPr sz="2400" b="1" u="none" spc="-20" dirty="0">
                <a:latin typeface="Times New Roman"/>
                <a:cs typeface="Times New Roman"/>
              </a:rPr>
              <a:t>khám </a:t>
            </a:r>
            <a:r>
              <a:rPr sz="2400" b="1" u="none" dirty="0">
                <a:latin typeface="Times New Roman"/>
                <a:cs typeface="Times New Roman"/>
              </a:rPr>
              <a:t>phá</a:t>
            </a:r>
            <a:r>
              <a:rPr sz="2400" b="1" u="none" spc="-5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cho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trẻ.</a:t>
            </a:r>
            <a:r>
              <a:rPr sz="2400" b="1" u="none" spc="-30" dirty="0">
                <a:latin typeface="Times New Roman"/>
                <a:cs typeface="Times New Roman"/>
              </a:rPr>
              <a:t> Trẻ</a:t>
            </a:r>
            <a:r>
              <a:rPr sz="2400" b="1" u="none" spc="-6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càng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chú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ý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đến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đồ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dùng</a:t>
            </a:r>
            <a:r>
              <a:rPr sz="2400" b="1" u="none" spc="-5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trực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quan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thì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việc</a:t>
            </a:r>
            <a:r>
              <a:rPr sz="2400" b="1" u="none" spc="-45" dirty="0">
                <a:latin typeface="Times New Roman"/>
                <a:cs typeface="Times New Roman"/>
              </a:rPr>
              <a:t> </a:t>
            </a:r>
            <a:r>
              <a:rPr sz="2400" b="1" u="none" spc="-25" dirty="0">
                <a:latin typeface="Times New Roman"/>
                <a:cs typeface="Times New Roman"/>
              </a:rPr>
              <a:t>dạy </a:t>
            </a:r>
            <a:r>
              <a:rPr sz="2400" b="1" u="none" dirty="0">
                <a:latin typeface="Times New Roman"/>
                <a:cs typeface="Times New Roman"/>
              </a:rPr>
              <a:t>trẻ</a:t>
            </a:r>
            <a:r>
              <a:rPr sz="2400" b="1" u="none" spc="-1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nhận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biết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phân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biệt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lang="vi-VN" sz="2400" b="1" spc="-30" dirty="0">
                <a:latin typeface="Times New Roman"/>
                <a:cs typeface="Times New Roman"/>
              </a:rPr>
              <a:t>h</a:t>
            </a:r>
            <a:r>
              <a:rPr sz="2400" b="1" u="none" dirty="0">
                <a:latin typeface="Times New Roman"/>
                <a:cs typeface="Times New Roman"/>
              </a:rPr>
              <a:t>a</a:t>
            </a:r>
            <a:r>
              <a:rPr lang="vi-VN" sz="2400" b="1" u="none" dirty="0">
                <a:latin typeface="Times New Roman"/>
                <a:cs typeface="Times New Roman"/>
              </a:rPr>
              <a:t>i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màu đỏ,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 err="1">
                <a:latin typeface="Times New Roman"/>
                <a:cs typeface="Times New Roman"/>
              </a:rPr>
              <a:t>xanh</a:t>
            </a:r>
            <a:r>
              <a:rPr sz="2400" b="1" u="none" dirty="0">
                <a:latin typeface="Times New Roman"/>
                <a:cs typeface="Times New Roman"/>
              </a:rPr>
              <a:t> càng</a:t>
            </a:r>
            <a:r>
              <a:rPr sz="2400" b="1" u="none" spc="-2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dễ</a:t>
            </a:r>
            <a:r>
              <a:rPr sz="2400" b="1" u="none" spc="-3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dàng</a:t>
            </a:r>
            <a:r>
              <a:rPr sz="2400" b="1" u="none" spc="-35" dirty="0">
                <a:latin typeface="Times New Roman"/>
                <a:cs typeface="Times New Roman"/>
              </a:rPr>
              <a:t> </a:t>
            </a:r>
            <a:r>
              <a:rPr sz="2400" b="1" u="none" spc="-25" dirty="0">
                <a:latin typeface="Times New Roman"/>
                <a:cs typeface="Times New Roman"/>
              </a:rPr>
              <a:t>và </a:t>
            </a:r>
            <a:r>
              <a:rPr sz="2400" b="1" u="none" dirty="0">
                <a:latin typeface="Times New Roman"/>
                <a:cs typeface="Times New Roman"/>
              </a:rPr>
              <a:t>hiệu</a:t>
            </a:r>
            <a:r>
              <a:rPr sz="2400" b="1" u="none" spc="-40" dirty="0">
                <a:latin typeface="Times New Roman"/>
                <a:cs typeface="Times New Roman"/>
              </a:rPr>
              <a:t> </a:t>
            </a:r>
            <a:r>
              <a:rPr sz="2400" b="1" u="none" dirty="0">
                <a:latin typeface="Times New Roman"/>
                <a:cs typeface="Times New Roman"/>
              </a:rPr>
              <a:t>quả</a:t>
            </a:r>
            <a:r>
              <a:rPr sz="2400" b="1" u="none" spc="-25" dirty="0">
                <a:latin typeface="Times New Roman"/>
                <a:cs typeface="Times New Roman"/>
              </a:rPr>
              <a:t> </a:t>
            </a:r>
            <a:r>
              <a:rPr sz="2400" b="1" u="none" spc="-20" dirty="0">
                <a:latin typeface="Times New Roman"/>
                <a:cs typeface="Times New Roman"/>
              </a:rPr>
              <a:t>hơn.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59808" y="609600"/>
              <a:ext cx="4114800" cy="4038600"/>
            </a:xfrm>
            <a:custGeom>
              <a:avLst/>
              <a:gdLst/>
              <a:ahLst/>
              <a:cxnLst/>
              <a:rect l="l" t="t" r="r" b="b"/>
              <a:pathLst>
                <a:path w="4114800" h="4038600">
                  <a:moveTo>
                    <a:pt x="2693162" y="0"/>
                  </a:moveTo>
                  <a:lnTo>
                    <a:pt x="1421638" y="0"/>
                  </a:lnTo>
                  <a:lnTo>
                    <a:pt x="392938" y="771271"/>
                  </a:lnTo>
                  <a:lnTo>
                    <a:pt x="0" y="2019300"/>
                  </a:lnTo>
                  <a:lnTo>
                    <a:pt x="392938" y="3267329"/>
                  </a:lnTo>
                  <a:lnTo>
                    <a:pt x="1421638" y="4038600"/>
                  </a:lnTo>
                  <a:lnTo>
                    <a:pt x="2693162" y="4038600"/>
                  </a:lnTo>
                  <a:lnTo>
                    <a:pt x="3721862" y="3267329"/>
                  </a:lnTo>
                  <a:lnTo>
                    <a:pt x="4114799" y="2019300"/>
                  </a:lnTo>
                  <a:lnTo>
                    <a:pt x="3721862" y="771271"/>
                  </a:lnTo>
                  <a:lnTo>
                    <a:pt x="2693162" y="0"/>
                  </a:lnTo>
                  <a:close/>
                </a:path>
              </a:pathLst>
            </a:custGeom>
            <a:solidFill>
              <a:srgbClr val="EBFFA7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9808" y="609600"/>
              <a:ext cx="4114800" cy="4038600"/>
            </a:xfrm>
            <a:custGeom>
              <a:avLst/>
              <a:gdLst/>
              <a:ahLst/>
              <a:cxnLst/>
              <a:rect l="l" t="t" r="r" b="b"/>
              <a:pathLst>
                <a:path w="4114800" h="4038600">
                  <a:moveTo>
                    <a:pt x="0" y="2019300"/>
                  </a:moveTo>
                  <a:lnTo>
                    <a:pt x="392938" y="771271"/>
                  </a:lnTo>
                  <a:lnTo>
                    <a:pt x="1421638" y="0"/>
                  </a:lnTo>
                  <a:lnTo>
                    <a:pt x="2693162" y="0"/>
                  </a:lnTo>
                  <a:lnTo>
                    <a:pt x="3721862" y="771271"/>
                  </a:lnTo>
                  <a:lnTo>
                    <a:pt x="4114799" y="2019300"/>
                  </a:lnTo>
                  <a:lnTo>
                    <a:pt x="3721862" y="3267329"/>
                  </a:lnTo>
                  <a:lnTo>
                    <a:pt x="2693162" y="4038600"/>
                  </a:lnTo>
                  <a:lnTo>
                    <a:pt x="1421638" y="4038600"/>
                  </a:lnTo>
                  <a:lnTo>
                    <a:pt x="392938" y="3267329"/>
                  </a:lnTo>
                  <a:lnTo>
                    <a:pt x="0" y="201930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87188" y="1510665"/>
            <a:ext cx="28695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Gây hứng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thú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trẻ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bằng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tranh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ảnh,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vật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thật,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quà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tặng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màu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sắc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xanh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…để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lôi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cuốn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vào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hoạt động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5008" y="368808"/>
            <a:ext cx="3834765" cy="4444365"/>
            <a:chOff x="445008" y="368808"/>
            <a:chExt cx="3834765" cy="4444365"/>
          </a:xfrm>
        </p:grpSpPr>
        <p:sp>
          <p:nvSpPr>
            <p:cNvPr id="8" name="object 8"/>
            <p:cNvSpPr/>
            <p:nvPr/>
          </p:nvSpPr>
          <p:spPr>
            <a:xfrm>
              <a:off x="457200" y="381000"/>
              <a:ext cx="3810000" cy="4419600"/>
            </a:xfrm>
            <a:custGeom>
              <a:avLst/>
              <a:gdLst/>
              <a:ahLst/>
              <a:cxnLst/>
              <a:rect l="l" t="t" r="r" b="b"/>
              <a:pathLst>
                <a:path w="3810000" h="4419600">
                  <a:moveTo>
                    <a:pt x="1890522" y="0"/>
                  </a:moveTo>
                  <a:lnTo>
                    <a:pt x="1890522" y="1104900"/>
                  </a:lnTo>
                  <a:lnTo>
                    <a:pt x="0" y="1104900"/>
                  </a:lnTo>
                  <a:lnTo>
                    <a:pt x="959738" y="2209800"/>
                  </a:lnTo>
                  <a:lnTo>
                    <a:pt x="0" y="3314700"/>
                  </a:lnTo>
                  <a:lnTo>
                    <a:pt x="1890522" y="3314700"/>
                  </a:lnTo>
                  <a:lnTo>
                    <a:pt x="1890522" y="4419600"/>
                  </a:lnTo>
                  <a:lnTo>
                    <a:pt x="3810000" y="2209800"/>
                  </a:lnTo>
                  <a:lnTo>
                    <a:pt x="189052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381000"/>
              <a:ext cx="3810000" cy="4419600"/>
            </a:xfrm>
            <a:custGeom>
              <a:avLst/>
              <a:gdLst/>
              <a:ahLst/>
              <a:cxnLst/>
              <a:rect l="l" t="t" r="r" b="b"/>
              <a:pathLst>
                <a:path w="3810000" h="4419600">
                  <a:moveTo>
                    <a:pt x="0" y="1104900"/>
                  </a:moveTo>
                  <a:lnTo>
                    <a:pt x="1890522" y="1104900"/>
                  </a:lnTo>
                  <a:lnTo>
                    <a:pt x="1890522" y="0"/>
                  </a:lnTo>
                  <a:lnTo>
                    <a:pt x="3810000" y="2209800"/>
                  </a:lnTo>
                  <a:lnTo>
                    <a:pt x="1890522" y="4419600"/>
                  </a:lnTo>
                  <a:lnTo>
                    <a:pt x="1890522" y="3314700"/>
                  </a:lnTo>
                  <a:lnTo>
                    <a:pt x="0" y="3314700"/>
                  </a:lnTo>
                  <a:lnTo>
                    <a:pt x="959738" y="2209800"/>
                  </a:lnTo>
                  <a:lnTo>
                    <a:pt x="0" y="110490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82038" y="1441526"/>
            <a:ext cx="156210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Thông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qua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hoạt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động: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Phát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triển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ngôn</a:t>
            </a:r>
            <a:r>
              <a:rPr sz="2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ngữ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(đọc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thơ,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kể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chuyện)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805" rIns="0" bIns="0" rtlCol="0">
            <a:spAutoFit/>
          </a:bodyPr>
          <a:lstStyle/>
          <a:p>
            <a:pPr marL="8356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FC0"/>
                </a:solidFill>
              </a:rPr>
              <a:t>Thông</a:t>
            </a:r>
            <a:r>
              <a:rPr spc="-5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qua</a:t>
            </a:r>
            <a:r>
              <a:rPr spc="-2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hoạt</a:t>
            </a:r>
            <a:r>
              <a:rPr spc="-3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động:</a:t>
            </a:r>
            <a:r>
              <a:rPr spc="-6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Phát</a:t>
            </a:r>
            <a:r>
              <a:rPr spc="-2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triển</a:t>
            </a:r>
            <a:r>
              <a:rPr spc="-1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nhận</a:t>
            </a:r>
            <a:r>
              <a:rPr spc="-55" dirty="0">
                <a:solidFill>
                  <a:srgbClr val="006FC0"/>
                </a:solidFill>
              </a:rPr>
              <a:t> </a:t>
            </a:r>
            <a:r>
              <a:rPr spc="-20" dirty="0">
                <a:solidFill>
                  <a:srgbClr val="006FC0"/>
                </a:solidFill>
              </a:rPr>
              <a:t>thức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2191" y="768494"/>
            <a:ext cx="9168384" cy="58182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71091" y="1551254"/>
            <a:ext cx="596900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354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Tùy</a:t>
            </a:r>
            <a:r>
              <a:rPr sz="2400" b="1" spc="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theo</a:t>
            </a:r>
            <a:r>
              <a:rPr sz="2400" b="1" spc="4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từng</a:t>
            </a:r>
            <a:r>
              <a:rPr sz="2400" b="1" spc="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sz="2400" b="1" spc="4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đề,</a:t>
            </a:r>
            <a:r>
              <a:rPr sz="2400" b="1" spc="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sz="2400" b="1" spc="5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điểm</a:t>
            </a:r>
            <a:r>
              <a:rPr sz="2400" b="1" spc="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tôi</a:t>
            </a:r>
            <a:r>
              <a:rPr sz="2400" b="1" spc="5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lựa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chọn,</a:t>
            </a:r>
            <a:r>
              <a:rPr sz="2400" b="1" spc="5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sử</a:t>
            </a:r>
            <a:r>
              <a:rPr sz="2400" b="1" spc="5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sz="2400" b="1" spc="5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sz="2400" b="1" spc="5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r>
              <a:rPr sz="2400" b="1" spc="5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chơi,</a:t>
            </a:r>
            <a:r>
              <a:rPr sz="2400" b="1" spc="5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tranh</a:t>
            </a:r>
            <a:r>
              <a:rPr sz="2400" b="1" spc="5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ảnh,</a:t>
            </a:r>
            <a:r>
              <a:rPr sz="2400" b="1" spc="5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vật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thật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sz="24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lang="vi-VN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hoặc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xanh</a:t>
            </a:r>
            <a:r>
              <a:rPr sz="24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để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gọi</a:t>
            </a:r>
            <a:r>
              <a:rPr sz="24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tên</a:t>
            </a:r>
            <a:r>
              <a:rPr sz="24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r>
              <a:rPr sz="24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vật</a:t>
            </a:r>
            <a:r>
              <a:rPr sz="24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kèm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theo</a:t>
            </a:r>
            <a:r>
              <a:rPr sz="24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sắc.</a:t>
            </a:r>
            <a:r>
              <a:rPr sz="24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Khi</a:t>
            </a:r>
            <a:r>
              <a:rPr sz="24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cho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sz="24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củng</a:t>
            </a:r>
            <a:r>
              <a:rPr sz="24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cố,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tôi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chọn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sz="24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có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r>
              <a:rPr sz="24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dùng</a:t>
            </a:r>
            <a:r>
              <a:rPr sz="24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trực</a:t>
            </a:r>
            <a:r>
              <a:rPr sz="2400" b="1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quan</a:t>
            </a:r>
            <a:r>
              <a:rPr sz="2400" b="1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mang</a:t>
            </a:r>
            <a:r>
              <a:rPr sz="2400" b="1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sắc</a:t>
            </a:r>
            <a:r>
              <a:rPr sz="2400" b="1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xanh,</a:t>
            </a:r>
            <a:r>
              <a:rPr sz="24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sz="24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sz="2400" b="1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được</a:t>
            </a:r>
            <a:r>
              <a:rPr sz="24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cầm,</a:t>
            </a:r>
            <a:r>
              <a:rPr sz="2400" b="1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được</a:t>
            </a:r>
            <a:r>
              <a:rPr sz="24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chọn</a:t>
            </a:r>
            <a:r>
              <a:rPr sz="24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theo</a:t>
            </a:r>
            <a:r>
              <a:rPr sz="24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yêu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cầu</a:t>
            </a:r>
            <a:r>
              <a:rPr sz="24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để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sz="24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âm.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Từ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đó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sẽ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hứng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thú</a:t>
            </a:r>
            <a:r>
              <a:rPr sz="24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hơn</a:t>
            </a:r>
            <a:r>
              <a:rPr sz="24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việc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lồng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ghép,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hợp</a:t>
            </a:r>
            <a:r>
              <a:rPr sz="24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nhận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sắc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sẽ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thuận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tiện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hơn.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1440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Times New Roman</vt:lpstr>
      <vt:lpstr>Wingdings</vt:lpstr>
      <vt:lpstr>Office Theme</vt:lpstr>
      <vt:lpstr>“Biện pháp giúp trẻ nhận biết phân biệt hai màu xanh - đỏ”</vt:lpstr>
      <vt:lpstr>1. Lý do chọn biện pháp:</vt:lpstr>
      <vt:lpstr>2. Mục đích biện pháp</vt:lpstr>
      <vt:lpstr>3. Cách thức tiến hành</vt:lpstr>
      <vt:lpstr>Biện pháp 1</vt:lpstr>
      <vt:lpstr>PowerPoint Presentation</vt:lpstr>
      <vt:lpstr>Biện pháp 2</vt:lpstr>
      <vt:lpstr>PowerPoint Presentation</vt:lpstr>
      <vt:lpstr>Thông qua hoạt động: Phát triển nhận thức</vt:lpstr>
      <vt:lpstr>PowerPoint Presentation</vt:lpstr>
      <vt:lpstr>Biện pháp 3</vt:lpstr>
      <vt:lpstr>PowerPoint Presentation</vt:lpstr>
      <vt:lpstr>Biện pháp 5</vt:lpstr>
      <vt:lpstr>PowerPoint Presentation</vt:lpstr>
      <vt:lpstr>Kết quả đạt được:</vt:lpstr>
      <vt:lpstr>Cảm ơn quý Ban giám khảo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Huỳnh Hồng Quang</cp:lastModifiedBy>
  <cp:revision>36</cp:revision>
  <dcterms:created xsi:type="dcterms:W3CDTF">2024-04-02T17:16:29Z</dcterms:created>
  <dcterms:modified xsi:type="dcterms:W3CDTF">2024-04-02T22:31:51Z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2024-04-02T00:00:00Z</vt:filetime>
  </property>
  <property fmtid="{D5CDD505-2E9C-101B-9397-08002B2CF9AE}" pid="5" name="Producer">
    <vt:lpwstr>3-Heights(TM) PDF Security Shell 4.8.25.2 (http://www.pdf-tools.com)</vt:lpwstr>
  </property>
</Properties>
</file>