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10" r:id="rId4"/>
    <p:sldId id="309" r:id="rId5"/>
    <p:sldId id="265" r:id="rId6"/>
    <p:sldId id="300" r:id="rId7"/>
    <p:sldId id="305" r:id="rId8"/>
    <p:sldId id="304" r:id="rId9"/>
    <p:sldId id="303" r:id="rId10"/>
    <p:sldId id="307" r:id="rId11"/>
    <p:sldId id="306" r:id="rId12"/>
    <p:sldId id="302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4-03-20T07:40:29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7743 12965 0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BD9425-24B0-DEFB-7D05-220F9C556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F2FB162-1F5D-7ED2-7C14-A8123DC03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5E0360-AACD-DF18-8B25-18641F0D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3BC6-37BF-4834-A029-C34AE29FCFDF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0CC1DC3-BFC5-56C7-8EE9-8503FB76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4D6DDB-CCDD-8D28-03B3-75AF0551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0BE7-101A-498D-A60F-7C04EDE67B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80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18140-983C-4BE4-30A5-5F35224E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D40E72A-04BA-CAEF-A863-CC7ACD2D7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D206571-131D-890F-7ADF-8AF3E17A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3BC6-37BF-4834-A029-C34AE29FCFDF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5DC36E0-39F7-684E-8B46-9B358DD6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74DD6C-B6D7-0659-164A-E3B76D6D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0BE7-101A-498D-A60F-7C04EDE67B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620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3D38C8-783A-A69A-F8DA-A01DC00B1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5ED123B-A5CC-5B55-05A0-3CD542D0F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744943-3CD6-3EED-25F9-CAAA6C8A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3BC6-37BF-4834-A029-C34AE29FCFDF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60E0AFF-048A-EDAD-3176-9EE255CC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92B512-252B-59DA-596D-C1A044AB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0BE7-101A-498D-A60F-7C04EDE67B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561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394EB-77CA-1B40-B52D-4210CA33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F0AD7FB-8274-6F2A-02B9-1D4490AE4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7A65C7-6E5A-8591-89A7-DF6E9577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3BC6-37BF-4834-A029-C34AE29FCFDF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D5DC498-5A2E-B526-68FB-F15EFE85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96D74DD-6D43-92A1-3FCB-A2FC8814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0BE7-101A-498D-A60F-7C04EDE67B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311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FC9CDE-C4E6-039C-0AAE-CD7D538B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3348E9B-2890-4CE7-CE68-461CE48C7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9859E87-A077-40F5-42DB-A418EA62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3BC6-37BF-4834-A029-C34AE29FCFDF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F6B985-4A66-6BDD-C586-B8EB2A09B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EC22F0F-6315-F5ED-CBB4-7844657F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0BE7-101A-498D-A60F-7C04EDE67B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53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75792E-95B4-4733-4D9E-EEC1D3F5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0657950-EED2-B3AB-D4E2-4A1156070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2510FB-E782-52B9-AB38-29789B53B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6263B4-A4AB-3FAE-4445-E654DC01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3BC6-37BF-4834-A029-C34AE29FCFDF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FE42399-B0E6-1A70-249D-4B0D4180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23B96AC-5B78-6402-F82D-25FD396A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0BE7-101A-498D-A60F-7C04EDE67B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467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89D4FE-B724-0A95-9B59-AFA9A240E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EE7EB0-CA35-E7CE-B695-A33C6B268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9F1B2B-2D01-0627-9A22-AC591164F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C16FCC7-7423-D5BC-DDF0-088366676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6E17995-34F4-4420-2E4A-EDD041D7E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1E11500-8B60-E36C-4769-71AA7AB6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3BC6-37BF-4834-A029-C34AE29FCFDF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53695DE-6A15-8D6B-2659-FE8AE0F5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7F2FF2A-316F-853E-2E73-A3D9BFEC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0BE7-101A-498D-A60F-7C04EDE67B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66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8F0EED-A18D-D837-3B06-9598B249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4B18CFF-A9BC-291D-33F4-E86E4EF9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3BC6-37BF-4834-A029-C34AE29FCFDF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DADE38-CD07-1A47-65EF-A1C6B48A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A17BADB-3D85-4206-8A49-7C7FFE6B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0BE7-101A-498D-A60F-7C04EDE67B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226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C71549-C811-1A8D-EA08-31E107C0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3BC6-37BF-4834-A029-C34AE29FCFDF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67CCE57-8F08-00CC-D892-5EF12089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070B4B7-E4F7-D542-2D42-BCFE4086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0BE7-101A-498D-A60F-7C04EDE67B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944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3ABEAF-6A96-33E8-001A-3742842F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BC00667-C4B2-FE06-6A53-2149A9EBC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24C38AE-CA72-3F02-6749-CC3E6E3CF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EAC0BA0-9FBD-FF76-587D-CFD2F785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3BC6-37BF-4834-A029-C34AE29FCFDF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B3B378-0F92-E609-286F-36050086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56946D-9F6E-4C66-3E55-662DDC36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0BE7-101A-498D-A60F-7C04EDE67B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157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D0B872-8BAE-618A-D3C5-B8A4E4B05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FC5B9F-D8C7-EC0D-D10D-43EA2B156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FA7461-70D3-F100-C74A-623FBA8B6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BA136C2-E2AC-6A20-74D9-47EF40D2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3BC6-37BF-4834-A029-C34AE29FCFDF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D684680-08EA-8584-0E47-8843799D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1529ED6-B5DD-091F-B393-22D6F072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0BE7-101A-498D-A60F-7C04EDE67B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723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B7D3FE7-FA3F-ED07-C7CA-9852F662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239EA54-C953-F669-E602-0322EBDD2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68025E-99A0-77C8-5C64-59AF0B2B9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3BC6-37BF-4834-A029-C34AE29FCFDF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FB2CA-E31A-5557-67B0-2C3F8EB7D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53C195-4528-E802-DF24-7AFEB2DB0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FC0BE7-101A-498D-A60F-7C04EDE67B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079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sv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slide" Target="slide12.xml"/><Relationship Id="rId20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9.xml"/><Relationship Id="rId19" Type="http://schemas.openxmlformats.org/officeDocument/2006/relationships/image" Target="../media/image2.png"/><Relationship Id="rId4" Type="http://schemas.openxmlformats.org/officeDocument/2006/relationships/slide" Target="slide6.xml"/><Relationship Id="rId9" Type="http://schemas.openxmlformats.org/officeDocument/2006/relationships/image" Target="../media/image7.png"/><Relationship Id="rId1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39E5F3-4905-EAB8-BD20-DAB1D0CAA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207" y="1600200"/>
            <a:ext cx="7374340" cy="91115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</a:t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HỌC LIỆU ĐIỆN TỬ</a:t>
            </a: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1811421-2456-E70D-8D49-A1D553D76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481" y="4093357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“KHU VƯỜN HẠNH PHÚC”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GV:NGUYỄN THỊ PHƯỢNG HỒNG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5C94FD19-F2B9-A426-D55E-AAF268ABD3F4}"/>
              </a:ext>
            </a:extLst>
          </p:cNvPr>
          <p:cNvSpPr txBox="1">
            <a:spLocks/>
          </p:cNvSpPr>
          <p:nvPr/>
        </p:nvSpPr>
        <p:spPr>
          <a:xfrm>
            <a:off x="2222311" y="393677"/>
            <a:ext cx="7374340" cy="9111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UBND QUẬN PHÚ NHUẬN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TRƯỜNG GDCB NIỀM TIN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hlinkClick r:id="rId2" action="ppaction://hlinksldjump"/>
            <a:extLst>
              <a:ext uri="{FF2B5EF4-FFF2-40B4-BE49-F238E27FC236}">
                <a16:creationId xmlns:a16="http://schemas.microsoft.com/office/drawing/2014/main" id="{39FC2794-D0CF-7A89-F982-28A5B3585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797" y="-779046"/>
            <a:ext cx="6663506" cy="2517866"/>
          </a:xfrm>
          <a:prstGeom prst="rect">
            <a:avLst/>
          </a:prstGeom>
        </p:spPr>
      </p:pic>
      <p:sp>
        <p:nvSpPr>
          <p:cNvPr id="9" name="Freeform 12">
            <a:extLst>
              <a:ext uri="{FF2B5EF4-FFF2-40B4-BE49-F238E27FC236}">
                <a16:creationId xmlns:a16="http://schemas.microsoft.com/office/drawing/2014/main" id="{137E550A-3FF8-B992-0358-7AB7AF13D72F}"/>
              </a:ext>
            </a:extLst>
          </p:cNvPr>
          <p:cNvSpPr/>
          <p:nvPr/>
        </p:nvSpPr>
        <p:spPr>
          <a:xfrm>
            <a:off x="9231916" y="2888583"/>
            <a:ext cx="2960084" cy="4114800"/>
          </a:xfrm>
          <a:custGeom>
            <a:avLst/>
            <a:gdLst/>
            <a:ahLst/>
            <a:cxnLst/>
            <a:rect l="l" t="t" r="r" b="b"/>
            <a:pathLst>
              <a:path w="2960084" h="4114800">
                <a:moveTo>
                  <a:pt x="0" y="0"/>
                </a:moveTo>
                <a:lnTo>
                  <a:pt x="2960084" y="0"/>
                </a:lnTo>
                <a:lnTo>
                  <a:pt x="29600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A2E41EAD-F8C6-26E8-5001-96E8D50F0D8D}"/>
              </a:ext>
            </a:extLst>
          </p:cNvPr>
          <p:cNvSpPr/>
          <p:nvPr/>
        </p:nvSpPr>
        <p:spPr>
          <a:xfrm>
            <a:off x="538016" y="2807234"/>
            <a:ext cx="8033283" cy="1567263"/>
          </a:xfrm>
          <a:prstGeom prst="roundRect">
            <a:avLst>
              <a:gd name="adj" fmla="val 27656"/>
            </a:avLst>
          </a:prstGeom>
          <a:solidFill>
            <a:srgbClr val="FFCC99"/>
          </a:solidFill>
          <a:ln w="28575">
            <a:solidFill>
              <a:srgbClr val="663300"/>
            </a:solidFill>
            <a:extLst>
              <a:ext uri="{C807C97D-BFC1-408E-A445-0C87EB9F89A2}">
                <ask:lineSketchStyleProps xmlns:ask="http://schemas.microsoft.com/office/drawing/2018/sketchyshapes" sd="1873507620">
                  <a:custGeom>
                    <a:avLst/>
                    <a:gdLst>
                      <a:gd name="connsiteX0" fmla="*/ 0 w 2869659"/>
                      <a:gd name="connsiteY0" fmla="*/ 683368 h 1366736"/>
                      <a:gd name="connsiteX1" fmla="*/ 683368 w 2869659"/>
                      <a:gd name="connsiteY1" fmla="*/ 0 h 1366736"/>
                      <a:gd name="connsiteX2" fmla="*/ 1169313 w 2869659"/>
                      <a:gd name="connsiteY2" fmla="*/ 0 h 1366736"/>
                      <a:gd name="connsiteX3" fmla="*/ 1685317 w 2869659"/>
                      <a:gd name="connsiteY3" fmla="*/ 0 h 1366736"/>
                      <a:gd name="connsiteX4" fmla="*/ 2186291 w 2869659"/>
                      <a:gd name="connsiteY4" fmla="*/ 0 h 1366736"/>
                      <a:gd name="connsiteX5" fmla="*/ 2869659 w 2869659"/>
                      <a:gd name="connsiteY5" fmla="*/ 683368 h 1366736"/>
                      <a:gd name="connsiteX6" fmla="*/ 2869659 w 2869659"/>
                      <a:gd name="connsiteY6" fmla="*/ 683368 h 1366736"/>
                      <a:gd name="connsiteX7" fmla="*/ 2186291 w 2869659"/>
                      <a:gd name="connsiteY7" fmla="*/ 1366736 h 1366736"/>
                      <a:gd name="connsiteX8" fmla="*/ 1700346 w 2869659"/>
                      <a:gd name="connsiteY8" fmla="*/ 1366736 h 1366736"/>
                      <a:gd name="connsiteX9" fmla="*/ 1244459 w 2869659"/>
                      <a:gd name="connsiteY9" fmla="*/ 1366736 h 1366736"/>
                      <a:gd name="connsiteX10" fmla="*/ 683368 w 2869659"/>
                      <a:gd name="connsiteY10" fmla="*/ 1366736 h 1366736"/>
                      <a:gd name="connsiteX11" fmla="*/ 0 w 2869659"/>
                      <a:gd name="connsiteY11" fmla="*/ 683368 h 1366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69659" h="1366736" fill="none" extrusionOk="0">
                        <a:moveTo>
                          <a:pt x="0" y="683368"/>
                        </a:moveTo>
                        <a:cubicBezTo>
                          <a:pt x="2163" y="268404"/>
                          <a:pt x="357447" y="68620"/>
                          <a:pt x="683368" y="0"/>
                        </a:cubicBezTo>
                        <a:cubicBezTo>
                          <a:pt x="820314" y="-1910"/>
                          <a:pt x="1006414" y="35629"/>
                          <a:pt x="1169313" y="0"/>
                        </a:cubicBezTo>
                        <a:cubicBezTo>
                          <a:pt x="1332213" y="-35629"/>
                          <a:pt x="1464184" y="45180"/>
                          <a:pt x="1685317" y="0"/>
                        </a:cubicBezTo>
                        <a:cubicBezTo>
                          <a:pt x="1906450" y="-45180"/>
                          <a:pt x="2047645" y="20458"/>
                          <a:pt x="2186291" y="0"/>
                        </a:cubicBezTo>
                        <a:cubicBezTo>
                          <a:pt x="2545690" y="50175"/>
                          <a:pt x="2892594" y="315527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844532" y="1128158"/>
                          <a:pt x="2569747" y="1285570"/>
                          <a:pt x="2186291" y="1366736"/>
                        </a:cubicBezTo>
                        <a:cubicBezTo>
                          <a:pt x="1960486" y="1422676"/>
                          <a:pt x="1913609" y="1336366"/>
                          <a:pt x="1700346" y="1366736"/>
                        </a:cubicBezTo>
                        <a:cubicBezTo>
                          <a:pt x="1487084" y="1397106"/>
                          <a:pt x="1451541" y="1337889"/>
                          <a:pt x="1244459" y="1366736"/>
                        </a:cubicBezTo>
                        <a:cubicBezTo>
                          <a:pt x="1037377" y="1395583"/>
                          <a:pt x="864642" y="1327528"/>
                          <a:pt x="683368" y="1366736"/>
                        </a:cubicBezTo>
                        <a:cubicBezTo>
                          <a:pt x="307594" y="1341360"/>
                          <a:pt x="-35315" y="1106110"/>
                          <a:pt x="0" y="683368"/>
                        </a:cubicBezTo>
                        <a:close/>
                      </a:path>
                      <a:path w="2869659" h="1366736" stroke="0" extrusionOk="0">
                        <a:moveTo>
                          <a:pt x="0" y="683368"/>
                        </a:moveTo>
                        <a:cubicBezTo>
                          <a:pt x="-28559" y="271870"/>
                          <a:pt x="339231" y="-10302"/>
                          <a:pt x="683368" y="0"/>
                        </a:cubicBezTo>
                        <a:cubicBezTo>
                          <a:pt x="840726" y="-3824"/>
                          <a:pt x="959344" y="27312"/>
                          <a:pt x="1139255" y="0"/>
                        </a:cubicBezTo>
                        <a:cubicBezTo>
                          <a:pt x="1319166" y="-27312"/>
                          <a:pt x="1468400" y="11525"/>
                          <a:pt x="1610171" y="0"/>
                        </a:cubicBezTo>
                        <a:cubicBezTo>
                          <a:pt x="1751942" y="-11525"/>
                          <a:pt x="1948187" y="57323"/>
                          <a:pt x="2186291" y="0"/>
                        </a:cubicBezTo>
                        <a:cubicBezTo>
                          <a:pt x="2611391" y="29500"/>
                          <a:pt x="2829329" y="389288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792814" y="1038786"/>
                          <a:pt x="2524108" y="1337117"/>
                          <a:pt x="2186291" y="1366736"/>
                        </a:cubicBezTo>
                        <a:cubicBezTo>
                          <a:pt x="2004330" y="1426025"/>
                          <a:pt x="1879834" y="1317392"/>
                          <a:pt x="1685317" y="1366736"/>
                        </a:cubicBezTo>
                        <a:cubicBezTo>
                          <a:pt x="1490800" y="1416080"/>
                          <a:pt x="1327276" y="1351826"/>
                          <a:pt x="1199372" y="1366736"/>
                        </a:cubicBezTo>
                        <a:cubicBezTo>
                          <a:pt x="1071469" y="1381646"/>
                          <a:pt x="913163" y="1308039"/>
                          <a:pt x="683368" y="1366736"/>
                        </a:cubicBezTo>
                        <a:cubicBezTo>
                          <a:pt x="363149" y="1434088"/>
                          <a:pt x="-8562" y="1035012"/>
                          <a:pt x="0" y="68336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a">
            <a:extLst>
              <a:ext uri="{FF2B5EF4-FFF2-40B4-BE49-F238E27FC236}">
                <a16:creationId xmlns:a16="http://schemas.microsoft.com/office/drawing/2014/main" id="{F0AE82BF-A82D-7A9B-2F81-5A62473460D1}"/>
              </a:ext>
            </a:extLst>
          </p:cNvPr>
          <p:cNvGrpSpPr/>
          <p:nvPr/>
        </p:nvGrpSpPr>
        <p:grpSpPr>
          <a:xfrm>
            <a:off x="510030" y="4616116"/>
            <a:ext cx="3861881" cy="807858"/>
            <a:chOff x="398834" y="3705776"/>
            <a:chExt cx="3861881" cy="807858"/>
          </a:xfrm>
        </p:grpSpPr>
        <p:grpSp>
          <p:nvGrpSpPr>
            <p:cNvPr id="31" name="Nhóm 30">
              <a:extLst>
                <a:ext uri="{FF2B5EF4-FFF2-40B4-BE49-F238E27FC236}">
                  <a16:creationId xmlns:a16="http://schemas.microsoft.com/office/drawing/2014/main" id="{B2BCE341-0339-9C57-B56B-617E79A68498}"/>
                </a:ext>
              </a:extLst>
            </p:cNvPr>
            <p:cNvGrpSpPr/>
            <p:nvPr/>
          </p:nvGrpSpPr>
          <p:grpSpPr>
            <a:xfrm>
              <a:off x="398834" y="3705776"/>
              <a:ext cx="3861881" cy="807858"/>
              <a:chOff x="398834" y="3705776"/>
              <a:chExt cx="4621596" cy="807858"/>
            </a:xfrm>
          </p:grpSpPr>
          <p:sp>
            <p:nvSpPr>
              <p:cNvPr id="33" name="Hình chữ nhật: Góc Tròn 32">
                <a:extLst>
                  <a:ext uri="{FF2B5EF4-FFF2-40B4-BE49-F238E27FC236}">
                    <a16:creationId xmlns:a16="http://schemas.microsoft.com/office/drawing/2014/main" id="{38A1A057-B3DC-6699-E310-62D16FF9FDBD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4" name="Hình Bầu dục 33">
                <a:extLst>
                  <a:ext uri="{FF2B5EF4-FFF2-40B4-BE49-F238E27FC236}">
                    <a16:creationId xmlns:a16="http://schemas.microsoft.com/office/drawing/2014/main" id="{5B116A4E-5595-EFD7-EC28-4DE5F81FB008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A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516CEF2F-235E-4A3D-EF7E-5F79E0A962D4}"/>
                </a:ext>
              </a:extLst>
            </p:cNvPr>
            <p:cNvSpPr txBox="1"/>
            <p:nvPr/>
          </p:nvSpPr>
          <p:spPr>
            <a:xfrm>
              <a:off x="1371600" y="3774106"/>
              <a:ext cx="2821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36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</a:t>
              </a:r>
              <a:endParaRPr lang="vi-VN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c">
            <a:extLst>
              <a:ext uri="{FF2B5EF4-FFF2-40B4-BE49-F238E27FC236}">
                <a16:creationId xmlns:a16="http://schemas.microsoft.com/office/drawing/2014/main" id="{27C6891D-6B6A-9152-8B4C-A2B9E1366B86}"/>
              </a:ext>
            </a:extLst>
          </p:cNvPr>
          <p:cNvGrpSpPr/>
          <p:nvPr/>
        </p:nvGrpSpPr>
        <p:grpSpPr>
          <a:xfrm>
            <a:off x="519358" y="5692689"/>
            <a:ext cx="3880539" cy="807858"/>
            <a:chOff x="408162" y="4782349"/>
            <a:chExt cx="3880539" cy="8078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E15E8EC2-5947-702B-12A7-3F00DB7C1D52}"/>
                </a:ext>
              </a:extLst>
            </p:cNvPr>
            <p:cNvGrpSpPr/>
            <p:nvPr/>
          </p:nvGrpSpPr>
          <p:grpSpPr>
            <a:xfrm>
              <a:off x="408162" y="4782349"/>
              <a:ext cx="3861881" cy="807858"/>
              <a:chOff x="398834" y="3705776"/>
              <a:chExt cx="4621596" cy="807858"/>
            </a:xfrm>
          </p:grpSpPr>
          <p:sp>
            <p:nvSpPr>
              <p:cNvPr id="38" name="Hình chữ nhật: Góc Tròn 37">
                <a:extLst>
                  <a:ext uri="{FF2B5EF4-FFF2-40B4-BE49-F238E27FC236}">
                    <a16:creationId xmlns:a16="http://schemas.microsoft.com/office/drawing/2014/main" id="{D315E8AE-6F2E-862C-386C-67498D1CC468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" name="Hình Bầu dục 38">
                <a:extLst>
                  <a:ext uri="{FF2B5EF4-FFF2-40B4-BE49-F238E27FC236}">
                    <a16:creationId xmlns:a16="http://schemas.microsoft.com/office/drawing/2014/main" id="{7337DC76-34DD-A99A-3016-14E354CADA30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C</a:t>
                </a: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651B9E98-2528-8DA6-0225-78BEA21E6FB2}"/>
                </a:ext>
              </a:extLst>
            </p:cNvPr>
            <p:cNvSpPr txBox="1"/>
            <p:nvPr/>
          </p:nvSpPr>
          <p:spPr>
            <a:xfrm>
              <a:off x="1467681" y="4846439"/>
              <a:ext cx="2821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36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endParaRPr lang="vi-VN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b">
            <a:extLst>
              <a:ext uri="{FF2B5EF4-FFF2-40B4-BE49-F238E27FC236}">
                <a16:creationId xmlns:a16="http://schemas.microsoft.com/office/drawing/2014/main" id="{5F229BE5-463A-4FBD-3B8E-9AF2188E1949}"/>
              </a:ext>
            </a:extLst>
          </p:cNvPr>
          <p:cNvGrpSpPr/>
          <p:nvPr/>
        </p:nvGrpSpPr>
        <p:grpSpPr>
          <a:xfrm>
            <a:off x="4709418" y="4612085"/>
            <a:ext cx="3918952" cy="807858"/>
            <a:chOff x="4598222" y="3701745"/>
            <a:chExt cx="3918952" cy="807858"/>
          </a:xfrm>
        </p:grpSpPr>
        <p:grpSp>
          <p:nvGrpSpPr>
            <p:cNvPr id="41" name="Nhóm 40">
              <a:extLst>
                <a:ext uri="{FF2B5EF4-FFF2-40B4-BE49-F238E27FC236}">
                  <a16:creationId xmlns:a16="http://schemas.microsoft.com/office/drawing/2014/main" id="{C627FED6-97A0-2FDF-AD49-305710BC666B}"/>
                </a:ext>
              </a:extLst>
            </p:cNvPr>
            <p:cNvGrpSpPr/>
            <p:nvPr/>
          </p:nvGrpSpPr>
          <p:grpSpPr>
            <a:xfrm>
              <a:off x="4598222" y="3701745"/>
              <a:ext cx="3861881" cy="807858"/>
              <a:chOff x="398834" y="3705776"/>
              <a:chExt cx="4621596" cy="807858"/>
            </a:xfrm>
          </p:grpSpPr>
          <p:sp>
            <p:nvSpPr>
              <p:cNvPr id="43" name="Hình chữ nhật: Góc Tròn 42">
                <a:extLst>
                  <a:ext uri="{FF2B5EF4-FFF2-40B4-BE49-F238E27FC236}">
                    <a16:creationId xmlns:a16="http://schemas.microsoft.com/office/drawing/2014/main" id="{478B7055-ECBC-F439-C2CC-8FA25E1B9EB6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4B5C5F26-AF90-D921-2C1D-A68AD1CBBAF5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B</a:t>
                </a:r>
              </a:p>
            </p:txBody>
          </p:sp>
        </p:grp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B25DE158-63ED-C361-86B2-9F14739608C5}"/>
                </a:ext>
              </a:extLst>
            </p:cNvPr>
            <p:cNvSpPr txBox="1"/>
            <p:nvPr/>
          </p:nvSpPr>
          <p:spPr>
            <a:xfrm>
              <a:off x="5696154" y="3751463"/>
              <a:ext cx="2821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36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vi-VN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d">
            <a:extLst>
              <a:ext uri="{FF2B5EF4-FFF2-40B4-BE49-F238E27FC236}">
                <a16:creationId xmlns:a16="http://schemas.microsoft.com/office/drawing/2014/main" id="{A598EC9B-1229-0920-B15E-E03CE287C0EB}"/>
              </a:ext>
            </a:extLst>
          </p:cNvPr>
          <p:cNvGrpSpPr/>
          <p:nvPr/>
        </p:nvGrpSpPr>
        <p:grpSpPr>
          <a:xfrm>
            <a:off x="4709418" y="5656073"/>
            <a:ext cx="4190060" cy="807858"/>
            <a:chOff x="4598222" y="4745733"/>
            <a:chExt cx="4190060" cy="807858"/>
          </a:xfrm>
        </p:grpSpPr>
        <p:grpSp>
          <p:nvGrpSpPr>
            <p:cNvPr id="46" name="Nhóm 45">
              <a:extLst>
                <a:ext uri="{FF2B5EF4-FFF2-40B4-BE49-F238E27FC236}">
                  <a16:creationId xmlns:a16="http://schemas.microsoft.com/office/drawing/2014/main" id="{177C1226-C672-D83B-36DF-B62689C9F3A9}"/>
                </a:ext>
              </a:extLst>
            </p:cNvPr>
            <p:cNvGrpSpPr/>
            <p:nvPr/>
          </p:nvGrpSpPr>
          <p:grpSpPr>
            <a:xfrm>
              <a:off x="4598222" y="4745733"/>
              <a:ext cx="3861881" cy="807858"/>
              <a:chOff x="398834" y="3705776"/>
              <a:chExt cx="4621596" cy="807858"/>
            </a:xfrm>
          </p:grpSpPr>
          <p:sp>
            <p:nvSpPr>
              <p:cNvPr id="48" name="Hình chữ nhật: Góc Tròn 47">
                <a:extLst>
                  <a:ext uri="{FF2B5EF4-FFF2-40B4-BE49-F238E27FC236}">
                    <a16:creationId xmlns:a16="http://schemas.microsoft.com/office/drawing/2014/main" id="{FBFFEC1D-4F16-692C-DC38-0445487ABFB3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9" name="Hình Bầu dục 48">
                <a:extLst>
                  <a:ext uri="{FF2B5EF4-FFF2-40B4-BE49-F238E27FC236}">
                    <a16:creationId xmlns:a16="http://schemas.microsoft.com/office/drawing/2014/main" id="{4CB45A05-9D29-02C6-0846-FA145CAD7FFA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D</a:t>
                </a:r>
              </a:p>
            </p:txBody>
          </p:sp>
        </p:grpSp>
        <p:sp>
          <p:nvSpPr>
            <p:cNvPr id="47" name="Hộp Văn bản 46">
              <a:extLst>
                <a:ext uri="{FF2B5EF4-FFF2-40B4-BE49-F238E27FC236}">
                  <a16:creationId xmlns:a16="http://schemas.microsoft.com/office/drawing/2014/main" id="{7E262025-23CB-8EA8-8D7D-FEEFFAA49561}"/>
                </a:ext>
              </a:extLst>
            </p:cNvPr>
            <p:cNvSpPr txBox="1"/>
            <p:nvPr/>
          </p:nvSpPr>
          <p:spPr>
            <a:xfrm>
              <a:off x="5521120" y="4795451"/>
              <a:ext cx="3267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36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lang="vi-VN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Hình ảnh 49">
            <a:extLst>
              <a:ext uri="{FF2B5EF4-FFF2-40B4-BE49-F238E27FC236}">
                <a16:creationId xmlns:a16="http://schemas.microsoft.com/office/drawing/2014/main" id="{155B1E8B-BFF6-AC42-E9A5-5E02B8D24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020" y="1738820"/>
            <a:ext cx="3877392" cy="1560711"/>
          </a:xfrm>
          <a:prstGeom prst="rect">
            <a:avLst/>
          </a:prstGeom>
        </p:spPr>
      </p:pic>
      <p:pic>
        <p:nvPicPr>
          <p:cNvPr id="51" name="Hình ảnh 50">
            <a:extLst>
              <a:ext uri="{FF2B5EF4-FFF2-40B4-BE49-F238E27FC236}">
                <a16:creationId xmlns:a16="http://schemas.microsoft.com/office/drawing/2014/main" id="{5669569E-402F-5A9D-AEB2-ED018A0DB1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38820"/>
            <a:ext cx="3877392" cy="1554615"/>
          </a:xfrm>
          <a:prstGeom prst="rect">
            <a:avLst/>
          </a:prstGeom>
        </p:spPr>
      </p:pic>
      <p:pic>
        <p:nvPicPr>
          <p:cNvPr id="52" name="Hình ảnh 51">
            <a:extLst>
              <a:ext uri="{FF2B5EF4-FFF2-40B4-BE49-F238E27FC236}">
                <a16:creationId xmlns:a16="http://schemas.microsoft.com/office/drawing/2014/main" id="{2AAB4C0B-AE07-06DE-02DC-18B0ABA86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100" y="1737804"/>
            <a:ext cx="3877392" cy="1554615"/>
          </a:xfrm>
          <a:prstGeom prst="rect">
            <a:avLst/>
          </a:prstGeom>
        </p:spPr>
      </p:pic>
      <p:pic>
        <p:nvPicPr>
          <p:cNvPr id="53" name="Hình ảnh 52">
            <a:extLst>
              <a:ext uri="{FF2B5EF4-FFF2-40B4-BE49-F238E27FC236}">
                <a16:creationId xmlns:a16="http://schemas.microsoft.com/office/drawing/2014/main" id="{A52B5DC8-40E3-4C88-DE32-17416D43A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43562"/>
            <a:ext cx="38773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2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hlinkClick r:id="rId2" action="ppaction://hlinksldjump"/>
            <a:extLst>
              <a:ext uri="{FF2B5EF4-FFF2-40B4-BE49-F238E27FC236}">
                <a16:creationId xmlns:a16="http://schemas.microsoft.com/office/drawing/2014/main" id="{39FC2794-D0CF-7A89-F982-28A5B3585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797" y="-779046"/>
            <a:ext cx="6663506" cy="2517866"/>
          </a:xfrm>
          <a:prstGeom prst="rect">
            <a:avLst/>
          </a:prstGeom>
        </p:spPr>
      </p:pic>
      <p:sp>
        <p:nvSpPr>
          <p:cNvPr id="8" name="Freeform 11">
            <a:extLst>
              <a:ext uri="{FF2B5EF4-FFF2-40B4-BE49-F238E27FC236}">
                <a16:creationId xmlns:a16="http://schemas.microsoft.com/office/drawing/2014/main" id="{D6D1BD52-FF6E-15AB-CD0C-2CB314F28F80}"/>
              </a:ext>
            </a:extLst>
          </p:cNvPr>
          <p:cNvSpPr/>
          <p:nvPr/>
        </p:nvSpPr>
        <p:spPr>
          <a:xfrm>
            <a:off x="9236877" y="2627046"/>
            <a:ext cx="2944654" cy="4114800"/>
          </a:xfrm>
          <a:custGeom>
            <a:avLst/>
            <a:gdLst/>
            <a:ahLst/>
            <a:cxnLst/>
            <a:rect l="l" t="t" r="r" b="b"/>
            <a:pathLst>
              <a:path w="2944654" h="4114800">
                <a:moveTo>
                  <a:pt x="0" y="0"/>
                </a:moveTo>
                <a:lnTo>
                  <a:pt x="2944654" y="0"/>
                </a:lnTo>
                <a:lnTo>
                  <a:pt x="2944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84B46A-0A3A-E32D-93A7-C346BD07553B}"/>
              </a:ext>
            </a:extLst>
          </p:cNvPr>
          <p:cNvSpPr/>
          <p:nvPr/>
        </p:nvSpPr>
        <p:spPr>
          <a:xfrm>
            <a:off x="538016" y="2807234"/>
            <a:ext cx="8033283" cy="1567263"/>
          </a:xfrm>
          <a:prstGeom prst="roundRect">
            <a:avLst>
              <a:gd name="adj" fmla="val 27656"/>
            </a:avLst>
          </a:prstGeom>
          <a:solidFill>
            <a:srgbClr val="FFCC99"/>
          </a:solidFill>
          <a:ln w="28575">
            <a:solidFill>
              <a:srgbClr val="663300"/>
            </a:solidFill>
            <a:extLst>
              <a:ext uri="{C807C97D-BFC1-408E-A445-0C87EB9F89A2}">
                <ask:lineSketchStyleProps xmlns:ask="http://schemas.microsoft.com/office/drawing/2018/sketchyshapes" sd="1873507620">
                  <a:custGeom>
                    <a:avLst/>
                    <a:gdLst>
                      <a:gd name="connsiteX0" fmla="*/ 0 w 2869659"/>
                      <a:gd name="connsiteY0" fmla="*/ 683368 h 1366736"/>
                      <a:gd name="connsiteX1" fmla="*/ 683368 w 2869659"/>
                      <a:gd name="connsiteY1" fmla="*/ 0 h 1366736"/>
                      <a:gd name="connsiteX2" fmla="*/ 1169313 w 2869659"/>
                      <a:gd name="connsiteY2" fmla="*/ 0 h 1366736"/>
                      <a:gd name="connsiteX3" fmla="*/ 1685317 w 2869659"/>
                      <a:gd name="connsiteY3" fmla="*/ 0 h 1366736"/>
                      <a:gd name="connsiteX4" fmla="*/ 2186291 w 2869659"/>
                      <a:gd name="connsiteY4" fmla="*/ 0 h 1366736"/>
                      <a:gd name="connsiteX5" fmla="*/ 2869659 w 2869659"/>
                      <a:gd name="connsiteY5" fmla="*/ 683368 h 1366736"/>
                      <a:gd name="connsiteX6" fmla="*/ 2869659 w 2869659"/>
                      <a:gd name="connsiteY6" fmla="*/ 683368 h 1366736"/>
                      <a:gd name="connsiteX7" fmla="*/ 2186291 w 2869659"/>
                      <a:gd name="connsiteY7" fmla="*/ 1366736 h 1366736"/>
                      <a:gd name="connsiteX8" fmla="*/ 1700346 w 2869659"/>
                      <a:gd name="connsiteY8" fmla="*/ 1366736 h 1366736"/>
                      <a:gd name="connsiteX9" fmla="*/ 1244459 w 2869659"/>
                      <a:gd name="connsiteY9" fmla="*/ 1366736 h 1366736"/>
                      <a:gd name="connsiteX10" fmla="*/ 683368 w 2869659"/>
                      <a:gd name="connsiteY10" fmla="*/ 1366736 h 1366736"/>
                      <a:gd name="connsiteX11" fmla="*/ 0 w 2869659"/>
                      <a:gd name="connsiteY11" fmla="*/ 683368 h 1366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69659" h="1366736" fill="none" extrusionOk="0">
                        <a:moveTo>
                          <a:pt x="0" y="683368"/>
                        </a:moveTo>
                        <a:cubicBezTo>
                          <a:pt x="2163" y="268404"/>
                          <a:pt x="357447" y="68620"/>
                          <a:pt x="683368" y="0"/>
                        </a:cubicBezTo>
                        <a:cubicBezTo>
                          <a:pt x="820314" y="-1910"/>
                          <a:pt x="1006414" y="35629"/>
                          <a:pt x="1169313" y="0"/>
                        </a:cubicBezTo>
                        <a:cubicBezTo>
                          <a:pt x="1332213" y="-35629"/>
                          <a:pt x="1464184" y="45180"/>
                          <a:pt x="1685317" y="0"/>
                        </a:cubicBezTo>
                        <a:cubicBezTo>
                          <a:pt x="1906450" y="-45180"/>
                          <a:pt x="2047645" y="20458"/>
                          <a:pt x="2186291" y="0"/>
                        </a:cubicBezTo>
                        <a:cubicBezTo>
                          <a:pt x="2545690" y="50175"/>
                          <a:pt x="2892594" y="315527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844532" y="1128158"/>
                          <a:pt x="2569747" y="1285570"/>
                          <a:pt x="2186291" y="1366736"/>
                        </a:cubicBezTo>
                        <a:cubicBezTo>
                          <a:pt x="1960486" y="1422676"/>
                          <a:pt x="1913609" y="1336366"/>
                          <a:pt x="1700346" y="1366736"/>
                        </a:cubicBezTo>
                        <a:cubicBezTo>
                          <a:pt x="1487084" y="1397106"/>
                          <a:pt x="1451541" y="1337889"/>
                          <a:pt x="1244459" y="1366736"/>
                        </a:cubicBezTo>
                        <a:cubicBezTo>
                          <a:pt x="1037377" y="1395583"/>
                          <a:pt x="864642" y="1327528"/>
                          <a:pt x="683368" y="1366736"/>
                        </a:cubicBezTo>
                        <a:cubicBezTo>
                          <a:pt x="307594" y="1341360"/>
                          <a:pt x="-35315" y="1106110"/>
                          <a:pt x="0" y="683368"/>
                        </a:cubicBezTo>
                        <a:close/>
                      </a:path>
                      <a:path w="2869659" h="1366736" stroke="0" extrusionOk="0">
                        <a:moveTo>
                          <a:pt x="0" y="683368"/>
                        </a:moveTo>
                        <a:cubicBezTo>
                          <a:pt x="-28559" y="271870"/>
                          <a:pt x="339231" y="-10302"/>
                          <a:pt x="683368" y="0"/>
                        </a:cubicBezTo>
                        <a:cubicBezTo>
                          <a:pt x="840726" y="-3824"/>
                          <a:pt x="959344" y="27312"/>
                          <a:pt x="1139255" y="0"/>
                        </a:cubicBezTo>
                        <a:cubicBezTo>
                          <a:pt x="1319166" y="-27312"/>
                          <a:pt x="1468400" y="11525"/>
                          <a:pt x="1610171" y="0"/>
                        </a:cubicBezTo>
                        <a:cubicBezTo>
                          <a:pt x="1751942" y="-11525"/>
                          <a:pt x="1948187" y="57323"/>
                          <a:pt x="2186291" y="0"/>
                        </a:cubicBezTo>
                        <a:cubicBezTo>
                          <a:pt x="2611391" y="29500"/>
                          <a:pt x="2829329" y="389288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792814" y="1038786"/>
                          <a:pt x="2524108" y="1337117"/>
                          <a:pt x="2186291" y="1366736"/>
                        </a:cubicBezTo>
                        <a:cubicBezTo>
                          <a:pt x="2004330" y="1426025"/>
                          <a:pt x="1879834" y="1317392"/>
                          <a:pt x="1685317" y="1366736"/>
                        </a:cubicBezTo>
                        <a:cubicBezTo>
                          <a:pt x="1490800" y="1416080"/>
                          <a:pt x="1327276" y="1351826"/>
                          <a:pt x="1199372" y="1366736"/>
                        </a:cubicBezTo>
                        <a:cubicBezTo>
                          <a:pt x="1071469" y="1381646"/>
                          <a:pt x="913163" y="1308039"/>
                          <a:pt x="683368" y="1366736"/>
                        </a:cubicBezTo>
                        <a:cubicBezTo>
                          <a:pt x="363149" y="1434088"/>
                          <a:pt x="-8562" y="1035012"/>
                          <a:pt x="0" y="68336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id="{591700E4-8B9D-8012-C082-64EC2DD81A83}"/>
              </a:ext>
            </a:extLst>
          </p:cNvPr>
          <p:cNvGrpSpPr/>
          <p:nvPr/>
        </p:nvGrpSpPr>
        <p:grpSpPr>
          <a:xfrm>
            <a:off x="510030" y="4616116"/>
            <a:ext cx="3861881" cy="807858"/>
            <a:chOff x="398834" y="3705776"/>
            <a:chExt cx="3861881" cy="807858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99F633EF-50D0-FE1A-D12D-B79E7D83F38A}"/>
                </a:ext>
              </a:extLst>
            </p:cNvPr>
            <p:cNvGrpSpPr/>
            <p:nvPr/>
          </p:nvGrpSpPr>
          <p:grpSpPr>
            <a:xfrm>
              <a:off x="398834" y="3705776"/>
              <a:ext cx="3861881" cy="807858"/>
              <a:chOff x="398834" y="3705776"/>
              <a:chExt cx="4621596" cy="807858"/>
            </a:xfrm>
          </p:grpSpPr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201465F7-E774-13B4-598B-C358386E3709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80BCFBC9-6F60-25CC-66C7-89E847792DA1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A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3A04542-3A18-08E3-96F1-E8AD6F6A4FB5}"/>
                </a:ext>
              </a:extLst>
            </p:cNvPr>
            <p:cNvSpPr txBox="1"/>
            <p:nvPr/>
          </p:nvSpPr>
          <p:spPr>
            <a:xfrm>
              <a:off x="1371600" y="3774106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Tắm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gội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c">
            <a:extLst>
              <a:ext uri="{FF2B5EF4-FFF2-40B4-BE49-F238E27FC236}">
                <a16:creationId xmlns:a16="http://schemas.microsoft.com/office/drawing/2014/main" id="{5041387D-F400-0112-902A-3D81DCFAC220}"/>
              </a:ext>
            </a:extLst>
          </p:cNvPr>
          <p:cNvGrpSpPr/>
          <p:nvPr/>
        </p:nvGrpSpPr>
        <p:grpSpPr>
          <a:xfrm>
            <a:off x="519358" y="5692689"/>
            <a:ext cx="3880539" cy="807858"/>
            <a:chOff x="408162" y="4782349"/>
            <a:chExt cx="3880539" cy="8078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F3E314C6-C7E2-8D33-52D2-740C2605BFB3}"/>
                </a:ext>
              </a:extLst>
            </p:cNvPr>
            <p:cNvGrpSpPr/>
            <p:nvPr/>
          </p:nvGrpSpPr>
          <p:grpSpPr>
            <a:xfrm>
              <a:off x="408162" y="4782349"/>
              <a:ext cx="3861881" cy="807858"/>
              <a:chOff x="398834" y="3705776"/>
              <a:chExt cx="4621596" cy="807858"/>
            </a:xfrm>
          </p:grpSpPr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F242DB94-FE6B-8776-27AB-FBE8C2358D60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9FE68AB3-E196-6F7D-83B1-A91DC875CA7A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C</a:t>
                </a: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95BA19FB-C766-29EA-E072-6C0DBED5BE21}"/>
                </a:ext>
              </a:extLst>
            </p:cNvPr>
            <p:cNvSpPr txBox="1"/>
            <p:nvPr/>
          </p:nvSpPr>
          <p:spPr>
            <a:xfrm>
              <a:off x="1467681" y="4846439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b">
            <a:extLst>
              <a:ext uri="{FF2B5EF4-FFF2-40B4-BE49-F238E27FC236}">
                <a16:creationId xmlns:a16="http://schemas.microsoft.com/office/drawing/2014/main" id="{B0A94045-3AD1-FE43-5813-71BECCC6632D}"/>
              </a:ext>
            </a:extLst>
          </p:cNvPr>
          <p:cNvGrpSpPr/>
          <p:nvPr/>
        </p:nvGrpSpPr>
        <p:grpSpPr>
          <a:xfrm>
            <a:off x="4709418" y="4612085"/>
            <a:ext cx="3918952" cy="807858"/>
            <a:chOff x="4598222" y="3701745"/>
            <a:chExt cx="3918952" cy="807858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E5468C00-8F6D-38C2-659F-92280BC59C2F}"/>
                </a:ext>
              </a:extLst>
            </p:cNvPr>
            <p:cNvGrpSpPr/>
            <p:nvPr/>
          </p:nvGrpSpPr>
          <p:grpSpPr>
            <a:xfrm>
              <a:off x="4598222" y="3701745"/>
              <a:ext cx="3861881" cy="807858"/>
              <a:chOff x="398834" y="3705776"/>
              <a:chExt cx="4621596" cy="807858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0143166C-6324-BFB5-F5EF-2AC18F4F9141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442B8A32-715A-2BD2-99E9-A20610345D57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B</a:t>
                </a:r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CD43E162-CB82-462F-8E76-A05B8826D18E}"/>
                </a:ext>
              </a:extLst>
            </p:cNvPr>
            <p:cNvSpPr txBox="1"/>
            <p:nvPr/>
          </p:nvSpPr>
          <p:spPr>
            <a:xfrm>
              <a:off x="5696154" y="3751463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d">
            <a:extLst>
              <a:ext uri="{FF2B5EF4-FFF2-40B4-BE49-F238E27FC236}">
                <a16:creationId xmlns:a16="http://schemas.microsoft.com/office/drawing/2014/main" id="{ACAFA2D8-769A-B3F8-D8A5-7CBB0724E4EE}"/>
              </a:ext>
            </a:extLst>
          </p:cNvPr>
          <p:cNvGrpSpPr/>
          <p:nvPr/>
        </p:nvGrpSpPr>
        <p:grpSpPr>
          <a:xfrm>
            <a:off x="4709418" y="5656073"/>
            <a:ext cx="3973077" cy="807858"/>
            <a:chOff x="4598222" y="4745733"/>
            <a:chExt cx="3973077" cy="807858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E8FE162D-85B9-8E5A-B619-B0305755A834}"/>
                </a:ext>
              </a:extLst>
            </p:cNvPr>
            <p:cNvGrpSpPr/>
            <p:nvPr/>
          </p:nvGrpSpPr>
          <p:grpSpPr>
            <a:xfrm>
              <a:off x="4598222" y="4745733"/>
              <a:ext cx="3861881" cy="807858"/>
              <a:chOff x="398834" y="3705776"/>
              <a:chExt cx="4621596" cy="807858"/>
            </a:xfrm>
          </p:grpSpPr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13265BA-A03E-8B3C-7C1E-2A62B2196554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6D244572-245F-B157-D10D-ABF76F2A9CE4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D</a:t>
                </a:r>
              </a:p>
            </p:txBody>
          </p:sp>
        </p:grp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1F608D65-F2C2-2DCB-0AEE-52BF8B53903B}"/>
                </a:ext>
              </a:extLst>
            </p:cNvPr>
            <p:cNvSpPr txBox="1"/>
            <p:nvPr/>
          </p:nvSpPr>
          <p:spPr>
            <a:xfrm>
              <a:off x="5750279" y="4795451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kẹo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531BF31-E02C-87BE-807C-F2099A14D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020" y="1738820"/>
            <a:ext cx="3877392" cy="156071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C4E181DF-7855-1132-1D46-30ABFEE29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38820"/>
            <a:ext cx="3877392" cy="1554615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5031E55A-0C86-6305-2E49-02EF57A76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100" y="1737804"/>
            <a:ext cx="3877392" cy="1554615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F29EADA2-F3BC-889C-B664-48A4E2F7A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43562"/>
            <a:ext cx="38773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9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hlinkClick r:id="rId2" action="ppaction://hlinksldjump"/>
            <a:extLst>
              <a:ext uri="{FF2B5EF4-FFF2-40B4-BE49-F238E27FC236}">
                <a16:creationId xmlns:a16="http://schemas.microsoft.com/office/drawing/2014/main" id="{39FC2794-D0CF-7A89-F982-28A5B3585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797" y="-779046"/>
            <a:ext cx="6663506" cy="2517866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9C0EE55D-704B-94A0-907E-06F0976ED696}"/>
              </a:ext>
            </a:extLst>
          </p:cNvPr>
          <p:cNvSpPr/>
          <p:nvPr/>
        </p:nvSpPr>
        <p:spPr>
          <a:xfrm>
            <a:off x="8735438" y="2333180"/>
            <a:ext cx="3865235" cy="4746817"/>
          </a:xfrm>
          <a:custGeom>
            <a:avLst/>
            <a:gdLst/>
            <a:ahLst/>
            <a:cxnLst/>
            <a:rect l="l" t="t" r="r" b="b"/>
            <a:pathLst>
              <a:path w="2370064" h="2780134">
                <a:moveTo>
                  <a:pt x="0" y="0"/>
                </a:moveTo>
                <a:lnTo>
                  <a:pt x="2370064" y="0"/>
                </a:lnTo>
                <a:lnTo>
                  <a:pt x="2370064" y="2780133"/>
                </a:lnTo>
                <a:lnTo>
                  <a:pt x="0" y="27801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A86A6D5-0FB7-A120-0321-9D0FFC45EDAC}"/>
              </a:ext>
            </a:extLst>
          </p:cNvPr>
          <p:cNvSpPr/>
          <p:nvPr/>
        </p:nvSpPr>
        <p:spPr>
          <a:xfrm>
            <a:off x="538016" y="2807234"/>
            <a:ext cx="8033283" cy="1567263"/>
          </a:xfrm>
          <a:prstGeom prst="roundRect">
            <a:avLst>
              <a:gd name="adj" fmla="val 27656"/>
            </a:avLst>
          </a:prstGeom>
          <a:solidFill>
            <a:srgbClr val="FFCC99"/>
          </a:solidFill>
          <a:ln w="28575">
            <a:solidFill>
              <a:srgbClr val="663300"/>
            </a:solidFill>
            <a:extLst>
              <a:ext uri="{C807C97D-BFC1-408E-A445-0C87EB9F89A2}">
                <ask:lineSketchStyleProps xmlns:ask="http://schemas.microsoft.com/office/drawing/2018/sketchyshapes" sd="1873507620">
                  <a:custGeom>
                    <a:avLst/>
                    <a:gdLst>
                      <a:gd name="connsiteX0" fmla="*/ 0 w 2869659"/>
                      <a:gd name="connsiteY0" fmla="*/ 683368 h 1366736"/>
                      <a:gd name="connsiteX1" fmla="*/ 683368 w 2869659"/>
                      <a:gd name="connsiteY1" fmla="*/ 0 h 1366736"/>
                      <a:gd name="connsiteX2" fmla="*/ 1169313 w 2869659"/>
                      <a:gd name="connsiteY2" fmla="*/ 0 h 1366736"/>
                      <a:gd name="connsiteX3" fmla="*/ 1685317 w 2869659"/>
                      <a:gd name="connsiteY3" fmla="*/ 0 h 1366736"/>
                      <a:gd name="connsiteX4" fmla="*/ 2186291 w 2869659"/>
                      <a:gd name="connsiteY4" fmla="*/ 0 h 1366736"/>
                      <a:gd name="connsiteX5" fmla="*/ 2869659 w 2869659"/>
                      <a:gd name="connsiteY5" fmla="*/ 683368 h 1366736"/>
                      <a:gd name="connsiteX6" fmla="*/ 2869659 w 2869659"/>
                      <a:gd name="connsiteY6" fmla="*/ 683368 h 1366736"/>
                      <a:gd name="connsiteX7" fmla="*/ 2186291 w 2869659"/>
                      <a:gd name="connsiteY7" fmla="*/ 1366736 h 1366736"/>
                      <a:gd name="connsiteX8" fmla="*/ 1700346 w 2869659"/>
                      <a:gd name="connsiteY8" fmla="*/ 1366736 h 1366736"/>
                      <a:gd name="connsiteX9" fmla="*/ 1244459 w 2869659"/>
                      <a:gd name="connsiteY9" fmla="*/ 1366736 h 1366736"/>
                      <a:gd name="connsiteX10" fmla="*/ 683368 w 2869659"/>
                      <a:gd name="connsiteY10" fmla="*/ 1366736 h 1366736"/>
                      <a:gd name="connsiteX11" fmla="*/ 0 w 2869659"/>
                      <a:gd name="connsiteY11" fmla="*/ 683368 h 1366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69659" h="1366736" fill="none" extrusionOk="0">
                        <a:moveTo>
                          <a:pt x="0" y="683368"/>
                        </a:moveTo>
                        <a:cubicBezTo>
                          <a:pt x="2163" y="268404"/>
                          <a:pt x="357447" y="68620"/>
                          <a:pt x="683368" y="0"/>
                        </a:cubicBezTo>
                        <a:cubicBezTo>
                          <a:pt x="820314" y="-1910"/>
                          <a:pt x="1006414" y="35629"/>
                          <a:pt x="1169313" y="0"/>
                        </a:cubicBezTo>
                        <a:cubicBezTo>
                          <a:pt x="1332213" y="-35629"/>
                          <a:pt x="1464184" y="45180"/>
                          <a:pt x="1685317" y="0"/>
                        </a:cubicBezTo>
                        <a:cubicBezTo>
                          <a:pt x="1906450" y="-45180"/>
                          <a:pt x="2047645" y="20458"/>
                          <a:pt x="2186291" y="0"/>
                        </a:cubicBezTo>
                        <a:cubicBezTo>
                          <a:pt x="2545690" y="50175"/>
                          <a:pt x="2892594" y="315527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844532" y="1128158"/>
                          <a:pt x="2569747" y="1285570"/>
                          <a:pt x="2186291" y="1366736"/>
                        </a:cubicBezTo>
                        <a:cubicBezTo>
                          <a:pt x="1960486" y="1422676"/>
                          <a:pt x="1913609" y="1336366"/>
                          <a:pt x="1700346" y="1366736"/>
                        </a:cubicBezTo>
                        <a:cubicBezTo>
                          <a:pt x="1487084" y="1397106"/>
                          <a:pt x="1451541" y="1337889"/>
                          <a:pt x="1244459" y="1366736"/>
                        </a:cubicBezTo>
                        <a:cubicBezTo>
                          <a:pt x="1037377" y="1395583"/>
                          <a:pt x="864642" y="1327528"/>
                          <a:pt x="683368" y="1366736"/>
                        </a:cubicBezTo>
                        <a:cubicBezTo>
                          <a:pt x="307594" y="1341360"/>
                          <a:pt x="-35315" y="1106110"/>
                          <a:pt x="0" y="683368"/>
                        </a:cubicBezTo>
                        <a:close/>
                      </a:path>
                      <a:path w="2869659" h="1366736" stroke="0" extrusionOk="0">
                        <a:moveTo>
                          <a:pt x="0" y="683368"/>
                        </a:moveTo>
                        <a:cubicBezTo>
                          <a:pt x="-28559" y="271870"/>
                          <a:pt x="339231" y="-10302"/>
                          <a:pt x="683368" y="0"/>
                        </a:cubicBezTo>
                        <a:cubicBezTo>
                          <a:pt x="840726" y="-3824"/>
                          <a:pt x="959344" y="27312"/>
                          <a:pt x="1139255" y="0"/>
                        </a:cubicBezTo>
                        <a:cubicBezTo>
                          <a:pt x="1319166" y="-27312"/>
                          <a:pt x="1468400" y="11525"/>
                          <a:pt x="1610171" y="0"/>
                        </a:cubicBezTo>
                        <a:cubicBezTo>
                          <a:pt x="1751942" y="-11525"/>
                          <a:pt x="1948187" y="57323"/>
                          <a:pt x="2186291" y="0"/>
                        </a:cubicBezTo>
                        <a:cubicBezTo>
                          <a:pt x="2611391" y="29500"/>
                          <a:pt x="2829329" y="389288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792814" y="1038786"/>
                          <a:pt x="2524108" y="1337117"/>
                          <a:pt x="2186291" y="1366736"/>
                        </a:cubicBezTo>
                        <a:cubicBezTo>
                          <a:pt x="2004330" y="1426025"/>
                          <a:pt x="1879834" y="1317392"/>
                          <a:pt x="1685317" y="1366736"/>
                        </a:cubicBezTo>
                        <a:cubicBezTo>
                          <a:pt x="1490800" y="1416080"/>
                          <a:pt x="1327276" y="1351826"/>
                          <a:pt x="1199372" y="1366736"/>
                        </a:cubicBezTo>
                        <a:cubicBezTo>
                          <a:pt x="1071469" y="1381646"/>
                          <a:pt x="913163" y="1308039"/>
                          <a:pt x="683368" y="1366736"/>
                        </a:cubicBezTo>
                        <a:cubicBezTo>
                          <a:pt x="363149" y="1434088"/>
                          <a:pt x="-8562" y="1035012"/>
                          <a:pt x="0" y="68336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id="{2D1535C5-7C88-6BBF-BB2E-AC938D420117}"/>
              </a:ext>
            </a:extLst>
          </p:cNvPr>
          <p:cNvGrpSpPr/>
          <p:nvPr/>
        </p:nvGrpSpPr>
        <p:grpSpPr>
          <a:xfrm>
            <a:off x="510030" y="4616116"/>
            <a:ext cx="3861881" cy="807858"/>
            <a:chOff x="398834" y="3705776"/>
            <a:chExt cx="3861881" cy="807858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AF28D70C-6B1A-2C56-990C-68ED67CC09EE}"/>
                </a:ext>
              </a:extLst>
            </p:cNvPr>
            <p:cNvGrpSpPr/>
            <p:nvPr/>
          </p:nvGrpSpPr>
          <p:grpSpPr>
            <a:xfrm>
              <a:off x="398834" y="3705776"/>
              <a:ext cx="3861881" cy="807858"/>
              <a:chOff x="398834" y="3705776"/>
              <a:chExt cx="4621596" cy="807858"/>
            </a:xfrm>
          </p:grpSpPr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A2435A95-61E0-4556-C269-0F4C83E5D700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FE3269C0-D288-F26A-B9B3-B0E5BA65ECB3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A</a:t>
                </a:r>
              </a:p>
            </p:txBody>
          </p:sp>
        </p:grp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574B97B6-A462-F373-2DE8-4FBF7CEA2858}"/>
                </a:ext>
              </a:extLst>
            </p:cNvPr>
            <p:cNvSpPr txBox="1"/>
            <p:nvPr/>
          </p:nvSpPr>
          <p:spPr>
            <a:xfrm>
              <a:off x="1371600" y="3774106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c">
            <a:extLst>
              <a:ext uri="{FF2B5EF4-FFF2-40B4-BE49-F238E27FC236}">
                <a16:creationId xmlns:a16="http://schemas.microsoft.com/office/drawing/2014/main" id="{003B76DE-6047-14A7-F847-4CC01607C624}"/>
              </a:ext>
            </a:extLst>
          </p:cNvPr>
          <p:cNvGrpSpPr/>
          <p:nvPr/>
        </p:nvGrpSpPr>
        <p:grpSpPr>
          <a:xfrm>
            <a:off x="519358" y="5692689"/>
            <a:ext cx="3861881" cy="807858"/>
            <a:chOff x="408162" y="4782349"/>
            <a:chExt cx="3861881" cy="8078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B21F6E45-0467-00FC-EE36-C77D6C03A6C8}"/>
                </a:ext>
              </a:extLst>
            </p:cNvPr>
            <p:cNvGrpSpPr/>
            <p:nvPr/>
          </p:nvGrpSpPr>
          <p:grpSpPr>
            <a:xfrm>
              <a:off x="408162" y="4782349"/>
              <a:ext cx="3861881" cy="807858"/>
              <a:chOff x="398834" y="3705776"/>
              <a:chExt cx="4621596" cy="807858"/>
            </a:xfrm>
          </p:grpSpPr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6A130F72-89EE-46C1-E54A-265BB59E9292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4DA5275E-57BB-0C85-BC1A-AB15B6D21017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C</a:t>
                </a: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5D0DB6AB-5D4F-6121-2479-DD646CCC0625}"/>
                </a:ext>
              </a:extLst>
            </p:cNvPr>
            <p:cNvSpPr txBox="1"/>
            <p:nvPr/>
          </p:nvSpPr>
          <p:spPr>
            <a:xfrm>
              <a:off x="1439695" y="4881324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Chải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tóc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b">
            <a:extLst>
              <a:ext uri="{FF2B5EF4-FFF2-40B4-BE49-F238E27FC236}">
                <a16:creationId xmlns:a16="http://schemas.microsoft.com/office/drawing/2014/main" id="{A95428CB-3F5E-08AF-0F7E-47704C983F27}"/>
              </a:ext>
            </a:extLst>
          </p:cNvPr>
          <p:cNvGrpSpPr/>
          <p:nvPr/>
        </p:nvGrpSpPr>
        <p:grpSpPr>
          <a:xfrm>
            <a:off x="4652347" y="4651683"/>
            <a:ext cx="3918952" cy="807858"/>
            <a:chOff x="4598222" y="3701745"/>
            <a:chExt cx="3918952" cy="807858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9B5D865F-EC28-E544-FA90-4B6C2A34938C}"/>
                </a:ext>
              </a:extLst>
            </p:cNvPr>
            <p:cNvGrpSpPr/>
            <p:nvPr/>
          </p:nvGrpSpPr>
          <p:grpSpPr>
            <a:xfrm>
              <a:off x="4598222" y="3701745"/>
              <a:ext cx="3861881" cy="807858"/>
              <a:chOff x="398834" y="3705776"/>
              <a:chExt cx="4621596" cy="807858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FFF6FC2D-20F3-996B-D35E-F37DC8E9DE33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B07B46BD-3A61-BD1C-5658-8E3EC6B38BE4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B</a:t>
                </a:r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1D686CBC-B68B-0E17-B0F7-C04F2FE90F6C}"/>
                </a:ext>
              </a:extLst>
            </p:cNvPr>
            <p:cNvSpPr txBox="1"/>
            <p:nvPr/>
          </p:nvSpPr>
          <p:spPr>
            <a:xfrm>
              <a:off x="5696154" y="3751463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d">
            <a:extLst>
              <a:ext uri="{FF2B5EF4-FFF2-40B4-BE49-F238E27FC236}">
                <a16:creationId xmlns:a16="http://schemas.microsoft.com/office/drawing/2014/main" id="{3D66166F-8236-E302-A483-45778585F97A}"/>
              </a:ext>
            </a:extLst>
          </p:cNvPr>
          <p:cNvGrpSpPr/>
          <p:nvPr/>
        </p:nvGrpSpPr>
        <p:grpSpPr>
          <a:xfrm>
            <a:off x="4709418" y="5656073"/>
            <a:ext cx="3973077" cy="807858"/>
            <a:chOff x="4598222" y="4745733"/>
            <a:chExt cx="3973077" cy="807858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68CE1EA0-5FD8-4BC3-83FB-550C403EAB1A}"/>
                </a:ext>
              </a:extLst>
            </p:cNvPr>
            <p:cNvGrpSpPr/>
            <p:nvPr/>
          </p:nvGrpSpPr>
          <p:grpSpPr>
            <a:xfrm>
              <a:off x="4598222" y="4745733"/>
              <a:ext cx="3861881" cy="807858"/>
              <a:chOff x="398834" y="3705776"/>
              <a:chExt cx="4621596" cy="807858"/>
            </a:xfrm>
          </p:grpSpPr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E998112-9D6A-2257-553A-8A7044B46BCD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8F409E05-8DBA-74FA-FE03-1EF397AC88AF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D</a:t>
                </a:r>
              </a:p>
            </p:txBody>
          </p:sp>
        </p:grp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CCC542A8-DB33-3895-191B-354B1B73AEC1}"/>
                </a:ext>
              </a:extLst>
            </p:cNvPr>
            <p:cNvSpPr txBox="1"/>
            <p:nvPr/>
          </p:nvSpPr>
          <p:spPr>
            <a:xfrm>
              <a:off x="5750279" y="4795451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Lau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3DE91FEE-E26A-0666-6154-56A6469EA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020" y="1738820"/>
            <a:ext cx="3877392" cy="156071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8952A0B5-EB28-1594-892A-23040EB12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38820"/>
            <a:ext cx="3877392" cy="1554615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6A8CF26-A363-8401-B69C-9CBCD2B3E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100" y="1737804"/>
            <a:ext cx="3877392" cy="1554615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2204C7D5-6B84-9B24-BE84-5172F5ED7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43562"/>
            <a:ext cx="38773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55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5F481761-8314-F7A1-6269-0BA51AAD8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" y="0"/>
            <a:ext cx="12034189" cy="45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78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772A48E5-8C61-FA42-3309-917C617CBB9F}"/>
              </a:ext>
            </a:extLst>
          </p:cNvPr>
          <p:cNvSpPr/>
          <p:nvPr/>
        </p:nvSpPr>
        <p:spPr>
          <a:xfrm flipH="1">
            <a:off x="593448" y="1597053"/>
            <a:ext cx="3372266" cy="5260947"/>
          </a:xfrm>
          <a:custGeom>
            <a:avLst/>
            <a:gdLst/>
            <a:ahLst/>
            <a:cxnLst/>
            <a:rect l="l" t="t" r="r" b="b"/>
            <a:pathLst>
              <a:path w="2805779" h="4114800">
                <a:moveTo>
                  <a:pt x="0" y="0"/>
                </a:moveTo>
                <a:lnTo>
                  <a:pt x="2805779" y="0"/>
                </a:lnTo>
                <a:lnTo>
                  <a:pt x="28057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48" name="Hình ảnh 47">
            <a:extLst>
              <a:ext uri="{FF2B5EF4-FFF2-40B4-BE49-F238E27FC236}">
                <a16:creationId xmlns:a16="http://schemas.microsoft.com/office/drawing/2014/main" id="{5F481761-8314-F7A1-6269-0BA51AAD8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62244"/>
            <a:ext cx="4849941" cy="1832594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A47ABBDF-D8B0-1BBC-3F69-332AF422D965}"/>
              </a:ext>
            </a:extLst>
          </p:cNvPr>
          <p:cNvGrpSpPr/>
          <p:nvPr/>
        </p:nvGrpSpPr>
        <p:grpSpPr>
          <a:xfrm>
            <a:off x="4542183" y="248478"/>
            <a:ext cx="7444407" cy="3846444"/>
            <a:chOff x="4542183" y="248478"/>
            <a:chExt cx="7444407" cy="3846444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8ED96402-4BC3-B91D-934E-4BC2EDEFE76D}"/>
                </a:ext>
              </a:extLst>
            </p:cNvPr>
            <p:cNvSpPr/>
            <p:nvPr/>
          </p:nvSpPr>
          <p:spPr>
            <a:xfrm>
              <a:off x="4542183" y="248478"/>
              <a:ext cx="7444407" cy="3846444"/>
            </a:xfrm>
            <a:prstGeom prst="cloudCallout">
              <a:avLst>
                <a:gd name="adj1" fmla="val -64292"/>
                <a:gd name="adj2" fmla="val 2929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dirty="0">
                <a:solidFill>
                  <a:srgbClr val="663300"/>
                </a:solidFill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F9755871-6E32-4ACD-DCEB-671C9D70CF33}"/>
                </a:ext>
              </a:extLst>
            </p:cNvPr>
            <p:cNvSpPr txBox="1"/>
            <p:nvPr/>
          </p:nvSpPr>
          <p:spPr>
            <a:xfrm>
              <a:off x="4660491" y="1480609"/>
              <a:ext cx="7326099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Xin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chào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các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bạn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,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mình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là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Phúc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hôm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nay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các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bạn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hãy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giúp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mình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trồng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những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bông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hoa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cho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mùa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hè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sắp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đến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 </a:t>
              </a:r>
              <a:r>
                <a:rPr lang="en-US" sz="3600" dirty="0" err="1">
                  <a:solidFill>
                    <a:srgbClr val="663300"/>
                  </a:solidFill>
                  <a:latin typeface="SAYURI - Smol Kitty Boi" pitchFamily="2" charset="0"/>
                </a:rPr>
                <a:t>nhé</a:t>
              </a:r>
              <a:r>
                <a:rPr lang="en-US" sz="3600" dirty="0">
                  <a:solidFill>
                    <a:srgbClr val="663300"/>
                  </a:solidFill>
                  <a:latin typeface="SAYURI - Smol Kitty Boi" pitchFamily="2" charset="0"/>
                </a:rPr>
                <a:t>!</a:t>
              </a:r>
              <a:endParaRPr lang="vi-VN" sz="3600" dirty="0">
                <a:solidFill>
                  <a:srgbClr val="66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756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A451803-E244-E6CA-6D1F-A79DDF10A9D6}"/>
              </a:ext>
            </a:extLst>
          </p:cNvPr>
          <p:cNvSpPr/>
          <p:nvPr/>
        </p:nvSpPr>
        <p:spPr>
          <a:xfrm>
            <a:off x="1739348" y="477078"/>
            <a:ext cx="9978887" cy="6072809"/>
          </a:xfrm>
          <a:custGeom>
            <a:avLst/>
            <a:gdLst>
              <a:gd name="connsiteX0" fmla="*/ 0 w 9978887"/>
              <a:gd name="connsiteY0" fmla="*/ 1012155 h 6072809"/>
              <a:gd name="connsiteX1" fmla="*/ 1012155 w 9978887"/>
              <a:gd name="connsiteY1" fmla="*/ 0 h 6072809"/>
              <a:gd name="connsiteX2" fmla="*/ 1659885 w 9978887"/>
              <a:gd name="connsiteY2" fmla="*/ 0 h 6072809"/>
              <a:gd name="connsiteX3" fmla="*/ 2148523 w 9978887"/>
              <a:gd name="connsiteY3" fmla="*/ 0 h 6072809"/>
              <a:gd name="connsiteX4" fmla="*/ 2716707 w 9978887"/>
              <a:gd name="connsiteY4" fmla="*/ 0 h 6072809"/>
              <a:gd name="connsiteX5" fmla="*/ 3364437 w 9978887"/>
              <a:gd name="connsiteY5" fmla="*/ 0 h 6072809"/>
              <a:gd name="connsiteX6" fmla="*/ 3693984 w 9978887"/>
              <a:gd name="connsiteY6" fmla="*/ 0 h 6072809"/>
              <a:gd name="connsiteX7" fmla="*/ 4023531 w 9978887"/>
              <a:gd name="connsiteY7" fmla="*/ 0 h 6072809"/>
              <a:gd name="connsiteX8" fmla="*/ 4353077 w 9978887"/>
              <a:gd name="connsiteY8" fmla="*/ 0 h 6072809"/>
              <a:gd name="connsiteX9" fmla="*/ 4762170 w 9978887"/>
              <a:gd name="connsiteY9" fmla="*/ 0 h 6072809"/>
              <a:gd name="connsiteX10" fmla="*/ 5250808 w 9978887"/>
              <a:gd name="connsiteY10" fmla="*/ 0 h 6072809"/>
              <a:gd name="connsiteX11" fmla="*/ 5898538 w 9978887"/>
              <a:gd name="connsiteY11" fmla="*/ 0 h 6072809"/>
              <a:gd name="connsiteX12" fmla="*/ 6546268 w 9978887"/>
              <a:gd name="connsiteY12" fmla="*/ 0 h 6072809"/>
              <a:gd name="connsiteX13" fmla="*/ 7193998 w 9978887"/>
              <a:gd name="connsiteY13" fmla="*/ 0 h 6072809"/>
              <a:gd name="connsiteX14" fmla="*/ 7841728 w 9978887"/>
              <a:gd name="connsiteY14" fmla="*/ 0 h 6072809"/>
              <a:gd name="connsiteX15" fmla="*/ 8250820 w 9978887"/>
              <a:gd name="connsiteY15" fmla="*/ 0 h 6072809"/>
              <a:gd name="connsiteX16" fmla="*/ 8966732 w 9978887"/>
              <a:gd name="connsiteY16" fmla="*/ 0 h 6072809"/>
              <a:gd name="connsiteX17" fmla="*/ 9978887 w 9978887"/>
              <a:gd name="connsiteY17" fmla="*/ 1012155 h 6072809"/>
              <a:gd name="connsiteX18" fmla="*/ 9978887 w 9978887"/>
              <a:gd name="connsiteY18" fmla="*/ 1550027 h 6072809"/>
              <a:gd name="connsiteX19" fmla="*/ 9978887 w 9978887"/>
              <a:gd name="connsiteY19" fmla="*/ 2047414 h 6072809"/>
              <a:gd name="connsiteX20" fmla="*/ 9978887 w 9978887"/>
              <a:gd name="connsiteY20" fmla="*/ 2504316 h 6072809"/>
              <a:gd name="connsiteX21" fmla="*/ 9978887 w 9978887"/>
              <a:gd name="connsiteY21" fmla="*/ 3001703 h 6072809"/>
              <a:gd name="connsiteX22" fmla="*/ 9978887 w 9978887"/>
              <a:gd name="connsiteY22" fmla="*/ 3580060 h 6072809"/>
              <a:gd name="connsiteX23" fmla="*/ 9978887 w 9978887"/>
              <a:gd name="connsiteY23" fmla="*/ 4036962 h 6072809"/>
              <a:gd name="connsiteX24" fmla="*/ 9978887 w 9978887"/>
              <a:gd name="connsiteY24" fmla="*/ 5060654 h 6072809"/>
              <a:gd name="connsiteX25" fmla="*/ 8966732 w 9978887"/>
              <a:gd name="connsiteY25" fmla="*/ 6072809 h 6072809"/>
              <a:gd name="connsiteX26" fmla="*/ 8398548 w 9978887"/>
              <a:gd name="connsiteY26" fmla="*/ 6072809 h 6072809"/>
              <a:gd name="connsiteX27" fmla="*/ 7989455 w 9978887"/>
              <a:gd name="connsiteY27" fmla="*/ 6072809 h 6072809"/>
              <a:gd name="connsiteX28" fmla="*/ 7421271 w 9978887"/>
              <a:gd name="connsiteY28" fmla="*/ 6072809 h 6072809"/>
              <a:gd name="connsiteX29" fmla="*/ 6932633 w 9978887"/>
              <a:gd name="connsiteY29" fmla="*/ 6072809 h 6072809"/>
              <a:gd name="connsiteX30" fmla="*/ 6603086 w 9978887"/>
              <a:gd name="connsiteY30" fmla="*/ 6072809 h 6072809"/>
              <a:gd name="connsiteX31" fmla="*/ 6034902 w 9978887"/>
              <a:gd name="connsiteY31" fmla="*/ 6072809 h 6072809"/>
              <a:gd name="connsiteX32" fmla="*/ 5705355 w 9978887"/>
              <a:gd name="connsiteY32" fmla="*/ 6072809 h 6072809"/>
              <a:gd name="connsiteX33" fmla="*/ 5057626 w 9978887"/>
              <a:gd name="connsiteY33" fmla="*/ 6072809 h 6072809"/>
              <a:gd name="connsiteX34" fmla="*/ 4568987 w 9978887"/>
              <a:gd name="connsiteY34" fmla="*/ 6072809 h 6072809"/>
              <a:gd name="connsiteX35" fmla="*/ 3921257 w 9978887"/>
              <a:gd name="connsiteY35" fmla="*/ 6072809 h 6072809"/>
              <a:gd name="connsiteX36" fmla="*/ 3353073 w 9978887"/>
              <a:gd name="connsiteY36" fmla="*/ 6072809 h 6072809"/>
              <a:gd name="connsiteX37" fmla="*/ 2864435 w 9978887"/>
              <a:gd name="connsiteY37" fmla="*/ 6072809 h 6072809"/>
              <a:gd name="connsiteX38" fmla="*/ 2216705 w 9978887"/>
              <a:gd name="connsiteY38" fmla="*/ 6072809 h 6072809"/>
              <a:gd name="connsiteX39" fmla="*/ 1807613 w 9978887"/>
              <a:gd name="connsiteY39" fmla="*/ 6072809 h 6072809"/>
              <a:gd name="connsiteX40" fmla="*/ 1012155 w 9978887"/>
              <a:gd name="connsiteY40" fmla="*/ 6072809 h 6072809"/>
              <a:gd name="connsiteX41" fmla="*/ 0 w 9978887"/>
              <a:gd name="connsiteY41" fmla="*/ 5060654 h 6072809"/>
              <a:gd name="connsiteX42" fmla="*/ 0 w 9978887"/>
              <a:gd name="connsiteY42" fmla="*/ 4441812 h 6072809"/>
              <a:gd name="connsiteX43" fmla="*/ 0 w 9978887"/>
              <a:gd name="connsiteY43" fmla="*/ 3863455 h 6072809"/>
              <a:gd name="connsiteX44" fmla="*/ 0 w 9978887"/>
              <a:gd name="connsiteY44" fmla="*/ 3325583 h 6072809"/>
              <a:gd name="connsiteX45" fmla="*/ 0 w 9978887"/>
              <a:gd name="connsiteY45" fmla="*/ 2747226 h 6072809"/>
              <a:gd name="connsiteX46" fmla="*/ 0 w 9978887"/>
              <a:gd name="connsiteY46" fmla="*/ 2290324 h 6072809"/>
              <a:gd name="connsiteX47" fmla="*/ 0 w 9978887"/>
              <a:gd name="connsiteY47" fmla="*/ 1833422 h 6072809"/>
              <a:gd name="connsiteX48" fmla="*/ 0 w 9978887"/>
              <a:gd name="connsiteY48" fmla="*/ 1012155 h 607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978887" h="6072809" fill="none" extrusionOk="0">
                <a:moveTo>
                  <a:pt x="0" y="1012155"/>
                </a:moveTo>
                <a:cubicBezTo>
                  <a:pt x="118206" y="453624"/>
                  <a:pt x="379679" y="106782"/>
                  <a:pt x="1012155" y="0"/>
                </a:cubicBezTo>
                <a:cubicBezTo>
                  <a:pt x="1179097" y="-49178"/>
                  <a:pt x="1405590" y="13408"/>
                  <a:pt x="1659885" y="0"/>
                </a:cubicBezTo>
                <a:cubicBezTo>
                  <a:pt x="1914180" y="-13408"/>
                  <a:pt x="1995398" y="6379"/>
                  <a:pt x="2148523" y="0"/>
                </a:cubicBezTo>
                <a:cubicBezTo>
                  <a:pt x="2301648" y="-6379"/>
                  <a:pt x="2458054" y="7317"/>
                  <a:pt x="2716707" y="0"/>
                </a:cubicBezTo>
                <a:cubicBezTo>
                  <a:pt x="2975360" y="-7317"/>
                  <a:pt x="3061166" y="53881"/>
                  <a:pt x="3364437" y="0"/>
                </a:cubicBezTo>
                <a:cubicBezTo>
                  <a:pt x="3667708" y="-53881"/>
                  <a:pt x="3572026" y="17924"/>
                  <a:pt x="3693984" y="0"/>
                </a:cubicBezTo>
                <a:cubicBezTo>
                  <a:pt x="3815942" y="-17924"/>
                  <a:pt x="3918133" y="39414"/>
                  <a:pt x="4023531" y="0"/>
                </a:cubicBezTo>
                <a:cubicBezTo>
                  <a:pt x="4128929" y="-39414"/>
                  <a:pt x="4248858" y="31061"/>
                  <a:pt x="4353077" y="0"/>
                </a:cubicBezTo>
                <a:cubicBezTo>
                  <a:pt x="4457296" y="-31061"/>
                  <a:pt x="4622131" y="12246"/>
                  <a:pt x="4762170" y="0"/>
                </a:cubicBezTo>
                <a:cubicBezTo>
                  <a:pt x="4902209" y="-12246"/>
                  <a:pt x="5017437" y="34266"/>
                  <a:pt x="5250808" y="0"/>
                </a:cubicBezTo>
                <a:cubicBezTo>
                  <a:pt x="5484179" y="-34266"/>
                  <a:pt x="5728399" y="39534"/>
                  <a:pt x="5898538" y="0"/>
                </a:cubicBezTo>
                <a:cubicBezTo>
                  <a:pt x="6068677" y="-39534"/>
                  <a:pt x="6369713" y="22676"/>
                  <a:pt x="6546268" y="0"/>
                </a:cubicBezTo>
                <a:cubicBezTo>
                  <a:pt x="6722823" y="-22676"/>
                  <a:pt x="6992930" y="37450"/>
                  <a:pt x="7193998" y="0"/>
                </a:cubicBezTo>
                <a:cubicBezTo>
                  <a:pt x="7395066" y="-37450"/>
                  <a:pt x="7588901" y="18734"/>
                  <a:pt x="7841728" y="0"/>
                </a:cubicBezTo>
                <a:cubicBezTo>
                  <a:pt x="8094555" y="-18734"/>
                  <a:pt x="8135828" y="31001"/>
                  <a:pt x="8250820" y="0"/>
                </a:cubicBezTo>
                <a:cubicBezTo>
                  <a:pt x="8365812" y="-31001"/>
                  <a:pt x="8790478" y="35430"/>
                  <a:pt x="8966732" y="0"/>
                </a:cubicBezTo>
                <a:cubicBezTo>
                  <a:pt x="9539365" y="-6871"/>
                  <a:pt x="9999033" y="457148"/>
                  <a:pt x="9978887" y="1012155"/>
                </a:cubicBezTo>
                <a:cubicBezTo>
                  <a:pt x="10038632" y="1273972"/>
                  <a:pt x="9937017" y="1334526"/>
                  <a:pt x="9978887" y="1550027"/>
                </a:cubicBezTo>
                <a:cubicBezTo>
                  <a:pt x="10020757" y="1765528"/>
                  <a:pt x="9932821" y="1870187"/>
                  <a:pt x="9978887" y="2047414"/>
                </a:cubicBezTo>
                <a:cubicBezTo>
                  <a:pt x="10024953" y="2224641"/>
                  <a:pt x="9931114" y="2291050"/>
                  <a:pt x="9978887" y="2504316"/>
                </a:cubicBezTo>
                <a:cubicBezTo>
                  <a:pt x="10026660" y="2717582"/>
                  <a:pt x="9943939" y="2867843"/>
                  <a:pt x="9978887" y="3001703"/>
                </a:cubicBezTo>
                <a:cubicBezTo>
                  <a:pt x="10013835" y="3135563"/>
                  <a:pt x="9966356" y="3394480"/>
                  <a:pt x="9978887" y="3580060"/>
                </a:cubicBezTo>
                <a:cubicBezTo>
                  <a:pt x="9991418" y="3765640"/>
                  <a:pt x="9959463" y="3857111"/>
                  <a:pt x="9978887" y="4036962"/>
                </a:cubicBezTo>
                <a:cubicBezTo>
                  <a:pt x="9998311" y="4216813"/>
                  <a:pt x="9861432" y="4663295"/>
                  <a:pt x="9978887" y="5060654"/>
                </a:cubicBezTo>
                <a:cubicBezTo>
                  <a:pt x="9916966" y="5617405"/>
                  <a:pt x="9630354" y="6089897"/>
                  <a:pt x="8966732" y="6072809"/>
                </a:cubicBezTo>
                <a:cubicBezTo>
                  <a:pt x="8726063" y="6131114"/>
                  <a:pt x="8619622" y="6062700"/>
                  <a:pt x="8398548" y="6072809"/>
                </a:cubicBezTo>
                <a:cubicBezTo>
                  <a:pt x="8177474" y="6082918"/>
                  <a:pt x="8191022" y="6026708"/>
                  <a:pt x="7989455" y="6072809"/>
                </a:cubicBezTo>
                <a:cubicBezTo>
                  <a:pt x="7787888" y="6118910"/>
                  <a:pt x="7642065" y="6067490"/>
                  <a:pt x="7421271" y="6072809"/>
                </a:cubicBezTo>
                <a:cubicBezTo>
                  <a:pt x="7200477" y="6078128"/>
                  <a:pt x="7033512" y="6015338"/>
                  <a:pt x="6932633" y="6072809"/>
                </a:cubicBezTo>
                <a:cubicBezTo>
                  <a:pt x="6831754" y="6130280"/>
                  <a:pt x="6711863" y="6062999"/>
                  <a:pt x="6603086" y="6072809"/>
                </a:cubicBezTo>
                <a:cubicBezTo>
                  <a:pt x="6494309" y="6082619"/>
                  <a:pt x="6259762" y="6070976"/>
                  <a:pt x="6034902" y="6072809"/>
                </a:cubicBezTo>
                <a:cubicBezTo>
                  <a:pt x="5810042" y="6074642"/>
                  <a:pt x="5828100" y="6038269"/>
                  <a:pt x="5705355" y="6072809"/>
                </a:cubicBezTo>
                <a:cubicBezTo>
                  <a:pt x="5582610" y="6107349"/>
                  <a:pt x="5297386" y="6071618"/>
                  <a:pt x="5057626" y="6072809"/>
                </a:cubicBezTo>
                <a:cubicBezTo>
                  <a:pt x="4817866" y="6074000"/>
                  <a:pt x="4735549" y="6047738"/>
                  <a:pt x="4568987" y="6072809"/>
                </a:cubicBezTo>
                <a:cubicBezTo>
                  <a:pt x="4402425" y="6097880"/>
                  <a:pt x="4063363" y="6002678"/>
                  <a:pt x="3921257" y="6072809"/>
                </a:cubicBezTo>
                <a:cubicBezTo>
                  <a:pt x="3779151" y="6142940"/>
                  <a:pt x="3481261" y="6008084"/>
                  <a:pt x="3353073" y="6072809"/>
                </a:cubicBezTo>
                <a:cubicBezTo>
                  <a:pt x="3224885" y="6137534"/>
                  <a:pt x="2983751" y="6021342"/>
                  <a:pt x="2864435" y="6072809"/>
                </a:cubicBezTo>
                <a:cubicBezTo>
                  <a:pt x="2745119" y="6124276"/>
                  <a:pt x="2509504" y="6010918"/>
                  <a:pt x="2216705" y="6072809"/>
                </a:cubicBezTo>
                <a:cubicBezTo>
                  <a:pt x="1923906" y="6134700"/>
                  <a:pt x="1983207" y="6032310"/>
                  <a:pt x="1807613" y="6072809"/>
                </a:cubicBezTo>
                <a:cubicBezTo>
                  <a:pt x="1632019" y="6113308"/>
                  <a:pt x="1238971" y="6071453"/>
                  <a:pt x="1012155" y="6072809"/>
                </a:cubicBezTo>
                <a:cubicBezTo>
                  <a:pt x="525703" y="6085400"/>
                  <a:pt x="65725" y="5566560"/>
                  <a:pt x="0" y="5060654"/>
                </a:cubicBezTo>
                <a:cubicBezTo>
                  <a:pt x="-74241" y="4915542"/>
                  <a:pt x="44802" y="4592356"/>
                  <a:pt x="0" y="4441812"/>
                </a:cubicBezTo>
                <a:cubicBezTo>
                  <a:pt x="-44802" y="4291268"/>
                  <a:pt x="25004" y="4092197"/>
                  <a:pt x="0" y="3863455"/>
                </a:cubicBezTo>
                <a:cubicBezTo>
                  <a:pt x="-25004" y="3634713"/>
                  <a:pt x="3332" y="3435815"/>
                  <a:pt x="0" y="3325583"/>
                </a:cubicBezTo>
                <a:cubicBezTo>
                  <a:pt x="-3332" y="3215351"/>
                  <a:pt x="61645" y="2928702"/>
                  <a:pt x="0" y="2747226"/>
                </a:cubicBezTo>
                <a:cubicBezTo>
                  <a:pt x="-61645" y="2565750"/>
                  <a:pt x="2376" y="2399687"/>
                  <a:pt x="0" y="2290324"/>
                </a:cubicBezTo>
                <a:cubicBezTo>
                  <a:pt x="-2376" y="2180961"/>
                  <a:pt x="15512" y="2039667"/>
                  <a:pt x="0" y="1833422"/>
                </a:cubicBezTo>
                <a:cubicBezTo>
                  <a:pt x="-15512" y="1627177"/>
                  <a:pt x="95140" y="1210987"/>
                  <a:pt x="0" y="1012155"/>
                </a:cubicBezTo>
                <a:close/>
              </a:path>
              <a:path w="9978887" h="6072809" stroke="0" extrusionOk="0">
                <a:moveTo>
                  <a:pt x="0" y="1012155"/>
                </a:moveTo>
                <a:cubicBezTo>
                  <a:pt x="458" y="360641"/>
                  <a:pt x="391673" y="51588"/>
                  <a:pt x="1012155" y="0"/>
                </a:cubicBezTo>
                <a:cubicBezTo>
                  <a:pt x="1227015" y="-27547"/>
                  <a:pt x="1300484" y="67469"/>
                  <a:pt x="1580339" y="0"/>
                </a:cubicBezTo>
                <a:cubicBezTo>
                  <a:pt x="1860194" y="-67469"/>
                  <a:pt x="1906734" y="2077"/>
                  <a:pt x="2148523" y="0"/>
                </a:cubicBezTo>
                <a:cubicBezTo>
                  <a:pt x="2390312" y="-2077"/>
                  <a:pt x="2544246" y="17674"/>
                  <a:pt x="2716707" y="0"/>
                </a:cubicBezTo>
                <a:cubicBezTo>
                  <a:pt x="2889168" y="-17674"/>
                  <a:pt x="3223624" y="68253"/>
                  <a:pt x="3364437" y="0"/>
                </a:cubicBezTo>
                <a:cubicBezTo>
                  <a:pt x="3505250" y="-68253"/>
                  <a:pt x="3672997" y="57183"/>
                  <a:pt x="3853075" y="0"/>
                </a:cubicBezTo>
                <a:cubicBezTo>
                  <a:pt x="4033153" y="-57183"/>
                  <a:pt x="4060595" y="3848"/>
                  <a:pt x="4262168" y="0"/>
                </a:cubicBezTo>
                <a:cubicBezTo>
                  <a:pt x="4463741" y="-3848"/>
                  <a:pt x="4519595" y="27766"/>
                  <a:pt x="4671260" y="0"/>
                </a:cubicBezTo>
                <a:cubicBezTo>
                  <a:pt x="4822925" y="-27766"/>
                  <a:pt x="5058528" y="52361"/>
                  <a:pt x="5239444" y="0"/>
                </a:cubicBezTo>
                <a:cubicBezTo>
                  <a:pt x="5420360" y="-52361"/>
                  <a:pt x="5484093" y="1318"/>
                  <a:pt x="5568991" y="0"/>
                </a:cubicBezTo>
                <a:cubicBezTo>
                  <a:pt x="5653889" y="-1318"/>
                  <a:pt x="5819189" y="22917"/>
                  <a:pt x="5978084" y="0"/>
                </a:cubicBezTo>
                <a:cubicBezTo>
                  <a:pt x="6136979" y="-22917"/>
                  <a:pt x="6461843" y="5996"/>
                  <a:pt x="6625814" y="0"/>
                </a:cubicBezTo>
                <a:cubicBezTo>
                  <a:pt x="6789785" y="-5996"/>
                  <a:pt x="7105710" y="60529"/>
                  <a:pt x="7273543" y="0"/>
                </a:cubicBezTo>
                <a:cubicBezTo>
                  <a:pt x="7441376" y="-60529"/>
                  <a:pt x="7585336" y="36443"/>
                  <a:pt x="7762182" y="0"/>
                </a:cubicBezTo>
                <a:cubicBezTo>
                  <a:pt x="7939028" y="-36443"/>
                  <a:pt x="8037965" y="24413"/>
                  <a:pt x="8250820" y="0"/>
                </a:cubicBezTo>
                <a:cubicBezTo>
                  <a:pt x="8463675" y="-24413"/>
                  <a:pt x="8698047" y="15719"/>
                  <a:pt x="8966732" y="0"/>
                </a:cubicBezTo>
                <a:cubicBezTo>
                  <a:pt x="9546118" y="-23159"/>
                  <a:pt x="10066937" y="374932"/>
                  <a:pt x="9978887" y="1012155"/>
                </a:cubicBezTo>
                <a:cubicBezTo>
                  <a:pt x="10033634" y="1123240"/>
                  <a:pt x="9963554" y="1289850"/>
                  <a:pt x="9978887" y="1509542"/>
                </a:cubicBezTo>
                <a:cubicBezTo>
                  <a:pt x="9994220" y="1729234"/>
                  <a:pt x="9960806" y="1816033"/>
                  <a:pt x="9978887" y="2006929"/>
                </a:cubicBezTo>
                <a:cubicBezTo>
                  <a:pt x="9996968" y="2197825"/>
                  <a:pt x="9953914" y="2391799"/>
                  <a:pt x="9978887" y="2504316"/>
                </a:cubicBezTo>
                <a:cubicBezTo>
                  <a:pt x="10003860" y="2616833"/>
                  <a:pt x="9950841" y="2804011"/>
                  <a:pt x="9978887" y="3001703"/>
                </a:cubicBezTo>
                <a:cubicBezTo>
                  <a:pt x="10006933" y="3199395"/>
                  <a:pt x="9962033" y="3357932"/>
                  <a:pt x="9978887" y="3499090"/>
                </a:cubicBezTo>
                <a:cubicBezTo>
                  <a:pt x="9995741" y="3640248"/>
                  <a:pt x="9954933" y="3862043"/>
                  <a:pt x="9978887" y="4036962"/>
                </a:cubicBezTo>
                <a:cubicBezTo>
                  <a:pt x="10002841" y="4211881"/>
                  <a:pt x="9966373" y="4401169"/>
                  <a:pt x="9978887" y="4534349"/>
                </a:cubicBezTo>
                <a:cubicBezTo>
                  <a:pt x="9991401" y="4667529"/>
                  <a:pt x="9922643" y="4825625"/>
                  <a:pt x="9978887" y="5060654"/>
                </a:cubicBezTo>
                <a:cubicBezTo>
                  <a:pt x="9873910" y="5679467"/>
                  <a:pt x="9544542" y="6086177"/>
                  <a:pt x="8966732" y="6072809"/>
                </a:cubicBezTo>
                <a:cubicBezTo>
                  <a:pt x="8750232" y="6109683"/>
                  <a:pt x="8478181" y="6058242"/>
                  <a:pt x="8319002" y="6072809"/>
                </a:cubicBezTo>
                <a:cubicBezTo>
                  <a:pt x="8159823" y="6087376"/>
                  <a:pt x="8038071" y="6054504"/>
                  <a:pt x="7830364" y="6072809"/>
                </a:cubicBezTo>
                <a:cubicBezTo>
                  <a:pt x="7622657" y="6091114"/>
                  <a:pt x="7365729" y="6003808"/>
                  <a:pt x="7182634" y="6072809"/>
                </a:cubicBezTo>
                <a:cubicBezTo>
                  <a:pt x="6999539" y="6141810"/>
                  <a:pt x="6777758" y="6051349"/>
                  <a:pt x="6534904" y="6072809"/>
                </a:cubicBezTo>
                <a:cubicBezTo>
                  <a:pt x="6292050" y="6094269"/>
                  <a:pt x="6035942" y="6067166"/>
                  <a:pt x="5887174" y="6072809"/>
                </a:cubicBezTo>
                <a:cubicBezTo>
                  <a:pt x="5738406" y="6078452"/>
                  <a:pt x="5507220" y="6027000"/>
                  <a:pt x="5398536" y="6072809"/>
                </a:cubicBezTo>
                <a:cubicBezTo>
                  <a:pt x="5289852" y="6118618"/>
                  <a:pt x="4908613" y="6001334"/>
                  <a:pt x="4750806" y="6072809"/>
                </a:cubicBezTo>
                <a:cubicBezTo>
                  <a:pt x="4592999" y="6144284"/>
                  <a:pt x="4481449" y="6051361"/>
                  <a:pt x="4341714" y="6072809"/>
                </a:cubicBezTo>
                <a:cubicBezTo>
                  <a:pt x="4201979" y="6094257"/>
                  <a:pt x="3968495" y="6018352"/>
                  <a:pt x="3773530" y="6072809"/>
                </a:cubicBezTo>
                <a:cubicBezTo>
                  <a:pt x="3578565" y="6127266"/>
                  <a:pt x="3436859" y="6051769"/>
                  <a:pt x="3284891" y="6072809"/>
                </a:cubicBezTo>
                <a:cubicBezTo>
                  <a:pt x="3132923" y="6093849"/>
                  <a:pt x="2944919" y="6055391"/>
                  <a:pt x="2637161" y="6072809"/>
                </a:cubicBezTo>
                <a:cubicBezTo>
                  <a:pt x="2329403" y="6090227"/>
                  <a:pt x="2253307" y="6051087"/>
                  <a:pt x="2148523" y="6072809"/>
                </a:cubicBezTo>
                <a:cubicBezTo>
                  <a:pt x="2043739" y="6094531"/>
                  <a:pt x="1671251" y="6057617"/>
                  <a:pt x="1500793" y="6072809"/>
                </a:cubicBezTo>
                <a:cubicBezTo>
                  <a:pt x="1330335" y="6088001"/>
                  <a:pt x="1147096" y="6065820"/>
                  <a:pt x="1012155" y="6072809"/>
                </a:cubicBezTo>
                <a:cubicBezTo>
                  <a:pt x="374522" y="5999131"/>
                  <a:pt x="-85742" y="5570217"/>
                  <a:pt x="0" y="5060654"/>
                </a:cubicBezTo>
                <a:cubicBezTo>
                  <a:pt x="-41286" y="4733284"/>
                  <a:pt x="78661" y="4535795"/>
                  <a:pt x="0" y="4401327"/>
                </a:cubicBezTo>
                <a:cubicBezTo>
                  <a:pt x="-78661" y="4266859"/>
                  <a:pt x="27575" y="4005378"/>
                  <a:pt x="0" y="3822970"/>
                </a:cubicBezTo>
                <a:cubicBezTo>
                  <a:pt x="-27575" y="3640562"/>
                  <a:pt x="1858" y="3540284"/>
                  <a:pt x="0" y="3366068"/>
                </a:cubicBezTo>
                <a:cubicBezTo>
                  <a:pt x="-1858" y="3191852"/>
                  <a:pt x="33157" y="3005185"/>
                  <a:pt x="0" y="2787711"/>
                </a:cubicBezTo>
                <a:cubicBezTo>
                  <a:pt x="-33157" y="2570237"/>
                  <a:pt x="8397" y="2358354"/>
                  <a:pt x="0" y="2249839"/>
                </a:cubicBezTo>
                <a:cubicBezTo>
                  <a:pt x="-8397" y="2141324"/>
                  <a:pt x="46241" y="1795605"/>
                  <a:pt x="0" y="1671482"/>
                </a:cubicBezTo>
                <a:cubicBezTo>
                  <a:pt x="-46241" y="1547359"/>
                  <a:pt x="7257" y="1253732"/>
                  <a:pt x="0" y="101215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663300"/>
            </a:solidFill>
            <a:extLst>
              <a:ext uri="{C807C97D-BFC1-408E-A445-0C87EB9F89A2}">
                <ask:lineSketchStyleProps xmlns:ask="http://schemas.microsoft.com/office/drawing/2018/sketchyshapes" sd="57213638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772A48E5-8C61-FA42-3309-917C617CBB9F}"/>
              </a:ext>
            </a:extLst>
          </p:cNvPr>
          <p:cNvSpPr/>
          <p:nvPr/>
        </p:nvSpPr>
        <p:spPr>
          <a:xfrm flipH="1">
            <a:off x="-400465" y="2186609"/>
            <a:ext cx="2835552" cy="4671391"/>
          </a:xfrm>
          <a:custGeom>
            <a:avLst/>
            <a:gdLst/>
            <a:ahLst/>
            <a:cxnLst/>
            <a:rect l="l" t="t" r="r" b="b"/>
            <a:pathLst>
              <a:path w="2805779" h="4114800">
                <a:moveTo>
                  <a:pt x="0" y="0"/>
                </a:moveTo>
                <a:lnTo>
                  <a:pt x="2805779" y="0"/>
                </a:lnTo>
                <a:lnTo>
                  <a:pt x="28057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48" name="Hình ảnh 47">
            <a:extLst>
              <a:ext uri="{FF2B5EF4-FFF2-40B4-BE49-F238E27FC236}">
                <a16:creationId xmlns:a16="http://schemas.microsoft.com/office/drawing/2014/main" id="{5F481761-8314-F7A1-6269-0BA51AAD8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62244"/>
            <a:ext cx="4849941" cy="183259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9755871-6E32-4ACD-DCEB-671C9D70CF33}"/>
              </a:ext>
            </a:extLst>
          </p:cNvPr>
          <p:cNvSpPr txBox="1"/>
          <p:nvPr/>
        </p:nvSpPr>
        <p:spPr>
          <a:xfrm>
            <a:off x="2435087" y="1214849"/>
            <a:ext cx="8965416" cy="497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Trong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024016-7B02-F50A-11FE-F027C3E16C04}"/>
              </a:ext>
            </a:extLst>
          </p:cNvPr>
          <p:cNvSpPr txBox="1"/>
          <p:nvPr/>
        </p:nvSpPr>
        <p:spPr>
          <a:xfrm>
            <a:off x="4795864" y="308113"/>
            <a:ext cx="629756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 NHƯ SAU:</a:t>
            </a:r>
          </a:p>
        </p:txBody>
      </p:sp>
    </p:spTree>
    <p:extLst>
      <p:ext uri="{BB962C8B-B14F-4D97-AF65-F5344CB8AC3E}">
        <p14:creationId xmlns:p14="http://schemas.microsoft.com/office/powerpoint/2010/main" val="1046089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772A48E5-8C61-FA42-3309-917C617CBB9F}"/>
              </a:ext>
            </a:extLst>
          </p:cNvPr>
          <p:cNvSpPr/>
          <p:nvPr/>
        </p:nvSpPr>
        <p:spPr>
          <a:xfrm flipH="1">
            <a:off x="-619127" y="2101174"/>
            <a:ext cx="2520432" cy="4064234"/>
          </a:xfrm>
          <a:custGeom>
            <a:avLst/>
            <a:gdLst/>
            <a:ahLst/>
            <a:cxnLst/>
            <a:rect l="l" t="t" r="r" b="b"/>
            <a:pathLst>
              <a:path w="2805779" h="4114800">
                <a:moveTo>
                  <a:pt x="0" y="0"/>
                </a:moveTo>
                <a:lnTo>
                  <a:pt x="2805779" y="0"/>
                </a:lnTo>
                <a:lnTo>
                  <a:pt x="28057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39" name="Hình ảnh 38">
            <a:hlinkClick r:id="rId4" action="ppaction://hlinksldjump"/>
            <a:extLst>
              <a:ext uri="{FF2B5EF4-FFF2-40B4-BE49-F238E27FC236}">
                <a16:creationId xmlns:a16="http://schemas.microsoft.com/office/drawing/2014/main" id="{0DC0CAD2-4D01-265D-F609-58BCAF987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786" y="4200886"/>
            <a:ext cx="1054699" cy="1298561"/>
          </a:xfrm>
          <a:prstGeom prst="rect">
            <a:avLst/>
          </a:prstGeom>
        </p:spPr>
      </p:pic>
      <p:pic>
        <p:nvPicPr>
          <p:cNvPr id="40" name="Hình ảnh 39">
            <a:hlinkClick r:id="rId6" action="ppaction://hlinksldjump"/>
            <a:extLst>
              <a:ext uri="{FF2B5EF4-FFF2-40B4-BE49-F238E27FC236}">
                <a16:creationId xmlns:a16="http://schemas.microsoft.com/office/drawing/2014/main" id="{6D56B10E-38FB-8488-181F-253AEA8CE6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015" y="4163436"/>
            <a:ext cx="1054699" cy="1298561"/>
          </a:xfrm>
          <a:prstGeom prst="rect">
            <a:avLst/>
          </a:prstGeom>
        </p:spPr>
      </p:pic>
      <p:pic>
        <p:nvPicPr>
          <p:cNvPr id="41" name="Hình ảnh 40">
            <a:hlinkClick r:id="rId8" action="ppaction://hlinksldjump"/>
            <a:extLst>
              <a:ext uri="{FF2B5EF4-FFF2-40B4-BE49-F238E27FC236}">
                <a16:creationId xmlns:a16="http://schemas.microsoft.com/office/drawing/2014/main" id="{769887E7-28F9-2AB8-E4CE-350D60DB9D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504" y="4094770"/>
            <a:ext cx="1048603" cy="1304657"/>
          </a:xfrm>
          <a:prstGeom prst="rect">
            <a:avLst/>
          </a:prstGeom>
        </p:spPr>
      </p:pic>
      <p:pic>
        <p:nvPicPr>
          <p:cNvPr id="42" name="Hình ảnh 41">
            <a:hlinkClick r:id="rId10" action="ppaction://hlinksldjump"/>
            <a:extLst>
              <a:ext uri="{FF2B5EF4-FFF2-40B4-BE49-F238E27FC236}">
                <a16:creationId xmlns:a16="http://schemas.microsoft.com/office/drawing/2014/main" id="{911FD8C1-FCA2-7B3D-23CA-0EA489E1ED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6558" y="4133291"/>
            <a:ext cx="1054699" cy="1298561"/>
          </a:xfrm>
          <a:prstGeom prst="rect">
            <a:avLst/>
          </a:prstGeom>
        </p:spPr>
      </p:pic>
      <p:pic>
        <p:nvPicPr>
          <p:cNvPr id="43" name="Hình ảnh 42">
            <a:hlinkClick r:id="rId12" action="ppaction://hlinksldjump"/>
            <a:extLst>
              <a:ext uri="{FF2B5EF4-FFF2-40B4-BE49-F238E27FC236}">
                <a16:creationId xmlns:a16="http://schemas.microsoft.com/office/drawing/2014/main" id="{BC2D3655-1B68-F900-3BEB-A669FD9BD9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34406" y="4100866"/>
            <a:ext cx="1054699" cy="1298561"/>
          </a:xfrm>
          <a:prstGeom prst="rect">
            <a:avLst/>
          </a:prstGeom>
        </p:spPr>
      </p:pic>
      <p:pic>
        <p:nvPicPr>
          <p:cNvPr id="44" name="Hình ảnh 43">
            <a:hlinkClick r:id="rId14" action="ppaction://hlinksldjump"/>
            <a:extLst>
              <a:ext uri="{FF2B5EF4-FFF2-40B4-BE49-F238E27FC236}">
                <a16:creationId xmlns:a16="http://schemas.microsoft.com/office/drawing/2014/main" id="{57EAF26E-DB5B-9067-CFCC-C2BE0EA8D5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6784" y="4315678"/>
            <a:ext cx="1054699" cy="1304657"/>
          </a:xfrm>
          <a:prstGeom prst="rect">
            <a:avLst/>
          </a:prstGeom>
        </p:spPr>
      </p:pic>
      <p:pic>
        <p:nvPicPr>
          <p:cNvPr id="45" name="Hình ảnh 44">
            <a:hlinkClick r:id="rId16" action="ppaction://hlinksldjump"/>
            <a:extLst>
              <a:ext uri="{FF2B5EF4-FFF2-40B4-BE49-F238E27FC236}">
                <a16:creationId xmlns:a16="http://schemas.microsoft.com/office/drawing/2014/main" id="{5B9F435F-BB18-8381-AE45-2398F96781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09296" y="4627974"/>
            <a:ext cx="1054699" cy="1298561"/>
          </a:xfrm>
          <a:prstGeom prst="rect">
            <a:avLst/>
          </a:prstGeom>
        </p:spPr>
      </p:pic>
      <p:sp>
        <p:nvSpPr>
          <p:cNvPr id="5" name="1">
            <a:extLst>
              <a:ext uri="{FF2B5EF4-FFF2-40B4-BE49-F238E27FC236}">
                <a16:creationId xmlns:a16="http://schemas.microsoft.com/office/drawing/2014/main" id="{F9E0D75C-2B17-12B0-2D57-130E788D4BFC}"/>
              </a:ext>
            </a:extLst>
          </p:cNvPr>
          <p:cNvSpPr/>
          <p:nvPr/>
        </p:nvSpPr>
        <p:spPr>
          <a:xfrm>
            <a:off x="2186418" y="2593882"/>
            <a:ext cx="1033437" cy="1670235"/>
          </a:xfrm>
          <a:custGeom>
            <a:avLst/>
            <a:gdLst/>
            <a:ahLst/>
            <a:cxnLst/>
            <a:rect l="l" t="t" r="r" b="b"/>
            <a:pathLst>
              <a:path w="2496079" h="4487334">
                <a:moveTo>
                  <a:pt x="0" y="0"/>
                </a:moveTo>
                <a:lnTo>
                  <a:pt x="2496079" y="0"/>
                </a:lnTo>
                <a:lnTo>
                  <a:pt x="2496079" y="4487333"/>
                </a:lnTo>
                <a:lnTo>
                  <a:pt x="0" y="448733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3" name="2">
            <a:extLst>
              <a:ext uri="{FF2B5EF4-FFF2-40B4-BE49-F238E27FC236}">
                <a16:creationId xmlns:a16="http://schemas.microsoft.com/office/drawing/2014/main" id="{A4B42464-154F-1240-4443-7E2B0910CE56}"/>
              </a:ext>
            </a:extLst>
          </p:cNvPr>
          <p:cNvSpPr/>
          <p:nvPr/>
        </p:nvSpPr>
        <p:spPr>
          <a:xfrm>
            <a:off x="3420322" y="2558162"/>
            <a:ext cx="1033437" cy="1670235"/>
          </a:xfrm>
          <a:custGeom>
            <a:avLst/>
            <a:gdLst/>
            <a:ahLst/>
            <a:cxnLst/>
            <a:rect l="l" t="t" r="r" b="b"/>
            <a:pathLst>
              <a:path w="2496079" h="4487334">
                <a:moveTo>
                  <a:pt x="0" y="0"/>
                </a:moveTo>
                <a:lnTo>
                  <a:pt x="2496079" y="0"/>
                </a:lnTo>
                <a:lnTo>
                  <a:pt x="2496079" y="4487333"/>
                </a:lnTo>
                <a:lnTo>
                  <a:pt x="0" y="448733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4" name="3">
            <a:extLst>
              <a:ext uri="{FF2B5EF4-FFF2-40B4-BE49-F238E27FC236}">
                <a16:creationId xmlns:a16="http://schemas.microsoft.com/office/drawing/2014/main" id="{E3F14A73-550B-C1FC-245C-DDC6B3B5A6AD}"/>
              </a:ext>
            </a:extLst>
          </p:cNvPr>
          <p:cNvSpPr/>
          <p:nvPr/>
        </p:nvSpPr>
        <p:spPr>
          <a:xfrm>
            <a:off x="4713811" y="2493201"/>
            <a:ext cx="1033437" cy="1670235"/>
          </a:xfrm>
          <a:custGeom>
            <a:avLst/>
            <a:gdLst/>
            <a:ahLst/>
            <a:cxnLst/>
            <a:rect l="l" t="t" r="r" b="b"/>
            <a:pathLst>
              <a:path w="2496079" h="4487334">
                <a:moveTo>
                  <a:pt x="0" y="0"/>
                </a:moveTo>
                <a:lnTo>
                  <a:pt x="2496079" y="0"/>
                </a:lnTo>
                <a:lnTo>
                  <a:pt x="2496079" y="4487333"/>
                </a:lnTo>
                <a:lnTo>
                  <a:pt x="0" y="448733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5" name="4">
            <a:extLst>
              <a:ext uri="{FF2B5EF4-FFF2-40B4-BE49-F238E27FC236}">
                <a16:creationId xmlns:a16="http://schemas.microsoft.com/office/drawing/2014/main" id="{1C518845-4278-3873-6A89-1FC48A94A3A7}"/>
              </a:ext>
            </a:extLst>
          </p:cNvPr>
          <p:cNvSpPr/>
          <p:nvPr/>
        </p:nvSpPr>
        <p:spPr>
          <a:xfrm>
            <a:off x="5972271" y="2530651"/>
            <a:ext cx="1033437" cy="1670235"/>
          </a:xfrm>
          <a:custGeom>
            <a:avLst/>
            <a:gdLst/>
            <a:ahLst/>
            <a:cxnLst/>
            <a:rect l="l" t="t" r="r" b="b"/>
            <a:pathLst>
              <a:path w="2496079" h="4487334">
                <a:moveTo>
                  <a:pt x="0" y="0"/>
                </a:moveTo>
                <a:lnTo>
                  <a:pt x="2496079" y="0"/>
                </a:lnTo>
                <a:lnTo>
                  <a:pt x="2496079" y="4487333"/>
                </a:lnTo>
                <a:lnTo>
                  <a:pt x="0" y="448733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6" name="5">
            <a:extLst>
              <a:ext uri="{FF2B5EF4-FFF2-40B4-BE49-F238E27FC236}">
                <a16:creationId xmlns:a16="http://schemas.microsoft.com/office/drawing/2014/main" id="{0E86FCEF-A38E-26CF-0FBC-C18C3AA83E68}"/>
              </a:ext>
            </a:extLst>
          </p:cNvPr>
          <p:cNvSpPr/>
          <p:nvPr/>
        </p:nvSpPr>
        <p:spPr>
          <a:xfrm>
            <a:off x="7146765" y="2493201"/>
            <a:ext cx="1033437" cy="1670235"/>
          </a:xfrm>
          <a:custGeom>
            <a:avLst/>
            <a:gdLst/>
            <a:ahLst/>
            <a:cxnLst/>
            <a:rect l="l" t="t" r="r" b="b"/>
            <a:pathLst>
              <a:path w="2496079" h="4487334">
                <a:moveTo>
                  <a:pt x="0" y="0"/>
                </a:moveTo>
                <a:lnTo>
                  <a:pt x="2496079" y="0"/>
                </a:lnTo>
                <a:lnTo>
                  <a:pt x="2496079" y="4487333"/>
                </a:lnTo>
                <a:lnTo>
                  <a:pt x="0" y="448733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7" name="6">
            <a:extLst>
              <a:ext uri="{FF2B5EF4-FFF2-40B4-BE49-F238E27FC236}">
                <a16:creationId xmlns:a16="http://schemas.microsoft.com/office/drawing/2014/main" id="{9088963B-2709-B46F-58F8-508A32B68E2D}"/>
              </a:ext>
            </a:extLst>
          </p:cNvPr>
          <p:cNvSpPr/>
          <p:nvPr/>
        </p:nvSpPr>
        <p:spPr>
          <a:xfrm>
            <a:off x="8397414" y="2730716"/>
            <a:ext cx="1033437" cy="1670235"/>
          </a:xfrm>
          <a:custGeom>
            <a:avLst/>
            <a:gdLst/>
            <a:ahLst/>
            <a:cxnLst/>
            <a:rect l="l" t="t" r="r" b="b"/>
            <a:pathLst>
              <a:path w="2496079" h="4487334">
                <a:moveTo>
                  <a:pt x="0" y="0"/>
                </a:moveTo>
                <a:lnTo>
                  <a:pt x="2496079" y="0"/>
                </a:lnTo>
                <a:lnTo>
                  <a:pt x="2496079" y="4487333"/>
                </a:lnTo>
                <a:lnTo>
                  <a:pt x="0" y="448733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8" name="7">
            <a:extLst>
              <a:ext uri="{FF2B5EF4-FFF2-40B4-BE49-F238E27FC236}">
                <a16:creationId xmlns:a16="http://schemas.microsoft.com/office/drawing/2014/main" id="{1F98A47E-CDB5-60E4-380F-9509AE56DECF}"/>
              </a:ext>
            </a:extLst>
          </p:cNvPr>
          <p:cNvSpPr/>
          <p:nvPr/>
        </p:nvSpPr>
        <p:spPr>
          <a:xfrm>
            <a:off x="9638013" y="3028953"/>
            <a:ext cx="1033437" cy="1670235"/>
          </a:xfrm>
          <a:custGeom>
            <a:avLst/>
            <a:gdLst/>
            <a:ahLst/>
            <a:cxnLst/>
            <a:rect l="l" t="t" r="r" b="b"/>
            <a:pathLst>
              <a:path w="2496079" h="4487334">
                <a:moveTo>
                  <a:pt x="0" y="0"/>
                </a:moveTo>
                <a:lnTo>
                  <a:pt x="2496079" y="0"/>
                </a:lnTo>
                <a:lnTo>
                  <a:pt x="2496079" y="4487333"/>
                </a:lnTo>
                <a:lnTo>
                  <a:pt x="0" y="448733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48" name="Hình ảnh 47">
            <a:hlinkClick r:id="" action="ppaction://noaction"/>
            <a:extLst>
              <a:ext uri="{FF2B5EF4-FFF2-40B4-BE49-F238E27FC236}">
                <a16:creationId xmlns:a16="http://schemas.microsoft.com/office/drawing/2014/main" id="{5F481761-8314-F7A1-6269-0BA51AAD828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20797" y="-779046"/>
            <a:ext cx="6663506" cy="2517866"/>
          </a:xfrm>
          <a:prstGeom prst="rect">
            <a:avLst/>
          </a:prstGeom>
        </p:spPr>
      </p:pic>
      <p:grpSp>
        <p:nvGrpSpPr>
          <p:cNvPr id="52" name="Nhóm 51">
            <a:extLst>
              <a:ext uri="{FF2B5EF4-FFF2-40B4-BE49-F238E27FC236}">
                <a16:creationId xmlns:a16="http://schemas.microsoft.com/office/drawing/2014/main" id="{325A7B39-D5F1-2261-F083-4BE026997AD9}"/>
              </a:ext>
            </a:extLst>
          </p:cNvPr>
          <p:cNvGrpSpPr/>
          <p:nvPr/>
        </p:nvGrpSpPr>
        <p:grpSpPr>
          <a:xfrm>
            <a:off x="2462141" y="1830657"/>
            <a:ext cx="8326371" cy="2287078"/>
            <a:chOff x="2462141" y="1830657"/>
            <a:chExt cx="8326371" cy="2287078"/>
          </a:xfrm>
        </p:grpSpPr>
        <p:sp>
          <p:nvSpPr>
            <p:cNvPr id="49" name="Bong bóng Ý nghĩ: Hình đám mây 48">
              <a:extLst>
                <a:ext uri="{FF2B5EF4-FFF2-40B4-BE49-F238E27FC236}">
                  <a16:creationId xmlns:a16="http://schemas.microsoft.com/office/drawing/2014/main" id="{A57BF753-FB1A-1B2B-CE59-6E575B724ECF}"/>
                </a:ext>
              </a:extLst>
            </p:cNvPr>
            <p:cNvSpPr/>
            <p:nvPr/>
          </p:nvSpPr>
          <p:spPr>
            <a:xfrm>
              <a:off x="2462141" y="1830657"/>
              <a:ext cx="8326371" cy="2287078"/>
            </a:xfrm>
            <a:prstGeom prst="cloudCallout">
              <a:avLst>
                <a:gd name="adj1" fmla="val -64292"/>
                <a:gd name="adj2" fmla="val 2929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dirty="0">
                <a:solidFill>
                  <a:srgbClr val="663300"/>
                </a:solidFill>
              </a:endParaRPr>
            </a:p>
          </p:txBody>
        </p: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9A599B39-B9FB-E147-85A8-5558E5000F70}"/>
                </a:ext>
              </a:extLst>
            </p:cNvPr>
            <p:cNvSpPr txBox="1"/>
            <p:nvPr/>
          </p:nvSpPr>
          <p:spPr>
            <a:xfrm>
              <a:off x="2558467" y="2479762"/>
              <a:ext cx="807733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0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40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sẵn</a:t>
              </a:r>
              <a:r>
                <a:rPr lang="en-US" sz="40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sàng</a:t>
              </a:r>
              <a:r>
                <a:rPr lang="en-US" sz="40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40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4000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40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40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40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vi-VN" sz="4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FAADF693-62AC-4F82-AA4E-1BE8A862D358}"/>
                  </a:ext>
                </a:extLst>
              </p14:cNvPr>
              <p14:cNvContentPartPr/>
              <p14:nvPr/>
            </p14:nvContentPartPr>
            <p14:xfrm>
              <a:off x="2787480" y="4667400"/>
              <a:ext cx="360" cy="36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FAADF693-62AC-4F82-AA4E-1BE8A862D3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78120" y="4658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8450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hlinkClick r:id="rId2" action="ppaction://hlinksldjump"/>
            <a:extLst>
              <a:ext uri="{FF2B5EF4-FFF2-40B4-BE49-F238E27FC236}">
                <a16:creationId xmlns:a16="http://schemas.microsoft.com/office/drawing/2014/main" id="{39FC2794-D0CF-7A89-F982-28A5B3585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797" y="-779046"/>
            <a:ext cx="6663506" cy="2517866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7E2522C0-8E4E-CAFA-762D-1462917F2655}"/>
              </a:ext>
            </a:extLst>
          </p:cNvPr>
          <p:cNvSpPr/>
          <p:nvPr/>
        </p:nvSpPr>
        <p:spPr>
          <a:xfrm>
            <a:off x="9824936" y="2937754"/>
            <a:ext cx="2649166" cy="4007796"/>
          </a:xfrm>
          <a:custGeom>
            <a:avLst/>
            <a:gdLst/>
            <a:ahLst/>
            <a:cxnLst/>
            <a:rect l="l" t="t" r="r" b="b"/>
            <a:pathLst>
              <a:path w="1952508" h="3207405">
                <a:moveTo>
                  <a:pt x="0" y="0"/>
                </a:moveTo>
                <a:lnTo>
                  <a:pt x="1952507" y="0"/>
                </a:lnTo>
                <a:lnTo>
                  <a:pt x="1952507" y="3207405"/>
                </a:lnTo>
                <a:lnTo>
                  <a:pt x="0" y="3207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FFAB077-5627-91C3-0EFA-24212FC1248E}"/>
              </a:ext>
            </a:extLst>
          </p:cNvPr>
          <p:cNvSpPr/>
          <p:nvPr/>
        </p:nvSpPr>
        <p:spPr>
          <a:xfrm>
            <a:off x="538016" y="2807234"/>
            <a:ext cx="8033283" cy="1567263"/>
          </a:xfrm>
          <a:prstGeom prst="roundRect">
            <a:avLst>
              <a:gd name="adj" fmla="val 27656"/>
            </a:avLst>
          </a:prstGeom>
          <a:solidFill>
            <a:srgbClr val="FFCC99"/>
          </a:solidFill>
          <a:ln w="28575">
            <a:solidFill>
              <a:srgbClr val="663300"/>
            </a:solidFill>
            <a:extLst>
              <a:ext uri="{C807C97D-BFC1-408E-A445-0C87EB9F89A2}">
                <ask:lineSketchStyleProps xmlns:ask="http://schemas.microsoft.com/office/drawing/2018/sketchyshapes" sd="1873507620">
                  <a:custGeom>
                    <a:avLst/>
                    <a:gdLst>
                      <a:gd name="connsiteX0" fmla="*/ 0 w 2869659"/>
                      <a:gd name="connsiteY0" fmla="*/ 683368 h 1366736"/>
                      <a:gd name="connsiteX1" fmla="*/ 683368 w 2869659"/>
                      <a:gd name="connsiteY1" fmla="*/ 0 h 1366736"/>
                      <a:gd name="connsiteX2" fmla="*/ 1169313 w 2869659"/>
                      <a:gd name="connsiteY2" fmla="*/ 0 h 1366736"/>
                      <a:gd name="connsiteX3" fmla="*/ 1685317 w 2869659"/>
                      <a:gd name="connsiteY3" fmla="*/ 0 h 1366736"/>
                      <a:gd name="connsiteX4" fmla="*/ 2186291 w 2869659"/>
                      <a:gd name="connsiteY4" fmla="*/ 0 h 1366736"/>
                      <a:gd name="connsiteX5" fmla="*/ 2869659 w 2869659"/>
                      <a:gd name="connsiteY5" fmla="*/ 683368 h 1366736"/>
                      <a:gd name="connsiteX6" fmla="*/ 2869659 w 2869659"/>
                      <a:gd name="connsiteY6" fmla="*/ 683368 h 1366736"/>
                      <a:gd name="connsiteX7" fmla="*/ 2186291 w 2869659"/>
                      <a:gd name="connsiteY7" fmla="*/ 1366736 h 1366736"/>
                      <a:gd name="connsiteX8" fmla="*/ 1700346 w 2869659"/>
                      <a:gd name="connsiteY8" fmla="*/ 1366736 h 1366736"/>
                      <a:gd name="connsiteX9" fmla="*/ 1244459 w 2869659"/>
                      <a:gd name="connsiteY9" fmla="*/ 1366736 h 1366736"/>
                      <a:gd name="connsiteX10" fmla="*/ 683368 w 2869659"/>
                      <a:gd name="connsiteY10" fmla="*/ 1366736 h 1366736"/>
                      <a:gd name="connsiteX11" fmla="*/ 0 w 2869659"/>
                      <a:gd name="connsiteY11" fmla="*/ 683368 h 1366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69659" h="1366736" fill="none" extrusionOk="0">
                        <a:moveTo>
                          <a:pt x="0" y="683368"/>
                        </a:moveTo>
                        <a:cubicBezTo>
                          <a:pt x="2163" y="268404"/>
                          <a:pt x="357447" y="68620"/>
                          <a:pt x="683368" y="0"/>
                        </a:cubicBezTo>
                        <a:cubicBezTo>
                          <a:pt x="820314" y="-1910"/>
                          <a:pt x="1006414" y="35629"/>
                          <a:pt x="1169313" y="0"/>
                        </a:cubicBezTo>
                        <a:cubicBezTo>
                          <a:pt x="1332213" y="-35629"/>
                          <a:pt x="1464184" y="45180"/>
                          <a:pt x="1685317" y="0"/>
                        </a:cubicBezTo>
                        <a:cubicBezTo>
                          <a:pt x="1906450" y="-45180"/>
                          <a:pt x="2047645" y="20458"/>
                          <a:pt x="2186291" y="0"/>
                        </a:cubicBezTo>
                        <a:cubicBezTo>
                          <a:pt x="2545690" y="50175"/>
                          <a:pt x="2892594" y="315527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844532" y="1128158"/>
                          <a:pt x="2569747" y="1285570"/>
                          <a:pt x="2186291" y="1366736"/>
                        </a:cubicBezTo>
                        <a:cubicBezTo>
                          <a:pt x="1960486" y="1422676"/>
                          <a:pt x="1913609" y="1336366"/>
                          <a:pt x="1700346" y="1366736"/>
                        </a:cubicBezTo>
                        <a:cubicBezTo>
                          <a:pt x="1487084" y="1397106"/>
                          <a:pt x="1451541" y="1337889"/>
                          <a:pt x="1244459" y="1366736"/>
                        </a:cubicBezTo>
                        <a:cubicBezTo>
                          <a:pt x="1037377" y="1395583"/>
                          <a:pt x="864642" y="1327528"/>
                          <a:pt x="683368" y="1366736"/>
                        </a:cubicBezTo>
                        <a:cubicBezTo>
                          <a:pt x="307594" y="1341360"/>
                          <a:pt x="-35315" y="1106110"/>
                          <a:pt x="0" y="683368"/>
                        </a:cubicBezTo>
                        <a:close/>
                      </a:path>
                      <a:path w="2869659" h="1366736" stroke="0" extrusionOk="0">
                        <a:moveTo>
                          <a:pt x="0" y="683368"/>
                        </a:moveTo>
                        <a:cubicBezTo>
                          <a:pt x="-28559" y="271870"/>
                          <a:pt x="339231" y="-10302"/>
                          <a:pt x="683368" y="0"/>
                        </a:cubicBezTo>
                        <a:cubicBezTo>
                          <a:pt x="840726" y="-3824"/>
                          <a:pt x="959344" y="27312"/>
                          <a:pt x="1139255" y="0"/>
                        </a:cubicBezTo>
                        <a:cubicBezTo>
                          <a:pt x="1319166" y="-27312"/>
                          <a:pt x="1468400" y="11525"/>
                          <a:pt x="1610171" y="0"/>
                        </a:cubicBezTo>
                        <a:cubicBezTo>
                          <a:pt x="1751942" y="-11525"/>
                          <a:pt x="1948187" y="57323"/>
                          <a:pt x="2186291" y="0"/>
                        </a:cubicBezTo>
                        <a:cubicBezTo>
                          <a:pt x="2611391" y="29500"/>
                          <a:pt x="2829329" y="389288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792814" y="1038786"/>
                          <a:pt x="2524108" y="1337117"/>
                          <a:pt x="2186291" y="1366736"/>
                        </a:cubicBezTo>
                        <a:cubicBezTo>
                          <a:pt x="2004330" y="1426025"/>
                          <a:pt x="1879834" y="1317392"/>
                          <a:pt x="1685317" y="1366736"/>
                        </a:cubicBezTo>
                        <a:cubicBezTo>
                          <a:pt x="1490800" y="1416080"/>
                          <a:pt x="1327276" y="1351826"/>
                          <a:pt x="1199372" y="1366736"/>
                        </a:cubicBezTo>
                        <a:cubicBezTo>
                          <a:pt x="1071469" y="1381646"/>
                          <a:pt x="913163" y="1308039"/>
                          <a:pt x="683368" y="1366736"/>
                        </a:cubicBezTo>
                        <a:cubicBezTo>
                          <a:pt x="363149" y="1434088"/>
                          <a:pt x="-8562" y="1035012"/>
                          <a:pt x="0" y="68336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a">
            <a:extLst>
              <a:ext uri="{FF2B5EF4-FFF2-40B4-BE49-F238E27FC236}">
                <a16:creationId xmlns:a16="http://schemas.microsoft.com/office/drawing/2014/main" id="{3BE874CE-FABF-E98D-3829-5EAE75AEBD3F}"/>
              </a:ext>
            </a:extLst>
          </p:cNvPr>
          <p:cNvGrpSpPr/>
          <p:nvPr/>
        </p:nvGrpSpPr>
        <p:grpSpPr>
          <a:xfrm>
            <a:off x="510030" y="4616116"/>
            <a:ext cx="3861881" cy="807858"/>
            <a:chOff x="398834" y="3705776"/>
            <a:chExt cx="3861881" cy="807858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02EA11EC-A96C-3317-BCAD-6C604AC42033}"/>
                </a:ext>
              </a:extLst>
            </p:cNvPr>
            <p:cNvGrpSpPr/>
            <p:nvPr/>
          </p:nvGrpSpPr>
          <p:grpSpPr>
            <a:xfrm>
              <a:off x="398834" y="3705776"/>
              <a:ext cx="3861881" cy="807858"/>
              <a:chOff x="398834" y="3705776"/>
              <a:chExt cx="4621596" cy="807858"/>
            </a:xfrm>
          </p:grpSpPr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5FA2D933-4CE4-B2FE-BF5B-00AAD85371A7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F7157AB4-BF4E-BA10-0F8C-0FBB9801B3DF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A</a:t>
                </a:r>
              </a:p>
            </p:txBody>
          </p:sp>
        </p:grp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D938CFB5-FF89-4150-B107-94F04FFC171C}"/>
                </a:ext>
              </a:extLst>
            </p:cNvPr>
            <p:cNvSpPr txBox="1"/>
            <p:nvPr/>
          </p:nvSpPr>
          <p:spPr>
            <a:xfrm>
              <a:off x="1371600" y="3774106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c">
            <a:extLst>
              <a:ext uri="{FF2B5EF4-FFF2-40B4-BE49-F238E27FC236}">
                <a16:creationId xmlns:a16="http://schemas.microsoft.com/office/drawing/2014/main" id="{42C34E6D-4135-73C4-B63F-787180C2BC85}"/>
              </a:ext>
            </a:extLst>
          </p:cNvPr>
          <p:cNvGrpSpPr/>
          <p:nvPr/>
        </p:nvGrpSpPr>
        <p:grpSpPr>
          <a:xfrm>
            <a:off x="519358" y="5692689"/>
            <a:ext cx="3880539" cy="807858"/>
            <a:chOff x="408162" y="4782349"/>
            <a:chExt cx="3880539" cy="80785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26A55785-516A-642C-E2D8-990E82755F3A}"/>
                </a:ext>
              </a:extLst>
            </p:cNvPr>
            <p:cNvGrpSpPr/>
            <p:nvPr/>
          </p:nvGrpSpPr>
          <p:grpSpPr>
            <a:xfrm>
              <a:off x="408162" y="4782349"/>
              <a:ext cx="3861881" cy="807858"/>
              <a:chOff x="398834" y="3705776"/>
              <a:chExt cx="4621596" cy="807858"/>
            </a:xfrm>
          </p:grpSpPr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id="{16167BE1-7C0E-5886-B5BE-1879E63380F9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25B91907-26DE-0258-37A2-52F38EA143D6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C</a:t>
                </a:r>
              </a:p>
            </p:txBody>
          </p:sp>
        </p:grp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EA873EF8-16F1-6206-EFEC-065B12257FC4}"/>
                </a:ext>
              </a:extLst>
            </p:cNvPr>
            <p:cNvSpPr txBox="1"/>
            <p:nvPr/>
          </p:nvSpPr>
          <p:spPr>
            <a:xfrm>
              <a:off x="1467681" y="4846439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cát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4B049DC1-D42D-73F9-FBAB-0FC4F5F8B2A6}"/>
              </a:ext>
            </a:extLst>
          </p:cNvPr>
          <p:cNvGrpSpPr/>
          <p:nvPr/>
        </p:nvGrpSpPr>
        <p:grpSpPr>
          <a:xfrm>
            <a:off x="4709418" y="4612085"/>
            <a:ext cx="3918952" cy="807858"/>
            <a:chOff x="4598222" y="3701745"/>
            <a:chExt cx="3918952" cy="807858"/>
          </a:xfrm>
        </p:grpSpPr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A8E37E34-F5E6-C823-2566-81AB0DDF6C0E}"/>
                </a:ext>
              </a:extLst>
            </p:cNvPr>
            <p:cNvGrpSpPr/>
            <p:nvPr/>
          </p:nvGrpSpPr>
          <p:grpSpPr>
            <a:xfrm>
              <a:off x="4598222" y="3701745"/>
              <a:ext cx="3861881" cy="807858"/>
              <a:chOff x="398834" y="3705776"/>
              <a:chExt cx="4621596" cy="807858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889C3ED2-2D40-70AD-51B8-F6E07E558EC0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895FE6CC-CE0E-2ADD-E190-F399170C0EED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B</a:t>
                </a:r>
              </a:p>
            </p:txBody>
          </p:sp>
        </p:grp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381DE8FB-B774-7362-1B58-317DE09E4717}"/>
                </a:ext>
              </a:extLst>
            </p:cNvPr>
            <p:cNvSpPr txBox="1"/>
            <p:nvPr/>
          </p:nvSpPr>
          <p:spPr>
            <a:xfrm>
              <a:off x="5696154" y="3751463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Nghịch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bẩn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d">
            <a:extLst>
              <a:ext uri="{FF2B5EF4-FFF2-40B4-BE49-F238E27FC236}">
                <a16:creationId xmlns:a16="http://schemas.microsoft.com/office/drawing/2014/main" id="{65672A14-39D1-25DF-B3E7-9FDA465BB3FB}"/>
              </a:ext>
            </a:extLst>
          </p:cNvPr>
          <p:cNvGrpSpPr/>
          <p:nvPr/>
        </p:nvGrpSpPr>
        <p:grpSpPr>
          <a:xfrm>
            <a:off x="4709418" y="5656073"/>
            <a:ext cx="3973077" cy="807858"/>
            <a:chOff x="4598222" y="4745733"/>
            <a:chExt cx="3973077" cy="807858"/>
          </a:xfrm>
        </p:grpSpPr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id="{859AE5C7-5202-00A5-3924-A8A484D5008A}"/>
                </a:ext>
              </a:extLst>
            </p:cNvPr>
            <p:cNvGrpSpPr/>
            <p:nvPr/>
          </p:nvGrpSpPr>
          <p:grpSpPr>
            <a:xfrm>
              <a:off x="4598222" y="4745733"/>
              <a:ext cx="3861881" cy="807858"/>
              <a:chOff x="398834" y="3705776"/>
              <a:chExt cx="4621596" cy="807858"/>
            </a:xfrm>
          </p:grpSpPr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9DCC86B4-4E0C-771F-AC64-194057D95433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ình Bầu dục 21">
                <a:extLst>
                  <a:ext uri="{FF2B5EF4-FFF2-40B4-BE49-F238E27FC236}">
                    <a16:creationId xmlns:a16="http://schemas.microsoft.com/office/drawing/2014/main" id="{8912A863-B7DF-B5CC-7A1B-96464C83A393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D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1636CB31-4246-A795-11BE-A857864F41F2}"/>
                </a:ext>
              </a:extLst>
            </p:cNvPr>
            <p:cNvSpPr txBox="1"/>
            <p:nvPr/>
          </p:nvSpPr>
          <p:spPr>
            <a:xfrm>
              <a:off x="5750279" y="4795451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Múa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F775E7EB-15C1-72BA-4EBC-40762F73C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020" y="1738820"/>
            <a:ext cx="3877392" cy="1560711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709C8D47-725D-1F11-0423-BA1DA07EA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38820"/>
            <a:ext cx="3877392" cy="1554615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26121ACB-F022-B703-377A-812794BD4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100" y="1737804"/>
            <a:ext cx="3877392" cy="155461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BEC0C67B-91EA-2C25-0156-2D9DA8D74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43562"/>
            <a:ext cx="38773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24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hlinkClick r:id="rId2" action="ppaction://hlinksldjump"/>
            <a:extLst>
              <a:ext uri="{FF2B5EF4-FFF2-40B4-BE49-F238E27FC236}">
                <a16:creationId xmlns:a16="http://schemas.microsoft.com/office/drawing/2014/main" id="{39FC2794-D0CF-7A89-F982-28A5B3585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797" y="-779046"/>
            <a:ext cx="6663506" cy="2517866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F65356B3-2BE9-CDD5-0831-B7413D03D793}"/>
              </a:ext>
            </a:extLst>
          </p:cNvPr>
          <p:cNvSpPr/>
          <p:nvPr/>
        </p:nvSpPr>
        <p:spPr>
          <a:xfrm>
            <a:off x="9688749" y="2830750"/>
            <a:ext cx="2983137" cy="4135724"/>
          </a:xfrm>
          <a:custGeom>
            <a:avLst/>
            <a:gdLst/>
            <a:ahLst/>
            <a:cxnLst/>
            <a:rect l="l" t="t" r="r" b="b"/>
            <a:pathLst>
              <a:path w="1827897" h="2620641">
                <a:moveTo>
                  <a:pt x="0" y="0"/>
                </a:moveTo>
                <a:lnTo>
                  <a:pt x="1827897" y="0"/>
                </a:lnTo>
                <a:lnTo>
                  <a:pt x="1827897" y="2620641"/>
                </a:lnTo>
                <a:lnTo>
                  <a:pt x="0" y="2620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8BD1601-7440-58DA-94CC-407495D446D7}"/>
              </a:ext>
            </a:extLst>
          </p:cNvPr>
          <p:cNvSpPr/>
          <p:nvPr/>
        </p:nvSpPr>
        <p:spPr>
          <a:xfrm>
            <a:off x="538016" y="2807234"/>
            <a:ext cx="8033283" cy="1567263"/>
          </a:xfrm>
          <a:prstGeom prst="roundRect">
            <a:avLst>
              <a:gd name="adj" fmla="val 27656"/>
            </a:avLst>
          </a:prstGeom>
          <a:solidFill>
            <a:srgbClr val="FFCC99"/>
          </a:solidFill>
          <a:ln w="28575">
            <a:solidFill>
              <a:srgbClr val="663300"/>
            </a:solidFill>
            <a:extLst>
              <a:ext uri="{C807C97D-BFC1-408E-A445-0C87EB9F89A2}">
                <ask:lineSketchStyleProps xmlns:ask="http://schemas.microsoft.com/office/drawing/2018/sketchyshapes" sd="1873507620">
                  <a:custGeom>
                    <a:avLst/>
                    <a:gdLst>
                      <a:gd name="connsiteX0" fmla="*/ 0 w 2869659"/>
                      <a:gd name="connsiteY0" fmla="*/ 683368 h 1366736"/>
                      <a:gd name="connsiteX1" fmla="*/ 683368 w 2869659"/>
                      <a:gd name="connsiteY1" fmla="*/ 0 h 1366736"/>
                      <a:gd name="connsiteX2" fmla="*/ 1169313 w 2869659"/>
                      <a:gd name="connsiteY2" fmla="*/ 0 h 1366736"/>
                      <a:gd name="connsiteX3" fmla="*/ 1685317 w 2869659"/>
                      <a:gd name="connsiteY3" fmla="*/ 0 h 1366736"/>
                      <a:gd name="connsiteX4" fmla="*/ 2186291 w 2869659"/>
                      <a:gd name="connsiteY4" fmla="*/ 0 h 1366736"/>
                      <a:gd name="connsiteX5" fmla="*/ 2869659 w 2869659"/>
                      <a:gd name="connsiteY5" fmla="*/ 683368 h 1366736"/>
                      <a:gd name="connsiteX6" fmla="*/ 2869659 w 2869659"/>
                      <a:gd name="connsiteY6" fmla="*/ 683368 h 1366736"/>
                      <a:gd name="connsiteX7" fmla="*/ 2186291 w 2869659"/>
                      <a:gd name="connsiteY7" fmla="*/ 1366736 h 1366736"/>
                      <a:gd name="connsiteX8" fmla="*/ 1700346 w 2869659"/>
                      <a:gd name="connsiteY8" fmla="*/ 1366736 h 1366736"/>
                      <a:gd name="connsiteX9" fmla="*/ 1244459 w 2869659"/>
                      <a:gd name="connsiteY9" fmla="*/ 1366736 h 1366736"/>
                      <a:gd name="connsiteX10" fmla="*/ 683368 w 2869659"/>
                      <a:gd name="connsiteY10" fmla="*/ 1366736 h 1366736"/>
                      <a:gd name="connsiteX11" fmla="*/ 0 w 2869659"/>
                      <a:gd name="connsiteY11" fmla="*/ 683368 h 1366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69659" h="1366736" fill="none" extrusionOk="0">
                        <a:moveTo>
                          <a:pt x="0" y="683368"/>
                        </a:moveTo>
                        <a:cubicBezTo>
                          <a:pt x="2163" y="268404"/>
                          <a:pt x="357447" y="68620"/>
                          <a:pt x="683368" y="0"/>
                        </a:cubicBezTo>
                        <a:cubicBezTo>
                          <a:pt x="820314" y="-1910"/>
                          <a:pt x="1006414" y="35629"/>
                          <a:pt x="1169313" y="0"/>
                        </a:cubicBezTo>
                        <a:cubicBezTo>
                          <a:pt x="1332213" y="-35629"/>
                          <a:pt x="1464184" y="45180"/>
                          <a:pt x="1685317" y="0"/>
                        </a:cubicBezTo>
                        <a:cubicBezTo>
                          <a:pt x="1906450" y="-45180"/>
                          <a:pt x="2047645" y="20458"/>
                          <a:pt x="2186291" y="0"/>
                        </a:cubicBezTo>
                        <a:cubicBezTo>
                          <a:pt x="2545690" y="50175"/>
                          <a:pt x="2892594" y="315527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844532" y="1128158"/>
                          <a:pt x="2569747" y="1285570"/>
                          <a:pt x="2186291" y="1366736"/>
                        </a:cubicBezTo>
                        <a:cubicBezTo>
                          <a:pt x="1960486" y="1422676"/>
                          <a:pt x="1913609" y="1336366"/>
                          <a:pt x="1700346" y="1366736"/>
                        </a:cubicBezTo>
                        <a:cubicBezTo>
                          <a:pt x="1487084" y="1397106"/>
                          <a:pt x="1451541" y="1337889"/>
                          <a:pt x="1244459" y="1366736"/>
                        </a:cubicBezTo>
                        <a:cubicBezTo>
                          <a:pt x="1037377" y="1395583"/>
                          <a:pt x="864642" y="1327528"/>
                          <a:pt x="683368" y="1366736"/>
                        </a:cubicBezTo>
                        <a:cubicBezTo>
                          <a:pt x="307594" y="1341360"/>
                          <a:pt x="-35315" y="1106110"/>
                          <a:pt x="0" y="683368"/>
                        </a:cubicBezTo>
                        <a:close/>
                      </a:path>
                      <a:path w="2869659" h="1366736" stroke="0" extrusionOk="0">
                        <a:moveTo>
                          <a:pt x="0" y="683368"/>
                        </a:moveTo>
                        <a:cubicBezTo>
                          <a:pt x="-28559" y="271870"/>
                          <a:pt x="339231" y="-10302"/>
                          <a:pt x="683368" y="0"/>
                        </a:cubicBezTo>
                        <a:cubicBezTo>
                          <a:pt x="840726" y="-3824"/>
                          <a:pt x="959344" y="27312"/>
                          <a:pt x="1139255" y="0"/>
                        </a:cubicBezTo>
                        <a:cubicBezTo>
                          <a:pt x="1319166" y="-27312"/>
                          <a:pt x="1468400" y="11525"/>
                          <a:pt x="1610171" y="0"/>
                        </a:cubicBezTo>
                        <a:cubicBezTo>
                          <a:pt x="1751942" y="-11525"/>
                          <a:pt x="1948187" y="57323"/>
                          <a:pt x="2186291" y="0"/>
                        </a:cubicBezTo>
                        <a:cubicBezTo>
                          <a:pt x="2611391" y="29500"/>
                          <a:pt x="2829329" y="389288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792814" y="1038786"/>
                          <a:pt x="2524108" y="1337117"/>
                          <a:pt x="2186291" y="1366736"/>
                        </a:cubicBezTo>
                        <a:cubicBezTo>
                          <a:pt x="2004330" y="1426025"/>
                          <a:pt x="1879834" y="1317392"/>
                          <a:pt x="1685317" y="1366736"/>
                        </a:cubicBezTo>
                        <a:cubicBezTo>
                          <a:pt x="1490800" y="1416080"/>
                          <a:pt x="1327276" y="1351826"/>
                          <a:pt x="1199372" y="1366736"/>
                        </a:cubicBezTo>
                        <a:cubicBezTo>
                          <a:pt x="1071469" y="1381646"/>
                          <a:pt x="913163" y="1308039"/>
                          <a:pt x="683368" y="1366736"/>
                        </a:cubicBezTo>
                        <a:cubicBezTo>
                          <a:pt x="363149" y="1434088"/>
                          <a:pt x="-8562" y="1035012"/>
                          <a:pt x="0" y="68336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a">
            <a:extLst>
              <a:ext uri="{FF2B5EF4-FFF2-40B4-BE49-F238E27FC236}">
                <a16:creationId xmlns:a16="http://schemas.microsoft.com/office/drawing/2014/main" id="{5BD432DD-F354-8CBC-FF1A-B397D8B5DD1F}"/>
              </a:ext>
            </a:extLst>
          </p:cNvPr>
          <p:cNvGrpSpPr/>
          <p:nvPr/>
        </p:nvGrpSpPr>
        <p:grpSpPr>
          <a:xfrm>
            <a:off x="510030" y="4616116"/>
            <a:ext cx="3861881" cy="807858"/>
            <a:chOff x="398834" y="3705776"/>
            <a:chExt cx="3861881" cy="807858"/>
          </a:xfrm>
        </p:grpSpPr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id="{E1D1B3C4-94E7-BC15-2F4B-AB5B7DD184FE}"/>
                </a:ext>
              </a:extLst>
            </p:cNvPr>
            <p:cNvGrpSpPr/>
            <p:nvPr/>
          </p:nvGrpSpPr>
          <p:grpSpPr>
            <a:xfrm>
              <a:off x="398834" y="3705776"/>
              <a:ext cx="3861881" cy="807858"/>
              <a:chOff x="398834" y="3705776"/>
              <a:chExt cx="4621596" cy="807858"/>
            </a:xfrm>
          </p:grpSpPr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C08003DC-8F98-3E65-3712-FD7ADE345358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969E14DA-11D8-89BB-7EC5-29C9553D064F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A</a:t>
                </a:r>
              </a:p>
            </p:txBody>
          </p:sp>
        </p:grp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A836CBFE-378D-1201-7C17-060D98FEACB1}"/>
                </a:ext>
              </a:extLst>
            </p:cNvPr>
            <p:cNvSpPr txBox="1"/>
            <p:nvPr/>
          </p:nvSpPr>
          <p:spPr>
            <a:xfrm>
              <a:off x="1371600" y="3774106"/>
              <a:ext cx="2821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36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kẹo</a:t>
              </a:r>
              <a:endParaRPr lang="vi-VN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c">
            <a:extLst>
              <a:ext uri="{FF2B5EF4-FFF2-40B4-BE49-F238E27FC236}">
                <a16:creationId xmlns:a16="http://schemas.microsoft.com/office/drawing/2014/main" id="{08467FD5-C753-64F3-D023-637D9C8660B2}"/>
              </a:ext>
            </a:extLst>
          </p:cNvPr>
          <p:cNvGrpSpPr/>
          <p:nvPr/>
        </p:nvGrpSpPr>
        <p:grpSpPr>
          <a:xfrm>
            <a:off x="519358" y="5692689"/>
            <a:ext cx="4073562" cy="807858"/>
            <a:chOff x="408162" y="4782349"/>
            <a:chExt cx="4073562" cy="8078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B733FC21-F2A0-027E-92D8-9B247DF402CC}"/>
                </a:ext>
              </a:extLst>
            </p:cNvPr>
            <p:cNvGrpSpPr/>
            <p:nvPr/>
          </p:nvGrpSpPr>
          <p:grpSpPr>
            <a:xfrm>
              <a:off x="408162" y="4782349"/>
              <a:ext cx="3861881" cy="807858"/>
              <a:chOff x="398834" y="3705776"/>
              <a:chExt cx="4621596" cy="807858"/>
            </a:xfrm>
          </p:grpSpPr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CDC3101E-B806-CEDB-49E5-7727F4E46572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9316A16B-6168-A329-A21E-808EE21DBD0A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C</a:t>
                </a: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619C9D4B-E6E4-BF0B-0B8E-D50566D3A54B}"/>
                </a:ext>
              </a:extLst>
            </p:cNvPr>
            <p:cNvSpPr txBox="1"/>
            <p:nvPr/>
          </p:nvSpPr>
          <p:spPr>
            <a:xfrm>
              <a:off x="1205234" y="4795451"/>
              <a:ext cx="3276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3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endParaRPr lang="vi-VN" sz="3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b">
            <a:extLst>
              <a:ext uri="{FF2B5EF4-FFF2-40B4-BE49-F238E27FC236}">
                <a16:creationId xmlns:a16="http://schemas.microsoft.com/office/drawing/2014/main" id="{7361CCD2-4061-8B0B-675F-9D438576542B}"/>
              </a:ext>
            </a:extLst>
          </p:cNvPr>
          <p:cNvGrpSpPr/>
          <p:nvPr/>
        </p:nvGrpSpPr>
        <p:grpSpPr>
          <a:xfrm>
            <a:off x="4709418" y="4612085"/>
            <a:ext cx="3918952" cy="807858"/>
            <a:chOff x="4598222" y="3701745"/>
            <a:chExt cx="3918952" cy="807858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57F5D36C-6B2F-2D72-0019-935A1309D637}"/>
                </a:ext>
              </a:extLst>
            </p:cNvPr>
            <p:cNvGrpSpPr/>
            <p:nvPr/>
          </p:nvGrpSpPr>
          <p:grpSpPr>
            <a:xfrm>
              <a:off x="4598222" y="3701745"/>
              <a:ext cx="3861881" cy="807858"/>
              <a:chOff x="398834" y="3705776"/>
              <a:chExt cx="4621596" cy="807858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1CEA6269-187B-9E21-6DBC-361180C71077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FC14D4BB-DCD2-9272-D499-762B5F89C608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B</a:t>
                </a:r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88C839D4-D0D8-437D-EB44-412CD081BA35}"/>
                </a:ext>
              </a:extLst>
            </p:cNvPr>
            <p:cNvSpPr txBox="1"/>
            <p:nvPr/>
          </p:nvSpPr>
          <p:spPr>
            <a:xfrm>
              <a:off x="5696154" y="3751463"/>
              <a:ext cx="2821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36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endParaRPr lang="vi-VN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d">
            <a:extLst>
              <a:ext uri="{FF2B5EF4-FFF2-40B4-BE49-F238E27FC236}">
                <a16:creationId xmlns:a16="http://schemas.microsoft.com/office/drawing/2014/main" id="{0B440612-4E1C-06BC-80BC-19DF51D32963}"/>
              </a:ext>
            </a:extLst>
          </p:cNvPr>
          <p:cNvGrpSpPr/>
          <p:nvPr/>
        </p:nvGrpSpPr>
        <p:grpSpPr>
          <a:xfrm>
            <a:off x="4709418" y="5656073"/>
            <a:ext cx="4190060" cy="807858"/>
            <a:chOff x="4598222" y="4745733"/>
            <a:chExt cx="4190060" cy="807858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EFDA9C44-F508-30F1-7BA0-4DC6B9F76656}"/>
                </a:ext>
              </a:extLst>
            </p:cNvPr>
            <p:cNvGrpSpPr/>
            <p:nvPr/>
          </p:nvGrpSpPr>
          <p:grpSpPr>
            <a:xfrm>
              <a:off x="4598222" y="4745733"/>
              <a:ext cx="3861881" cy="807858"/>
              <a:chOff x="398834" y="3705776"/>
              <a:chExt cx="4621596" cy="807858"/>
            </a:xfrm>
          </p:grpSpPr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BCA631E8-77F5-E717-AC7D-CC296F62C72D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DE6E311B-FD6E-90DC-C251-D7C23FF7263F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D</a:t>
                </a:r>
              </a:p>
            </p:txBody>
          </p:sp>
        </p:grp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B85336E0-F153-11D7-165A-CABFB4FEBDB4}"/>
                </a:ext>
              </a:extLst>
            </p:cNvPr>
            <p:cNvSpPr txBox="1"/>
            <p:nvPr/>
          </p:nvSpPr>
          <p:spPr>
            <a:xfrm>
              <a:off x="5521120" y="4795451"/>
              <a:ext cx="3267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36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endParaRPr lang="vi-VN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BB4FD552-E822-8261-AE46-5128872EA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020" y="1738820"/>
            <a:ext cx="3877392" cy="156071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CCEA0899-D6F1-2A55-D850-5F60142E7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38820"/>
            <a:ext cx="3877392" cy="1554615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EAFD9183-BA5C-FF46-5FE5-4C9A09A0B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100" y="1737804"/>
            <a:ext cx="3877392" cy="1554615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B55C299-914B-9FFA-F3A8-FEBFD19E0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43562"/>
            <a:ext cx="38773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93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hlinkClick r:id="rId2" action="ppaction://hlinksldjump"/>
            <a:extLst>
              <a:ext uri="{FF2B5EF4-FFF2-40B4-BE49-F238E27FC236}">
                <a16:creationId xmlns:a16="http://schemas.microsoft.com/office/drawing/2014/main" id="{39FC2794-D0CF-7A89-F982-28A5B3585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797" y="-779046"/>
            <a:ext cx="6663506" cy="2517866"/>
          </a:xfrm>
          <a:prstGeom prst="rect">
            <a:avLst/>
          </a:prstGeom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883AD423-3AC6-2611-4819-F49285E8C5FB}"/>
              </a:ext>
            </a:extLst>
          </p:cNvPr>
          <p:cNvSpPr/>
          <p:nvPr/>
        </p:nvSpPr>
        <p:spPr>
          <a:xfrm>
            <a:off x="9384303" y="2101174"/>
            <a:ext cx="2807697" cy="4883286"/>
          </a:xfrm>
          <a:custGeom>
            <a:avLst/>
            <a:gdLst/>
            <a:ahLst/>
            <a:cxnLst/>
            <a:rect l="l" t="t" r="r" b="b"/>
            <a:pathLst>
              <a:path w="1432343" h="2362628">
                <a:moveTo>
                  <a:pt x="0" y="0"/>
                </a:moveTo>
                <a:lnTo>
                  <a:pt x="1432343" y="0"/>
                </a:lnTo>
                <a:lnTo>
                  <a:pt x="1432343" y="2362628"/>
                </a:lnTo>
                <a:lnTo>
                  <a:pt x="0" y="2362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3917DD4-4747-53B3-594F-E019A464CF3E}"/>
              </a:ext>
            </a:extLst>
          </p:cNvPr>
          <p:cNvSpPr/>
          <p:nvPr/>
        </p:nvSpPr>
        <p:spPr>
          <a:xfrm>
            <a:off x="538016" y="2807234"/>
            <a:ext cx="8033283" cy="1567263"/>
          </a:xfrm>
          <a:prstGeom prst="roundRect">
            <a:avLst>
              <a:gd name="adj" fmla="val 27656"/>
            </a:avLst>
          </a:prstGeom>
          <a:solidFill>
            <a:srgbClr val="FFCC99"/>
          </a:solidFill>
          <a:ln w="28575">
            <a:solidFill>
              <a:srgbClr val="663300"/>
            </a:solidFill>
            <a:extLst>
              <a:ext uri="{C807C97D-BFC1-408E-A445-0C87EB9F89A2}">
                <ask:lineSketchStyleProps xmlns:ask="http://schemas.microsoft.com/office/drawing/2018/sketchyshapes" sd="1873507620">
                  <a:custGeom>
                    <a:avLst/>
                    <a:gdLst>
                      <a:gd name="connsiteX0" fmla="*/ 0 w 2869659"/>
                      <a:gd name="connsiteY0" fmla="*/ 683368 h 1366736"/>
                      <a:gd name="connsiteX1" fmla="*/ 683368 w 2869659"/>
                      <a:gd name="connsiteY1" fmla="*/ 0 h 1366736"/>
                      <a:gd name="connsiteX2" fmla="*/ 1169313 w 2869659"/>
                      <a:gd name="connsiteY2" fmla="*/ 0 h 1366736"/>
                      <a:gd name="connsiteX3" fmla="*/ 1685317 w 2869659"/>
                      <a:gd name="connsiteY3" fmla="*/ 0 h 1366736"/>
                      <a:gd name="connsiteX4" fmla="*/ 2186291 w 2869659"/>
                      <a:gd name="connsiteY4" fmla="*/ 0 h 1366736"/>
                      <a:gd name="connsiteX5" fmla="*/ 2869659 w 2869659"/>
                      <a:gd name="connsiteY5" fmla="*/ 683368 h 1366736"/>
                      <a:gd name="connsiteX6" fmla="*/ 2869659 w 2869659"/>
                      <a:gd name="connsiteY6" fmla="*/ 683368 h 1366736"/>
                      <a:gd name="connsiteX7" fmla="*/ 2186291 w 2869659"/>
                      <a:gd name="connsiteY7" fmla="*/ 1366736 h 1366736"/>
                      <a:gd name="connsiteX8" fmla="*/ 1700346 w 2869659"/>
                      <a:gd name="connsiteY8" fmla="*/ 1366736 h 1366736"/>
                      <a:gd name="connsiteX9" fmla="*/ 1244459 w 2869659"/>
                      <a:gd name="connsiteY9" fmla="*/ 1366736 h 1366736"/>
                      <a:gd name="connsiteX10" fmla="*/ 683368 w 2869659"/>
                      <a:gd name="connsiteY10" fmla="*/ 1366736 h 1366736"/>
                      <a:gd name="connsiteX11" fmla="*/ 0 w 2869659"/>
                      <a:gd name="connsiteY11" fmla="*/ 683368 h 1366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69659" h="1366736" fill="none" extrusionOk="0">
                        <a:moveTo>
                          <a:pt x="0" y="683368"/>
                        </a:moveTo>
                        <a:cubicBezTo>
                          <a:pt x="2163" y="268404"/>
                          <a:pt x="357447" y="68620"/>
                          <a:pt x="683368" y="0"/>
                        </a:cubicBezTo>
                        <a:cubicBezTo>
                          <a:pt x="820314" y="-1910"/>
                          <a:pt x="1006414" y="35629"/>
                          <a:pt x="1169313" y="0"/>
                        </a:cubicBezTo>
                        <a:cubicBezTo>
                          <a:pt x="1332213" y="-35629"/>
                          <a:pt x="1464184" y="45180"/>
                          <a:pt x="1685317" y="0"/>
                        </a:cubicBezTo>
                        <a:cubicBezTo>
                          <a:pt x="1906450" y="-45180"/>
                          <a:pt x="2047645" y="20458"/>
                          <a:pt x="2186291" y="0"/>
                        </a:cubicBezTo>
                        <a:cubicBezTo>
                          <a:pt x="2545690" y="50175"/>
                          <a:pt x="2892594" y="315527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844532" y="1128158"/>
                          <a:pt x="2569747" y="1285570"/>
                          <a:pt x="2186291" y="1366736"/>
                        </a:cubicBezTo>
                        <a:cubicBezTo>
                          <a:pt x="1960486" y="1422676"/>
                          <a:pt x="1913609" y="1336366"/>
                          <a:pt x="1700346" y="1366736"/>
                        </a:cubicBezTo>
                        <a:cubicBezTo>
                          <a:pt x="1487084" y="1397106"/>
                          <a:pt x="1451541" y="1337889"/>
                          <a:pt x="1244459" y="1366736"/>
                        </a:cubicBezTo>
                        <a:cubicBezTo>
                          <a:pt x="1037377" y="1395583"/>
                          <a:pt x="864642" y="1327528"/>
                          <a:pt x="683368" y="1366736"/>
                        </a:cubicBezTo>
                        <a:cubicBezTo>
                          <a:pt x="307594" y="1341360"/>
                          <a:pt x="-35315" y="1106110"/>
                          <a:pt x="0" y="683368"/>
                        </a:cubicBezTo>
                        <a:close/>
                      </a:path>
                      <a:path w="2869659" h="1366736" stroke="0" extrusionOk="0">
                        <a:moveTo>
                          <a:pt x="0" y="683368"/>
                        </a:moveTo>
                        <a:cubicBezTo>
                          <a:pt x="-28559" y="271870"/>
                          <a:pt x="339231" y="-10302"/>
                          <a:pt x="683368" y="0"/>
                        </a:cubicBezTo>
                        <a:cubicBezTo>
                          <a:pt x="840726" y="-3824"/>
                          <a:pt x="959344" y="27312"/>
                          <a:pt x="1139255" y="0"/>
                        </a:cubicBezTo>
                        <a:cubicBezTo>
                          <a:pt x="1319166" y="-27312"/>
                          <a:pt x="1468400" y="11525"/>
                          <a:pt x="1610171" y="0"/>
                        </a:cubicBezTo>
                        <a:cubicBezTo>
                          <a:pt x="1751942" y="-11525"/>
                          <a:pt x="1948187" y="57323"/>
                          <a:pt x="2186291" y="0"/>
                        </a:cubicBezTo>
                        <a:cubicBezTo>
                          <a:pt x="2611391" y="29500"/>
                          <a:pt x="2829329" y="389288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792814" y="1038786"/>
                          <a:pt x="2524108" y="1337117"/>
                          <a:pt x="2186291" y="1366736"/>
                        </a:cubicBezTo>
                        <a:cubicBezTo>
                          <a:pt x="2004330" y="1426025"/>
                          <a:pt x="1879834" y="1317392"/>
                          <a:pt x="1685317" y="1366736"/>
                        </a:cubicBezTo>
                        <a:cubicBezTo>
                          <a:pt x="1490800" y="1416080"/>
                          <a:pt x="1327276" y="1351826"/>
                          <a:pt x="1199372" y="1366736"/>
                        </a:cubicBezTo>
                        <a:cubicBezTo>
                          <a:pt x="1071469" y="1381646"/>
                          <a:pt x="913163" y="1308039"/>
                          <a:pt x="683368" y="1366736"/>
                        </a:cubicBezTo>
                        <a:cubicBezTo>
                          <a:pt x="363149" y="1434088"/>
                          <a:pt x="-8562" y="1035012"/>
                          <a:pt x="0" y="68336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id="{8A0C01B4-E334-0CC5-7747-AFE7EB19FB8A}"/>
              </a:ext>
            </a:extLst>
          </p:cNvPr>
          <p:cNvGrpSpPr/>
          <p:nvPr/>
        </p:nvGrpSpPr>
        <p:grpSpPr>
          <a:xfrm>
            <a:off x="510030" y="4616116"/>
            <a:ext cx="3861881" cy="807858"/>
            <a:chOff x="398834" y="3705776"/>
            <a:chExt cx="3861881" cy="807858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DB36BBE3-DB29-5362-F495-8D037ED00778}"/>
                </a:ext>
              </a:extLst>
            </p:cNvPr>
            <p:cNvGrpSpPr/>
            <p:nvPr/>
          </p:nvGrpSpPr>
          <p:grpSpPr>
            <a:xfrm>
              <a:off x="398834" y="3705776"/>
              <a:ext cx="3861881" cy="807858"/>
              <a:chOff x="398834" y="3705776"/>
              <a:chExt cx="4621596" cy="807858"/>
            </a:xfrm>
          </p:grpSpPr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B559C476-FCA5-841C-746A-C4BB8CF56BCA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CB2EFB96-3157-EA51-E16D-D8259BF2DE0D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A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F81F7A42-505F-FEC2-241E-62730887E43C}"/>
                </a:ext>
              </a:extLst>
            </p:cNvPr>
            <p:cNvSpPr txBox="1"/>
            <p:nvPr/>
          </p:nvSpPr>
          <p:spPr>
            <a:xfrm>
              <a:off x="1371600" y="3774106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Sợ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c">
            <a:extLst>
              <a:ext uri="{FF2B5EF4-FFF2-40B4-BE49-F238E27FC236}">
                <a16:creationId xmlns:a16="http://schemas.microsoft.com/office/drawing/2014/main" id="{59C3AF0B-7E90-7445-8465-A116044AB221}"/>
              </a:ext>
            </a:extLst>
          </p:cNvPr>
          <p:cNvGrpSpPr/>
          <p:nvPr/>
        </p:nvGrpSpPr>
        <p:grpSpPr>
          <a:xfrm>
            <a:off x="519358" y="5692689"/>
            <a:ext cx="3880539" cy="807858"/>
            <a:chOff x="408162" y="4782349"/>
            <a:chExt cx="3880539" cy="8078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6F847838-4D21-85A4-B95F-CEDF51183E99}"/>
                </a:ext>
              </a:extLst>
            </p:cNvPr>
            <p:cNvGrpSpPr/>
            <p:nvPr/>
          </p:nvGrpSpPr>
          <p:grpSpPr>
            <a:xfrm>
              <a:off x="408162" y="4782349"/>
              <a:ext cx="3861881" cy="807858"/>
              <a:chOff x="398834" y="3705776"/>
              <a:chExt cx="4621596" cy="807858"/>
            </a:xfrm>
          </p:grpSpPr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6B262CB5-8859-E35A-B2C2-358AF36018B0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7A26B9F2-B4A0-1B78-7CA5-65F96C60A2F5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C</a:t>
                </a: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AB77F800-B93D-CB16-0288-4B6B8DEF25D6}"/>
                </a:ext>
              </a:extLst>
            </p:cNvPr>
            <p:cNvSpPr txBox="1"/>
            <p:nvPr/>
          </p:nvSpPr>
          <p:spPr>
            <a:xfrm>
              <a:off x="1467681" y="4846439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b">
            <a:extLst>
              <a:ext uri="{FF2B5EF4-FFF2-40B4-BE49-F238E27FC236}">
                <a16:creationId xmlns:a16="http://schemas.microsoft.com/office/drawing/2014/main" id="{03EA5F48-6CE3-2A67-DAC8-BA0C7DE32043}"/>
              </a:ext>
            </a:extLst>
          </p:cNvPr>
          <p:cNvGrpSpPr/>
          <p:nvPr/>
        </p:nvGrpSpPr>
        <p:grpSpPr>
          <a:xfrm>
            <a:off x="4709418" y="4612085"/>
            <a:ext cx="3918952" cy="807858"/>
            <a:chOff x="4598222" y="3701745"/>
            <a:chExt cx="3918952" cy="807858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20665DF4-F5EC-4602-B2BA-53C467BF3366}"/>
                </a:ext>
              </a:extLst>
            </p:cNvPr>
            <p:cNvGrpSpPr/>
            <p:nvPr/>
          </p:nvGrpSpPr>
          <p:grpSpPr>
            <a:xfrm>
              <a:off x="4598222" y="3701745"/>
              <a:ext cx="3861881" cy="807858"/>
              <a:chOff x="398834" y="3705776"/>
              <a:chExt cx="4621596" cy="807858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63C98A2A-9F86-BD84-02D5-994995FD5529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DCC7E63E-EC5C-8F6C-835F-498654DFE659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B</a:t>
                </a:r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F0304BC9-471F-D70F-656B-38EAC8544294}"/>
                </a:ext>
              </a:extLst>
            </p:cNvPr>
            <p:cNvSpPr txBox="1"/>
            <p:nvPr/>
          </p:nvSpPr>
          <p:spPr>
            <a:xfrm>
              <a:off x="5696154" y="3751463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Sợ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đói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d">
            <a:extLst>
              <a:ext uri="{FF2B5EF4-FFF2-40B4-BE49-F238E27FC236}">
                <a16:creationId xmlns:a16="http://schemas.microsoft.com/office/drawing/2014/main" id="{23A530D1-6783-95AF-B49E-2F3F62E62B6B}"/>
              </a:ext>
            </a:extLst>
          </p:cNvPr>
          <p:cNvGrpSpPr/>
          <p:nvPr/>
        </p:nvGrpSpPr>
        <p:grpSpPr>
          <a:xfrm>
            <a:off x="4709418" y="5656073"/>
            <a:ext cx="3973077" cy="807858"/>
            <a:chOff x="4598222" y="4745733"/>
            <a:chExt cx="3973077" cy="807858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22608241-4EA2-EDEE-8EB1-8C50305617FA}"/>
                </a:ext>
              </a:extLst>
            </p:cNvPr>
            <p:cNvGrpSpPr/>
            <p:nvPr/>
          </p:nvGrpSpPr>
          <p:grpSpPr>
            <a:xfrm>
              <a:off x="4598222" y="4745733"/>
              <a:ext cx="3861881" cy="807858"/>
              <a:chOff x="398834" y="3705776"/>
              <a:chExt cx="4621596" cy="807858"/>
            </a:xfrm>
          </p:grpSpPr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D8AB601B-FE08-44C1-F96D-615A998C1897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3EF2A831-73D1-A841-E17E-A05F3AB2FF61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D</a:t>
                </a:r>
              </a:p>
            </p:txBody>
          </p:sp>
        </p:grp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C9BB72CC-45A1-318A-D404-EED2CB052D6D}"/>
                </a:ext>
              </a:extLst>
            </p:cNvPr>
            <p:cNvSpPr txBox="1"/>
            <p:nvPr/>
          </p:nvSpPr>
          <p:spPr>
            <a:xfrm>
              <a:off x="5750279" y="4795451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en-US" sz="4000" b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E2E7695A-9886-1547-D061-EFAE65AB4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020" y="1738820"/>
            <a:ext cx="3877392" cy="156071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A2A5A600-A11D-14D4-CFE5-F63140F7A3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38820"/>
            <a:ext cx="3877392" cy="1554615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10CD9D26-6916-327F-ADD1-8702A8ECFB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100" y="1737804"/>
            <a:ext cx="3877392" cy="1554615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D0EBA19A-1C49-03B7-256A-E7A9956FAE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43562"/>
            <a:ext cx="38773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4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hlinkClick r:id="rId2" action="ppaction://hlinksldjump"/>
            <a:extLst>
              <a:ext uri="{FF2B5EF4-FFF2-40B4-BE49-F238E27FC236}">
                <a16:creationId xmlns:a16="http://schemas.microsoft.com/office/drawing/2014/main" id="{39FC2794-D0CF-7A89-F982-28A5B3585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797" y="-779046"/>
            <a:ext cx="6663506" cy="2517866"/>
          </a:xfrm>
          <a:prstGeom prst="rect">
            <a:avLst/>
          </a:prstGeom>
        </p:spPr>
      </p:pic>
      <p:sp>
        <p:nvSpPr>
          <p:cNvPr id="2" name="Freeform 4">
            <a:extLst>
              <a:ext uri="{FF2B5EF4-FFF2-40B4-BE49-F238E27FC236}">
                <a16:creationId xmlns:a16="http://schemas.microsoft.com/office/drawing/2014/main" id="{EDBB5860-CEBB-DB38-514E-3E19A0B83AD3}"/>
              </a:ext>
            </a:extLst>
          </p:cNvPr>
          <p:cNvSpPr/>
          <p:nvPr/>
        </p:nvSpPr>
        <p:spPr>
          <a:xfrm>
            <a:off x="9538380" y="2588826"/>
            <a:ext cx="3050267" cy="4509590"/>
          </a:xfrm>
          <a:custGeom>
            <a:avLst/>
            <a:gdLst/>
            <a:ahLst/>
            <a:cxnLst/>
            <a:rect l="l" t="t" r="r" b="b"/>
            <a:pathLst>
              <a:path w="1878846" h="2693685">
                <a:moveTo>
                  <a:pt x="0" y="0"/>
                </a:moveTo>
                <a:lnTo>
                  <a:pt x="1878846" y="0"/>
                </a:lnTo>
                <a:lnTo>
                  <a:pt x="1878846" y="2693685"/>
                </a:lnTo>
                <a:lnTo>
                  <a:pt x="0" y="2693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DFBC0F5-82C8-F0B7-DC37-A002037DB5A0}"/>
              </a:ext>
            </a:extLst>
          </p:cNvPr>
          <p:cNvSpPr/>
          <p:nvPr/>
        </p:nvSpPr>
        <p:spPr>
          <a:xfrm>
            <a:off x="538016" y="2807234"/>
            <a:ext cx="8033283" cy="1567263"/>
          </a:xfrm>
          <a:prstGeom prst="roundRect">
            <a:avLst>
              <a:gd name="adj" fmla="val 27656"/>
            </a:avLst>
          </a:prstGeom>
          <a:solidFill>
            <a:srgbClr val="FFCC99"/>
          </a:solidFill>
          <a:ln w="28575">
            <a:solidFill>
              <a:srgbClr val="663300"/>
            </a:solidFill>
            <a:extLst>
              <a:ext uri="{C807C97D-BFC1-408E-A445-0C87EB9F89A2}">
                <ask:lineSketchStyleProps xmlns:ask="http://schemas.microsoft.com/office/drawing/2018/sketchyshapes" sd="1873507620">
                  <a:custGeom>
                    <a:avLst/>
                    <a:gdLst>
                      <a:gd name="connsiteX0" fmla="*/ 0 w 2869659"/>
                      <a:gd name="connsiteY0" fmla="*/ 683368 h 1366736"/>
                      <a:gd name="connsiteX1" fmla="*/ 683368 w 2869659"/>
                      <a:gd name="connsiteY1" fmla="*/ 0 h 1366736"/>
                      <a:gd name="connsiteX2" fmla="*/ 1169313 w 2869659"/>
                      <a:gd name="connsiteY2" fmla="*/ 0 h 1366736"/>
                      <a:gd name="connsiteX3" fmla="*/ 1685317 w 2869659"/>
                      <a:gd name="connsiteY3" fmla="*/ 0 h 1366736"/>
                      <a:gd name="connsiteX4" fmla="*/ 2186291 w 2869659"/>
                      <a:gd name="connsiteY4" fmla="*/ 0 h 1366736"/>
                      <a:gd name="connsiteX5" fmla="*/ 2869659 w 2869659"/>
                      <a:gd name="connsiteY5" fmla="*/ 683368 h 1366736"/>
                      <a:gd name="connsiteX6" fmla="*/ 2869659 w 2869659"/>
                      <a:gd name="connsiteY6" fmla="*/ 683368 h 1366736"/>
                      <a:gd name="connsiteX7" fmla="*/ 2186291 w 2869659"/>
                      <a:gd name="connsiteY7" fmla="*/ 1366736 h 1366736"/>
                      <a:gd name="connsiteX8" fmla="*/ 1700346 w 2869659"/>
                      <a:gd name="connsiteY8" fmla="*/ 1366736 h 1366736"/>
                      <a:gd name="connsiteX9" fmla="*/ 1244459 w 2869659"/>
                      <a:gd name="connsiteY9" fmla="*/ 1366736 h 1366736"/>
                      <a:gd name="connsiteX10" fmla="*/ 683368 w 2869659"/>
                      <a:gd name="connsiteY10" fmla="*/ 1366736 h 1366736"/>
                      <a:gd name="connsiteX11" fmla="*/ 0 w 2869659"/>
                      <a:gd name="connsiteY11" fmla="*/ 683368 h 1366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69659" h="1366736" fill="none" extrusionOk="0">
                        <a:moveTo>
                          <a:pt x="0" y="683368"/>
                        </a:moveTo>
                        <a:cubicBezTo>
                          <a:pt x="2163" y="268404"/>
                          <a:pt x="357447" y="68620"/>
                          <a:pt x="683368" y="0"/>
                        </a:cubicBezTo>
                        <a:cubicBezTo>
                          <a:pt x="820314" y="-1910"/>
                          <a:pt x="1006414" y="35629"/>
                          <a:pt x="1169313" y="0"/>
                        </a:cubicBezTo>
                        <a:cubicBezTo>
                          <a:pt x="1332213" y="-35629"/>
                          <a:pt x="1464184" y="45180"/>
                          <a:pt x="1685317" y="0"/>
                        </a:cubicBezTo>
                        <a:cubicBezTo>
                          <a:pt x="1906450" y="-45180"/>
                          <a:pt x="2047645" y="20458"/>
                          <a:pt x="2186291" y="0"/>
                        </a:cubicBezTo>
                        <a:cubicBezTo>
                          <a:pt x="2545690" y="50175"/>
                          <a:pt x="2892594" y="315527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844532" y="1128158"/>
                          <a:pt x="2569747" y="1285570"/>
                          <a:pt x="2186291" y="1366736"/>
                        </a:cubicBezTo>
                        <a:cubicBezTo>
                          <a:pt x="1960486" y="1422676"/>
                          <a:pt x="1913609" y="1336366"/>
                          <a:pt x="1700346" y="1366736"/>
                        </a:cubicBezTo>
                        <a:cubicBezTo>
                          <a:pt x="1487084" y="1397106"/>
                          <a:pt x="1451541" y="1337889"/>
                          <a:pt x="1244459" y="1366736"/>
                        </a:cubicBezTo>
                        <a:cubicBezTo>
                          <a:pt x="1037377" y="1395583"/>
                          <a:pt x="864642" y="1327528"/>
                          <a:pt x="683368" y="1366736"/>
                        </a:cubicBezTo>
                        <a:cubicBezTo>
                          <a:pt x="307594" y="1341360"/>
                          <a:pt x="-35315" y="1106110"/>
                          <a:pt x="0" y="683368"/>
                        </a:cubicBezTo>
                        <a:close/>
                      </a:path>
                      <a:path w="2869659" h="1366736" stroke="0" extrusionOk="0">
                        <a:moveTo>
                          <a:pt x="0" y="683368"/>
                        </a:moveTo>
                        <a:cubicBezTo>
                          <a:pt x="-28559" y="271870"/>
                          <a:pt x="339231" y="-10302"/>
                          <a:pt x="683368" y="0"/>
                        </a:cubicBezTo>
                        <a:cubicBezTo>
                          <a:pt x="840726" y="-3824"/>
                          <a:pt x="959344" y="27312"/>
                          <a:pt x="1139255" y="0"/>
                        </a:cubicBezTo>
                        <a:cubicBezTo>
                          <a:pt x="1319166" y="-27312"/>
                          <a:pt x="1468400" y="11525"/>
                          <a:pt x="1610171" y="0"/>
                        </a:cubicBezTo>
                        <a:cubicBezTo>
                          <a:pt x="1751942" y="-11525"/>
                          <a:pt x="1948187" y="57323"/>
                          <a:pt x="2186291" y="0"/>
                        </a:cubicBezTo>
                        <a:cubicBezTo>
                          <a:pt x="2611391" y="29500"/>
                          <a:pt x="2829329" y="389288"/>
                          <a:pt x="2869659" y="683368"/>
                        </a:cubicBezTo>
                        <a:lnTo>
                          <a:pt x="2869659" y="683368"/>
                        </a:lnTo>
                        <a:cubicBezTo>
                          <a:pt x="2792814" y="1038786"/>
                          <a:pt x="2524108" y="1337117"/>
                          <a:pt x="2186291" y="1366736"/>
                        </a:cubicBezTo>
                        <a:cubicBezTo>
                          <a:pt x="2004330" y="1426025"/>
                          <a:pt x="1879834" y="1317392"/>
                          <a:pt x="1685317" y="1366736"/>
                        </a:cubicBezTo>
                        <a:cubicBezTo>
                          <a:pt x="1490800" y="1416080"/>
                          <a:pt x="1327276" y="1351826"/>
                          <a:pt x="1199372" y="1366736"/>
                        </a:cubicBezTo>
                        <a:cubicBezTo>
                          <a:pt x="1071469" y="1381646"/>
                          <a:pt x="913163" y="1308039"/>
                          <a:pt x="683368" y="1366736"/>
                        </a:cubicBezTo>
                        <a:cubicBezTo>
                          <a:pt x="363149" y="1434088"/>
                          <a:pt x="-8562" y="1035012"/>
                          <a:pt x="0" y="68336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con ho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a">
            <a:extLst>
              <a:ext uri="{FF2B5EF4-FFF2-40B4-BE49-F238E27FC236}">
                <a16:creationId xmlns:a16="http://schemas.microsoft.com/office/drawing/2014/main" id="{0E0FAAEC-9602-7E9B-0209-50AC17E7BEAF}"/>
              </a:ext>
            </a:extLst>
          </p:cNvPr>
          <p:cNvGrpSpPr/>
          <p:nvPr/>
        </p:nvGrpSpPr>
        <p:grpSpPr>
          <a:xfrm>
            <a:off x="510030" y="4616116"/>
            <a:ext cx="3861881" cy="807858"/>
            <a:chOff x="398834" y="3705776"/>
            <a:chExt cx="3861881" cy="807858"/>
          </a:xfrm>
        </p:grpSpPr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id="{A8C47468-0073-F763-3275-DC551C10E152}"/>
                </a:ext>
              </a:extLst>
            </p:cNvPr>
            <p:cNvGrpSpPr/>
            <p:nvPr/>
          </p:nvGrpSpPr>
          <p:grpSpPr>
            <a:xfrm>
              <a:off x="398834" y="3705776"/>
              <a:ext cx="3861881" cy="807858"/>
              <a:chOff x="398834" y="3705776"/>
              <a:chExt cx="4621596" cy="807858"/>
            </a:xfrm>
          </p:grpSpPr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39612317-C660-DB10-EF3C-E824A2D32213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5EE60E93-27D1-4E3A-052F-401C39D9083D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A</a:t>
                </a:r>
              </a:p>
            </p:txBody>
          </p:sp>
        </p:grp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21DE24E6-9108-375D-81E7-4CE598DC7816}"/>
                </a:ext>
              </a:extLst>
            </p:cNvPr>
            <p:cNvSpPr txBox="1"/>
            <p:nvPr/>
          </p:nvSpPr>
          <p:spPr>
            <a:xfrm>
              <a:off x="1122023" y="3751464"/>
              <a:ext cx="31305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</a:t>
              </a:r>
              <a:r>
                <a:rPr lang="en-US" sz="3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endParaRPr lang="vi-VN" sz="3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c">
            <a:extLst>
              <a:ext uri="{FF2B5EF4-FFF2-40B4-BE49-F238E27FC236}">
                <a16:creationId xmlns:a16="http://schemas.microsoft.com/office/drawing/2014/main" id="{8AAA261B-E0B7-318C-2119-6D599E1EA2C3}"/>
              </a:ext>
            </a:extLst>
          </p:cNvPr>
          <p:cNvGrpSpPr/>
          <p:nvPr/>
        </p:nvGrpSpPr>
        <p:grpSpPr>
          <a:xfrm>
            <a:off x="519358" y="5692689"/>
            <a:ext cx="3880539" cy="807858"/>
            <a:chOff x="408162" y="4782349"/>
            <a:chExt cx="3880539" cy="8078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F4731E2B-D100-2F57-F24B-A9A3FAA57F32}"/>
                </a:ext>
              </a:extLst>
            </p:cNvPr>
            <p:cNvGrpSpPr/>
            <p:nvPr/>
          </p:nvGrpSpPr>
          <p:grpSpPr>
            <a:xfrm>
              <a:off x="408162" y="4782349"/>
              <a:ext cx="3861881" cy="807858"/>
              <a:chOff x="398834" y="3705776"/>
              <a:chExt cx="4621596" cy="807858"/>
            </a:xfrm>
          </p:grpSpPr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E34E2581-04D6-A663-81E9-7D1517205FA2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94A121E6-C407-02B3-5CCA-99762047DC24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C</a:t>
                </a: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54621CF9-48AE-44DD-CB0B-290AA6E11237}"/>
                </a:ext>
              </a:extLst>
            </p:cNvPr>
            <p:cNvSpPr txBox="1"/>
            <p:nvPr/>
          </p:nvSpPr>
          <p:spPr>
            <a:xfrm>
              <a:off x="1467681" y="4846439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b">
            <a:extLst>
              <a:ext uri="{FF2B5EF4-FFF2-40B4-BE49-F238E27FC236}">
                <a16:creationId xmlns:a16="http://schemas.microsoft.com/office/drawing/2014/main" id="{25DF7072-9D61-2837-C174-4208DBA5E922}"/>
              </a:ext>
            </a:extLst>
          </p:cNvPr>
          <p:cNvGrpSpPr/>
          <p:nvPr/>
        </p:nvGrpSpPr>
        <p:grpSpPr>
          <a:xfrm>
            <a:off x="4709418" y="4612085"/>
            <a:ext cx="3918952" cy="807858"/>
            <a:chOff x="4598222" y="3701745"/>
            <a:chExt cx="3918952" cy="807858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4E3DB65D-A15C-51CF-A3E8-1977BDA2CFF2}"/>
                </a:ext>
              </a:extLst>
            </p:cNvPr>
            <p:cNvGrpSpPr/>
            <p:nvPr/>
          </p:nvGrpSpPr>
          <p:grpSpPr>
            <a:xfrm>
              <a:off x="4598222" y="3701745"/>
              <a:ext cx="3861881" cy="807858"/>
              <a:chOff x="398834" y="3705776"/>
              <a:chExt cx="4621596" cy="807858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2E277182-3BF8-17FF-FE71-D26E47B7C691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3C807280-58C9-C858-9F03-27D93201040B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B</a:t>
                </a:r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8D9784C6-7118-6D30-1B76-76751F429537}"/>
                </a:ext>
              </a:extLst>
            </p:cNvPr>
            <p:cNvSpPr txBox="1"/>
            <p:nvPr/>
          </p:nvSpPr>
          <p:spPr>
            <a:xfrm>
              <a:off x="5696154" y="3751463"/>
              <a:ext cx="2821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d">
            <a:extLst>
              <a:ext uri="{FF2B5EF4-FFF2-40B4-BE49-F238E27FC236}">
                <a16:creationId xmlns:a16="http://schemas.microsoft.com/office/drawing/2014/main" id="{249FB0D6-C02A-C266-81CC-0B68486003D8}"/>
              </a:ext>
            </a:extLst>
          </p:cNvPr>
          <p:cNvGrpSpPr/>
          <p:nvPr/>
        </p:nvGrpSpPr>
        <p:grpSpPr>
          <a:xfrm>
            <a:off x="4709418" y="5656073"/>
            <a:ext cx="3962580" cy="807858"/>
            <a:chOff x="4598222" y="4745733"/>
            <a:chExt cx="3962580" cy="807858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D9360C6A-9137-CEFF-52C8-F2F73AE8CF0D}"/>
                </a:ext>
              </a:extLst>
            </p:cNvPr>
            <p:cNvGrpSpPr/>
            <p:nvPr/>
          </p:nvGrpSpPr>
          <p:grpSpPr>
            <a:xfrm>
              <a:off x="4598222" y="4745733"/>
              <a:ext cx="3861881" cy="807858"/>
              <a:chOff x="398834" y="3705776"/>
              <a:chExt cx="4621596" cy="807858"/>
            </a:xfrm>
          </p:grpSpPr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5F858D7E-50A3-CB40-63BB-66A20383D05D}"/>
                  </a:ext>
                </a:extLst>
              </p:cNvPr>
              <p:cNvSpPr/>
              <p:nvPr/>
            </p:nvSpPr>
            <p:spPr>
              <a:xfrm>
                <a:off x="421163" y="3705776"/>
                <a:ext cx="4599267" cy="807858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28575">
                <a:solidFill>
                  <a:srgbClr val="663300"/>
                </a:solidFill>
                <a:extLst>
                  <a:ext uri="{C807C97D-BFC1-408E-A445-0C87EB9F89A2}">
                    <ask:lineSketchStyleProps xmlns:ask="http://schemas.microsoft.com/office/drawing/2018/sketchyshapes" sd="1873507620">
                      <a:custGeom>
                        <a:avLst/>
                        <a:gdLst>
                          <a:gd name="connsiteX0" fmla="*/ 0 w 2869659"/>
                          <a:gd name="connsiteY0" fmla="*/ 683368 h 1366736"/>
                          <a:gd name="connsiteX1" fmla="*/ 683368 w 2869659"/>
                          <a:gd name="connsiteY1" fmla="*/ 0 h 1366736"/>
                          <a:gd name="connsiteX2" fmla="*/ 1169313 w 2869659"/>
                          <a:gd name="connsiteY2" fmla="*/ 0 h 1366736"/>
                          <a:gd name="connsiteX3" fmla="*/ 1685317 w 2869659"/>
                          <a:gd name="connsiteY3" fmla="*/ 0 h 1366736"/>
                          <a:gd name="connsiteX4" fmla="*/ 2186291 w 2869659"/>
                          <a:gd name="connsiteY4" fmla="*/ 0 h 1366736"/>
                          <a:gd name="connsiteX5" fmla="*/ 2869659 w 2869659"/>
                          <a:gd name="connsiteY5" fmla="*/ 683368 h 1366736"/>
                          <a:gd name="connsiteX6" fmla="*/ 2869659 w 2869659"/>
                          <a:gd name="connsiteY6" fmla="*/ 683368 h 1366736"/>
                          <a:gd name="connsiteX7" fmla="*/ 2186291 w 2869659"/>
                          <a:gd name="connsiteY7" fmla="*/ 1366736 h 1366736"/>
                          <a:gd name="connsiteX8" fmla="*/ 1700346 w 2869659"/>
                          <a:gd name="connsiteY8" fmla="*/ 1366736 h 1366736"/>
                          <a:gd name="connsiteX9" fmla="*/ 1244459 w 2869659"/>
                          <a:gd name="connsiteY9" fmla="*/ 1366736 h 1366736"/>
                          <a:gd name="connsiteX10" fmla="*/ 683368 w 2869659"/>
                          <a:gd name="connsiteY10" fmla="*/ 1366736 h 1366736"/>
                          <a:gd name="connsiteX11" fmla="*/ 0 w 2869659"/>
                          <a:gd name="connsiteY11" fmla="*/ 683368 h 1366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869659" h="1366736" fill="none" extrusionOk="0">
                            <a:moveTo>
                              <a:pt x="0" y="683368"/>
                            </a:moveTo>
                            <a:cubicBezTo>
                              <a:pt x="2163" y="268404"/>
                              <a:pt x="357447" y="68620"/>
                              <a:pt x="683368" y="0"/>
                            </a:cubicBezTo>
                            <a:cubicBezTo>
                              <a:pt x="820314" y="-1910"/>
                              <a:pt x="1006414" y="35629"/>
                              <a:pt x="1169313" y="0"/>
                            </a:cubicBezTo>
                            <a:cubicBezTo>
                              <a:pt x="1332213" y="-35629"/>
                              <a:pt x="1464184" y="45180"/>
                              <a:pt x="1685317" y="0"/>
                            </a:cubicBezTo>
                            <a:cubicBezTo>
                              <a:pt x="1906450" y="-45180"/>
                              <a:pt x="2047645" y="20458"/>
                              <a:pt x="2186291" y="0"/>
                            </a:cubicBezTo>
                            <a:cubicBezTo>
                              <a:pt x="2545690" y="50175"/>
                              <a:pt x="2892594" y="315527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844532" y="1128158"/>
                              <a:pt x="2569747" y="1285570"/>
                              <a:pt x="2186291" y="1366736"/>
                            </a:cubicBezTo>
                            <a:cubicBezTo>
                              <a:pt x="1960486" y="1422676"/>
                              <a:pt x="1913609" y="1336366"/>
                              <a:pt x="1700346" y="1366736"/>
                            </a:cubicBezTo>
                            <a:cubicBezTo>
                              <a:pt x="1487084" y="1397106"/>
                              <a:pt x="1451541" y="1337889"/>
                              <a:pt x="1244459" y="1366736"/>
                            </a:cubicBezTo>
                            <a:cubicBezTo>
                              <a:pt x="1037377" y="1395583"/>
                              <a:pt x="864642" y="1327528"/>
                              <a:pt x="683368" y="1366736"/>
                            </a:cubicBezTo>
                            <a:cubicBezTo>
                              <a:pt x="307594" y="1341360"/>
                              <a:pt x="-35315" y="1106110"/>
                              <a:pt x="0" y="683368"/>
                            </a:cubicBezTo>
                            <a:close/>
                          </a:path>
                          <a:path w="2869659" h="1366736" stroke="0" extrusionOk="0">
                            <a:moveTo>
                              <a:pt x="0" y="683368"/>
                            </a:moveTo>
                            <a:cubicBezTo>
                              <a:pt x="-28559" y="271870"/>
                              <a:pt x="339231" y="-10302"/>
                              <a:pt x="683368" y="0"/>
                            </a:cubicBezTo>
                            <a:cubicBezTo>
                              <a:pt x="840726" y="-3824"/>
                              <a:pt x="959344" y="27312"/>
                              <a:pt x="1139255" y="0"/>
                            </a:cubicBezTo>
                            <a:cubicBezTo>
                              <a:pt x="1319166" y="-27312"/>
                              <a:pt x="1468400" y="11525"/>
                              <a:pt x="1610171" y="0"/>
                            </a:cubicBezTo>
                            <a:cubicBezTo>
                              <a:pt x="1751942" y="-11525"/>
                              <a:pt x="1948187" y="57323"/>
                              <a:pt x="2186291" y="0"/>
                            </a:cubicBezTo>
                            <a:cubicBezTo>
                              <a:pt x="2611391" y="29500"/>
                              <a:pt x="2829329" y="389288"/>
                              <a:pt x="2869659" y="683368"/>
                            </a:cubicBezTo>
                            <a:lnTo>
                              <a:pt x="2869659" y="683368"/>
                            </a:lnTo>
                            <a:cubicBezTo>
                              <a:pt x="2792814" y="1038786"/>
                              <a:pt x="2524108" y="1337117"/>
                              <a:pt x="2186291" y="1366736"/>
                            </a:cubicBezTo>
                            <a:cubicBezTo>
                              <a:pt x="2004330" y="1426025"/>
                              <a:pt x="1879834" y="1317392"/>
                              <a:pt x="1685317" y="1366736"/>
                            </a:cubicBezTo>
                            <a:cubicBezTo>
                              <a:pt x="1490800" y="1416080"/>
                              <a:pt x="1327276" y="1351826"/>
                              <a:pt x="1199372" y="1366736"/>
                            </a:cubicBezTo>
                            <a:cubicBezTo>
                              <a:pt x="1071469" y="1381646"/>
                              <a:pt x="913163" y="1308039"/>
                              <a:pt x="683368" y="1366736"/>
                            </a:cubicBezTo>
                            <a:cubicBezTo>
                              <a:pt x="363149" y="1434088"/>
                              <a:pt x="-8562" y="1035012"/>
                              <a:pt x="0" y="68336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D25A10DD-F731-0B19-7A83-80B1A8422FF0}"/>
                  </a:ext>
                </a:extLst>
              </p:cNvPr>
              <p:cNvSpPr/>
              <p:nvPr/>
            </p:nvSpPr>
            <p:spPr>
              <a:xfrm>
                <a:off x="398834" y="3706237"/>
                <a:ext cx="965036" cy="806400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latin typeface="+mj-lt"/>
                  </a:rPr>
                  <a:t>D</a:t>
                </a:r>
              </a:p>
            </p:txBody>
          </p:sp>
        </p:grp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0E13D761-D8A4-64D0-F1C1-B88840E46F07}"/>
                </a:ext>
              </a:extLst>
            </p:cNvPr>
            <p:cNvSpPr txBox="1"/>
            <p:nvPr/>
          </p:nvSpPr>
          <p:spPr>
            <a:xfrm>
              <a:off x="5466908" y="4795451"/>
              <a:ext cx="3093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Che </a:t>
              </a:r>
              <a:r>
                <a:rPr lang="en-US" sz="40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vi-VN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399EBF1E-008A-AFE4-DFA7-C59CF6FC9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020" y="1738820"/>
            <a:ext cx="3877392" cy="156071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E19EA7FA-3B04-49F1-5E10-4C7346D3D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38820"/>
            <a:ext cx="3877392" cy="1554615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E6A4FDBF-4856-00AE-FA08-417AEE15B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100" y="1737804"/>
            <a:ext cx="3877392" cy="1554615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96A996D-5E6E-9464-BDA6-BFA0E0D13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020" y="1743562"/>
            <a:ext cx="38773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62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302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SAYURI - Smol Kitty Boi</vt:lpstr>
      <vt:lpstr>Times New Roman</vt:lpstr>
      <vt:lpstr>Chủ đề Office</vt:lpstr>
      <vt:lpstr>HỘI THI LÀM HỌC LIỆU ĐIỆN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TRIEU HY</dc:creator>
  <cp:lastModifiedBy>Administrator</cp:lastModifiedBy>
  <cp:revision>7</cp:revision>
  <dcterms:created xsi:type="dcterms:W3CDTF">2024-03-20T08:03:36Z</dcterms:created>
  <dcterms:modified xsi:type="dcterms:W3CDTF">2024-04-03T04:22:32Z</dcterms:modified>
</cp:coreProperties>
</file>