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9"/>
  </p:notesMasterIdLst>
  <p:sldIdLst>
    <p:sldId id="256" r:id="rId2"/>
    <p:sldId id="297" r:id="rId3"/>
    <p:sldId id="296" r:id="rId4"/>
    <p:sldId id="298" r:id="rId5"/>
    <p:sldId id="299" r:id="rId6"/>
    <p:sldId id="300" r:id="rId7"/>
    <p:sldId id="301" r:id="rId8"/>
  </p:sldIdLst>
  <p:sldSz cx="9144000" cy="5143500" type="screen16x9"/>
  <p:notesSz cx="6858000" cy="9144000"/>
  <p:embeddedFontLst>
    <p:embeddedFont>
      <p:font typeface="Cambria Math" panose="02040503050406030204" pitchFamily="18" charset="0"/>
      <p:regular r:id="rId10"/>
    </p:embeddedFont>
    <p:embeddedFont>
      <p:font typeface="Dosis" panose="02010703020202060003" pitchFamily="2" charset="0"/>
      <p:regular r:id="rId11"/>
      <p:bold r:id="rId12"/>
    </p:embeddedFont>
    <p:embeddedFont>
      <p:font typeface="Sniglet" panose="020B0604020202020204" charset="0"/>
      <p:regular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4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A78245-F04A-4819-98CB-A0784EEE9882}">
  <a:tblStyle styleId="{0FA78245-F04A-4819-98CB-A0784EEE988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B4C3CC-C3A9-4D13-B8F7-F7B8FBA7BB3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92" d="100"/>
          <a:sy n="92" d="100"/>
        </p:scale>
        <p:origin x="114" y="66"/>
      </p:cViewPr>
      <p:guideLst>
        <p:guide orient="horz" pos="164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61"/>
        <p:cNvGrpSpPr/>
        <p:nvPr/>
      </p:nvGrpSpPr>
      <p:grpSpPr>
        <a:xfrm>
          <a:off x="0" y="0"/>
          <a:ext cx="0" cy="0"/>
          <a:chOff x="0" y="0"/>
          <a:chExt cx="0" cy="0"/>
        </a:xfrm>
      </p:grpSpPr>
      <p:sp>
        <p:nvSpPr>
          <p:cNvPr id="162" name="Google Shape;162;p2"/>
          <p:cNvSpPr txBox="1">
            <a:spLocks noGrp="1"/>
          </p:cNvSpPr>
          <p:nvPr>
            <p:ph type="ctrTitle"/>
          </p:nvPr>
        </p:nvSpPr>
        <p:spPr>
          <a:xfrm>
            <a:off x="2305100" y="1161050"/>
            <a:ext cx="6153000" cy="1159800"/>
          </a:xfrm>
          <a:prstGeom prst="rect">
            <a:avLst/>
          </a:prstGeom>
        </p:spPr>
        <p:txBody>
          <a:bodyPr spcFirstLastPara="1" wrap="square" lIns="91425" tIns="91425" rIns="91425" bIns="91425" anchor="ctr" anchorCtr="0">
            <a:noAutofit/>
          </a:bodyPr>
          <a:lstStyle>
            <a:lvl1pPr lvl="0" algn="r">
              <a:spcBef>
                <a:spcPts val="0"/>
              </a:spcBef>
              <a:spcAft>
                <a:spcPts val="0"/>
              </a:spcAft>
              <a:buClr>
                <a:schemeClr val="dk2"/>
              </a:buClr>
              <a:buSzPts val="4800"/>
              <a:buNone/>
              <a:defRPr sz="4800" b="0">
                <a:solidFill>
                  <a:schemeClr val="dk2"/>
                </a:solidFill>
              </a:defRPr>
            </a:lvl1pPr>
            <a:lvl2pPr lvl="1" algn="r">
              <a:spcBef>
                <a:spcPts val="0"/>
              </a:spcBef>
              <a:spcAft>
                <a:spcPts val="0"/>
              </a:spcAft>
              <a:buClr>
                <a:schemeClr val="dk2"/>
              </a:buClr>
              <a:buSzPts val="4800"/>
              <a:buNone/>
              <a:defRPr sz="4800" b="0">
                <a:solidFill>
                  <a:schemeClr val="dk2"/>
                </a:solidFill>
              </a:defRPr>
            </a:lvl2pPr>
            <a:lvl3pPr lvl="2" algn="r">
              <a:spcBef>
                <a:spcPts val="0"/>
              </a:spcBef>
              <a:spcAft>
                <a:spcPts val="0"/>
              </a:spcAft>
              <a:buClr>
                <a:schemeClr val="dk2"/>
              </a:buClr>
              <a:buSzPts val="4800"/>
              <a:buNone/>
              <a:defRPr sz="4800" b="0">
                <a:solidFill>
                  <a:schemeClr val="dk2"/>
                </a:solidFill>
              </a:defRPr>
            </a:lvl3pPr>
            <a:lvl4pPr lvl="3" algn="r">
              <a:spcBef>
                <a:spcPts val="0"/>
              </a:spcBef>
              <a:spcAft>
                <a:spcPts val="0"/>
              </a:spcAft>
              <a:buClr>
                <a:schemeClr val="dk2"/>
              </a:buClr>
              <a:buSzPts val="4800"/>
              <a:buNone/>
              <a:defRPr sz="4800" b="0">
                <a:solidFill>
                  <a:schemeClr val="dk2"/>
                </a:solidFill>
              </a:defRPr>
            </a:lvl4pPr>
            <a:lvl5pPr lvl="4" algn="r">
              <a:spcBef>
                <a:spcPts val="0"/>
              </a:spcBef>
              <a:spcAft>
                <a:spcPts val="0"/>
              </a:spcAft>
              <a:buClr>
                <a:schemeClr val="dk2"/>
              </a:buClr>
              <a:buSzPts val="4800"/>
              <a:buNone/>
              <a:defRPr sz="4800" b="0">
                <a:solidFill>
                  <a:schemeClr val="dk2"/>
                </a:solidFill>
              </a:defRPr>
            </a:lvl5pPr>
            <a:lvl6pPr lvl="5" algn="r">
              <a:spcBef>
                <a:spcPts val="0"/>
              </a:spcBef>
              <a:spcAft>
                <a:spcPts val="0"/>
              </a:spcAft>
              <a:buClr>
                <a:schemeClr val="dk2"/>
              </a:buClr>
              <a:buSzPts val="4800"/>
              <a:buNone/>
              <a:defRPr sz="4800" b="0">
                <a:solidFill>
                  <a:schemeClr val="dk2"/>
                </a:solidFill>
              </a:defRPr>
            </a:lvl6pPr>
            <a:lvl7pPr lvl="6" algn="r">
              <a:spcBef>
                <a:spcPts val="0"/>
              </a:spcBef>
              <a:spcAft>
                <a:spcPts val="0"/>
              </a:spcAft>
              <a:buClr>
                <a:schemeClr val="dk2"/>
              </a:buClr>
              <a:buSzPts val="4800"/>
              <a:buNone/>
              <a:defRPr sz="4800" b="0">
                <a:solidFill>
                  <a:schemeClr val="dk2"/>
                </a:solidFill>
              </a:defRPr>
            </a:lvl7pPr>
            <a:lvl8pPr lvl="7" algn="r">
              <a:spcBef>
                <a:spcPts val="0"/>
              </a:spcBef>
              <a:spcAft>
                <a:spcPts val="0"/>
              </a:spcAft>
              <a:buClr>
                <a:schemeClr val="dk2"/>
              </a:buClr>
              <a:buSzPts val="4800"/>
              <a:buNone/>
              <a:defRPr sz="4800" b="0">
                <a:solidFill>
                  <a:schemeClr val="dk2"/>
                </a:solidFill>
              </a:defRPr>
            </a:lvl8pPr>
            <a:lvl9pPr lvl="8" algn="r">
              <a:spcBef>
                <a:spcPts val="0"/>
              </a:spcBef>
              <a:spcAft>
                <a:spcPts val="0"/>
              </a:spcAft>
              <a:buClr>
                <a:schemeClr val="dk2"/>
              </a:buClr>
              <a:buSzPts val="4800"/>
              <a:buNone/>
              <a:defRPr sz="4800" b="0">
                <a:solidFill>
                  <a:schemeClr val="dk2"/>
                </a:solidFill>
              </a:defRPr>
            </a:lvl9pPr>
          </a:lstStyle>
          <a:p>
            <a:endParaRPr/>
          </a:p>
        </p:txBody>
      </p:sp>
      <p:sp>
        <p:nvSpPr>
          <p:cNvPr id="163" name="Google Shape;163;p2"/>
          <p:cNvSpPr/>
          <p:nvPr/>
        </p:nvSpPr>
        <p:spPr>
          <a:xfrm>
            <a:off x="723692" y="4220091"/>
            <a:ext cx="794875" cy="985737"/>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4" name="Google Shape;164;p2"/>
          <p:cNvSpPr/>
          <p:nvPr/>
        </p:nvSpPr>
        <p:spPr>
          <a:xfrm>
            <a:off x="-58319" y="3053287"/>
            <a:ext cx="782014" cy="890356"/>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5" name="Google Shape;165;p2"/>
          <p:cNvSpPr/>
          <p:nvPr/>
        </p:nvSpPr>
        <p:spPr>
          <a:xfrm>
            <a:off x="4025101" y="3422420"/>
            <a:ext cx="370865" cy="809588"/>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6" name="Google Shape;166;p2"/>
          <p:cNvSpPr/>
          <p:nvPr/>
        </p:nvSpPr>
        <p:spPr>
          <a:xfrm>
            <a:off x="3078045" y="3128354"/>
            <a:ext cx="730671" cy="895811"/>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7" name="Google Shape;167;p2"/>
          <p:cNvSpPr/>
          <p:nvPr/>
        </p:nvSpPr>
        <p:spPr>
          <a:xfrm>
            <a:off x="5401648" y="3285712"/>
            <a:ext cx="805934" cy="75083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8" name="Google Shape;168;p2"/>
          <p:cNvSpPr/>
          <p:nvPr/>
        </p:nvSpPr>
        <p:spPr>
          <a:xfrm>
            <a:off x="8364459" y="3346843"/>
            <a:ext cx="873792" cy="600260"/>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69" name="Google Shape;169;p2"/>
          <p:cNvSpPr/>
          <p:nvPr/>
        </p:nvSpPr>
        <p:spPr>
          <a:xfrm>
            <a:off x="4551116" y="3125540"/>
            <a:ext cx="657208" cy="679227"/>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0" name="Google Shape;170;p2"/>
          <p:cNvSpPr/>
          <p:nvPr/>
        </p:nvSpPr>
        <p:spPr>
          <a:xfrm>
            <a:off x="4419881" y="3994834"/>
            <a:ext cx="919681" cy="950908"/>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1" name="Google Shape;171;p2"/>
          <p:cNvSpPr/>
          <p:nvPr/>
        </p:nvSpPr>
        <p:spPr>
          <a:xfrm>
            <a:off x="2644912" y="4036538"/>
            <a:ext cx="890356" cy="7068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2" name="Google Shape;172;p2"/>
          <p:cNvSpPr/>
          <p:nvPr/>
        </p:nvSpPr>
        <p:spPr>
          <a:xfrm>
            <a:off x="2116542" y="3186156"/>
            <a:ext cx="829755" cy="780163"/>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3" name="Google Shape;173;p2"/>
          <p:cNvSpPr/>
          <p:nvPr/>
        </p:nvSpPr>
        <p:spPr>
          <a:xfrm>
            <a:off x="1347361" y="3186147"/>
            <a:ext cx="599146" cy="706812"/>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4" name="Google Shape;174;p2"/>
          <p:cNvSpPr/>
          <p:nvPr/>
        </p:nvSpPr>
        <p:spPr>
          <a:xfrm>
            <a:off x="2681615" y="4813558"/>
            <a:ext cx="816944" cy="313967"/>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5" name="Google Shape;175;p2"/>
          <p:cNvSpPr/>
          <p:nvPr/>
        </p:nvSpPr>
        <p:spPr>
          <a:xfrm>
            <a:off x="7146421" y="4508764"/>
            <a:ext cx="1040884" cy="73062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6" name="Google Shape;176;p2"/>
          <p:cNvSpPr/>
          <p:nvPr/>
        </p:nvSpPr>
        <p:spPr>
          <a:xfrm>
            <a:off x="7146430" y="3104432"/>
            <a:ext cx="684732" cy="721463"/>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7" name="Google Shape;177;p2"/>
          <p:cNvSpPr/>
          <p:nvPr/>
        </p:nvSpPr>
        <p:spPr>
          <a:xfrm>
            <a:off x="5262207" y="4729516"/>
            <a:ext cx="525046" cy="372666"/>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8" name="Google Shape;178;p2"/>
          <p:cNvSpPr/>
          <p:nvPr/>
        </p:nvSpPr>
        <p:spPr>
          <a:xfrm>
            <a:off x="8376372" y="4729061"/>
            <a:ext cx="508532" cy="324976"/>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79" name="Google Shape;179;p2"/>
          <p:cNvSpPr/>
          <p:nvPr/>
        </p:nvSpPr>
        <p:spPr>
          <a:xfrm>
            <a:off x="3808716" y="4429326"/>
            <a:ext cx="570935" cy="567282"/>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0" name="Google Shape;180;p2"/>
          <p:cNvSpPr/>
          <p:nvPr/>
        </p:nvSpPr>
        <p:spPr>
          <a:xfrm>
            <a:off x="7975391" y="3053272"/>
            <a:ext cx="541560" cy="67927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1" name="Google Shape;181;p2"/>
          <p:cNvSpPr/>
          <p:nvPr/>
        </p:nvSpPr>
        <p:spPr>
          <a:xfrm>
            <a:off x="1570785" y="4028295"/>
            <a:ext cx="734324" cy="723314"/>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2" name="Google Shape;182;p2"/>
          <p:cNvSpPr/>
          <p:nvPr/>
        </p:nvSpPr>
        <p:spPr>
          <a:xfrm>
            <a:off x="247060" y="4094875"/>
            <a:ext cx="275434" cy="244207"/>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3" name="Google Shape;183;p2"/>
          <p:cNvSpPr/>
          <p:nvPr/>
        </p:nvSpPr>
        <p:spPr>
          <a:xfrm>
            <a:off x="8516944" y="4082884"/>
            <a:ext cx="690236" cy="510383"/>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4" name="Google Shape;184;p2"/>
          <p:cNvSpPr/>
          <p:nvPr/>
        </p:nvSpPr>
        <p:spPr>
          <a:xfrm>
            <a:off x="859713" y="3417443"/>
            <a:ext cx="317620" cy="659010"/>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5" name="Google Shape;185;p2"/>
          <p:cNvSpPr/>
          <p:nvPr/>
        </p:nvSpPr>
        <p:spPr>
          <a:xfrm rot="1920742">
            <a:off x="5707038" y="4213989"/>
            <a:ext cx="884797" cy="750834"/>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6" name="Google Shape;186;p2"/>
          <p:cNvSpPr/>
          <p:nvPr/>
        </p:nvSpPr>
        <p:spPr>
          <a:xfrm rot="-3496844">
            <a:off x="115839" y="4509560"/>
            <a:ext cx="537852" cy="464440"/>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7" name="Google Shape;187;p2"/>
          <p:cNvSpPr/>
          <p:nvPr/>
        </p:nvSpPr>
        <p:spPr>
          <a:xfrm>
            <a:off x="7518184" y="3966329"/>
            <a:ext cx="846269" cy="598458"/>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8" name="Google Shape;188;p2"/>
          <p:cNvSpPr/>
          <p:nvPr/>
        </p:nvSpPr>
        <p:spPr>
          <a:xfrm rot="-5400000">
            <a:off x="6496794" y="3021441"/>
            <a:ext cx="493819" cy="63153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89" name="Google Shape;189;p2"/>
          <p:cNvSpPr/>
          <p:nvPr/>
        </p:nvSpPr>
        <p:spPr>
          <a:xfrm>
            <a:off x="6453205" y="3705907"/>
            <a:ext cx="666366" cy="752689"/>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0" name="Google Shape;190;p2"/>
          <p:cNvSpPr/>
          <p:nvPr/>
        </p:nvSpPr>
        <p:spPr>
          <a:xfrm>
            <a:off x="1866011" y="4742879"/>
            <a:ext cx="681078" cy="455287"/>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1" name="Google Shape;191;p2"/>
          <p:cNvSpPr/>
          <p:nvPr/>
        </p:nvSpPr>
        <p:spPr>
          <a:xfrm>
            <a:off x="6669805" y="4614395"/>
            <a:ext cx="308462" cy="330481"/>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92"/>
        <p:cNvGrpSpPr/>
        <p:nvPr/>
      </p:nvGrpSpPr>
      <p:grpSpPr>
        <a:xfrm>
          <a:off x="0" y="0"/>
          <a:ext cx="0" cy="0"/>
          <a:chOff x="0" y="0"/>
          <a:chExt cx="0" cy="0"/>
        </a:xfrm>
      </p:grpSpPr>
      <p:sp>
        <p:nvSpPr>
          <p:cNvPr id="193" name="Google Shape;193;p3"/>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0"/>
            </a:lvl1pPr>
            <a:lvl2pPr lvl="1" algn="r" rtl="0">
              <a:spcBef>
                <a:spcPts val="0"/>
              </a:spcBef>
              <a:spcAft>
                <a:spcPts val="0"/>
              </a:spcAft>
              <a:buSzPts val="3700"/>
              <a:buNone/>
              <a:defRPr sz="3700" b="0"/>
            </a:lvl2pPr>
            <a:lvl3pPr lvl="2" algn="r" rtl="0">
              <a:spcBef>
                <a:spcPts val="0"/>
              </a:spcBef>
              <a:spcAft>
                <a:spcPts val="0"/>
              </a:spcAft>
              <a:buSzPts val="3700"/>
              <a:buNone/>
              <a:defRPr sz="3700" b="0"/>
            </a:lvl3pPr>
            <a:lvl4pPr lvl="3" algn="r" rtl="0">
              <a:spcBef>
                <a:spcPts val="0"/>
              </a:spcBef>
              <a:spcAft>
                <a:spcPts val="0"/>
              </a:spcAft>
              <a:buSzPts val="3700"/>
              <a:buNone/>
              <a:defRPr sz="3700" b="0"/>
            </a:lvl4pPr>
            <a:lvl5pPr lvl="4" algn="r" rtl="0">
              <a:spcBef>
                <a:spcPts val="0"/>
              </a:spcBef>
              <a:spcAft>
                <a:spcPts val="0"/>
              </a:spcAft>
              <a:buSzPts val="3700"/>
              <a:buNone/>
              <a:defRPr sz="3700" b="0"/>
            </a:lvl5pPr>
            <a:lvl6pPr lvl="5" algn="r" rtl="0">
              <a:spcBef>
                <a:spcPts val="0"/>
              </a:spcBef>
              <a:spcAft>
                <a:spcPts val="0"/>
              </a:spcAft>
              <a:buSzPts val="3700"/>
              <a:buNone/>
              <a:defRPr sz="3700" b="0"/>
            </a:lvl6pPr>
            <a:lvl7pPr lvl="6" algn="r" rtl="0">
              <a:spcBef>
                <a:spcPts val="0"/>
              </a:spcBef>
              <a:spcAft>
                <a:spcPts val="0"/>
              </a:spcAft>
              <a:buSzPts val="3700"/>
              <a:buNone/>
              <a:defRPr sz="3700" b="0"/>
            </a:lvl7pPr>
            <a:lvl8pPr lvl="7" algn="r" rtl="0">
              <a:spcBef>
                <a:spcPts val="0"/>
              </a:spcBef>
              <a:spcAft>
                <a:spcPts val="0"/>
              </a:spcAft>
              <a:buSzPts val="3700"/>
              <a:buNone/>
              <a:defRPr sz="3700" b="0"/>
            </a:lvl8pPr>
            <a:lvl9pPr lvl="8" algn="r" rtl="0">
              <a:spcBef>
                <a:spcPts val="0"/>
              </a:spcBef>
              <a:spcAft>
                <a:spcPts val="0"/>
              </a:spcAft>
              <a:buSzPts val="3700"/>
              <a:buNone/>
              <a:defRPr sz="3700" b="0"/>
            </a:lvl9pPr>
          </a:lstStyle>
          <a:p>
            <a:endParaRPr/>
          </a:p>
        </p:txBody>
      </p:sp>
      <p:sp>
        <p:nvSpPr>
          <p:cNvPr id="194" name="Google Shape;194;p3"/>
          <p:cNvSpPr txBox="1">
            <a:spLocks noGrp="1"/>
          </p:cNvSpPr>
          <p:nvPr>
            <p:ph type="subTitle" idx="1"/>
          </p:nvPr>
        </p:nvSpPr>
        <p:spPr>
          <a:xfrm>
            <a:off x="3210885" y="2864177"/>
            <a:ext cx="5301600" cy="7848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C4587"/>
              </a:buClr>
              <a:buSzPts val="2600"/>
              <a:buNone/>
              <a:defRPr>
                <a:solidFill>
                  <a:srgbClr val="1C4587"/>
                </a:solidFill>
              </a:defRPr>
            </a:lvl1pPr>
            <a:lvl2pPr lvl="1" algn="r" rtl="0">
              <a:spcBef>
                <a:spcPts val="0"/>
              </a:spcBef>
              <a:spcAft>
                <a:spcPts val="0"/>
              </a:spcAft>
              <a:buClr>
                <a:srgbClr val="1C4587"/>
              </a:buClr>
              <a:buSzPts val="3000"/>
              <a:buNone/>
              <a:defRPr sz="3000">
                <a:solidFill>
                  <a:srgbClr val="1C4587"/>
                </a:solidFill>
              </a:defRPr>
            </a:lvl2pPr>
            <a:lvl3pPr lvl="2" algn="r" rtl="0">
              <a:spcBef>
                <a:spcPts val="0"/>
              </a:spcBef>
              <a:spcAft>
                <a:spcPts val="0"/>
              </a:spcAft>
              <a:buClr>
                <a:srgbClr val="1C4587"/>
              </a:buClr>
              <a:buSzPts val="3000"/>
              <a:buNone/>
              <a:defRPr sz="3000">
                <a:solidFill>
                  <a:srgbClr val="1C4587"/>
                </a:solidFill>
              </a:defRPr>
            </a:lvl3pPr>
            <a:lvl4pPr lvl="3" algn="r" rtl="0">
              <a:spcBef>
                <a:spcPts val="0"/>
              </a:spcBef>
              <a:spcAft>
                <a:spcPts val="0"/>
              </a:spcAft>
              <a:buClr>
                <a:srgbClr val="1C4587"/>
              </a:buClr>
              <a:buSzPts val="3000"/>
              <a:buNone/>
              <a:defRPr sz="3000">
                <a:solidFill>
                  <a:srgbClr val="1C4587"/>
                </a:solidFill>
              </a:defRPr>
            </a:lvl4pPr>
            <a:lvl5pPr lvl="4" algn="r" rtl="0">
              <a:spcBef>
                <a:spcPts val="0"/>
              </a:spcBef>
              <a:spcAft>
                <a:spcPts val="0"/>
              </a:spcAft>
              <a:buClr>
                <a:srgbClr val="1C4587"/>
              </a:buClr>
              <a:buSzPts val="3000"/>
              <a:buNone/>
              <a:defRPr sz="3000">
                <a:solidFill>
                  <a:srgbClr val="1C4587"/>
                </a:solidFill>
              </a:defRPr>
            </a:lvl5pPr>
            <a:lvl6pPr lvl="5" algn="r" rtl="0">
              <a:spcBef>
                <a:spcPts val="0"/>
              </a:spcBef>
              <a:spcAft>
                <a:spcPts val="0"/>
              </a:spcAft>
              <a:buClr>
                <a:srgbClr val="1C4587"/>
              </a:buClr>
              <a:buSzPts val="3000"/>
              <a:buNone/>
              <a:defRPr sz="3000">
                <a:solidFill>
                  <a:srgbClr val="1C4587"/>
                </a:solidFill>
              </a:defRPr>
            </a:lvl6pPr>
            <a:lvl7pPr lvl="6" algn="r" rtl="0">
              <a:spcBef>
                <a:spcPts val="0"/>
              </a:spcBef>
              <a:spcAft>
                <a:spcPts val="0"/>
              </a:spcAft>
              <a:buClr>
                <a:srgbClr val="1C4587"/>
              </a:buClr>
              <a:buSzPts val="3000"/>
              <a:buNone/>
              <a:defRPr sz="3000">
                <a:solidFill>
                  <a:srgbClr val="1C4587"/>
                </a:solidFill>
              </a:defRPr>
            </a:lvl7pPr>
            <a:lvl8pPr lvl="7" algn="r" rtl="0">
              <a:spcBef>
                <a:spcPts val="0"/>
              </a:spcBef>
              <a:spcAft>
                <a:spcPts val="0"/>
              </a:spcAft>
              <a:buClr>
                <a:srgbClr val="1C4587"/>
              </a:buClr>
              <a:buSzPts val="3000"/>
              <a:buNone/>
              <a:defRPr sz="3000">
                <a:solidFill>
                  <a:srgbClr val="1C4587"/>
                </a:solidFill>
              </a:defRPr>
            </a:lvl8pPr>
            <a:lvl9pPr lvl="8" algn="r" rtl="0">
              <a:spcBef>
                <a:spcPts val="0"/>
              </a:spcBef>
              <a:spcAft>
                <a:spcPts val="0"/>
              </a:spcAft>
              <a:buClr>
                <a:srgbClr val="1C4587"/>
              </a:buClr>
              <a:buSzPts val="3000"/>
              <a:buNone/>
              <a:defRPr sz="3000">
                <a:solidFill>
                  <a:srgbClr val="1C4587"/>
                </a:solidFill>
              </a:defRPr>
            </a:lvl9pPr>
          </a:lstStyle>
          <a:p>
            <a:endParaRPr/>
          </a:p>
        </p:txBody>
      </p:sp>
      <p:sp>
        <p:nvSpPr>
          <p:cNvPr id="195" name="Google Shape;195;p3"/>
          <p:cNvSpPr/>
          <p:nvPr/>
        </p:nvSpPr>
        <p:spPr>
          <a:xfrm>
            <a:off x="4412080" y="4661638"/>
            <a:ext cx="450550" cy="558734"/>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6" name="Google Shape;196;p3"/>
          <p:cNvSpPr/>
          <p:nvPr/>
        </p:nvSpPr>
        <p:spPr>
          <a:xfrm>
            <a:off x="3968826" y="4000288"/>
            <a:ext cx="443260" cy="50467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7" name="Google Shape;197;p3"/>
          <p:cNvSpPr/>
          <p:nvPr/>
        </p:nvSpPr>
        <p:spPr>
          <a:xfrm>
            <a:off x="6283364"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8" name="Google Shape;198;p3"/>
          <p:cNvSpPr/>
          <p:nvPr/>
        </p:nvSpPr>
        <p:spPr>
          <a:xfrm>
            <a:off x="57465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199" name="Google Shape;199;p3"/>
          <p:cNvSpPr/>
          <p:nvPr/>
        </p:nvSpPr>
        <p:spPr>
          <a:xfrm>
            <a:off x="70636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0" name="Google Shape;200;p3"/>
          <p:cNvSpPr/>
          <p:nvPr/>
        </p:nvSpPr>
        <p:spPr>
          <a:xfrm>
            <a:off x="8742973" y="4166677"/>
            <a:ext cx="495281" cy="340238"/>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1" name="Google Shape;201;p3"/>
          <p:cNvSpPr/>
          <p:nvPr/>
        </p:nvSpPr>
        <p:spPr>
          <a:xfrm>
            <a:off x="65815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2" name="Google Shape;202;p3"/>
          <p:cNvSpPr/>
          <p:nvPr/>
        </p:nvSpPr>
        <p:spPr>
          <a:xfrm>
            <a:off x="65071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3" name="Google Shape;203;p3"/>
          <p:cNvSpPr/>
          <p:nvPr/>
        </p:nvSpPr>
        <p:spPr>
          <a:xfrm>
            <a:off x="55010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4" name="Google Shape;204;p3"/>
          <p:cNvSpPr/>
          <p:nvPr/>
        </p:nvSpPr>
        <p:spPr>
          <a:xfrm>
            <a:off x="52015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5" name="Google Shape;205;p3"/>
          <p:cNvSpPr/>
          <p:nvPr/>
        </p:nvSpPr>
        <p:spPr>
          <a:xfrm>
            <a:off x="4765584"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6" name="Google Shape;206;p3"/>
          <p:cNvSpPr/>
          <p:nvPr/>
        </p:nvSpPr>
        <p:spPr>
          <a:xfrm>
            <a:off x="55218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7" name="Google Shape;207;p3"/>
          <p:cNvSpPr/>
          <p:nvPr/>
        </p:nvSpPr>
        <p:spPr>
          <a:xfrm>
            <a:off x="80525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8" name="Google Shape;208;p3"/>
          <p:cNvSpPr/>
          <p:nvPr/>
        </p:nvSpPr>
        <p:spPr>
          <a:xfrm>
            <a:off x="8052577"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09" name="Google Shape;209;p3"/>
          <p:cNvSpPr/>
          <p:nvPr/>
        </p:nvSpPr>
        <p:spPr>
          <a:xfrm>
            <a:off x="6984573"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0" name="Google Shape;210;p3"/>
          <p:cNvSpPr/>
          <p:nvPr/>
        </p:nvSpPr>
        <p:spPr>
          <a:xfrm>
            <a:off x="87497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1" name="Google Shape;211;p3"/>
          <p:cNvSpPr/>
          <p:nvPr/>
        </p:nvSpPr>
        <p:spPr>
          <a:xfrm>
            <a:off x="61607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2" name="Google Shape;212;p3"/>
          <p:cNvSpPr/>
          <p:nvPr/>
        </p:nvSpPr>
        <p:spPr>
          <a:xfrm>
            <a:off x="85224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3" name="Google Shape;213;p3"/>
          <p:cNvSpPr/>
          <p:nvPr/>
        </p:nvSpPr>
        <p:spPr>
          <a:xfrm>
            <a:off x="48922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4" name="Google Shape;214;p3"/>
          <p:cNvSpPr/>
          <p:nvPr/>
        </p:nvSpPr>
        <p:spPr>
          <a:xfrm>
            <a:off x="88294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5" name="Google Shape;215;p3"/>
          <p:cNvSpPr/>
          <p:nvPr/>
        </p:nvSpPr>
        <p:spPr>
          <a:xfrm>
            <a:off x="4489179" y="4206693"/>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6" name="Google Shape;216;p3"/>
          <p:cNvSpPr/>
          <p:nvPr/>
        </p:nvSpPr>
        <p:spPr>
          <a:xfrm rot="1920548">
            <a:off x="7236726"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7" name="Google Shape;217;p3"/>
          <p:cNvSpPr/>
          <p:nvPr/>
        </p:nvSpPr>
        <p:spPr>
          <a:xfrm>
            <a:off x="82632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8" name="Google Shape;218;p3"/>
          <p:cNvSpPr/>
          <p:nvPr/>
        </p:nvSpPr>
        <p:spPr>
          <a:xfrm rot="-5400000">
            <a:off x="76843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19" name="Google Shape;219;p3"/>
          <p:cNvSpPr/>
          <p:nvPr/>
        </p:nvSpPr>
        <p:spPr>
          <a:xfrm>
            <a:off x="76596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0" name="Google Shape;220;p3"/>
          <p:cNvSpPr/>
          <p:nvPr/>
        </p:nvSpPr>
        <p:spPr>
          <a:xfrm>
            <a:off x="50595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1" name="Google Shape;221;p3"/>
          <p:cNvSpPr/>
          <p:nvPr/>
        </p:nvSpPr>
        <p:spPr>
          <a:xfrm>
            <a:off x="77824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2" name="Google Shape;222;p3"/>
          <p:cNvSpPr/>
          <p:nvPr/>
        </p:nvSpPr>
        <p:spPr>
          <a:xfrm>
            <a:off x="1482765"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3" name="Google Shape;223;p3"/>
          <p:cNvSpPr/>
          <p:nvPr/>
        </p:nvSpPr>
        <p:spPr>
          <a:xfrm>
            <a:off x="9459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4" name="Google Shape;224;p3"/>
          <p:cNvSpPr/>
          <p:nvPr/>
        </p:nvSpPr>
        <p:spPr>
          <a:xfrm>
            <a:off x="22630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5" name="Google Shape;225;p3"/>
          <p:cNvSpPr/>
          <p:nvPr/>
        </p:nvSpPr>
        <p:spPr>
          <a:xfrm>
            <a:off x="17809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6" name="Google Shape;226;p3"/>
          <p:cNvSpPr/>
          <p:nvPr/>
        </p:nvSpPr>
        <p:spPr>
          <a:xfrm>
            <a:off x="17065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7" name="Google Shape;227;p3"/>
          <p:cNvSpPr/>
          <p:nvPr/>
        </p:nvSpPr>
        <p:spPr>
          <a:xfrm>
            <a:off x="7004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8" name="Google Shape;228;p3"/>
          <p:cNvSpPr/>
          <p:nvPr/>
        </p:nvSpPr>
        <p:spPr>
          <a:xfrm>
            <a:off x="4009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29" name="Google Shape;229;p3"/>
          <p:cNvSpPr/>
          <p:nvPr/>
        </p:nvSpPr>
        <p:spPr>
          <a:xfrm>
            <a:off x="-35016"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0" name="Google Shape;230;p3"/>
          <p:cNvSpPr/>
          <p:nvPr/>
        </p:nvSpPr>
        <p:spPr>
          <a:xfrm>
            <a:off x="7212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1" name="Google Shape;231;p3"/>
          <p:cNvSpPr/>
          <p:nvPr/>
        </p:nvSpPr>
        <p:spPr>
          <a:xfrm>
            <a:off x="32519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2" name="Google Shape;232;p3"/>
          <p:cNvSpPr/>
          <p:nvPr/>
        </p:nvSpPr>
        <p:spPr>
          <a:xfrm>
            <a:off x="3251978"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3" name="Google Shape;233;p3"/>
          <p:cNvSpPr/>
          <p:nvPr/>
        </p:nvSpPr>
        <p:spPr>
          <a:xfrm>
            <a:off x="2183974"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4" name="Google Shape;234;p3"/>
          <p:cNvSpPr/>
          <p:nvPr/>
        </p:nvSpPr>
        <p:spPr>
          <a:xfrm>
            <a:off x="39491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5" name="Google Shape;235;p3"/>
          <p:cNvSpPr/>
          <p:nvPr/>
        </p:nvSpPr>
        <p:spPr>
          <a:xfrm>
            <a:off x="13601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6" name="Google Shape;236;p3"/>
          <p:cNvSpPr/>
          <p:nvPr/>
        </p:nvSpPr>
        <p:spPr>
          <a:xfrm>
            <a:off x="37218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7" name="Google Shape;237;p3"/>
          <p:cNvSpPr/>
          <p:nvPr/>
        </p:nvSpPr>
        <p:spPr>
          <a:xfrm>
            <a:off x="916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8" name="Google Shape;238;p3"/>
          <p:cNvSpPr/>
          <p:nvPr/>
        </p:nvSpPr>
        <p:spPr>
          <a:xfrm>
            <a:off x="40288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39" name="Google Shape;239;p3"/>
          <p:cNvSpPr/>
          <p:nvPr/>
        </p:nvSpPr>
        <p:spPr>
          <a:xfrm>
            <a:off x="2704" y="4900231"/>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0" name="Google Shape;240;p3"/>
          <p:cNvSpPr/>
          <p:nvPr/>
        </p:nvSpPr>
        <p:spPr>
          <a:xfrm rot="1920548">
            <a:off x="2436125"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1" name="Google Shape;241;p3"/>
          <p:cNvSpPr/>
          <p:nvPr/>
        </p:nvSpPr>
        <p:spPr>
          <a:xfrm>
            <a:off x="34626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2" name="Google Shape;242;p3"/>
          <p:cNvSpPr/>
          <p:nvPr/>
        </p:nvSpPr>
        <p:spPr>
          <a:xfrm rot="-5400000">
            <a:off x="28837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3" name="Google Shape;243;p3"/>
          <p:cNvSpPr/>
          <p:nvPr/>
        </p:nvSpPr>
        <p:spPr>
          <a:xfrm>
            <a:off x="28590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4" name="Google Shape;244;p3"/>
          <p:cNvSpPr/>
          <p:nvPr/>
        </p:nvSpPr>
        <p:spPr>
          <a:xfrm>
            <a:off x="2589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245" name="Google Shape;245;p3"/>
          <p:cNvSpPr/>
          <p:nvPr/>
        </p:nvSpPr>
        <p:spPr>
          <a:xfrm>
            <a:off x="29818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6"/>
        <p:cNvGrpSpPr/>
        <p:nvPr/>
      </p:nvGrpSpPr>
      <p:grpSpPr>
        <a:xfrm>
          <a:off x="0" y="0"/>
          <a:ext cx="0" cy="0"/>
          <a:chOff x="0" y="0"/>
          <a:chExt cx="0" cy="0"/>
        </a:xfrm>
      </p:grpSpPr>
      <p:sp>
        <p:nvSpPr>
          <p:cNvPr id="477" name="Google Shape;477;p10"/>
          <p:cNvSpPr/>
          <p:nvPr/>
        </p:nvSpPr>
        <p:spPr>
          <a:xfrm>
            <a:off x="7302880" y="-294362"/>
            <a:ext cx="450550" cy="558734"/>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78" name="Google Shape;478;p10"/>
          <p:cNvSpPr/>
          <p:nvPr/>
        </p:nvSpPr>
        <p:spPr>
          <a:xfrm>
            <a:off x="-35374" y="3366963"/>
            <a:ext cx="443260" cy="50467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79" name="Google Shape;479;p10"/>
          <p:cNvSpPr/>
          <p:nvPr/>
        </p:nvSpPr>
        <p:spPr>
          <a:xfrm>
            <a:off x="8817948" y="3439661"/>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0" name="Google Shape;480;p10"/>
          <p:cNvSpPr/>
          <p:nvPr/>
        </p:nvSpPr>
        <p:spPr>
          <a:xfrm>
            <a:off x="8742973" y="4166677"/>
            <a:ext cx="495281" cy="340238"/>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1" name="Google Shape;481;p10"/>
          <p:cNvSpPr/>
          <p:nvPr/>
        </p:nvSpPr>
        <p:spPr>
          <a:xfrm>
            <a:off x="8360955" y="4506916"/>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2" name="Google Shape;482;p10"/>
          <p:cNvSpPr/>
          <p:nvPr/>
        </p:nvSpPr>
        <p:spPr>
          <a:xfrm>
            <a:off x="-77078" y="1488018"/>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3" name="Google Shape;483;p10"/>
          <p:cNvSpPr/>
          <p:nvPr/>
        </p:nvSpPr>
        <p:spPr>
          <a:xfrm>
            <a:off x="80525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4" name="Google Shape;484;p10"/>
          <p:cNvSpPr/>
          <p:nvPr/>
        </p:nvSpPr>
        <p:spPr>
          <a:xfrm>
            <a:off x="8052577" y="413232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5" name="Google Shape;485;p10"/>
          <p:cNvSpPr/>
          <p:nvPr/>
        </p:nvSpPr>
        <p:spPr>
          <a:xfrm>
            <a:off x="7430898" y="4873171"/>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6" name="Google Shape;486;p10"/>
          <p:cNvSpPr/>
          <p:nvPr/>
        </p:nvSpPr>
        <p:spPr>
          <a:xfrm>
            <a:off x="87497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7" name="Google Shape;487;p10"/>
          <p:cNvSpPr/>
          <p:nvPr/>
        </p:nvSpPr>
        <p:spPr>
          <a:xfrm>
            <a:off x="85224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8" name="Google Shape;488;p10"/>
          <p:cNvSpPr/>
          <p:nvPr/>
        </p:nvSpPr>
        <p:spPr>
          <a:xfrm>
            <a:off x="88294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89" name="Google Shape;489;p10"/>
          <p:cNvSpPr/>
          <p:nvPr/>
        </p:nvSpPr>
        <p:spPr>
          <a:xfrm>
            <a:off x="8963979" y="1338718"/>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0" name="Google Shape;490;p10"/>
          <p:cNvSpPr/>
          <p:nvPr/>
        </p:nvSpPr>
        <p:spPr>
          <a:xfrm rot="-2426120">
            <a:off x="7110132" y="4877011"/>
            <a:ext cx="279910" cy="357971"/>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1" name="Google Shape;491;p10"/>
          <p:cNvSpPr/>
          <p:nvPr/>
        </p:nvSpPr>
        <p:spPr>
          <a:xfrm>
            <a:off x="76596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2" name="Google Shape;492;p10"/>
          <p:cNvSpPr/>
          <p:nvPr/>
        </p:nvSpPr>
        <p:spPr>
          <a:xfrm>
            <a:off x="8797588" y="3078732"/>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3" name="Google Shape;493;p10"/>
          <p:cNvSpPr/>
          <p:nvPr/>
        </p:nvSpPr>
        <p:spPr>
          <a:xfrm>
            <a:off x="77824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4" name="Google Shape;494;p10"/>
          <p:cNvSpPr/>
          <p:nvPr/>
        </p:nvSpPr>
        <p:spPr>
          <a:xfrm>
            <a:off x="346877" y="6086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5" name="Google Shape;495;p10"/>
          <p:cNvSpPr/>
          <p:nvPr/>
        </p:nvSpPr>
        <p:spPr>
          <a:xfrm>
            <a:off x="645010" y="355961"/>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6" name="Google Shape;496;p10"/>
          <p:cNvSpPr/>
          <p:nvPr/>
        </p:nvSpPr>
        <p:spPr>
          <a:xfrm>
            <a:off x="8318810" y="-29822"/>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7" name="Google Shape;497;p10"/>
          <p:cNvSpPr/>
          <p:nvPr/>
        </p:nvSpPr>
        <p:spPr>
          <a:xfrm>
            <a:off x="-8" y="1013366"/>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8" name="Google Shape;498;p10"/>
          <p:cNvSpPr/>
          <p:nvPr/>
        </p:nvSpPr>
        <p:spPr>
          <a:xfrm>
            <a:off x="8699356" y="17911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499" name="Google Shape;499;p10"/>
          <p:cNvSpPr/>
          <p:nvPr/>
        </p:nvSpPr>
        <p:spPr>
          <a:xfrm>
            <a:off x="7004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0" name="Google Shape;500;p10"/>
          <p:cNvSpPr/>
          <p:nvPr/>
        </p:nvSpPr>
        <p:spPr>
          <a:xfrm>
            <a:off x="258967" y="-86251"/>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1" name="Google Shape;501;p10"/>
          <p:cNvSpPr/>
          <p:nvPr/>
        </p:nvSpPr>
        <p:spPr>
          <a:xfrm>
            <a:off x="-35016"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2" name="Google Shape;502;p10"/>
          <p:cNvSpPr/>
          <p:nvPr/>
        </p:nvSpPr>
        <p:spPr>
          <a:xfrm>
            <a:off x="7212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3" name="Google Shape;503;p10"/>
          <p:cNvSpPr/>
          <p:nvPr/>
        </p:nvSpPr>
        <p:spPr>
          <a:xfrm>
            <a:off x="-243128" y="5421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4" name="Google Shape;504;p10"/>
          <p:cNvSpPr/>
          <p:nvPr/>
        </p:nvSpPr>
        <p:spPr>
          <a:xfrm>
            <a:off x="7842052" y="-100873"/>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5" name="Google Shape;505;p10"/>
          <p:cNvSpPr/>
          <p:nvPr/>
        </p:nvSpPr>
        <p:spPr>
          <a:xfrm>
            <a:off x="-38626" y="579046"/>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6" name="Google Shape;506;p10"/>
          <p:cNvSpPr/>
          <p:nvPr/>
        </p:nvSpPr>
        <p:spPr>
          <a:xfrm>
            <a:off x="1403775" y="11500"/>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7" name="Google Shape;507;p10"/>
          <p:cNvSpPr/>
          <p:nvPr/>
        </p:nvSpPr>
        <p:spPr>
          <a:xfrm>
            <a:off x="955990" y="-57166"/>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8" name="Google Shape;508;p10"/>
          <p:cNvSpPr/>
          <p:nvPr/>
        </p:nvSpPr>
        <p:spPr>
          <a:xfrm>
            <a:off x="1333294" y="4678454"/>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09" name="Google Shape;509;p10"/>
          <p:cNvSpPr/>
          <p:nvPr/>
        </p:nvSpPr>
        <p:spPr>
          <a:xfrm>
            <a:off x="916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0" name="Google Shape;510;p10"/>
          <p:cNvSpPr/>
          <p:nvPr/>
        </p:nvSpPr>
        <p:spPr>
          <a:xfrm>
            <a:off x="1525678" y="4911343"/>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1" name="Google Shape;511;p10"/>
          <p:cNvSpPr/>
          <p:nvPr/>
        </p:nvSpPr>
        <p:spPr>
          <a:xfrm>
            <a:off x="2704" y="4900231"/>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2" name="Google Shape;512;p10"/>
          <p:cNvSpPr/>
          <p:nvPr/>
        </p:nvSpPr>
        <p:spPr>
          <a:xfrm rot="1920548">
            <a:off x="8225551" y="6252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3" name="Google Shape;513;p10"/>
          <p:cNvSpPr/>
          <p:nvPr/>
        </p:nvSpPr>
        <p:spPr>
          <a:xfrm>
            <a:off x="346867" y="4064142"/>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4" name="Google Shape;514;p10"/>
          <p:cNvSpPr/>
          <p:nvPr/>
        </p:nvSpPr>
        <p:spPr>
          <a:xfrm rot="-5400000">
            <a:off x="7996280" y="3169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5" name="Google Shape;515;p10"/>
          <p:cNvSpPr/>
          <p:nvPr/>
        </p:nvSpPr>
        <p:spPr>
          <a:xfrm>
            <a:off x="8801760" y="790271"/>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6" name="Google Shape;516;p10"/>
          <p:cNvSpPr/>
          <p:nvPr/>
        </p:nvSpPr>
        <p:spPr>
          <a:xfrm>
            <a:off x="2589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7" name="Google Shape;517;p10"/>
          <p:cNvSpPr/>
          <p:nvPr/>
        </p:nvSpPr>
        <p:spPr>
          <a:xfrm>
            <a:off x="8699345" y="1151407"/>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518" name="Google Shape;518;p10"/>
          <p:cNvSpPr txBox="1">
            <a:spLocks noGrp="1"/>
          </p:cNvSpPr>
          <p:nvPr>
            <p:ph type="sldNum" idx="12"/>
          </p:nvPr>
        </p:nvSpPr>
        <p:spPr>
          <a:xfrm>
            <a:off x="4297650" y="4853299"/>
            <a:ext cx="548700" cy="290100"/>
          </a:xfrm>
          <a:prstGeom prst="rect">
            <a:avLst/>
          </a:prstGeom>
        </p:spPr>
        <p:txBody>
          <a:bodyPr spcFirstLastPara="1" wrap="square" lIns="91425" tIns="91425" rIns="91425" bIns="91425" anchor="ctr"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grpSp>
        <p:nvGrpSpPr>
          <p:cNvPr id="6" name="Google Shape;6;p1"/>
          <p:cNvGrpSpPr/>
          <p:nvPr/>
        </p:nvGrpSpPr>
        <p:grpSpPr>
          <a:xfrm>
            <a:off x="-6" y="-23"/>
            <a:ext cx="9143797" cy="5143378"/>
            <a:chOff x="239950" y="872550"/>
            <a:chExt cx="7042900" cy="3961625"/>
          </a:xfrm>
        </p:grpSpPr>
        <p:sp>
          <p:nvSpPr>
            <p:cNvPr id="7" name="Google Shape;7;p1"/>
            <p:cNvSpPr/>
            <p:nvPr/>
          </p:nvSpPr>
          <p:spPr>
            <a:xfrm>
              <a:off x="239950" y="872550"/>
              <a:ext cx="7042900" cy="3961625"/>
            </a:xfrm>
            <a:custGeom>
              <a:avLst/>
              <a:gdLst/>
              <a:ahLst/>
              <a:cxnLst/>
              <a:rect l="l" t="t" r="r" b="b"/>
              <a:pathLst>
                <a:path w="281716" h="158465" fill="none" extrusionOk="0">
                  <a:moveTo>
                    <a:pt x="0" y="0"/>
                  </a:moveTo>
                  <a:lnTo>
                    <a:pt x="281715" y="0"/>
                  </a:lnTo>
                  <a:lnTo>
                    <a:pt x="281715" y="158464"/>
                  </a:lnTo>
                  <a:lnTo>
                    <a:pt x="0" y="158464"/>
                  </a:lnTo>
                  <a:lnTo>
                    <a:pt x="0" y="0"/>
                  </a:lnTo>
                  <a:close/>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
            <p:cNvSpPr/>
            <p:nvPr/>
          </p:nvSpPr>
          <p:spPr>
            <a:xfrm>
              <a:off x="239950" y="47617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
            <p:cNvSpPr/>
            <p:nvPr/>
          </p:nvSpPr>
          <p:spPr>
            <a:xfrm>
              <a:off x="239950" y="4690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1"/>
            <p:cNvSpPr/>
            <p:nvPr/>
          </p:nvSpPr>
          <p:spPr>
            <a:xfrm>
              <a:off x="239950" y="46177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
            <p:cNvSpPr/>
            <p:nvPr/>
          </p:nvSpPr>
          <p:spPr>
            <a:xfrm>
              <a:off x="239950" y="4546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239950" y="44737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
            <p:cNvSpPr/>
            <p:nvPr/>
          </p:nvSpPr>
          <p:spPr>
            <a:xfrm>
              <a:off x="239950" y="4402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
            <p:cNvSpPr/>
            <p:nvPr/>
          </p:nvSpPr>
          <p:spPr>
            <a:xfrm>
              <a:off x="239950" y="43297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
            <p:cNvSpPr/>
            <p:nvPr/>
          </p:nvSpPr>
          <p:spPr>
            <a:xfrm>
              <a:off x="239950" y="4258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239950" y="41858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
            <p:cNvSpPr/>
            <p:nvPr/>
          </p:nvSpPr>
          <p:spPr>
            <a:xfrm>
              <a:off x="239950" y="4114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
            <p:cNvSpPr/>
            <p:nvPr/>
          </p:nvSpPr>
          <p:spPr>
            <a:xfrm>
              <a:off x="239950" y="40418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1"/>
            <p:cNvSpPr/>
            <p:nvPr/>
          </p:nvSpPr>
          <p:spPr>
            <a:xfrm>
              <a:off x="239950" y="39693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
            <p:cNvSpPr/>
            <p:nvPr/>
          </p:nvSpPr>
          <p:spPr>
            <a:xfrm>
              <a:off x="239950" y="38978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
            <p:cNvSpPr/>
            <p:nvPr/>
          </p:nvSpPr>
          <p:spPr>
            <a:xfrm>
              <a:off x="239950" y="38254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
            <p:cNvSpPr/>
            <p:nvPr/>
          </p:nvSpPr>
          <p:spPr>
            <a:xfrm>
              <a:off x="239950" y="37538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1"/>
            <p:cNvSpPr/>
            <p:nvPr/>
          </p:nvSpPr>
          <p:spPr>
            <a:xfrm>
              <a:off x="239950" y="36814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1"/>
            <p:cNvSpPr/>
            <p:nvPr/>
          </p:nvSpPr>
          <p:spPr>
            <a:xfrm>
              <a:off x="239950" y="36099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
            <p:cNvSpPr/>
            <p:nvPr/>
          </p:nvSpPr>
          <p:spPr>
            <a:xfrm>
              <a:off x="239950" y="35374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
            <p:cNvSpPr/>
            <p:nvPr/>
          </p:nvSpPr>
          <p:spPr>
            <a:xfrm>
              <a:off x="239950" y="34659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
            <p:cNvSpPr/>
            <p:nvPr/>
          </p:nvSpPr>
          <p:spPr>
            <a:xfrm>
              <a:off x="239950" y="33934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
            <p:cNvSpPr/>
            <p:nvPr/>
          </p:nvSpPr>
          <p:spPr>
            <a:xfrm>
              <a:off x="239950" y="33219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
            <p:cNvSpPr/>
            <p:nvPr/>
          </p:nvSpPr>
          <p:spPr>
            <a:xfrm>
              <a:off x="239950" y="32495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
            <p:cNvSpPr/>
            <p:nvPr/>
          </p:nvSpPr>
          <p:spPr>
            <a:xfrm>
              <a:off x="239950" y="31770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
            <p:cNvSpPr/>
            <p:nvPr/>
          </p:nvSpPr>
          <p:spPr>
            <a:xfrm>
              <a:off x="239950" y="31055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
            <p:cNvSpPr/>
            <p:nvPr/>
          </p:nvSpPr>
          <p:spPr>
            <a:xfrm>
              <a:off x="239950" y="3033100"/>
              <a:ext cx="7042900" cy="0"/>
            </a:xfrm>
            <a:custGeom>
              <a:avLst/>
              <a:gdLst/>
              <a:ahLst/>
              <a:cxnLst/>
              <a:rect l="l" t="t" r="r" b="b"/>
              <a:pathLst>
                <a:path w="281716"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
            <p:cNvSpPr/>
            <p:nvPr/>
          </p:nvSpPr>
          <p:spPr>
            <a:xfrm>
              <a:off x="239950" y="29615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
            <p:cNvSpPr/>
            <p:nvPr/>
          </p:nvSpPr>
          <p:spPr>
            <a:xfrm>
              <a:off x="239950" y="28891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
            <p:cNvSpPr/>
            <p:nvPr/>
          </p:nvSpPr>
          <p:spPr>
            <a:xfrm>
              <a:off x="239950" y="28175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1"/>
            <p:cNvSpPr/>
            <p:nvPr/>
          </p:nvSpPr>
          <p:spPr>
            <a:xfrm>
              <a:off x="239950" y="27451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1"/>
            <p:cNvSpPr/>
            <p:nvPr/>
          </p:nvSpPr>
          <p:spPr>
            <a:xfrm>
              <a:off x="239950" y="26736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
            <p:cNvSpPr/>
            <p:nvPr/>
          </p:nvSpPr>
          <p:spPr>
            <a:xfrm>
              <a:off x="239950" y="2601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
            <p:cNvSpPr/>
            <p:nvPr/>
          </p:nvSpPr>
          <p:spPr>
            <a:xfrm>
              <a:off x="239950" y="25296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1"/>
            <p:cNvSpPr/>
            <p:nvPr/>
          </p:nvSpPr>
          <p:spPr>
            <a:xfrm>
              <a:off x="239950" y="2457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1"/>
            <p:cNvSpPr/>
            <p:nvPr/>
          </p:nvSpPr>
          <p:spPr>
            <a:xfrm>
              <a:off x="239950" y="23847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1"/>
            <p:cNvSpPr/>
            <p:nvPr/>
          </p:nvSpPr>
          <p:spPr>
            <a:xfrm>
              <a:off x="239950" y="2313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1"/>
            <p:cNvSpPr/>
            <p:nvPr/>
          </p:nvSpPr>
          <p:spPr>
            <a:xfrm>
              <a:off x="239950" y="22407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1"/>
            <p:cNvSpPr/>
            <p:nvPr/>
          </p:nvSpPr>
          <p:spPr>
            <a:xfrm>
              <a:off x="239950" y="2169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1"/>
            <p:cNvSpPr/>
            <p:nvPr/>
          </p:nvSpPr>
          <p:spPr>
            <a:xfrm>
              <a:off x="239950" y="20968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1"/>
            <p:cNvSpPr/>
            <p:nvPr/>
          </p:nvSpPr>
          <p:spPr>
            <a:xfrm>
              <a:off x="239950" y="2025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
            <p:cNvSpPr/>
            <p:nvPr/>
          </p:nvSpPr>
          <p:spPr>
            <a:xfrm>
              <a:off x="239950" y="19528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
            <p:cNvSpPr/>
            <p:nvPr/>
          </p:nvSpPr>
          <p:spPr>
            <a:xfrm>
              <a:off x="239950" y="18813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
            <p:cNvSpPr/>
            <p:nvPr/>
          </p:nvSpPr>
          <p:spPr>
            <a:xfrm>
              <a:off x="239950" y="18088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
            <p:cNvSpPr/>
            <p:nvPr/>
          </p:nvSpPr>
          <p:spPr>
            <a:xfrm>
              <a:off x="239950" y="17373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
            <p:cNvSpPr/>
            <p:nvPr/>
          </p:nvSpPr>
          <p:spPr>
            <a:xfrm>
              <a:off x="239950" y="16648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
            <p:cNvSpPr/>
            <p:nvPr/>
          </p:nvSpPr>
          <p:spPr>
            <a:xfrm>
              <a:off x="239950" y="15924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
            <p:cNvSpPr/>
            <p:nvPr/>
          </p:nvSpPr>
          <p:spPr>
            <a:xfrm>
              <a:off x="239950" y="15209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
            <p:cNvSpPr/>
            <p:nvPr/>
          </p:nvSpPr>
          <p:spPr>
            <a:xfrm>
              <a:off x="239950" y="14484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
            <p:cNvSpPr/>
            <p:nvPr/>
          </p:nvSpPr>
          <p:spPr>
            <a:xfrm>
              <a:off x="239950" y="13769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
            <p:cNvSpPr/>
            <p:nvPr/>
          </p:nvSpPr>
          <p:spPr>
            <a:xfrm>
              <a:off x="239950" y="13044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
            <p:cNvSpPr/>
            <p:nvPr/>
          </p:nvSpPr>
          <p:spPr>
            <a:xfrm>
              <a:off x="239950" y="12329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
            <p:cNvSpPr/>
            <p:nvPr/>
          </p:nvSpPr>
          <p:spPr>
            <a:xfrm>
              <a:off x="239950" y="11605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
            <p:cNvSpPr/>
            <p:nvPr/>
          </p:nvSpPr>
          <p:spPr>
            <a:xfrm>
              <a:off x="239950" y="10889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
            <p:cNvSpPr/>
            <p:nvPr/>
          </p:nvSpPr>
          <p:spPr>
            <a:xfrm>
              <a:off x="239950" y="10165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
            <p:cNvSpPr/>
            <p:nvPr/>
          </p:nvSpPr>
          <p:spPr>
            <a:xfrm>
              <a:off x="239950" y="9450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
            <p:cNvSpPr/>
            <p:nvPr/>
          </p:nvSpPr>
          <p:spPr>
            <a:xfrm>
              <a:off x="7210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
            <p:cNvSpPr/>
            <p:nvPr/>
          </p:nvSpPr>
          <p:spPr>
            <a:xfrm>
              <a:off x="7137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
            <p:cNvSpPr/>
            <p:nvPr/>
          </p:nvSpPr>
          <p:spPr>
            <a:xfrm>
              <a:off x="70645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
            <p:cNvSpPr/>
            <p:nvPr/>
          </p:nvSpPr>
          <p:spPr>
            <a:xfrm>
              <a:off x="69921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
            <p:cNvSpPr/>
            <p:nvPr/>
          </p:nvSpPr>
          <p:spPr>
            <a:xfrm>
              <a:off x="69196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
            <p:cNvSpPr/>
            <p:nvPr/>
          </p:nvSpPr>
          <p:spPr>
            <a:xfrm>
              <a:off x="6847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
            <p:cNvSpPr/>
            <p:nvPr/>
          </p:nvSpPr>
          <p:spPr>
            <a:xfrm>
              <a:off x="6774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
            <p:cNvSpPr/>
            <p:nvPr/>
          </p:nvSpPr>
          <p:spPr>
            <a:xfrm>
              <a:off x="6702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
            <p:cNvSpPr/>
            <p:nvPr/>
          </p:nvSpPr>
          <p:spPr>
            <a:xfrm>
              <a:off x="66289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
            <p:cNvSpPr/>
            <p:nvPr/>
          </p:nvSpPr>
          <p:spPr>
            <a:xfrm>
              <a:off x="65565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
            <p:cNvSpPr/>
            <p:nvPr/>
          </p:nvSpPr>
          <p:spPr>
            <a:xfrm>
              <a:off x="64840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
            <p:cNvSpPr/>
            <p:nvPr/>
          </p:nvSpPr>
          <p:spPr>
            <a:xfrm>
              <a:off x="6411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
            <p:cNvSpPr/>
            <p:nvPr/>
          </p:nvSpPr>
          <p:spPr>
            <a:xfrm>
              <a:off x="633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
            <p:cNvSpPr/>
            <p:nvPr/>
          </p:nvSpPr>
          <p:spPr>
            <a:xfrm>
              <a:off x="6266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
            <p:cNvSpPr/>
            <p:nvPr/>
          </p:nvSpPr>
          <p:spPr>
            <a:xfrm>
              <a:off x="6193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
            <p:cNvSpPr/>
            <p:nvPr/>
          </p:nvSpPr>
          <p:spPr>
            <a:xfrm>
              <a:off x="6120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
            <p:cNvSpPr/>
            <p:nvPr/>
          </p:nvSpPr>
          <p:spPr>
            <a:xfrm>
              <a:off x="60484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
            <p:cNvSpPr/>
            <p:nvPr/>
          </p:nvSpPr>
          <p:spPr>
            <a:xfrm>
              <a:off x="5976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
            <p:cNvSpPr/>
            <p:nvPr/>
          </p:nvSpPr>
          <p:spPr>
            <a:xfrm>
              <a:off x="5903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
            <p:cNvSpPr/>
            <p:nvPr/>
          </p:nvSpPr>
          <p:spPr>
            <a:xfrm>
              <a:off x="5830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
            <p:cNvSpPr/>
            <p:nvPr/>
          </p:nvSpPr>
          <p:spPr>
            <a:xfrm>
              <a:off x="5757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
            <p:cNvSpPr/>
            <p:nvPr/>
          </p:nvSpPr>
          <p:spPr>
            <a:xfrm>
              <a:off x="5685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
            <p:cNvSpPr/>
            <p:nvPr/>
          </p:nvSpPr>
          <p:spPr>
            <a:xfrm>
              <a:off x="56129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
            <p:cNvSpPr/>
            <p:nvPr/>
          </p:nvSpPr>
          <p:spPr>
            <a:xfrm>
              <a:off x="5540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
            <p:cNvSpPr/>
            <p:nvPr/>
          </p:nvSpPr>
          <p:spPr>
            <a:xfrm>
              <a:off x="5468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
            <p:cNvSpPr/>
            <p:nvPr/>
          </p:nvSpPr>
          <p:spPr>
            <a:xfrm>
              <a:off x="5394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
            <p:cNvSpPr/>
            <p:nvPr/>
          </p:nvSpPr>
          <p:spPr>
            <a:xfrm>
              <a:off x="53222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
            <p:cNvSpPr/>
            <p:nvPr/>
          </p:nvSpPr>
          <p:spPr>
            <a:xfrm>
              <a:off x="5249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
            <p:cNvSpPr/>
            <p:nvPr/>
          </p:nvSpPr>
          <p:spPr>
            <a:xfrm>
              <a:off x="5177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
            <p:cNvSpPr/>
            <p:nvPr/>
          </p:nvSpPr>
          <p:spPr>
            <a:xfrm>
              <a:off x="510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
            <p:cNvSpPr/>
            <p:nvPr/>
          </p:nvSpPr>
          <p:spPr>
            <a:xfrm>
              <a:off x="5032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
            <p:cNvSpPr/>
            <p:nvPr/>
          </p:nvSpPr>
          <p:spPr>
            <a:xfrm>
              <a:off x="4959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
            <p:cNvSpPr/>
            <p:nvPr/>
          </p:nvSpPr>
          <p:spPr>
            <a:xfrm>
              <a:off x="4886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
            <p:cNvSpPr/>
            <p:nvPr/>
          </p:nvSpPr>
          <p:spPr>
            <a:xfrm>
              <a:off x="48141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
            <p:cNvSpPr/>
            <p:nvPr/>
          </p:nvSpPr>
          <p:spPr>
            <a:xfrm>
              <a:off x="4741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
            <p:cNvSpPr/>
            <p:nvPr/>
          </p:nvSpPr>
          <p:spPr>
            <a:xfrm>
              <a:off x="4669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
            <p:cNvSpPr/>
            <p:nvPr/>
          </p:nvSpPr>
          <p:spPr>
            <a:xfrm>
              <a:off x="4596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
            <p:cNvSpPr/>
            <p:nvPr/>
          </p:nvSpPr>
          <p:spPr>
            <a:xfrm>
              <a:off x="4523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
            <p:cNvSpPr/>
            <p:nvPr/>
          </p:nvSpPr>
          <p:spPr>
            <a:xfrm>
              <a:off x="4451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
            <p:cNvSpPr/>
            <p:nvPr/>
          </p:nvSpPr>
          <p:spPr>
            <a:xfrm>
              <a:off x="43785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
            <p:cNvSpPr/>
            <p:nvPr/>
          </p:nvSpPr>
          <p:spPr>
            <a:xfrm>
              <a:off x="4306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
            <p:cNvSpPr/>
            <p:nvPr/>
          </p:nvSpPr>
          <p:spPr>
            <a:xfrm>
              <a:off x="4233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
            <p:cNvSpPr/>
            <p:nvPr/>
          </p:nvSpPr>
          <p:spPr>
            <a:xfrm>
              <a:off x="4160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
            <p:cNvSpPr/>
            <p:nvPr/>
          </p:nvSpPr>
          <p:spPr>
            <a:xfrm>
              <a:off x="40878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
            <p:cNvSpPr/>
            <p:nvPr/>
          </p:nvSpPr>
          <p:spPr>
            <a:xfrm>
              <a:off x="4015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
            <p:cNvSpPr/>
            <p:nvPr/>
          </p:nvSpPr>
          <p:spPr>
            <a:xfrm>
              <a:off x="3942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
            <p:cNvSpPr/>
            <p:nvPr/>
          </p:nvSpPr>
          <p:spPr>
            <a:xfrm>
              <a:off x="38705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
            <p:cNvSpPr/>
            <p:nvPr/>
          </p:nvSpPr>
          <p:spPr>
            <a:xfrm>
              <a:off x="3798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
            <p:cNvSpPr/>
            <p:nvPr/>
          </p:nvSpPr>
          <p:spPr>
            <a:xfrm>
              <a:off x="3724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
            <p:cNvSpPr/>
            <p:nvPr/>
          </p:nvSpPr>
          <p:spPr>
            <a:xfrm>
              <a:off x="3652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
            <p:cNvSpPr/>
            <p:nvPr/>
          </p:nvSpPr>
          <p:spPr>
            <a:xfrm>
              <a:off x="3579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
            <p:cNvSpPr/>
            <p:nvPr/>
          </p:nvSpPr>
          <p:spPr>
            <a:xfrm>
              <a:off x="3507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
            <p:cNvSpPr/>
            <p:nvPr/>
          </p:nvSpPr>
          <p:spPr>
            <a:xfrm>
              <a:off x="3434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
            <p:cNvSpPr/>
            <p:nvPr/>
          </p:nvSpPr>
          <p:spPr>
            <a:xfrm>
              <a:off x="3362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
            <p:cNvSpPr/>
            <p:nvPr/>
          </p:nvSpPr>
          <p:spPr>
            <a:xfrm>
              <a:off x="3289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
            <p:cNvSpPr/>
            <p:nvPr/>
          </p:nvSpPr>
          <p:spPr>
            <a:xfrm>
              <a:off x="3216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
            <p:cNvSpPr/>
            <p:nvPr/>
          </p:nvSpPr>
          <p:spPr>
            <a:xfrm>
              <a:off x="31442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
            <p:cNvSpPr/>
            <p:nvPr/>
          </p:nvSpPr>
          <p:spPr>
            <a:xfrm>
              <a:off x="3071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
            <p:cNvSpPr/>
            <p:nvPr/>
          </p:nvSpPr>
          <p:spPr>
            <a:xfrm>
              <a:off x="2999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
            <p:cNvSpPr/>
            <p:nvPr/>
          </p:nvSpPr>
          <p:spPr>
            <a:xfrm>
              <a:off x="2925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
            <p:cNvSpPr/>
            <p:nvPr/>
          </p:nvSpPr>
          <p:spPr>
            <a:xfrm>
              <a:off x="28535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
            <p:cNvSpPr/>
            <p:nvPr/>
          </p:nvSpPr>
          <p:spPr>
            <a:xfrm>
              <a:off x="2781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
            <p:cNvSpPr/>
            <p:nvPr/>
          </p:nvSpPr>
          <p:spPr>
            <a:xfrm>
              <a:off x="27086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
            <p:cNvSpPr/>
            <p:nvPr/>
          </p:nvSpPr>
          <p:spPr>
            <a:xfrm>
              <a:off x="2636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
            <p:cNvSpPr/>
            <p:nvPr/>
          </p:nvSpPr>
          <p:spPr>
            <a:xfrm>
              <a:off x="2563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
            <p:cNvSpPr/>
            <p:nvPr/>
          </p:nvSpPr>
          <p:spPr>
            <a:xfrm>
              <a:off x="2490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
            <p:cNvSpPr/>
            <p:nvPr/>
          </p:nvSpPr>
          <p:spPr>
            <a:xfrm>
              <a:off x="2417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
            <p:cNvSpPr/>
            <p:nvPr/>
          </p:nvSpPr>
          <p:spPr>
            <a:xfrm>
              <a:off x="2345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
            <p:cNvSpPr/>
            <p:nvPr/>
          </p:nvSpPr>
          <p:spPr>
            <a:xfrm>
              <a:off x="2273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
            <p:cNvSpPr/>
            <p:nvPr/>
          </p:nvSpPr>
          <p:spPr>
            <a:xfrm>
              <a:off x="2200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
            <p:cNvSpPr/>
            <p:nvPr/>
          </p:nvSpPr>
          <p:spPr>
            <a:xfrm>
              <a:off x="2128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
            <p:cNvSpPr/>
            <p:nvPr/>
          </p:nvSpPr>
          <p:spPr>
            <a:xfrm>
              <a:off x="2054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
            <p:cNvSpPr/>
            <p:nvPr/>
          </p:nvSpPr>
          <p:spPr>
            <a:xfrm>
              <a:off x="1982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
            <p:cNvSpPr/>
            <p:nvPr/>
          </p:nvSpPr>
          <p:spPr>
            <a:xfrm>
              <a:off x="19098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
            <p:cNvSpPr/>
            <p:nvPr/>
          </p:nvSpPr>
          <p:spPr>
            <a:xfrm>
              <a:off x="1837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
            <p:cNvSpPr/>
            <p:nvPr/>
          </p:nvSpPr>
          <p:spPr>
            <a:xfrm>
              <a:off x="1764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
            <p:cNvSpPr/>
            <p:nvPr/>
          </p:nvSpPr>
          <p:spPr>
            <a:xfrm>
              <a:off x="1692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
            <p:cNvSpPr/>
            <p:nvPr/>
          </p:nvSpPr>
          <p:spPr>
            <a:xfrm>
              <a:off x="161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
            <p:cNvSpPr/>
            <p:nvPr/>
          </p:nvSpPr>
          <p:spPr>
            <a:xfrm>
              <a:off x="1546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
            <p:cNvSpPr/>
            <p:nvPr/>
          </p:nvSpPr>
          <p:spPr>
            <a:xfrm>
              <a:off x="14742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
            <p:cNvSpPr/>
            <p:nvPr/>
          </p:nvSpPr>
          <p:spPr>
            <a:xfrm>
              <a:off x="1401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
            <p:cNvSpPr/>
            <p:nvPr/>
          </p:nvSpPr>
          <p:spPr>
            <a:xfrm>
              <a:off x="1329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
            <p:cNvSpPr/>
            <p:nvPr/>
          </p:nvSpPr>
          <p:spPr>
            <a:xfrm>
              <a:off x="1256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
            <p:cNvSpPr/>
            <p:nvPr/>
          </p:nvSpPr>
          <p:spPr>
            <a:xfrm>
              <a:off x="1183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
            <p:cNvSpPr/>
            <p:nvPr/>
          </p:nvSpPr>
          <p:spPr>
            <a:xfrm>
              <a:off x="1111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
            <p:cNvSpPr/>
            <p:nvPr/>
          </p:nvSpPr>
          <p:spPr>
            <a:xfrm>
              <a:off x="10387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
            <p:cNvSpPr/>
            <p:nvPr/>
          </p:nvSpPr>
          <p:spPr>
            <a:xfrm>
              <a:off x="9662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
            <p:cNvSpPr/>
            <p:nvPr/>
          </p:nvSpPr>
          <p:spPr>
            <a:xfrm>
              <a:off x="8938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
            <p:cNvSpPr/>
            <p:nvPr/>
          </p:nvSpPr>
          <p:spPr>
            <a:xfrm>
              <a:off x="820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
            <p:cNvSpPr/>
            <p:nvPr/>
          </p:nvSpPr>
          <p:spPr>
            <a:xfrm>
              <a:off x="747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
            <p:cNvSpPr/>
            <p:nvPr/>
          </p:nvSpPr>
          <p:spPr>
            <a:xfrm>
              <a:off x="675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
            <p:cNvSpPr/>
            <p:nvPr/>
          </p:nvSpPr>
          <p:spPr>
            <a:xfrm>
              <a:off x="6031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
            <p:cNvSpPr/>
            <p:nvPr/>
          </p:nvSpPr>
          <p:spPr>
            <a:xfrm>
              <a:off x="5306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
            <p:cNvSpPr/>
            <p:nvPr/>
          </p:nvSpPr>
          <p:spPr>
            <a:xfrm>
              <a:off x="4582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
            <p:cNvSpPr/>
            <p:nvPr/>
          </p:nvSpPr>
          <p:spPr>
            <a:xfrm>
              <a:off x="38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
            <p:cNvSpPr/>
            <p:nvPr/>
          </p:nvSpPr>
          <p:spPr>
            <a:xfrm>
              <a:off x="312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1"/>
          <p:cNvSpPr txBox="1">
            <a:spLocks noGrp="1"/>
          </p:cNvSpPr>
          <p:nvPr>
            <p:ph type="title"/>
          </p:nvPr>
        </p:nvSpPr>
        <p:spPr>
          <a:xfrm>
            <a:off x="747925" y="225025"/>
            <a:ext cx="67917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1pPr>
            <a:lvl2pPr lvl="1">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2pPr>
            <a:lvl3pPr lvl="2">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3pPr>
            <a:lvl4pPr lvl="3">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4pPr>
            <a:lvl5pPr lvl="4">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5pPr>
            <a:lvl6pPr lvl="5">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6pPr>
            <a:lvl7pPr lvl="6">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7pPr>
            <a:lvl8pPr lvl="7">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8pPr>
            <a:lvl9pPr lvl="8">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9pPr>
          </a:lstStyle>
          <a:p>
            <a:endParaRPr/>
          </a:p>
        </p:txBody>
      </p:sp>
      <p:sp>
        <p:nvSpPr>
          <p:cNvPr id="159" name="Google Shape;159;p1"/>
          <p:cNvSpPr txBox="1">
            <a:spLocks noGrp="1"/>
          </p:cNvSpPr>
          <p:nvPr>
            <p:ph type="body" idx="1"/>
          </p:nvPr>
        </p:nvSpPr>
        <p:spPr>
          <a:xfrm>
            <a:off x="747925" y="1314900"/>
            <a:ext cx="6791700" cy="3610800"/>
          </a:xfrm>
          <a:prstGeom prst="rect">
            <a:avLst/>
          </a:prstGeom>
          <a:noFill/>
          <a:ln>
            <a:noFill/>
          </a:ln>
        </p:spPr>
        <p:txBody>
          <a:bodyPr spcFirstLastPara="1" wrap="square" lIns="91425" tIns="91425" rIns="91425" bIns="91425" anchor="t" anchorCtr="0">
            <a:noAutofit/>
          </a:bodyPr>
          <a:lstStyle>
            <a:lvl1pPr marL="457200" lvl="0" indent="-393700">
              <a:spcBef>
                <a:spcPts val="600"/>
              </a:spcBef>
              <a:spcAft>
                <a:spcPts val="0"/>
              </a:spcAft>
              <a:buClr>
                <a:schemeClr val="dk1"/>
              </a:buClr>
              <a:buSzPts val="2600"/>
              <a:buFont typeface="Dosis"/>
              <a:buChar char="✘"/>
              <a:defRPr sz="2600">
                <a:solidFill>
                  <a:schemeClr val="dk1"/>
                </a:solidFill>
                <a:latin typeface="Dosis"/>
                <a:ea typeface="Dosis"/>
                <a:cs typeface="Dosis"/>
                <a:sym typeface="Dosis"/>
              </a:defRPr>
            </a:lvl1pPr>
            <a:lvl2pPr marL="914400" lvl="1"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2pPr>
            <a:lvl3pPr marL="1371600" lvl="2"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3pPr>
            <a:lvl4pPr marL="1828800" lvl="3"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4pPr>
            <a:lvl5pPr marL="2286000" lvl="4"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5pPr>
            <a:lvl6pPr marL="2743200" lvl="5"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6pPr>
            <a:lvl7pPr marL="3200400" lvl="6"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7pPr>
            <a:lvl8pPr marL="3657600" lvl="7"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8pPr>
            <a:lvl9pPr marL="4114800" lvl="8"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9pPr>
          </a:lstStyle>
          <a:p>
            <a:endParaRPr/>
          </a:p>
        </p:txBody>
      </p:sp>
      <p:sp>
        <p:nvSpPr>
          <p:cNvPr id="160" name="Google Shape;160;p1"/>
          <p:cNvSpPr txBox="1">
            <a:spLocks noGrp="1"/>
          </p:cNvSpPr>
          <p:nvPr>
            <p:ph type="sldNum" idx="12"/>
          </p:nvPr>
        </p:nvSpPr>
        <p:spPr>
          <a:xfrm>
            <a:off x="90619" y="4722737"/>
            <a:ext cx="548700" cy="393600"/>
          </a:xfrm>
          <a:prstGeom prst="rect">
            <a:avLst/>
          </a:prstGeom>
          <a:noFill/>
          <a:ln>
            <a:noFill/>
          </a:ln>
        </p:spPr>
        <p:txBody>
          <a:bodyPr spcFirstLastPara="1" wrap="square" lIns="91425" tIns="91425" rIns="91425" bIns="91425" anchor="t" anchorCtr="0">
            <a:noAutofit/>
          </a:bodyPr>
          <a:lstStyle>
            <a:lvl1pPr lvl="0">
              <a:buNone/>
              <a:defRPr sz="1200">
                <a:solidFill>
                  <a:schemeClr val="accent1"/>
                </a:solidFill>
                <a:latin typeface="Sniglet"/>
                <a:ea typeface="Sniglet"/>
                <a:cs typeface="Sniglet"/>
                <a:sym typeface="Sniglet"/>
              </a:defRPr>
            </a:lvl1pPr>
            <a:lvl2pPr lvl="1">
              <a:buNone/>
              <a:defRPr sz="1200">
                <a:solidFill>
                  <a:schemeClr val="accent1"/>
                </a:solidFill>
                <a:latin typeface="Sniglet"/>
                <a:ea typeface="Sniglet"/>
                <a:cs typeface="Sniglet"/>
                <a:sym typeface="Sniglet"/>
              </a:defRPr>
            </a:lvl2pPr>
            <a:lvl3pPr lvl="2">
              <a:buNone/>
              <a:defRPr sz="1200">
                <a:solidFill>
                  <a:schemeClr val="accent1"/>
                </a:solidFill>
                <a:latin typeface="Sniglet"/>
                <a:ea typeface="Sniglet"/>
                <a:cs typeface="Sniglet"/>
                <a:sym typeface="Sniglet"/>
              </a:defRPr>
            </a:lvl3pPr>
            <a:lvl4pPr lvl="3">
              <a:buNone/>
              <a:defRPr sz="1200">
                <a:solidFill>
                  <a:schemeClr val="accent1"/>
                </a:solidFill>
                <a:latin typeface="Sniglet"/>
                <a:ea typeface="Sniglet"/>
                <a:cs typeface="Sniglet"/>
                <a:sym typeface="Sniglet"/>
              </a:defRPr>
            </a:lvl4pPr>
            <a:lvl5pPr lvl="4">
              <a:buNone/>
              <a:defRPr sz="1200">
                <a:solidFill>
                  <a:schemeClr val="accent1"/>
                </a:solidFill>
                <a:latin typeface="Sniglet"/>
                <a:ea typeface="Sniglet"/>
                <a:cs typeface="Sniglet"/>
                <a:sym typeface="Sniglet"/>
              </a:defRPr>
            </a:lvl5pPr>
            <a:lvl6pPr lvl="5">
              <a:buNone/>
              <a:defRPr sz="1200">
                <a:solidFill>
                  <a:schemeClr val="accent1"/>
                </a:solidFill>
                <a:latin typeface="Sniglet"/>
                <a:ea typeface="Sniglet"/>
                <a:cs typeface="Sniglet"/>
                <a:sym typeface="Sniglet"/>
              </a:defRPr>
            </a:lvl6pPr>
            <a:lvl7pPr lvl="6">
              <a:buNone/>
              <a:defRPr sz="1200">
                <a:solidFill>
                  <a:schemeClr val="accent1"/>
                </a:solidFill>
                <a:latin typeface="Sniglet"/>
                <a:ea typeface="Sniglet"/>
                <a:cs typeface="Sniglet"/>
                <a:sym typeface="Sniglet"/>
              </a:defRPr>
            </a:lvl7pPr>
            <a:lvl8pPr lvl="7">
              <a:buNone/>
              <a:defRPr sz="1200">
                <a:solidFill>
                  <a:schemeClr val="accent1"/>
                </a:solidFill>
                <a:latin typeface="Sniglet"/>
                <a:ea typeface="Sniglet"/>
                <a:cs typeface="Sniglet"/>
                <a:sym typeface="Sniglet"/>
              </a:defRPr>
            </a:lvl8pPr>
            <a:lvl9pPr lvl="8">
              <a:buNone/>
              <a:defRPr sz="1200">
                <a:solidFill>
                  <a:schemeClr val="accent1"/>
                </a:solidFill>
                <a:latin typeface="Sniglet"/>
                <a:ea typeface="Sniglet"/>
                <a:cs typeface="Sniglet"/>
                <a:sym typeface="Sniglet"/>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6"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12"/>
          <p:cNvSpPr txBox="1">
            <a:spLocks noGrp="1"/>
          </p:cNvSpPr>
          <p:nvPr>
            <p:ph type="ctrTitle"/>
          </p:nvPr>
        </p:nvSpPr>
        <p:spPr>
          <a:xfrm>
            <a:off x="1143000" y="1161050"/>
            <a:ext cx="7865918" cy="115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smtClean="0">
                <a:solidFill>
                  <a:srgbClr val="FF0000"/>
                </a:solidFill>
              </a:rPr>
              <a:t>BÀI TẬP ĐỊNH LUẬT CU-LÔNG</a:t>
            </a:r>
            <a:endParaRPr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p:txBody>
          <a:bodyPr/>
          <a:lstStyle/>
          <a:p>
            <a:fld id="{8AEC2E60-9987-4E07-9E88-688A6135466C}" type="slidenum">
              <a:rPr lang="en-US" smtClean="0"/>
              <a:t>2</a:t>
            </a:fld>
            <a:endParaRPr lang="en-US"/>
          </a:p>
        </p:txBody>
      </p:sp>
      <p:sp>
        <p:nvSpPr>
          <p:cNvPr id="5" name="Text Box 49155"/>
          <p:cNvSpPr txBox="1"/>
          <p:nvPr/>
        </p:nvSpPr>
        <p:spPr>
          <a:xfrm>
            <a:off x="295910" y="2083435"/>
            <a:ext cx="1752600" cy="1938020"/>
          </a:xfrm>
          <a:prstGeom prst="rect">
            <a:avLst/>
          </a:prstGeom>
          <a:solidFill>
            <a:srgbClr val="00B0F0"/>
          </a:solidFill>
          <a:ln w="9525">
            <a:solidFill>
              <a:srgbClr val="FF0000"/>
            </a:solidFill>
          </a:ln>
        </p:spPr>
        <p:txBody>
          <a:bodyPr wrap="square">
            <a:spAutoFit/>
          </a:bodyPr>
          <a:lstStyle/>
          <a:p>
            <a:pPr algn="ctr">
              <a:spcBef>
                <a:spcPct val="50000"/>
              </a:spcBef>
            </a:pPr>
            <a:r>
              <a:rPr sz="2400" b="1" dirty="0">
                <a:solidFill>
                  <a:srgbClr val="FF0000"/>
                </a:solidFill>
                <a:latin typeface="Times New Roman" panose="02020603050405020304" pitchFamily="18" charset="0"/>
                <a:cs typeface="Times New Roman" panose="02020603050405020304" pitchFamily="18" charset="0"/>
              </a:rPr>
              <a:t>Lực hút hay đẩy giữa hai điện tích điểm có</a:t>
            </a:r>
          </a:p>
        </p:txBody>
      </p:sp>
      <p:sp>
        <p:nvSpPr>
          <p:cNvPr id="6" name="Text Box 49156"/>
          <p:cNvSpPr txBox="1"/>
          <p:nvPr/>
        </p:nvSpPr>
        <p:spPr>
          <a:xfrm>
            <a:off x="2319020" y="1511300"/>
            <a:ext cx="6582410" cy="460375"/>
          </a:xfrm>
          <a:prstGeom prst="rect">
            <a:avLst/>
          </a:prstGeom>
          <a:noFill/>
          <a:ln w="9525">
            <a:noFill/>
          </a:ln>
        </p:spPr>
        <p:txBody>
          <a:bodyPr wrap="square">
            <a:spAutoFit/>
          </a:bodyPr>
          <a:lstStyle/>
          <a:p>
            <a:pPr>
              <a:spcBef>
                <a:spcPct val="50000"/>
              </a:spcBef>
            </a:pPr>
            <a:r>
              <a:rPr sz="2400" b="1" u="sng" dirty="0">
                <a:solidFill>
                  <a:srgbClr val="FF0000"/>
                </a:solidFill>
                <a:latin typeface="Times New Roman" panose="02020603050405020304" pitchFamily="18" charset="0"/>
                <a:cs typeface="Times New Roman" panose="02020603050405020304" pitchFamily="18" charset="0"/>
              </a:rPr>
              <a:t>Điểm đặt:</a:t>
            </a:r>
            <a:r>
              <a:rPr sz="2400" b="1" dirty="0">
                <a:latin typeface="Times New Roman" panose="02020603050405020304" pitchFamily="18" charset="0"/>
                <a:cs typeface="Times New Roman" panose="02020603050405020304" pitchFamily="18" charset="0"/>
              </a:rPr>
              <a:t> </a:t>
            </a:r>
            <a:r>
              <a:rPr sz="2400" b="1" dirty="0">
                <a:solidFill>
                  <a:srgbClr val="7030A0"/>
                </a:solidFill>
                <a:latin typeface="Times New Roman" panose="02020603050405020304" pitchFamily="18" charset="0"/>
                <a:cs typeface="Times New Roman" panose="02020603050405020304" pitchFamily="18" charset="0"/>
              </a:rPr>
              <a:t>Tại mỗi điện tích điểm</a:t>
            </a:r>
          </a:p>
        </p:txBody>
      </p:sp>
      <p:sp>
        <p:nvSpPr>
          <p:cNvPr id="7" name="Text Box 49157"/>
          <p:cNvSpPr txBox="1"/>
          <p:nvPr/>
        </p:nvSpPr>
        <p:spPr>
          <a:xfrm>
            <a:off x="2319655" y="2028190"/>
            <a:ext cx="6581775" cy="460375"/>
          </a:xfrm>
          <a:prstGeom prst="rect">
            <a:avLst/>
          </a:prstGeom>
          <a:noFill/>
          <a:ln w="9525">
            <a:noFill/>
          </a:ln>
        </p:spPr>
        <p:txBody>
          <a:bodyPr wrap="square">
            <a:spAutoFit/>
          </a:bodyPr>
          <a:lstStyle/>
          <a:p>
            <a:pPr>
              <a:spcBef>
                <a:spcPct val="50000"/>
              </a:spcBef>
            </a:pPr>
            <a:r>
              <a:rPr sz="2400" b="1" u="sng" dirty="0">
                <a:solidFill>
                  <a:srgbClr val="FF0000"/>
                </a:solidFill>
                <a:latin typeface="Times New Roman" panose="02020603050405020304" pitchFamily="18" charset="0"/>
                <a:cs typeface="Times New Roman" panose="02020603050405020304" pitchFamily="18" charset="0"/>
              </a:rPr>
              <a:t>Phương:</a:t>
            </a:r>
            <a:r>
              <a:rPr sz="2400" b="1" dirty="0">
                <a:latin typeface="Times New Roman" panose="02020603050405020304" pitchFamily="18" charset="0"/>
                <a:cs typeface="Times New Roman" panose="02020603050405020304" pitchFamily="18" charset="0"/>
              </a:rPr>
              <a:t> </a:t>
            </a:r>
            <a:r>
              <a:rPr sz="2400" b="1" dirty="0">
                <a:solidFill>
                  <a:srgbClr val="7030A0"/>
                </a:solidFill>
                <a:latin typeface="Times New Roman" panose="02020603050405020304" pitchFamily="18" charset="0"/>
                <a:cs typeface="Times New Roman" panose="02020603050405020304" pitchFamily="18" charset="0"/>
              </a:rPr>
              <a:t>nằm trên đường thẳng nối hai điện tích</a:t>
            </a:r>
          </a:p>
        </p:txBody>
      </p:sp>
      <p:sp>
        <p:nvSpPr>
          <p:cNvPr id="8" name="Text Box 49158"/>
          <p:cNvSpPr txBox="1"/>
          <p:nvPr/>
        </p:nvSpPr>
        <p:spPr>
          <a:xfrm>
            <a:off x="2319655" y="2606675"/>
            <a:ext cx="6581775" cy="1014730"/>
          </a:xfrm>
          <a:prstGeom prst="rect">
            <a:avLst/>
          </a:prstGeom>
          <a:noFill/>
          <a:ln w="9525">
            <a:noFill/>
          </a:ln>
        </p:spPr>
        <p:txBody>
          <a:bodyPr wrap="square">
            <a:spAutoFit/>
          </a:bodyPr>
          <a:lstStyle/>
          <a:p>
            <a:pPr>
              <a:spcBef>
                <a:spcPct val="50000"/>
              </a:spcBef>
            </a:pPr>
            <a:r>
              <a:rPr sz="2400" b="1" u="sng" dirty="0">
                <a:solidFill>
                  <a:srgbClr val="FF0000"/>
                </a:solidFill>
                <a:latin typeface="Times New Roman" panose="02020603050405020304" pitchFamily="18" charset="0"/>
                <a:cs typeface="Times New Roman" panose="02020603050405020304" pitchFamily="18" charset="0"/>
              </a:rPr>
              <a:t>Chiều:</a:t>
            </a:r>
            <a:r>
              <a:rPr sz="2400" b="1" dirty="0">
                <a:latin typeface="Times New Roman" panose="02020603050405020304" pitchFamily="18" charset="0"/>
                <a:cs typeface="Times New Roman" panose="02020603050405020304" pitchFamily="18" charset="0"/>
              </a:rPr>
              <a:t> </a:t>
            </a:r>
            <a:r>
              <a:rPr sz="2400" b="1" dirty="0">
                <a:solidFill>
                  <a:srgbClr val="7030A0"/>
                </a:solidFill>
                <a:latin typeface="Times New Roman" panose="02020603050405020304" pitchFamily="18" charset="0"/>
                <a:cs typeface="Times New Roman" panose="02020603050405020304" pitchFamily="18" charset="0"/>
              </a:rPr>
              <a:t>+ Hướng ra xa nếu hai điện tích cùng dấu</a:t>
            </a:r>
          </a:p>
          <a:p>
            <a:pPr>
              <a:spcBef>
                <a:spcPct val="50000"/>
              </a:spcBef>
            </a:pPr>
            <a:r>
              <a:rPr sz="2400" b="1" dirty="0">
                <a:solidFill>
                  <a:srgbClr val="7030A0"/>
                </a:solidFill>
                <a:latin typeface="Times New Roman" panose="02020603050405020304" pitchFamily="18" charset="0"/>
                <a:cs typeface="Times New Roman" panose="02020603050405020304" pitchFamily="18" charset="0"/>
              </a:rPr>
              <a:t>           + Hướng lại gần nếu hai điện tích trái dấu</a:t>
            </a:r>
          </a:p>
        </p:txBody>
      </p:sp>
      <p:sp>
        <p:nvSpPr>
          <p:cNvPr id="9" name="Text Box 49159"/>
          <p:cNvSpPr txBox="1"/>
          <p:nvPr/>
        </p:nvSpPr>
        <p:spPr>
          <a:xfrm>
            <a:off x="2319020" y="3525688"/>
            <a:ext cx="1787525" cy="460375"/>
          </a:xfrm>
          <a:prstGeom prst="rect">
            <a:avLst/>
          </a:prstGeom>
          <a:noFill/>
          <a:ln w="9525">
            <a:noFill/>
          </a:ln>
        </p:spPr>
        <p:txBody>
          <a:bodyPr wrap="square">
            <a:spAutoFit/>
          </a:bodyPr>
          <a:lstStyle/>
          <a:p>
            <a:pPr>
              <a:spcBef>
                <a:spcPct val="50000"/>
              </a:spcBef>
            </a:pPr>
            <a:r>
              <a:rPr sz="2400" b="1" u="sng" dirty="0">
                <a:solidFill>
                  <a:srgbClr val="FF0000"/>
                </a:solidFill>
                <a:latin typeface="Times New Roman" panose="02020603050405020304" pitchFamily="18" charset="0"/>
                <a:cs typeface="Times New Roman" panose="02020603050405020304" pitchFamily="18" charset="0"/>
              </a:rPr>
              <a:t>Độ lớn:</a:t>
            </a:r>
          </a:p>
        </p:txBody>
      </p:sp>
      <mc:AlternateContent xmlns:mc="http://schemas.openxmlformats.org/markup-compatibility/2006">
        <mc:Choice xmlns:a14="http://schemas.microsoft.com/office/drawing/2010/main" Requires="a14">
          <p:sp>
            <p:nvSpPr>
              <p:cNvPr id="25" name="Text Box 2"/>
              <p:cNvSpPr txBox="1"/>
              <p:nvPr/>
            </p:nvSpPr>
            <p:spPr>
              <a:xfrm>
                <a:off x="4572000" y="3919476"/>
                <a:ext cx="2556510" cy="925318"/>
              </a:xfrm>
              <a:prstGeom prst="rect">
                <a:avLst/>
              </a:prstGeom>
              <a:solidFill>
                <a:srgbClr val="FFFF00"/>
              </a:solidFill>
              <a:ln cmpd="dbl">
                <a:solidFill>
                  <a:schemeClr val="accent1">
                    <a:lumMod val="75000"/>
                  </a:schemeClr>
                </a:solidFill>
              </a:ln>
            </p:spPr>
            <p:txBody>
              <a:bodyPr wrap="square" rtlCol="0" anchor="t">
                <a:spAutoFit/>
              </a:bodyPr>
              <a:lstStyle/>
              <a:p>
                <a:pPr algn="l"/>
                <a14:m>
                  <m:oMathPara xmlns:m="http://schemas.openxmlformats.org/officeDocument/2006/math">
                    <m:oMathParaPr>
                      <m:jc m:val="centerGroup"/>
                    </m:oMathParaPr>
                    <m:oMath xmlns:m="http://schemas.openxmlformats.org/officeDocument/2006/math">
                      <m:r>
                        <a:rPr lang="en-US" sz="2800" b="0" i="1">
                          <a:solidFill>
                            <a:schemeClr val="accent1">
                              <a:lumMod val="75000"/>
                            </a:schemeClr>
                          </a:solidFill>
                          <a:latin typeface="Cambria Math" panose="02040503050406030204" charset="0"/>
                          <a:cs typeface="Cambria Math" panose="02040503050406030204" charset="0"/>
                        </a:rPr>
                        <m:t>𝐹</m:t>
                      </m:r>
                      <m:r>
                        <a:rPr lang="en-US" sz="2800" b="0" i="1">
                          <a:solidFill>
                            <a:schemeClr val="accent1">
                              <a:lumMod val="75000"/>
                            </a:schemeClr>
                          </a:solidFill>
                          <a:latin typeface="Cambria Math" panose="02040503050406030204" charset="0"/>
                          <a:cs typeface="Cambria Math" panose="02040503050406030204" charset="0"/>
                        </a:rPr>
                        <m:t> = </m:t>
                      </m:r>
                      <m:r>
                        <a:rPr lang="en-US" sz="2800" b="0" i="1">
                          <a:solidFill>
                            <a:schemeClr val="accent1">
                              <a:lumMod val="75000"/>
                            </a:schemeClr>
                          </a:solidFill>
                          <a:latin typeface="Cambria Math" panose="02040503050406030204" charset="0"/>
                          <a:cs typeface="Cambria Math" panose="02040503050406030204" charset="0"/>
                        </a:rPr>
                        <m:t>𝑘</m:t>
                      </m:r>
                      <m:f>
                        <m:fPr>
                          <m:ctrlPr>
                            <a:rPr lang="en-US" sz="2800" b="0" i="1">
                              <a:solidFill>
                                <a:schemeClr val="accent1">
                                  <a:lumMod val="75000"/>
                                </a:schemeClr>
                              </a:solidFill>
                              <a:latin typeface="Cambria Math" panose="02040503050406030204" pitchFamily="18" charset="0"/>
                              <a:cs typeface="Cambria Math" panose="02040503050406030204" charset="0"/>
                            </a:rPr>
                          </m:ctrlPr>
                        </m:fPr>
                        <m:num>
                          <m:d>
                            <m:dPr>
                              <m:begChr m:val="|"/>
                              <m:endChr m:val="|"/>
                              <m:ctrlPr>
                                <a:rPr lang="en-US" sz="2800" b="0" i="1">
                                  <a:solidFill>
                                    <a:schemeClr val="accent1">
                                      <a:lumMod val="75000"/>
                                    </a:schemeClr>
                                  </a:solidFill>
                                  <a:latin typeface="Cambria Math" panose="02040503050406030204" pitchFamily="18" charset="0"/>
                                  <a:cs typeface="Cambria Math" panose="02040503050406030204" charset="0"/>
                                </a:rPr>
                              </m:ctrlPr>
                            </m:dPr>
                            <m:e>
                              <m:sSub>
                                <m:sSubPr>
                                  <m:ctrlPr>
                                    <a:rPr lang="en-US" sz="2800" b="0" i="1">
                                      <a:solidFill>
                                        <a:schemeClr val="accent1">
                                          <a:lumMod val="75000"/>
                                        </a:schemeClr>
                                      </a:solidFill>
                                      <a:latin typeface="Cambria Math" panose="02040503050406030204" pitchFamily="18" charset="0"/>
                                      <a:cs typeface="Cambria Math" panose="02040503050406030204" charset="0"/>
                                    </a:rPr>
                                  </m:ctrlPr>
                                </m:sSubPr>
                                <m:e>
                                  <m:r>
                                    <a:rPr lang="en-US" sz="2800" b="0" i="1">
                                      <a:solidFill>
                                        <a:schemeClr val="accent1">
                                          <a:lumMod val="75000"/>
                                        </a:schemeClr>
                                      </a:solidFill>
                                      <a:latin typeface="Cambria Math" panose="02040503050406030204" charset="0"/>
                                      <a:cs typeface="Cambria Math" panose="02040503050406030204" charset="0"/>
                                    </a:rPr>
                                    <m:t>𝑞</m:t>
                                  </m:r>
                                </m:e>
                                <m:sub>
                                  <m:r>
                                    <a:rPr lang="en-US" sz="2800" b="0" i="1">
                                      <a:solidFill>
                                        <a:schemeClr val="accent1">
                                          <a:lumMod val="75000"/>
                                        </a:schemeClr>
                                      </a:solidFill>
                                      <a:latin typeface="Cambria Math" panose="02040503050406030204" charset="0"/>
                                      <a:cs typeface="Cambria Math" panose="02040503050406030204" charset="0"/>
                                    </a:rPr>
                                    <m:t>1</m:t>
                                  </m:r>
                                </m:sub>
                              </m:sSub>
                              <m:sSub>
                                <m:sSubPr>
                                  <m:ctrlPr>
                                    <a:rPr lang="en-US" sz="2800" b="0" i="1">
                                      <a:solidFill>
                                        <a:schemeClr val="accent1">
                                          <a:lumMod val="75000"/>
                                        </a:schemeClr>
                                      </a:solidFill>
                                      <a:latin typeface="Cambria Math" panose="02040503050406030204" pitchFamily="18" charset="0"/>
                                      <a:cs typeface="Cambria Math" panose="02040503050406030204" charset="0"/>
                                    </a:rPr>
                                  </m:ctrlPr>
                                </m:sSubPr>
                                <m:e>
                                  <m:r>
                                    <a:rPr lang="en-US" sz="2800" b="0" i="1">
                                      <a:solidFill>
                                        <a:schemeClr val="accent1">
                                          <a:lumMod val="75000"/>
                                        </a:schemeClr>
                                      </a:solidFill>
                                      <a:latin typeface="Cambria Math" panose="02040503050406030204" charset="0"/>
                                      <a:cs typeface="Cambria Math" panose="02040503050406030204" charset="0"/>
                                    </a:rPr>
                                    <m:t>𝑞</m:t>
                                  </m:r>
                                </m:e>
                                <m:sub>
                                  <m:r>
                                    <a:rPr lang="en-US" sz="2800" b="0" i="1">
                                      <a:solidFill>
                                        <a:schemeClr val="accent1">
                                          <a:lumMod val="75000"/>
                                        </a:schemeClr>
                                      </a:solidFill>
                                      <a:latin typeface="Cambria Math" panose="02040503050406030204" charset="0"/>
                                      <a:cs typeface="Cambria Math" panose="02040503050406030204" charset="0"/>
                                    </a:rPr>
                                    <m:t>2</m:t>
                                  </m:r>
                                </m:sub>
                              </m:sSub>
                            </m:e>
                          </m:d>
                        </m:num>
                        <m:den>
                          <m:sSup>
                            <m:sSupPr>
                              <m:ctrlPr>
                                <a:rPr lang="en-US" sz="2800" b="0" i="1">
                                  <a:solidFill>
                                    <a:schemeClr val="accent1">
                                      <a:lumMod val="75000"/>
                                    </a:schemeClr>
                                  </a:solidFill>
                                  <a:latin typeface="Cambria Math" panose="02040503050406030204" pitchFamily="18" charset="0"/>
                                  <a:cs typeface="Cambria Math" panose="02040503050406030204" charset="0"/>
                                </a:rPr>
                              </m:ctrlPr>
                            </m:sSupPr>
                            <m:e>
                              <m:r>
                                <a:rPr lang="en-US" sz="2800" b="0" i="1">
                                  <a:solidFill>
                                    <a:schemeClr val="accent1">
                                      <a:lumMod val="75000"/>
                                    </a:schemeClr>
                                  </a:solidFill>
                                  <a:latin typeface="Cambria Math" panose="02040503050406030204" charset="0"/>
                                  <a:cs typeface="Cambria Math" panose="02040503050406030204" charset="0"/>
                                </a:rPr>
                                <m:t>𝜀</m:t>
                              </m:r>
                              <m:r>
                                <a:rPr lang="en-US" sz="2800" b="0" i="1">
                                  <a:solidFill>
                                    <a:schemeClr val="accent1">
                                      <a:lumMod val="75000"/>
                                    </a:schemeClr>
                                  </a:solidFill>
                                  <a:latin typeface="Cambria Math" panose="02040503050406030204" charset="0"/>
                                  <a:cs typeface="Cambria Math" panose="02040503050406030204" charset="0"/>
                                </a:rPr>
                                <m:t>.</m:t>
                              </m:r>
                              <m:r>
                                <a:rPr lang="en-US" sz="2800" b="0" i="1">
                                  <a:solidFill>
                                    <a:schemeClr val="accent1">
                                      <a:lumMod val="75000"/>
                                    </a:schemeClr>
                                  </a:solidFill>
                                  <a:latin typeface="Cambria Math" panose="02040503050406030204" charset="0"/>
                                  <a:cs typeface="Cambria Math" panose="02040503050406030204" charset="0"/>
                                </a:rPr>
                                <m:t>𝑟</m:t>
                              </m:r>
                            </m:e>
                            <m:sup>
                              <m:r>
                                <a:rPr lang="en-US" sz="2800" b="0" i="1">
                                  <a:solidFill>
                                    <a:schemeClr val="accent1">
                                      <a:lumMod val="75000"/>
                                    </a:schemeClr>
                                  </a:solidFill>
                                  <a:latin typeface="Cambria Math" panose="02040503050406030204" charset="0"/>
                                  <a:cs typeface="Cambria Math" panose="02040503050406030204" charset="0"/>
                                </a:rPr>
                                <m:t>2</m:t>
                              </m:r>
                            </m:sup>
                          </m:sSup>
                        </m:den>
                      </m:f>
                    </m:oMath>
                  </m:oMathPara>
                </a14:m>
                <a:endParaRPr lang="en-US" sz="2800" b="0" i="1" dirty="0">
                  <a:solidFill>
                    <a:schemeClr val="accent1">
                      <a:lumMod val="75000"/>
                    </a:schemeClr>
                  </a:solidFill>
                  <a:latin typeface="Cambria Math" panose="02040503050406030204" charset="0"/>
                  <a:cs typeface="Cambria Math" panose="02040503050406030204" charset="0"/>
                </a:endParaRPr>
              </a:p>
            </p:txBody>
          </p:sp>
        </mc:Choice>
        <mc:Fallback>
          <p:sp>
            <p:nvSpPr>
              <p:cNvPr id="25" name="Text Box 2"/>
              <p:cNvSpPr txBox="1">
                <a:spLocks noRot="1" noChangeAspect="1" noMove="1" noResize="1" noEditPoints="1" noAdjustHandles="1" noChangeArrowheads="1" noChangeShapeType="1" noTextEdit="1"/>
              </p:cNvSpPr>
              <p:nvPr/>
            </p:nvSpPr>
            <p:spPr>
              <a:xfrm>
                <a:off x="4572000" y="3919476"/>
                <a:ext cx="2556510" cy="925318"/>
              </a:xfrm>
              <a:prstGeom prst="rect">
                <a:avLst/>
              </a:prstGeom>
              <a:blipFill>
                <a:blip r:embed="rId2"/>
                <a:stretch>
                  <a:fillRect/>
                </a:stretch>
              </a:blipFill>
              <a:ln cmpd="dbl">
                <a:solidFill>
                  <a:schemeClr val="accent1">
                    <a:lumMod val="75000"/>
                  </a:schemeClr>
                </a:solidFill>
              </a:ln>
            </p:spPr>
            <p:txBody>
              <a:bodyPr/>
              <a:lstStyle/>
              <a:p>
                <a:r>
                  <a:rPr lang="en-US">
                    <a:noFill/>
                  </a:rPr>
                  <a:t> </a:t>
                </a:r>
              </a:p>
            </p:txBody>
          </p:sp>
        </mc:Fallback>
      </mc:AlternateContent>
      <p:pic>
        <p:nvPicPr>
          <p:cNvPr id="26" name="Picture 2" descr="Kết quả hình ảnh cho luc tuong tac giua 2 dien ti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367" y="256286"/>
            <a:ext cx="8561265" cy="1090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60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5912" y="190303"/>
            <a:ext cx="8918088" cy="1938992"/>
          </a:xfrm>
          <a:prstGeom prst="rect">
            <a:avLst/>
          </a:prstGeom>
        </p:spPr>
        <p:txBody>
          <a:bodyPr wrap="square">
            <a:spAutoFit/>
          </a:bodyPr>
          <a:lstStyle/>
          <a:p>
            <a:pPr algn="just"/>
            <a:r>
              <a:rPr lang="nl-NL" sz="2400" b="1" u="sng" dirty="0">
                <a:latin typeface="Times New Roman" panose="02020603050405020304" pitchFamily="18" charset="0"/>
                <a:ea typeface="Times New Roman" panose="02020603050405020304" pitchFamily="18" charset="0"/>
              </a:rPr>
              <a:t>Bài </a:t>
            </a:r>
            <a:r>
              <a:rPr lang="nl-NL" sz="2400" b="1" u="sng" dirty="0" smtClean="0">
                <a:latin typeface="Times New Roman" panose="02020603050405020304" pitchFamily="18" charset="0"/>
                <a:ea typeface="Times New Roman" panose="02020603050405020304" pitchFamily="18" charset="0"/>
              </a:rPr>
              <a:t>1:</a:t>
            </a:r>
            <a:r>
              <a:rPr lang="nl-NL" sz="2400" dirty="0" smtClean="0">
                <a:latin typeface="Times New Roman" panose="02020603050405020304" pitchFamily="18" charset="0"/>
                <a:ea typeface="Times New Roman" panose="02020603050405020304" pitchFamily="18" charset="0"/>
              </a:rPr>
              <a:t> </a:t>
            </a:r>
            <a:r>
              <a:rPr lang="nl-NL" sz="2400" dirty="0">
                <a:latin typeface="Times New Roman" panose="02020603050405020304" pitchFamily="18" charset="0"/>
                <a:ea typeface="Times New Roman" panose="02020603050405020304" pitchFamily="18" charset="0"/>
              </a:rPr>
              <a:t>Hai điện tích điểm bằng nhau, đặt trong chân không cách nhau một khoảng r</a:t>
            </a:r>
            <a:r>
              <a:rPr lang="nl-NL" sz="2400" baseline="-25000" dirty="0">
                <a:latin typeface="Times New Roman" panose="02020603050405020304" pitchFamily="18" charset="0"/>
                <a:ea typeface="Times New Roman" panose="02020603050405020304" pitchFamily="18" charset="0"/>
              </a:rPr>
              <a:t>1</a:t>
            </a:r>
            <a:r>
              <a:rPr lang="nl-NL" sz="2400" dirty="0">
                <a:latin typeface="Times New Roman" panose="02020603050405020304" pitchFamily="18" charset="0"/>
                <a:ea typeface="Times New Roman" panose="02020603050405020304" pitchFamily="18" charset="0"/>
              </a:rPr>
              <a:t> = 2 cm. lực tương tác giữa chúng là 1,6.10</a:t>
            </a:r>
            <a:r>
              <a:rPr lang="nl-NL" sz="2400" baseline="30000" dirty="0">
                <a:latin typeface="Times New Roman" panose="02020603050405020304" pitchFamily="18" charset="0"/>
                <a:ea typeface="Times New Roman" panose="02020603050405020304" pitchFamily="18" charset="0"/>
              </a:rPr>
              <a:t>-4</a:t>
            </a:r>
            <a:r>
              <a:rPr lang="nl-NL" sz="2400" dirty="0">
                <a:latin typeface="Times New Roman" panose="02020603050405020304" pitchFamily="18" charset="0"/>
                <a:ea typeface="Times New Roman" panose="02020603050405020304" pitchFamily="18" charset="0"/>
              </a:rPr>
              <a:t> N.</a:t>
            </a:r>
            <a:endParaRPr lang="en-US" sz="2400" dirty="0">
              <a:latin typeface="Times New Roman" panose="02020603050405020304" pitchFamily="18" charset="0"/>
              <a:ea typeface="Times New Roman" panose="02020603050405020304" pitchFamily="18" charset="0"/>
            </a:endParaRPr>
          </a:p>
          <a:p>
            <a:r>
              <a:rPr lang="nl-NL" sz="2400" dirty="0">
                <a:latin typeface="Times New Roman" panose="02020603050405020304" pitchFamily="18" charset="0"/>
                <a:ea typeface="Times New Roman" panose="02020603050405020304" pitchFamily="18" charset="0"/>
              </a:rPr>
              <a:t> a) Tìm độ lớn hai điện tích đó?</a:t>
            </a:r>
            <a:endParaRPr lang="en-US" sz="2400" dirty="0">
              <a:latin typeface="Times New Roman" panose="02020603050405020304" pitchFamily="18" charset="0"/>
              <a:ea typeface="Times New Roman" panose="02020603050405020304" pitchFamily="18" charset="0"/>
            </a:endParaRPr>
          </a:p>
          <a:p>
            <a:r>
              <a:rPr lang="nl-NL" sz="2400" dirty="0">
                <a:latin typeface="Times New Roman" panose="02020603050405020304" pitchFamily="18" charset="0"/>
                <a:ea typeface="Times New Roman" panose="02020603050405020304" pitchFamily="18" charset="0"/>
              </a:rPr>
              <a:t> b) Khoảng cách r</a:t>
            </a:r>
            <a:r>
              <a:rPr lang="nl-NL" sz="2400" baseline="-25000" dirty="0">
                <a:latin typeface="Times New Roman" panose="02020603050405020304" pitchFamily="18" charset="0"/>
                <a:ea typeface="Times New Roman" panose="02020603050405020304" pitchFamily="18" charset="0"/>
              </a:rPr>
              <a:t>2</a:t>
            </a:r>
            <a:r>
              <a:rPr lang="nl-NL" sz="2400" dirty="0">
                <a:latin typeface="Times New Roman" panose="02020603050405020304" pitchFamily="18" charset="0"/>
                <a:ea typeface="Times New Roman" panose="02020603050405020304" pitchFamily="18" charset="0"/>
              </a:rPr>
              <a:t> giữa chúng là bao nhiêu để lực tác dụng giữa chúng  là 2,5.10</a:t>
            </a:r>
            <a:r>
              <a:rPr lang="nl-NL" sz="2400" baseline="30000" dirty="0">
                <a:latin typeface="Times New Roman" panose="02020603050405020304" pitchFamily="18" charset="0"/>
                <a:ea typeface="Times New Roman" panose="02020603050405020304" pitchFamily="18" charset="0"/>
              </a:rPr>
              <a:t>-4</a:t>
            </a:r>
            <a:r>
              <a:rPr lang="nl-NL" sz="2400" dirty="0">
                <a:latin typeface="Times New Roman" panose="02020603050405020304" pitchFamily="18" charset="0"/>
                <a:ea typeface="Times New Roman" panose="02020603050405020304" pitchFamily="18" charset="0"/>
              </a:rPr>
              <a:t> N?</a:t>
            </a:r>
            <a:endParaRPr lang="en-US" sz="2400" dirty="0">
              <a:latin typeface="Times New Roman" panose="02020603050405020304" pitchFamily="18" charset="0"/>
              <a:ea typeface="Times New Roman" panose="02020603050405020304" pitchFamily="18" charset="0"/>
            </a:endParaRPr>
          </a:p>
        </p:txBody>
      </p:sp>
      <p:sp>
        <p:nvSpPr>
          <p:cNvPr id="7" name="TextBox 6"/>
          <p:cNvSpPr txBox="1"/>
          <p:nvPr/>
        </p:nvSpPr>
        <p:spPr>
          <a:xfrm>
            <a:off x="570155" y="2485016"/>
            <a:ext cx="7885356" cy="1968650"/>
          </a:xfrm>
          <a:prstGeom prst="rect">
            <a:avLst/>
          </a:prstGeom>
          <a:noFill/>
        </p:spPr>
        <p:txBody>
          <a:bodyPr wrap="square" rtlCol="0">
            <a:spAutoFit/>
          </a:bodyPr>
          <a:lstStyle/>
          <a:p>
            <a:endParaRPr lang="en-US" dirty="0"/>
          </a:p>
        </p:txBody>
      </p:sp>
      <p:pic>
        <p:nvPicPr>
          <p:cNvPr id="8" name="Picture 7"/>
          <p:cNvPicPr>
            <a:picLocks noChangeAspect="1"/>
          </p:cNvPicPr>
          <p:nvPr/>
        </p:nvPicPr>
        <p:blipFill>
          <a:blip r:embed="rId2"/>
          <a:stretch>
            <a:fillRect/>
          </a:stretch>
        </p:blipFill>
        <p:spPr>
          <a:xfrm>
            <a:off x="0" y="2200275"/>
            <a:ext cx="9144000" cy="2943225"/>
          </a:xfrm>
          <a:prstGeom prst="rect">
            <a:avLst/>
          </a:prstGeom>
        </p:spPr>
      </p:pic>
    </p:spTree>
    <p:extLst>
      <p:ext uri="{BB962C8B-B14F-4D97-AF65-F5344CB8AC3E}">
        <p14:creationId xmlns:p14="http://schemas.microsoft.com/office/powerpoint/2010/main" val="46306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02198" y="-67806"/>
            <a:ext cx="893960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buClrTx/>
            </a:pPr>
            <a:r>
              <a:rPr kumimoji="0" lang="nl-NL" altLang="en-US" sz="2800" b="1"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Bài 2:</a:t>
            </a:r>
            <a:r>
              <a:rPr kumimoji="0" lang="nl-NL" altLang="en-US" sz="2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nl-NL" altLang="en-US"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Hai điện tích điểm bằng nhau được đặt trong không khí cách nhau 10 cm, lực tương tác giữa hai điện tích là 1N. Đặt hai điện tích đó vào trong dầu có </a:t>
            </a:r>
            <a:r>
              <a:rPr lang="nl-NL" altLang="en-US" sz="2800" dirty="0" smtClean="0">
                <a:solidFill>
                  <a:schemeClr val="tx1"/>
                </a:solidFill>
                <a:latin typeface="Arial" panose="020B0604020202020204" pitchFamily="34" charset="0"/>
                <a:ea typeface="Times New Roman" panose="02020603050405020304" pitchFamily="18" charset="0"/>
              </a:rPr>
              <a:t>hằng số điện môi là </a:t>
            </a:r>
            <a:r>
              <a:rPr lang="nl-NL" altLang="en-US" sz="2800" dirty="0">
                <a:solidFill>
                  <a:schemeClr val="tx1"/>
                </a:solidFill>
                <a:latin typeface="Arial" panose="020B0604020202020204" pitchFamily="34" charset="0"/>
                <a:ea typeface="Times New Roman" panose="02020603050405020304" pitchFamily="18" charset="0"/>
              </a:rPr>
              <a:t>2 cách nhau 10 cm. hỏi lực tương tác giữa chúng là bao nhiêu?</a:t>
            </a:r>
            <a:endParaRPr lang="nl-NL" altLang="en-US" sz="2800" dirty="0">
              <a:solidFill>
                <a:schemeClr val="tx1"/>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nl-NL" altLang="en-US"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35855374"/>
              </p:ext>
            </p:extLst>
          </p:nvPr>
        </p:nvGraphicFramePr>
        <p:xfrm>
          <a:off x="-1431450" y="602429"/>
          <a:ext cx="102993" cy="45719"/>
        </p:xfrm>
        <a:graphic>
          <a:graphicData uri="http://schemas.openxmlformats.org/presentationml/2006/ole">
            <mc:AlternateContent xmlns:mc="http://schemas.openxmlformats.org/markup-compatibility/2006">
              <mc:Choice xmlns:v="urn:schemas-microsoft-com:vml" Requires="v">
                <p:oleObj spid="_x0000_s1036" r:id="rId3" imgW="126835" imgH="139518" progId="Equation.DSMT4">
                  <p:embed/>
                </p:oleObj>
              </mc:Choice>
              <mc:Fallback>
                <p:oleObj r:id="rId3" imgW="126835" imgH="139518"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1450" y="602429"/>
                        <a:ext cx="102993" cy="45719"/>
                      </a:xfrm>
                      <a:prstGeom prst="rect">
                        <a:avLst/>
                      </a:prstGeom>
                      <a:noFill/>
                    </p:spPr>
                  </p:pic>
                </p:oleObj>
              </mc:Fallback>
            </mc:AlternateContent>
          </a:graphicData>
        </a:graphic>
      </p:graphicFrame>
      <p:pic>
        <p:nvPicPr>
          <p:cNvPr id="14" name="Picture 13"/>
          <p:cNvPicPr>
            <a:picLocks noChangeAspect="1"/>
          </p:cNvPicPr>
          <p:nvPr/>
        </p:nvPicPr>
        <p:blipFill>
          <a:blip r:embed="rId5"/>
          <a:stretch>
            <a:fillRect/>
          </a:stretch>
        </p:blipFill>
        <p:spPr>
          <a:xfrm>
            <a:off x="0" y="2619375"/>
            <a:ext cx="9144000" cy="2524125"/>
          </a:xfrm>
          <a:prstGeom prst="rect">
            <a:avLst/>
          </a:prstGeom>
        </p:spPr>
      </p:pic>
    </p:spTree>
    <p:extLst>
      <p:ext uri="{BB962C8B-B14F-4D97-AF65-F5344CB8AC3E}">
        <p14:creationId xmlns:p14="http://schemas.microsoft.com/office/powerpoint/2010/main" val="84159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518" y="89251"/>
            <a:ext cx="8956963" cy="1815882"/>
          </a:xfrm>
          <a:prstGeom prst="rect">
            <a:avLst/>
          </a:prstGeom>
        </p:spPr>
        <p:txBody>
          <a:bodyPr wrap="square">
            <a:spAutoFit/>
          </a:bodyPr>
          <a:lstStyle/>
          <a:p>
            <a:pPr algn="just">
              <a:tabLst>
                <a:tab pos="1457325" algn="l"/>
              </a:tabLst>
            </a:pPr>
            <a:r>
              <a:rPr lang="nl-NL" sz="2800" b="1" u="sng" dirty="0">
                <a:latin typeface="Times New Roman" panose="02020603050405020304" pitchFamily="18" charset="0"/>
                <a:ea typeface="Times New Roman" panose="02020603050405020304" pitchFamily="18" charset="0"/>
              </a:rPr>
              <a:t>Bài 3 :</a:t>
            </a:r>
            <a:r>
              <a:rPr lang="nl-NL" sz="2800" dirty="0">
                <a:latin typeface="Times New Roman" panose="02020603050405020304" pitchFamily="18" charset="0"/>
                <a:ea typeface="Times New Roman" panose="02020603050405020304" pitchFamily="18" charset="0"/>
              </a:rPr>
              <a:t> Hai điện tích điểm q</a:t>
            </a:r>
            <a:r>
              <a:rPr lang="nl-NL" sz="2800" baseline="-25000" dirty="0">
                <a:latin typeface="Times New Roman" panose="02020603050405020304" pitchFamily="18" charset="0"/>
                <a:ea typeface="Times New Roman" panose="02020603050405020304" pitchFamily="18" charset="0"/>
              </a:rPr>
              <a:t>1</a:t>
            </a:r>
            <a:r>
              <a:rPr lang="nl-NL" sz="2800" dirty="0">
                <a:latin typeface="Times New Roman" panose="02020603050405020304" pitchFamily="18" charset="0"/>
                <a:ea typeface="Times New Roman" panose="02020603050405020304" pitchFamily="18" charset="0"/>
              </a:rPr>
              <a:t> = -10</a:t>
            </a:r>
            <a:r>
              <a:rPr lang="nl-NL" sz="2800" baseline="30000" dirty="0">
                <a:latin typeface="Times New Roman" panose="02020603050405020304" pitchFamily="18" charset="0"/>
                <a:ea typeface="Times New Roman" panose="02020603050405020304" pitchFamily="18" charset="0"/>
              </a:rPr>
              <a:t>-7</a:t>
            </a:r>
            <a:r>
              <a:rPr lang="nl-NL" sz="2800" dirty="0">
                <a:latin typeface="Times New Roman" panose="02020603050405020304" pitchFamily="18" charset="0"/>
                <a:ea typeface="Times New Roman" panose="02020603050405020304" pitchFamily="18" charset="0"/>
              </a:rPr>
              <a:t> C và q</a:t>
            </a:r>
            <a:r>
              <a:rPr lang="nl-NL" sz="2800" baseline="-25000" dirty="0">
                <a:latin typeface="Times New Roman" panose="02020603050405020304" pitchFamily="18" charset="0"/>
                <a:ea typeface="Times New Roman" panose="02020603050405020304" pitchFamily="18" charset="0"/>
              </a:rPr>
              <a:t>2</a:t>
            </a:r>
            <a:r>
              <a:rPr lang="nl-NL" sz="2800" dirty="0">
                <a:latin typeface="Times New Roman" panose="02020603050405020304" pitchFamily="18" charset="0"/>
                <a:ea typeface="Times New Roman" panose="02020603050405020304" pitchFamily="18" charset="0"/>
              </a:rPr>
              <a:t> = 5.10</a:t>
            </a:r>
            <a:r>
              <a:rPr lang="nl-NL" sz="2800" baseline="30000" dirty="0">
                <a:latin typeface="Times New Roman" panose="02020603050405020304" pitchFamily="18" charset="0"/>
                <a:ea typeface="Times New Roman" panose="02020603050405020304" pitchFamily="18" charset="0"/>
              </a:rPr>
              <a:t>-8</a:t>
            </a:r>
            <a:r>
              <a:rPr lang="nl-NL" sz="2800" dirty="0">
                <a:latin typeface="Times New Roman" panose="02020603050405020304" pitchFamily="18" charset="0"/>
                <a:ea typeface="Times New Roman" panose="02020603050405020304" pitchFamily="18" charset="0"/>
              </a:rPr>
              <a:t> C đặt tại hai điểm A và B trong chân không cách nhau 5 cm. Xác định lực điện tổng hợp tác dụng lên điện tích q</a:t>
            </a:r>
            <a:r>
              <a:rPr lang="nl-NL" sz="2800" baseline="-25000" dirty="0">
                <a:latin typeface="Times New Roman" panose="02020603050405020304" pitchFamily="18" charset="0"/>
                <a:ea typeface="Times New Roman" panose="02020603050405020304" pitchFamily="18" charset="0"/>
              </a:rPr>
              <a:t>0</a:t>
            </a:r>
            <a:r>
              <a:rPr lang="nl-NL" sz="2800" dirty="0">
                <a:latin typeface="Times New Roman" panose="02020603050405020304" pitchFamily="18" charset="0"/>
                <a:ea typeface="Times New Roman" panose="02020603050405020304" pitchFamily="18" charset="0"/>
              </a:rPr>
              <a:t> = 2.10</a:t>
            </a:r>
            <a:r>
              <a:rPr lang="nl-NL" sz="2800" baseline="30000" dirty="0">
                <a:latin typeface="Times New Roman" panose="02020603050405020304" pitchFamily="18" charset="0"/>
                <a:ea typeface="Times New Roman" panose="02020603050405020304" pitchFamily="18" charset="0"/>
              </a:rPr>
              <a:t>-8</a:t>
            </a:r>
            <a:r>
              <a:rPr lang="nl-NL" sz="2800" dirty="0">
                <a:latin typeface="Times New Roman" panose="02020603050405020304" pitchFamily="18" charset="0"/>
                <a:ea typeface="Times New Roman" panose="02020603050405020304" pitchFamily="18" charset="0"/>
              </a:rPr>
              <a:t> C đặt tại điểm C sao cho CA = 3 cm, CB = 4 cm.</a:t>
            </a:r>
            <a:endParaRPr lang="en-US" sz="2800" dirty="0">
              <a:latin typeface="Times New Roman" panose="02020603050405020304" pitchFamily="18" charset="0"/>
              <a:ea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0" y="1905132"/>
            <a:ext cx="4572000" cy="3238367"/>
          </a:xfrm>
          <a:prstGeom prst="rect">
            <a:avLst/>
          </a:prstGeom>
        </p:spPr>
      </p:pic>
      <p:pic>
        <p:nvPicPr>
          <p:cNvPr id="6" name="Picture 5"/>
          <p:cNvPicPr>
            <a:picLocks noChangeAspect="1"/>
          </p:cNvPicPr>
          <p:nvPr/>
        </p:nvPicPr>
        <p:blipFill>
          <a:blip r:embed="rId3"/>
          <a:stretch>
            <a:fillRect/>
          </a:stretch>
        </p:blipFill>
        <p:spPr>
          <a:xfrm>
            <a:off x="4571999" y="1905132"/>
            <a:ext cx="4571999" cy="3238368"/>
          </a:xfrm>
          <a:prstGeom prst="rect">
            <a:avLst/>
          </a:prstGeom>
        </p:spPr>
      </p:pic>
    </p:spTree>
    <p:extLst>
      <p:ext uri="{BB962C8B-B14F-4D97-AF65-F5344CB8AC3E}">
        <p14:creationId xmlns:p14="http://schemas.microsoft.com/office/powerpoint/2010/main" val="14137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677656"/>
          </a:xfrm>
          <a:prstGeom prst="rect">
            <a:avLst/>
          </a:prstGeom>
        </p:spPr>
        <p:txBody>
          <a:bodyPr wrap="square">
            <a:spAutoFit/>
          </a:bodyPr>
          <a:lstStyle/>
          <a:p>
            <a:pPr>
              <a:tabLst>
                <a:tab pos="1457325" algn="l"/>
              </a:tabLst>
            </a:pPr>
            <a:r>
              <a:rPr lang="nl-NL" sz="2800" b="1" u="sng" dirty="0">
                <a:latin typeface="Times New Roman" panose="02020603050405020304" pitchFamily="18" charset="0"/>
                <a:ea typeface="Times New Roman" panose="02020603050405020304" pitchFamily="18" charset="0"/>
              </a:rPr>
              <a:t>Bài 4 :</a:t>
            </a:r>
            <a:r>
              <a:rPr lang="nl-NL" sz="2800" dirty="0">
                <a:latin typeface="Times New Roman" panose="02020603050405020304" pitchFamily="18" charset="0"/>
                <a:ea typeface="Times New Roman" panose="02020603050405020304" pitchFamily="18" charset="0"/>
              </a:rPr>
              <a:t> Hai điện tích q</a:t>
            </a:r>
            <a:r>
              <a:rPr lang="nl-NL" sz="2800" baseline="-25000" dirty="0">
                <a:latin typeface="Times New Roman" panose="02020603050405020304" pitchFamily="18" charset="0"/>
                <a:ea typeface="Times New Roman" panose="02020603050405020304" pitchFamily="18" charset="0"/>
              </a:rPr>
              <a:t>1</a:t>
            </a:r>
            <a:r>
              <a:rPr lang="nl-NL" sz="2800" dirty="0">
                <a:latin typeface="Times New Roman" panose="02020603050405020304" pitchFamily="18" charset="0"/>
                <a:ea typeface="Times New Roman" panose="02020603050405020304" pitchFamily="18" charset="0"/>
              </a:rPr>
              <a:t> = 4.10</a:t>
            </a:r>
            <a:r>
              <a:rPr lang="nl-NL" sz="2800" baseline="30000" dirty="0">
                <a:latin typeface="Times New Roman" panose="02020603050405020304" pitchFamily="18" charset="0"/>
                <a:ea typeface="Times New Roman" panose="02020603050405020304" pitchFamily="18" charset="0"/>
              </a:rPr>
              <a:t>-5</a:t>
            </a:r>
            <a:r>
              <a:rPr lang="nl-NL" sz="2800" dirty="0">
                <a:latin typeface="Times New Roman" panose="02020603050405020304" pitchFamily="18" charset="0"/>
                <a:ea typeface="Times New Roman" panose="02020603050405020304" pitchFamily="18" charset="0"/>
              </a:rPr>
              <a:t> C và q</a:t>
            </a:r>
            <a:r>
              <a:rPr lang="nl-NL" sz="2800" baseline="-25000" dirty="0">
                <a:latin typeface="Times New Roman" panose="02020603050405020304" pitchFamily="18" charset="0"/>
                <a:ea typeface="Times New Roman" panose="02020603050405020304" pitchFamily="18" charset="0"/>
              </a:rPr>
              <a:t>2</a:t>
            </a:r>
            <a:r>
              <a:rPr lang="nl-NL" sz="2800" dirty="0">
                <a:latin typeface="Times New Roman" panose="02020603050405020304" pitchFamily="18" charset="0"/>
                <a:ea typeface="Times New Roman" panose="02020603050405020304" pitchFamily="18" charset="0"/>
              </a:rPr>
              <a:t> = 1.10</a:t>
            </a:r>
            <a:r>
              <a:rPr lang="nl-NL" sz="2800" baseline="30000" dirty="0">
                <a:latin typeface="Times New Roman" panose="02020603050405020304" pitchFamily="18" charset="0"/>
                <a:ea typeface="Times New Roman" panose="02020603050405020304" pitchFamily="18" charset="0"/>
              </a:rPr>
              <a:t>-5</a:t>
            </a:r>
            <a:r>
              <a:rPr lang="nl-NL" sz="2800" dirty="0">
                <a:latin typeface="Times New Roman" panose="02020603050405020304" pitchFamily="18" charset="0"/>
                <a:ea typeface="Times New Roman" panose="02020603050405020304" pitchFamily="18" charset="0"/>
              </a:rPr>
              <a:t> C đặt cách nhau 3 cm trong không khí.</a:t>
            </a:r>
            <a:endParaRPr lang="en-US" sz="2800" dirty="0">
              <a:latin typeface="Times New Roman" panose="02020603050405020304" pitchFamily="18" charset="0"/>
              <a:ea typeface="Times New Roman" panose="02020603050405020304" pitchFamily="18" charset="0"/>
            </a:endParaRPr>
          </a:p>
          <a:p>
            <a:pPr>
              <a:tabLst>
                <a:tab pos="1457325" algn="l"/>
              </a:tabLst>
            </a:pPr>
            <a:r>
              <a:rPr lang="nl-NL" sz="2800" dirty="0">
                <a:latin typeface="Times New Roman" panose="02020603050405020304" pitchFamily="18" charset="0"/>
                <a:ea typeface="Times New Roman" panose="02020603050405020304" pitchFamily="18" charset="0"/>
              </a:rPr>
              <a:t> a) Xác định vị trí đặt điện tích q</a:t>
            </a:r>
            <a:r>
              <a:rPr lang="nl-NL" sz="2800" baseline="-25000" dirty="0">
                <a:latin typeface="Times New Roman" panose="02020603050405020304" pitchFamily="18" charset="0"/>
                <a:ea typeface="Times New Roman" panose="02020603050405020304" pitchFamily="18" charset="0"/>
              </a:rPr>
              <a:t>3</a:t>
            </a:r>
            <a:r>
              <a:rPr lang="nl-NL" sz="2800" dirty="0">
                <a:latin typeface="Times New Roman" panose="02020603050405020304" pitchFamily="18" charset="0"/>
                <a:ea typeface="Times New Roman" panose="02020603050405020304" pitchFamily="18" charset="0"/>
              </a:rPr>
              <a:t> = 1.10</a:t>
            </a:r>
            <a:r>
              <a:rPr lang="nl-NL" sz="2800" baseline="30000" dirty="0">
                <a:latin typeface="Times New Roman" panose="02020603050405020304" pitchFamily="18" charset="0"/>
                <a:ea typeface="Times New Roman" panose="02020603050405020304" pitchFamily="18" charset="0"/>
              </a:rPr>
              <a:t>-5</a:t>
            </a:r>
            <a:r>
              <a:rPr lang="nl-NL" sz="2800" dirty="0">
                <a:latin typeface="Times New Roman" panose="02020603050405020304" pitchFamily="18" charset="0"/>
                <a:ea typeface="Times New Roman" panose="02020603050405020304" pitchFamily="18" charset="0"/>
              </a:rPr>
              <a:t> C để q</a:t>
            </a:r>
            <a:r>
              <a:rPr lang="nl-NL" sz="2800" baseline="-25000" dirty="0">
                <a:latin typeface="Times New Roman" panose="02020603050405020304" pitchFamily="18" charset="0"/>
                <a:ea typeface="Times New Roman" panose="02020603050405020304" pitchFamily="18" charset="0"/>
              </a:rPr>
              <a:t>3</a:t>
            </a:r>
            <a:r>
              <a:rPr lang="nl-NL" sz="2800" dirty="0">
                <a:latin typeface="Times New Roman" panose="02020603050405020304" pitchFamily="18" charset="0"/>
                <a:ea typeface="Times New Roman" panose="02020603050405020304" pitchFamily="18" charset="0"/>
              </a:rPr>
              <a:t> nằm cân bằng ?</a:t>
            </a:r>
            <a:endParaRPr lang="en-US" sz="2800" dirty="0">
              <a:latin typeface="Times New Roman" panose="02020603050405020304" pitchFamily="18" charset="0"/>
              <a:ea typeface="Times New Roman" panose="02020603050405020304" pitchFamily="18" charset="0"/>
            </a:endParaRPr>
          </a:p>
          <a:p>
            <a:pPr>
              <a:tabLst>
                <a:tab pos="1457325" algn="l"/>
              </a:tabLst>
            </a:pPr>
            <a:r>
              <a:rPr lang="nl-NL" sz="2800" dirty="0">
                <a:latin typeface="Times New Roman" panose="02020603050405020304" pitchFamily="18" charset="0"/>
                <a:ea typeface="Times New Roman" panose="02020603050405020304" pitchFamily="18" charset="0"/>
              </a:rPr>
              <a:t> b) Xác định vị trí đặt điện tích q</a:t>
            </a:r>
            <a:r>
              <a:rPr lang="nl-NL" sz="2800" baseline="-25000" dirty="0">
                <a:latin typeface="Times New Roman" panose="02020603050405020304" pitchFamily="18" charset="0"/>
                <a:ea typeface="Times New Roman" panose="02020603050405020304" pitchFamily="18" charset="0"/>
              </a:rPr>
              <a:t>4</a:t>
            </a:r>
            <a:r>
              <a:rPr lang="nl-NL" sz="2800" dirty="0">
                <a:latin typeface="Times New Roman" panose="02020603050405020304" pitchFamily="18" charset="0"/>
                <a:ea typeface="Times New Roman" panose="02020603050405020304" pitchFamily="18" charset="0"/>
              </a:rPr>
              <a:t> = -1.10</a:t>
            </a:r>
            <a:r>
              <a:rPr lang="nl-NL" sz="2800" baseline="30000" dirty="0">
                <a:latin typeface="Times New Roman" panose="02020603050405020304" pitchFamily="18" charset="0"/>
                <a:ea typeface="Times New Roman" panose="02020603050405020304" pitchFamily="18" charset="0"/>
              </a:rPr>
              <a:t>-5</a:t>
            </a:r>
            <a:r>
              <a:rPr lang="nl-NL" sz="2800" dirty="0">
                <a:latin typeface="Times New Roman" panose="02020603050405020304" pitchFamily="18" charset="0"/>
                <a:ea typeface="Times New Roman" panose="02020603050405020304" pitchFamily="18" charset="0"/>
              </a:rPr>
              <a:t> C để q</a:t>
            </a:r>
            <a:r>
              <a:rPr lang="nl-NL" sz="2800" baseline="-25000" dirty="0">
                <a:latin typeface="Times New Roman" panose="02020603050405020304" pitchFamily="18" charset="0"/>
                <a:ea typeface="Times New Roman" panose="02020603050405020304" pitchFamily="18" charset="0"/>
              </a:rPr>
              <a:t>4</a:t>
            </a:r>
            <a:r>
              <a:rPr lang="nl-NL" sz="2800" dirty="0">
                <a:latin typeface="Times New Roman" panose="02020603050405020304" pitchFamily="18" charset="0"/>
                <a:ea typeface="Times New Roman" panose="02020603050405020304" pitchFamily="18" charset="0"/>
              </a:rPr>
              <a:t> nằm cân bằng ?</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241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5864" y="0"/>
            <a:ext cx="9299864" cy="5357308"/>
          </a:xfrm>
          <a:prstGeom prst="rect">
            <a:avLst/>
          </a:prstGeom>
        </p:spPr>
      </p:pic>
      <p:grpSp>
        <p:nvGrpSpPr>
          <p:cNvPr id="5" name="Group 4"/>
          <p:cNvGrpSpPr>
            <a:grpSpLocks/>
          </p:cNvGrpSpPr>
          <p:nvPr/>
        </p:nvGrpSpPr>
        <p:grpSpPr bwMode="auto">
          <a:xfrm>
            <a:off x="6488939" y="430605"/>
            <a:ext cx="2286000" cy="1127125"/>
            <a:chOff x="6960" y="5472"/>
            <a:chExt cx="3600" cy="1775"/>
          </a:xfrm>
        </p:grpSpPr>
        <p:cxnSp>
          <p:nvCxnSpPr>
            <p:cNvPr id="6" name="Line 34"/>
            <p:cNvCxnSpPr>
              <a:cxnSpLocks noChangeShapeType="1"/>
            </p:cNvCxnSpPr>
            <p:nvPr/>
          </p:nvCxnSpPr>
          <p:spPr bwMode="auto">
            <a:xfrm>
              <a:off x="7440" y="6185"/>
              <a:ext cx="2640" cy="9"/>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7" name="Oval 6"/>
            <p:cNvSpPr>
              <a:spLocks noChangeArrowheads="1"/>
            </p:cNvSpPr>
            <p:nvPr/>
          </p:nvSpPr>
          <p:spPr bwMode="auto">
            <a:xfrm>
              <a:off x="7290" y="6104"/>
              <a:ext cx="180" cy="18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8" name="Line 36"/>
            <p:cNvCxnSpPr>
              <a:cxnSpLocks noChangeShapeType="1"/>
            </p:cNvCxnSpPr>
            <p:nvPr/>
          </p:nvCxnSpPr>
          <p:spPr bwMode="auto">
            <a:xfrm>
              <a:off x="9052" y="6190"/>
              <a:ext cx="720" cy="0"/>
            </a:xfrm>
            <a:prstGeom prst="line">
              <a:avLst/>
            </a:prstGeom>
            <a:noFill/>
            <a:ln w="12700">
              <a:solidFill>
                <a:srgbClr val="000000"/>
              </a:solidFill>
              <a:round/>
              <a:headEnd/>
              <a:tailEnd type="arrow" w="med" len="med"/>
            </a:ln>
            <a:extLst>
              <a:ext uri="{909E8E84-426E-40DD-AFC4-6F175D3DCCD1}">
                <a14:hiddenFill xmlns:a14="http://schemas.microsoft.com/office/drawing/2010/main">
                  <a:noFill/>
                </a14:hiddenFill>
              </a:ext>
            </a:extLst>
          </p:spPr>
        </p:cxnSp>
        <p:sp>
          <p:nvSpPr>
            <p:cNvPr id="9" name="Oval 8"/>
            <p:cNvSpPr>
              <a:spLocks noChangeArrowheads="1"/>
            </p:cNvSpPr>
            <p:nvPr/>
          </p:nvSpPr>
          <p:spPr bwMode="auto">
            <a:xfrm>
              <a:off x="8866" y="6171"/>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grpSp>
          <p:nvGrpSpPr>
            <p:cNvPr id="10" name="Group 9"/>
            <p:cNvGrpSpPr>
              <a:grpSpLocks/>
            </p:cNvGrpSpPr>
            <p:nvPr/>
          </p:nvGrpSpPr>
          <p:grpSpPr bwMode="auto">
            <a:xfrm>
              <a:off x="10080" y="6106"/>
              <a:ext cx="180" cy="180"/>
              <a:chOff x="6960" y="3713"/>
              <a:chExt cx="180" cy="180"/>
            </a:xfrm>
          </p:grpSpPr>
          <p:sp>
            <p:nvSpPr>
              <p:cNvPr id="26" name="Oval 25"/>
              <p:cNvSpPr>
                <a:spLocks noChangeArrowheads="1"/>
              </p:cNvSpPr>
              <p:nvPr/>
            </p:nvSpPr>
            <p:spPr bwMode="auto">
              <a:xfrm>
                <a:off x="6960" y="3713"/>
                <a:ext cx="180" cy="18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27" name="Line 40"/>
              <p:cNvCxnSpPr>
                <a:cxnSpLocks noChangeShapeType="1"/>
              </p:cNvCxnSpPr>
              <p:nvPr/>
            </p:nvCxnSpPr>
            <p:spPr bwMode="auto">
              <a:xfrm rot="-5400000">
                <a:off x="7048" y="3730"/>
                <a:ext cx="0" cy="14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11" name="Rectangle 10"/>
            <p:cNvSpPr>
              <a:spLocks noChangeArrowheads="1"/>
            </p:cNvSpPr>
            <p:nvPr/>
          </p:nvSpPr>
          <p:spPr bwMode="auto">
            <a:xfrm>
              <a:off x="6960" y="5652"/>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q</a:t>
              </a:r>
              <a:r>
                <a:rPr lang="en-US" sz="1200" baseline="-25000">
                  <a:effectLst/>
                  <a:latin typeface="Times New Roman" panose="02020603050405020304" pitchFamily="18" charset="0"/>
                  <a:ea typeface="Times New Roman" panose="02020603050405020304" pitchFamily="18" charset="0"/>
                </a:rPr>
                <a:t>1</a:t>
              </a:r>
              <a:r>
                <a:rPr lang="en-US" sz="1200">
                  <a:effectLst/>
                  <a:latin typeface="Times New Roman" panose="02020603050405020304" pitchFamily="18" charset="0"/>
                  <a:ea typeface="Times New Roman" panose="02020603050405020304" pitchFamily="18" charset="0"/>
                </a:rPr>
                <a:t> </a:t>
              </a:r>
            </a:p>
          </p:txBody>
        </p:sp>
        <p:sp>
          <p:nvSpPr>
            <p:cNvPr id="12" name="Rectangle 11"/>
            <p:cNvSpPr>
              <a:spLocks noChangeArrowheads="1"/>
            </p:cNvSpPr>
            <p:nvPr/>
          </p:nvSpPr>
          <p:spPr bwMode="auto">
            <a:xfrm>
              <a:off x="9960" y="5472"/>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q</a:t>
              </a:r>
              <a:r>
                <a:rPr lang="en-US" sz="1200" baseline="-25000">
                  <a:effectLst/>
                  <a:latin typeface="Times New Roman" panose="02020603050405020304" pitchFamily="18" charset="0"/>
                  <a:ea typeface="Times New Roman" panose="02020603050405020304" pitchFamily="18" charset="0"/>
                </a:rPr>
                <a:t>2</a:t>
              </a:r>
              <a:r>
                <a:rPr lang="en-US" sz="1200">
                  <a:effectLst/>
                  <a:latin typeface="Times New Roman" panose="02020603050405020304" pitchFamily="18" charset="0"/>
                  <a:ea typeface="Times New Roman" panose="02020603050405020304" pitchFamily="18" charset="0"/>
                </a:rPr>
                <a:t> </a:t>
              </a:r>
            </a:p>
          </p:txBody>
        </p:sp>
        <p:sp>
          <p:nvSpPr>
            <p:cNvPr id="13" name="Text Box 43"/>
            <p:cNvSpPr txBox="1">
              <a:spLocks noChangeArrowheads="1"/>
            </p:cNvSpPr>
            <p:nvPr/>
          </p:nvSpPr>
          <p:spPr bwMode="auto">
            <a:xfrm>
              <a:off x="7080" y="6192"/>
              <a:ext cx="3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A</a:t>
              </a:r>
            </a:p>
          </p:txBody>
        </p:sp>
        <p:cxnSp>
          <p:nvCxnSpPr>
            <p:cNvPr id="14" name="Line 44"/>
            <p:cNvCxnSpPr>
              <a:cxnSpLocks noChangeShapeType="1"/>
            </p:cNvCxnSpPr>
            <p:nvPr/>
          </p:nvCxnSpPr>
          <p:spPr bwMode="auto">
            <a:xfrm rot="10800000">
              <a:off x="8148" y="6187"/>
              <a:ext cx="720" cy="0"/>
            </a:xfrm>
            <a:prstGeom prst="line">
              <a:avLst/>
            </a:prstGeom>
            <a:noFill/>
            <a:ln w="12700">
              <a:solidFill>
                <a:srgbClr val="000000"/>
              </a:solidFill>
              <a:round/>
              <a:headEnd/>
              <a:tailEnd type="arrow" w="med" len="med"/>
            </a:ln>
            <a:extLst>
              <a:ext uri="{909E8E84-426E-40DD-AFC4-6F175D3DCCD1}">
                <a14:hiddenFill xmlns:a14="http://schemas.microsoft.com/office/drawing/2010/main">
                  <a:noFill/>
                </a14:hiddenFill>
              </a:ext>
            </a:extLst>
          </p:spPr>
        </p:cxnSp>
        <p:sp>
          <p:nvSpPr>
            <p:cNvPr id="15" name="AutoShape 45"/>
            <p:cNvSpPr>
              <a:spLocks noChangeArrowheads="1"/>
            </p:cNvSpPr>
            <p:nvPr/>
          </p:nvSpPr>
          <p:spPr bwMode="auto">
            <a:xfrm flipH="1">
              <a:off x="8869" y="6087"/>
              <a:ext cx="187" cy="187"/>
            </a:xfrm>
            <a:prstGeom prst="flowChar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AutoShape 46"/>
            <p:cNvSpPr>
              <a:spLocks noChangeArrowheads="1"/>
            </p:cNvSpPr>
            <p:nvPr/>
          </p:nvSpPr>
          <p:spPr bwMode="auto">
            <a:xfrm flipH="1">
              <a:off x="7290" y="6087"/>
              <a:ext cx="187" cy="187"/>
            </a:xfrm>
            <a:prstGeom prst="flowChar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Rectangle 16"/>
            <p:cNvSpPr>
              <a:spLocks noChangeArrowheads="1"/>
            </p:cNvSpPr>
            <p:nvPr/>
          </p:nvSpPr>
          <p:spPr bwMode="auto">
            <a:xfrm>
              <a:off x="9960" y="6192"/>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a:t>
              </a:r>
            </a:p>
          </p:txBody>
        </p:sp>
        <p:sp>
          <p:nvSpPr>
            <p:cNvPr id="18" name="Rectangle 17"/>
            <p:cNvSpPr>
              <a:spLocks noChangeArrowheads="1"/>
            </p:cNvSpPr>
            <p:nvPr/>
          </p:nvSpPr>
          <p:spPr bwMode="auto">
            <a:xfrm>
              <a:off x="8760" y="6372"/>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M </a:t>
              </a:r>
            </a:p>
          </p:txBody>
        </p:sp>
        <p:sp>
          <p:nvSpPr>
            <p:cNvPr id="19" name="Rectangle 18"/>
            <p:cNvSpPr>
              <a:spLocks noChangeArrowheads="1"/>
            </p:cNvSpPr>
            <p:nvPr/>
          </p:nvSpPr>
          <p:spPr bwMode="auto">
            <a:xfrm>
              <a:off x="8745" y="5472"/>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q </a:t>
              </a:r>
            </a:p>
          </p:txBody>
        </p:sp>
        <p:sp>
          <p:nvSpPr>
            <p:cNvPr id="20" name="Text Box 50"/>
            <p:cNvSpPr txBox="1">
              <a:spLocks noChangeArrowheads="1"/>
            </p:cNvSpPr>
            <p:nvPr/>
          </p:nvSpPr>
          <p:spPr bwMode="auto">
            <a:xfrm>
              <a:off x="7924" y="6347"/>
              <a:ext cx="9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F</a:t>
              </a:r>
              <a:r>
                <a:rPr lang="en-US" sz="1200" baseline="-25000">
                  <a:effectLst/>
                  <a:latin typeface="Times New Roman" panose="02020603050405020304" pitchFamily="18" charset="0"/>
                  <a:ea typeface="Times New Roman" panose="02020603050405020304" pitchFamily="18" charset="0"/>
                </a:rPr>
                <a:t>23</a:t>
              </a:r>
              <a:endParaRPr lang="en-US" sz="1200">
                <a:effectLst/>
                <a:latin typeface="Times New Roman" panose="02020603050405020304" pitchFamily="18" charset="0"/>
                <a:ea typeface="Times New Roman" panose="02020603050405020304" pitchFamily="18" charset="0"/>
              </a:endParaRPr>
            </a:p>
          </p:txBody>
        </p:sp>
        <p:cxnSp>
          <p:nvCxnSpPr>
            <p:cNvPr id="21" name="Line 51"/>
            <p:cNvCxnSpPr>
              <a:cxnSpLocks noChangeShapeType="1"/>
            </p:cNvCxnSpPr>
            <p:nvPr/>
          </p:nvCxnSpPr>
          <p:spPr bwMode="auto">
            <a:xfrm>
              <a:off x="8040" y="6372"/>
              <a:ext cx="2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2" name="Text Box 52"/>
            <p:cNvSpPr txBox="1">
              <a:spLocks noChangeArrowheads="1"/>
            </p:cNvSpPr>
            <p:nvPr/>
          </p:nvSpPr>
          <p:spPr bwMode="auto">
            <a:xfrm>
              <a:off x="9360" y="6372"/>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F</a:t>
              </a:r>
              <a:r>
                <a:rPr lang="en-US" sz="1200" baseline="-25000">
                  <a:effectLst/>
                  <a:latin typeface="Times New Roman" panose="02020603050405020304" pitchFamily="18" charset="0"/>
                  <a:ea typeface="Times New Roman" panose="02020603050405020304" pitchFamily="18" charset="0"/>
                </a:rPr>
                <a:t>13</a:t>
              </a:r>
              <a:endParaRPr lang="en-US" sz="1200">
                <a:effectLst/>
                <a:latin typeface="Times New Roman" panose="02020603050405020304" pitchFamily="18" charset="0"/>
                <a:ea typeface="Times New Roman" panose="02020603050405020304" pitchFamily="18" charset="0"/>
              </a:endParaRPr>
            </a:p>
          </p:txBody>
        </p:sp>
        <p:cxnSp>
          <p:nvCxnSpPr>
            <p:cNvPr id="23" name="Line 53"/>
            <p:cNvCxnSpPr>
              <a:cxnSpLocks noChangeShapeType="1"/>
            </p:cNvCxnSpPr>
            <p:nvPr/>
          </p:nvCxnSpPr>
          <p:spPr bwMode="auto">
            <a:xfrm>
              <a:off x="9465" y="6402"/>
              <a:ext cx="2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Line 54"/>
            <p:cNvCxnSpPr>
              <a:cxnSpLocks noChangeShapeType="1"/>
            </p:cNvCxnSpPr>
            <p:nvPr/>
          </p:nvCxnSpPr>
          <p:spPr bwMode="auto">
            <a:xfrm>
              <a:off x="7440" y="6012"/>
              <a:ext cx="1560" cy="0"/>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sp>
          <p:nvSpPr>
            <p:cNvPr id="25" name="Text Box 55"/>
            <p:cNvSpPr txBox="1">
              <a:spLocks noChangeArrowheads="1"/>
            </p:cNvSpPr>
            <p:nvPr/>
          </p:nvSpPr>
          <p:spPr bwMode="auto">
            <a:xfrm>
              <a:off x="7860" y="5532"/>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x</a:t>
              </a:r>
            </a:p>
          </p:txBody>
        </p:sp>
      </p:grpSp>
    </p:spTree>
    <p:extLst>
      <p:ext uri="{BB962C8B-B14F-4D97-AF65-F5344CB8AC3E}">
        <p14:creationId xmlns:p14="http://schemas.microsoft.com/office/powerpoint/2010/main" val="838562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Friar template">
  <a:themeElements>
    <a:clrScheme name="Custom 347">
      <a:dk1>
        <a:srgbClr val="3D4965"/>
      </a:dk1>
      <a:lt1>
        <a:srgbClr val="FFFFFF"/>
      </a:lt1>
      <a:dk2>
        <a:srgbClr val="1C4587"/>
      </a:dk2>
      <a:lt2>
        <a:srgbClr val="F3F3F3"/>
      </a:lt2>
      <a:accent1>
        <a:srgbClr val="3C78D8"/>
      </a:accent1>
      <a:accent2>
        <a:srgbClr val="89ABE6"/>
      </a:accent2>
      <a:accent3>
        <a:srgbClr val="8EA3C3"/>
      </a:accent3>
      <a:accent4>
        <a:srgbClr val="EFEFEF"/>
      </a:accent4>
      <a:accent5>
        <a:srgbClr val="D9D9D9"/>
      </a:accent5>
      <a:accent6>
        <a:srgbClr val="C9DAF8"/>
      </a:accent6>
      <a:hlink>
        <a:srgbClr val="3C78D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199</Words>
  <Application>Microsoft Office PowerPoint</Application>
  <PresentationFormat>On-screen Show (16:9)</PresentationFormat>
  <Paragraphs>26</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Cambria Math</vt:lpstr>
      <vt:lpstr>Dosis</vt:lpstr>
      <vt:lpstr>Arial</vt:lpstr>
      <vt:lpstr>Times New Roman</vt:lpstr>
      <vt:lpstr>Sniglet</vt:lpstr>
      <vt:lpstr>Friar template</vt:lpstr>
      <vt:lpstr>Equation.DSMT4</vt:lpstr>
      <vt:lpstr>BÀI TẬP ĐỊNH LUẬT CU-LÔNG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ĐỊNH LUẬT CU-LÔNG</dc:title>
  <dc:creator>HP</dc:creator>
  <cp:lastModifiedBy>HP</cp:lastModifiedBy>
  <cp:revision>5</cp:revision>
  <dcterms:modified xsi:type="dcterms:W3CDTF">2021-09-03T11:17:44Z</dcterms:modified>
</cp:coreProperties>
</file>