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9" r:id="rId1"/>
    <p:sldMasterId id="2147483722" r:id="rId2"/>
  </p:sldMasterIdLst>
  <p:notesMasterIdLst>
    <p:notesMasterId r:id="rId18"/>
  </p:notesMasterIdLst>
  <p:sldIdLst>
    <p:sldId id="324" r:id="rId3"/>
    <p:sldId id="283" r:id="rId4"/>
    <p:sldId id="313" r:id="rId5"/>
    <p:sldId id="314" r:id="rId6"/>
    <p:sldId id="315" r:id="rId7"/>
    <p:sldId id="316" r:id="rId8"/>
    <p:sldId id="318" r:id="rId9"/>
    <p:sldId id="319" r:id="rId10"/>
    <p:sldId id="320" r:id="rId11"/>
    <p:sldId id="325" r:id="rId12"/>
    <p:sldId id="321" r:id="rId13"/>
    <p:sldId id="322" r:id="rId14"/>
    <p:sldId id="329" r:id="rId15"/>
    <p:sldId id="312" r:id="rId16"/>
    <p:sldId id="323" r:id="rId17"/>
  </p:sldIdLst>
  <p:sldSz cx="9144000" cy="5143500" type="screen16x9"/>
  <p:notesSz cx="6858000" cy="9144000"/>
  <p:embeddedFontLst>
    <p:embeddedFont>
      <p:font typeface=".VnTime" panose="020B7200000000000000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  <p:embeddedFont>
      <p:font typeface="Tahoma" panose="020B0604030504040204" pitchFamily="34" charset="0"/>
      <p:regular r:id="rId28"/>
      <p:bold r:id="rId29"/>
    </p:embeddedFont>
    <p:embeddedFont>
      <p:font typeface="VNI-Times" pitchFamily="2" charset="0"/>
      <p:regular r:id="rId30"/>
      <p:bold r:id="rId31"/>
      <p:italic r:id="rId32"/>
      <p:boldItalic r:id="rId33"/>
    </p:embeddedFont>
  </p:embeddedFontLst>
  <p:defaultTextStyle>
    <a:defPPr>
      <a:defRPr lang="vi-V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  <a:srgbClr val="00B050"/>
    <a:srgbClr val="5B9BD5"/>
    <a:srgbClr val="00FFFF"/>
    <a:srgbClr val="FF00FF"/>
    <a:srgbClr val="FFFF00"/>
    <a:srgbClr val="00FF00"/>
    <a:srgbClr val="FFCC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2" autoAdjust="0"/>
    <p:restoredTop sz="94660"/>
  </p:normalViewPr>
  <p:slideViewPr>
    <p:cSldViewPr snapToGrid="0">
      <p:cViewPr varScale="1">
        <p:scale>
          <a:sx n="89" d="100"/>
          <a:sy n="89" d="100"/>
        </p:scale>
        <p:origin x="568" y="5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9.wmf"/><Relationship Id="rId1" Type="http://schemas.openxmlformats.org/officeDocument/2006/relationships/image" Target="../media/image64.wmf"/><Relationship Id="rId4" Type="http://schemas.openxmlformats.org/officeDocument/2006/relationships/image" Target="../media/image5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4" Type="http://schemas.openxmlformats.org/officeDocument/2006/relationships/image" Target="../media/image6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3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12" Type="http://schemas.openxmlformats.org/officeDocument/2006/relationships/image" Target="../media/image22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11" Type="http://schemas.openxmlformats.org/officeDocument/2006/relationships/image" Target="../media/image21.wmf"/><Relationship Id="rId5" Type="http://schemas.openxmlformats.org/officeDocument/2006/relationships/image" Target="../media/image15.wmf"/><Relationship Id="rId10" Type="http://schemas.openxmlformats.org/officeDocument/2006/relationships/image" Target="../media/image20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26.wmf"/><Relationship Id="rId7" Type="http://schemas.openxmlformats.org/officeDocument/2006/relationships/image" Target="../media/image18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17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Relationship Id="rId9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CA2CE-1924-4F30-899B-157E28A216AB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0D482-FA83-41E6-A928-4BD0F92D4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10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5E5BBC-90EB-4F0D-89F4-41F380DC8056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A8DD77AE-03B8-48CC-BDC1-7A89FA0798B8}" type="slidenum">
              <a:rPr lang="en-US" sz="1200">
                <a:solidFill>
                  <a:prstClr val="black"/>
                </a:solidFill>
                <a:latin typeface=".VnTime" pitchFamily="34" charset="0"/>
              </a:rPr>
              <a:pPr algn="r"/>
              <a:t>1</a:t>
            </a:fld>
            <a:endParaRPr lang="en-US" sz="120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1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gray">
          <a:xfrm>
            <a:off x="-9525" y="1085860"/>
            <a:ext cx="9164638" cy="2874169"/>
          </a:xfrm>
          <a:custGeom>
            <a:avLst/>
            <a:gdLst/>
            <a:ahLst/>
            <a:cxnLst>
              <a:cxn ang="0">
                <a:pos x="12" y="124"/>
              </a:cxn>
              <a:cxn ang="0">
                <a:pos x="1381" y="12"/>
              </a:cxn>
              <a:cxn ang="0">
                <a:pos x="4064" y="581"/>
              </a:cxn>
              <a:cxn ang="0">
                <a:pos x="5773" y="118"/>
              </a:cxn>
              <a:cxn ang="0">
                <a:pos x="5766" y="2151"/>
              </a:cxn>
              <a:cxn ang="0">
                <a:pos x="3966" y="2263"/>
              </a:cxn>
              <a:cxn ang="0">
                <a:pos x="1963" y="1897"/>
              </a:cxn>
              <a:cxn ang="0">
                <a:pos x="6" y="2407"/>
              </a:cxn>
              <a:cxn ang="0">
                <a:pos x="12" y="124"/>
              </a:cxn>
            </a:cxnLst>
            <a:rect l="0" t="0" r="r" b="b"/>
            <a:pathLst>
              <a:path w="5773" h="2414">
                <a:moveTo>
                  <a:pt x="12" y="124"/>
                </a:moveTo>
                <a:cubicBezTo>
                  <a:pt x="150" y="76"/>
                  <a:pt x="581" y="0"/>
                  <a:pt x="1381" y="12"/>
                </a:cubicBezTo>
                <a:cubicBezTo>
                  <a:pt x="2181" y="23"/>
                  <a:pt x="3370" y="437"/>
                  <a:pt x="4064" y="581"/>
                </a:cubicBezTo>
                <a:cubicBezTo>
                  <a:pt x="4758" y="725"/>
                  <a:pt x="5635" y="219"/>
                  <a:pt x="5773" y="118"/>
                </a:cubicBezTo>
                <a:lnTo>
                  <a:pt x="5766" y="2151"/>
                </a:lnTo>
                <a:cubicBezTo>
                  <a:pt x="4994" y="2407"/>
                  <a:pt x="4326" y="2311"/>
                  <a:pt x="3966" y="2263"/>
                </a:cubicBezTo>
                <a:cubicBezTo>
                  <a:pt x="3606" y="2215"/>
                  <a:pt x="2715" y="1873"/>
                  <a:pt x="1963" y="1897"/>
                </a:cubicBezTo>
                <a:cubicBezTo>
                  <a:pt x="1305" y="1893"/>
                  <a:pt x="0" y="2402"/>
                  <a:pt x="6" y="2407"/>
                </a:cubicBezTo>
                <a:cubicBezTo>
                  <a:pt x="12" y="2414"/>
                  <a:pt x="12" y="568"/>
                  <a:pt x="12" y="124"/>
                </a:cubicBezTo>
                <a:close/>
              </a:path>
            </a:pathLst>
          </a:custGeom>
          <a:solidFill>
            <a:schemeClr val="accent1">
              <a:alpha val="41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68580" tIns="34290" rIns="68580" bIns="34290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gray">
          <a:xfrm>
            <a:off x="-9524" y="1297781"/>
            <a:ext cx="9150350" cy="2449116"/>
          </a:xfrm>
          <a:custGeom>
            <a:avLst/>
            <a:gdLst/>
            <a:ahLst/>
            <a:cxnLst>
              <a:cxn ang="0">
                <a:pos x="6" y="272"/>
              </a:cxn>
              <a:cxn ang="0">
                <a:pos x="1453" y="10"/>
              </a:cxn>
              <a:cxn ang="0">
                <a:pos x="4182" y="482"/>
              </a:cxn>
              <a:cxn ang="0">
                <a:pos x="5764" y="154"/>
              </a:cxn>
              <a:cxn ang="0">
                <a:pos x="5764" y="1806"/>
              </a:cxn>
              <a:cxn ang="0">
                <a:pos x="4005" y="1994"/>
              </a:cxn>
              <a:cxn ang="0">
                <a:pos x="1891" y="1522"/>
              </a:cxn>
              <a:cxn ang="0">
                <a:pos x="6" y="1967"/>
              </a:cxn>
              <a:cxn ang="0">
                <a:pos x="6" y="272"/>
              </a:cxn>
            </a:cxnLst>
            <a:rect l="0" t="0" r="r" b="b"/>
            <a:pathLst>
              <a:path w="5764" h="2057">
                <a:moveTo>
                  <a:pt x="6" y="272"/>
                </a:moveTo>
                <a:cubicBezTo>
                  <a:pt x="144" y="233"/>
                  <a:pt x="656" y="0"/>
                  <a:pt x="1453" y="10"/>
                </a:cubicBezTo>
                <a:cubicBezTo>
                  <a:pt x="2250" y="20"/>
                  <a:pt x="3475" y="403"/>
                  <a:pt x="4182" y="482"/>
                </a:cubicBezTo>
                <a:cubicBezTo>
                  <a:pt x="4890" y="561"/>
                  <a:pt x="5626" y="237"/>
                  <a:pt x="5764" y="154"/>
                </a:cubicBezTo>
                <a:lnTo>
                  <a:pt x="5764" y="1806"/>
                </a:lnTo>
                <a:cubicBezTo>
                  <a:pt x="4919" y="2052"/>
                  <a:pt x="4485" y="2057"/>
                  <a:pt x="4005" y="1994"/>
                </a:cubicBezTo>
                <a:cubicBezTo>
                  <a:pt x="3526" y="1929"/>
                  <a:pt x="2640" y="1502"/>
                  <a:pt x="1891" y="1522"/>
                </a:cubicBezTo>
                <a:cubicBezTo>
                  <a:pt x="1234" y="1519"/>
                  <a:pt x="0" y="1962"/>
                  <a:pt x="6" y="1967"/>
                </a:cubicBezTo>
                <a:cubicBezTo>
                  <a:pt x="12" y="1972"/>
                  <a:pt x="6" y="641"/>
                  <a:pt x="6" y="27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lIns="68580" tIns="34290" rIns="68580" bIns="34290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086600" y="1460897"/>
            <a:ext cx="533400" cy="400050"/>
            <a:chOff x="4752" y="1200"/>
            <a:chExt cx="288" cy="288"/>
          </a:xfrm>
        </p:grpSpPr>
        <p:sp>
          <p:nvSpPr>
            <p:cNvPr id="7" name="Oval 20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Oval 21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7620000" y="1028700"/>
            <a:ext cx="914400" cy="685800"/>
            <a:chOff x="4992" y="816"/>
            <a:chExt cx="576" cy="576"/>
          </a:xfrm>
        </p:grpSpPr>
        <p:sp>
          <p:nvSpPr>
            <p:cNvPr id="10" name="Oval 23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" name="Oval 24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304800" y="2571750"/>
            <a:ext cx="1295400" cy="1028700"/>
            <a:chOff x="4992" y="816"/>
            <a:chExt cx="576" cy="576"/>
          </a:xfrm>
        </p:grpSpPr>
        <p:sp>
          <p:nvSpPr>
            <p:cNvPr id="13" name="Oval 26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3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" name="Oval 27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5" name="Group 16"/>
          <p:cNvGrpSpPr>
            <a:grpSpLocks/>
          </p:cNvGrpSpPr>
          <p:nvPr/>
        </p:nvGrpSpPr>
        <p:grpSpPr bwMode="auto">
          <a:xfrm>
            <a:off x="228600" y="228612"/>
            <a:ext cx="1079500" cy="501254"/>
            <a:chOff x="2680" y="3678"/>
            <a:chExt cx="680" cy="421"/>
          </a:xfrm>
        </p:grpSpPr>
        <p:sp>
          <p:nvSpPr>
            <p:cNvPr id="1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233DA9"/>
                  </a:solidFill>
                  <a:cs typeface="Arial" charset="0"/>
                </a:rPr>
                <a:t>LOGO</a:t>
              </a:r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943110"/>
            <a:ext cx="7086600" cy="759619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295400" y="2686050"/>
            <a:ext cx="6705600" cy="2857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5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857760"/>
            <a:ext cx="2133600" cy="183356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B331019A-8A69-4C7A-B388-4677A676B56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857760"/>
            <a:ext cx="2895600" cy="183356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857760"/>
            <a:ext cx="2133600" cy="183356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4070A5ED-7336-4619-B7CE-4217FD3879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81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3425-B443-4360-8DAE-49D54754DC54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2B26F-C0B9-4DCD-9445-641AD0E117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85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14350"/>
            <a:ext cx="2057400" cy="4229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14350"/>
            <a:ext cx="6019800" cy="4229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DC2A0-86AE-4EF8-BA8E-F51BB169A9F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127B6-F66F-43F5-A24F-03F5FEC330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742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14350"/>
            <a:ext cx="8229600" cy="4229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62FA8-5724-414A-B6FD-035E5F90565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010E5-635B-40E8-A43A-4D9EB07067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525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latin typeface="Times New Roman" pitchFamily="18" charset="0"/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D61DE-3265-47ED-AA11-C80D75958B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73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  <a:lvl2pPr>
              <a:defRPr>
                <a:latin typeface="Times New Roman" pitchFamily="18" charset="0"/>
              </a:defRPr>
            </a:lvl2pPr>
            <a:lvl3pPr>
              <a:defRPr>
                <a:latin typeface="Times New Roman" pitchFamily="18" charset="0"/>
              </a:defRPr>
            </a:lvl3pPr>
            <a:lvl4pPr>
              <a:defRPr>
                <a:latin typeface="Times New Roman" pitchFamily="18" charset="0"/>
              </a:defRPr>
            </a:lvl4pPr>
            <a:lvl5pPr>
              <a:defRPr>
                <a:latin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4B570-B7E6-4D0E-A9E4-FB2ADA6153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51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4"/>
            <a:ext cx="7772400" cy="1021556"/>
          </a:xfrm>
        </p:spPr>
        <p:txBody>
          <a:bodyPr anchor="t"/>
          <a:lstStyle>
            <a:lvl1pPr algn="l">
              <a:defRPr sz="3000" b="1" cap="all">
                <a:latin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latin typeface="Times New Roman" pitchFamily="18" charset="0"/>
              </a:defRPr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1FB42-08E6-4B83-8898-28F68519E8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017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100">
                <a:latin typeface="Times New Roman" pitchFamily="18" charset="0"/>
              </a:defRPr>
            </a:lvl1pPr>
            <a:lvl2pPr>
              <a:defRPr sz="1800">
                <a:latin typeface="Times New Roman" pitchFamily="18" charset="0"/>
              </a:defRPr>
            </a:lvl2pPr>
            <a:lvl3pPr>
              <a:defRPr sz="1500">
                <a:latin typeface="Times New Roman" pitchFamily="18" charset="0"/>
              </a:defRPr>
            </a:lvl3pPr>
            <a:lvl4pPr>
              <a:defRPr sz="1400">
                <a:latin typeface="Times New Roman" pitchFamily="18" charset="0"/>
              </a:defRPr>
            </a:lvl4pPr>
            <a:lvl5pPr>
              <a:defRPr sz="1400">
                <a:latin typeface="Times New Roman" pitchFamily="18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100">
                <a:latin typeface="Times New Roman" pitchFamily="18" charset="0"/>
              </a:defRPr>
            </a:lvl1pPr>
            <a:lvl2pPr>
              <a:defRPr sz="1800">
                <a:latin typeface="Times New Roman" pitchFamily="18" charset="0"/>
              </a:defRPr>
            </a:lvl2pPr>
            <a:lvl3pPr>
              <a:defRPr sz="1500">
                <a:latin typeface="Times New Roman" pitchFamily="18" charset="0"/>
              </a:defRPr>
            </a:lvl3pPr>
            <a:lvl4pPr>
              <a:defRPr sz="1400">
                <a:latin typeface="Times New Roman" pitchFamily="18" charset="0"/>
              </a:defRPr>
            </a:lvl4pPr>
            <a:lvl5pPr>
              <a:defRPr sz="1400">
                <a:latin typeface="Times New Roman" pitchFamily="18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AF206-BC9D-45E7-A909-6BB11F6DCA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67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>
                <a:latin typeface="Times New Roman" pitchFamily="18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>
                <a:latin typeface="Times New Roman" pitchFamily="18" charset="0"/>
              </a:defRPr>
            </a:lvl1pPr>
            <a:lvl2pPr>
              <a:defRPr sz="1500">
                <a:latin typeface="Times New Roman" pitchFamily="18" charset="0"/>
              </a:defRPr>
            </a:lvl2pPr>
            <a:lvl3pPr>
              <a:defRPr sz="1400">
                <a:latin typeface="Times New Roman" pitchFamily="18" charset="0"/>
              </a:defRPr>
            </a:lvl3pPr>
            <a:lvl4pPr>
              <a:defRPr sz="1200">
                <a:latin typeface="Times New Roman" pitchFamily="18" charset="0"/>
              </a:defRPr>
            </a:lvl4pPr>
            <a:lvl5pPr>
              <a:defRPr sz="1200">
                <a:latin typeface="Times New Roman" pitchFamily="18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>
                <a:latin typeface="Times New Roman" pitchFamily="18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1800">
                <a:latin typeface="Times New Roman" pitchFamily="18" charset="0"/>
              </a:defRPr>
            </a:lvl1pPr>
            <a:lvl2pPr>
              <a:defRPr sz="1500">
                <a:latin typeface="Times New Roman" pitchFamily="18" charset="0"/>
              </a:defRPr>
            </a:lvl2pPr>
            <a:lvl3pPr>
              <a:defRPr sz="1400">
                <a:latin typeface="Times New Roman" pitchFamily="18" charset="0"/>
              </a:defRPr>
            </a:lvl3pPr>
            <a:lvl4pPr>
              <a:defRPr sz="1200">
                <a:latin typeface="Times New Roman" pitchFamily="18" charset="0"/>
              </a:defRPr>
            </a:lvl4pPr>
            <a:lvl5pPr>
              <a:defRPr sz="1200">
                <a:latin typeface="Times New Roman" pitchFamily="18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36450-C557-4B6A-B238-C3E7EA0A92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1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7CFAF-001B-4C2E-8A01-08A8A28D56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215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853BA-3E14-48AA-ADA5-C364FA4C94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776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65973-CF84-46B7-BF22-E69E7FAFE7F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7EC4B-8ACD-4C1B-810D-7FDC8BA8CE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7453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>
                <a:latin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2400">
                <a:latin typeface="Times New Roman" pitchFamily="18" charset="0"/>
              </a:defRPr>
            </a:lvl1pPr>
            <a:lvl2pPr>
              <a:defRPr sz="2100">
                <a:latin typeface="Times New Roman" pitchFamily="18" charset="0"/>
              </a:defRPr>
            </a:lvl2pPr>
            <a:lvl3pPr>
              <a:defRPr sz="1800">
                <a:latin typeface="Times New Roman" pitchFamily="18" charset="0"/>
              </a:defRPr>
            </a:lvl3pPr>
            <a:lvl4pPr>
              <a:defRPr sz="1500">
                <a:latin typeface="Times New Roman" pitchFamily="18" charset="0"/>
              </a:defRPr>
            </a:lvl4pPr>
            <a:lvl5pPr>
              <a:defRPr sz="1500">
                <a:latin typeface="Times New Roman" pitchFamily="18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>
                <a:latin typeface="Times New Roman" pitchFamily="18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D8E36-9C6B-47E3-B7BD-949A61564D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6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>
                <a:latin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>
                <a:latin typeface="Times New Roman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>
                <a:latin typeface="Times New Roman" pitchFamily="18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2FF75-0B89-4156-B7CE-C0DFBD8382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69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imes New Roman" pitchFamily="18" charset="0"/>
              </a:defRPr>
            </a:lvl1pPr>
            <a:lvl2pPr>
              <a:defRPr>
                <a:latin typeface="Times New Roman" pitchFamily="18" charset="0"/>
              </a:defRPr>
            </a:lvl2pPr>
            <a:lvl3pPr>
              <a:defRPr>
                <a:latin typeface="Times New Roman" pitchFamily="18" charset="0"/>
              </a:defRPr>
            </a:lvl3pPr>
            <a:lvl4pPr>
              <a:defRPr>
                <a:latin typeface="Times New Roman" pitchFamily="18" charset="0"/>
              </a:defRPr>
            </a:lvl4pPr>
            <a:lvl5pPr>
              <a:defRPr>
                <a:latin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95C0D-47B1-4B88-BE0D-36A8532EA9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879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7"/>
            <a:ext cx="2057400" cy="4388644"/>
          </a:xfrm>
        </p:spPr>
        <p:txBody>
          <a:bodyPr vert="eaVert"/>
          <a:lstStyle>
            <a:lvl1pPr>
              <a:defRPr>
                <a:latin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7"/>
            <a:ext cx="6019800" cy="4388644"/>
          </a:xfrm>
        </p:spPr>
        <p:txBody>
          <a:bodyPr vert="eaVert"/>
          <a:lstStyle>
            <a:lvl1pPr>
              <a:defRPr>
                <a:latin typeface="Times New Roman" pitchFamily="18" charset="0"/>
              </a:defRPr>
            </a:lvl1pPr>
            <a:lvl2pPr>
              <a:defRPr>
                <a:latin typeface="Times New Roman" pitchFamily="18" charset="0"/>
              </a:defRPr>
            </a:lvl2pPr>
            <a:lvl3pPr>
              <a:defRPr>
                <a:latin typeface="Times New Roman" pitchFamily="18" charset="0"/>
              </a:defRPr>
            </a:lvl3pPr>
            <a:lvl4pPr>
              <a:defRPr>
                <a:latin typeface="Times New Roman" pitchFamily="18" charset="0"/>
              </a:defRPr>
            </a:lvl4pPr>
            <a:lvl5pPr>
              <a:defRPr>
                <a:latin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E273D-B80E-4A45-97D6-D888C40C2E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166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  <a:lvl2pPr>
              <a:defRPr>
                <a:latin typeface="Times New Roman" pitchFamily="18" charset="0"/>
              </a:defRPr>
            </a:lvl2pPr>
            <a:lvl3pPr>
              <a:defRPr>
                <a:latin typeface="Times New Roman" pitchFamily="18" charset="0"/>
              </a:defRPr>
            </a:lvl3pPr>
            <a:lvl4pPr>
              <a:defRPr>
                <a:latin typeface="Times New Roman" pitchFamily="18" charset="0"/>
              </a:defRPr>
            </a:lvl4pPr>
            <a:lvl5pPr>
              <a:defRPr>
                <a:latin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1E1D6-6FB1-41BE-A442-CB4C4C5071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797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5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CE480-CD38-4BAE-877F-6376936A214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256FE-CF48-46C5-8637-26889F8878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363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A75D9-543E-476D-B4BA-6E7516AA3A0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7DD04-440E-482A-B695-96BA392E32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2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EAAFC-073E-44FB-B2A5-EDB10BB73F7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5F917-9831-4EC5-B1DB-5F875A05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93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501D2-4202-4833-904D-D99AD01CCF5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4EBD9-6298-44E5-983F-41FFBC8F43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29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9444D-4EE7-4AB6-823A-24CD2394D83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C4F08-B0C7-4C7F-968E-E59BD7AFCD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69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3797A-464A-4742-A889-D0EC38C2271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B4528-36DC-4506-AE36-8A9CEEC575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81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14CC0-02A8-415F-AE65-7EEF7A056B1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C6D22-6065-4892-811A-E224BA05E7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45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7"/>
          <p:cNvGraphicFramePr>
            <a:graphicFrameLocks noChangeAspect="1"/>
          </p:cNvGraphicFramePr>
          <p:nvPr/>
        </p:nvGraphicFramePr>
        <p:xfrm>
          <a:off x="0" y="0"/>
          <a:ext cx="91440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15" imgW="9561905" imgH="1600000" progId="">
                  <p:embed/>
                </p:oleObj>
              </mc:Choice>
              <mc:Fallback>
                <p:oleObj name="Image" r:id="rId15" imgW="9561905" imgH="1600000" progId="">
                  <p:embed/>
                  <p:pic>
                    <p:nvPicPr>
                      <p:cNvPr id="1026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white">
                      <a:xfrm>
                        <a:off x="0" y="0"/>
                        <a:ext cx="9144000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5AAE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Freeform 16"/>
          <p:cNvSpPr>
            <a:spLocks/>
          </p:cNvSpPr>
          <p:nvPr/>
        </p:nvSpPr>
        <p:spPr bwMode="gray">
          <a:xfrm>
            <a:off x="-11113" y="210751"/>
            <a:ext cx="9155113" cy="1215628"/>
          </a:xfrm>
          <a:custGeom>
            <a:avLst/>
            <a:gdLst/>
            <a:ahLst/>
            <a:cxnLst>
              <a:cxn ang="0">
                <a:pos x="6" y="109"/>
              </a:cxn>
              <a:cxn ang="0">
                <a:pos x="1427" y="46"/>
              </a:cxn>
              <a:cxn ang="0">
                <a:pos x="4032" y="255"/>
              </a:cxn>
              <a:cxn ang="0">
                <a:pos x="5767" y="0"/>
              </a:cxn>
              <a:cxn ang="0">
                <a:pos x="5767" y="776"/>
              </a:cxn>
              <a:cxn ang="0">
                <a:pos x="4065" y="831"/>
              </a:cxn>
              <a:cxn ang="0">
                <a:pos x="1984" y="674"/>
              </a:cxn>
              <a:cxn ang="0">
                <a:pos x="14" y="995"/>
              </a:cxn>
              <a:cxn ang="0">
                <a:pos x="6" y="109"/>
              </a:cxn>
            </a:cxnLst>
            <a:rect l="0" t="0" r="r" b="b"/>
            <a:pathLst>
              <a:path w="5767" h="1021">
                <a:moveTo>
                  <a:pt x="6" y="109"/>
                </a:moveTo>
                <a:cubicBezTo>
                  <a:pt x="144" y="93"/>
                  <a:pt x="626" y="42"/>
                  <a:pt x="1427" y="46"/>
                </a:cubicBezTo>
                <a:cubicBezTo>
                  <a:pt x="2228" y="50"/>
                  <a:pt x="3321" y="224"/>
                  <a:pt x="4032" y="255"/>
                </a:cubicBezTo>
                <a:cubicBezTo>
                  <a:pt x="4742" y="286"/>
                  <a:pt x="5649" y="91"/>
                  <a:pt x="5767" y="0"/>
                </a:cubicBezTo>
                <a:lnTo>
                  <a:pt x="5767" y="776"/>
                </a:lnTo>
                <a:cubicBezTo>
                  <a:pt x="4948" y="879"/>
                  <a:pt x="4543" y="844"/>
                  <a:pt x="4065" y="831"/>
                </a:cubicBezTo>
                <a:cubicBezTo>
                  <a:pt x="3587" y="818"/>
                  <a:pt x="2973" y="694"/>
                  <a:pt x="1984" y="674"/>
                </a:cubicBezTo>
                <a:cubicBezTo>
                  <a:pt x="995" y="654"/>
                  <a:pt x="28" y="969"/>
                  <a:pt x="14" y="995"/>
                </a:cubicBezTo>
                <a:cubicBezTo>
                  <a:pt x="0" y="1021"/>
                  <a:pt x="6" y="255"/>
                  <a:pt x="6" y="109"/>
                </a:cubicBezTo>
                <a:close/>
              </a:path>
            </a:pathLst>
          </a:custGeom>
          <a:solidFill>
            <a:schemeClr val="accent1">
              <a:alpha val="41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68580" tIns="34290" rIns="68580" bIns="34290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41" name="Freeform 17"/>
          <p:cNvSpPr>
            <a:spLocks/>
          </p:cNvSpPr>
          <p:nvPr/>
        </p:nvSpPr>
        <p:spPr bwMode="gray">
          <a:xfrm>
            <a:off x="-20638" y="400053"/>
            <a:ext cx="9161463" cy="754856"/>
          </a:xfrm>
          <a:custGeom>
            <a:avLst/>
            <a:gdLst/>
            <a:ahLst/>
            <a:cxnLst>
              <a:cxn ang="0">
                <a:pos x="20" y="109"/>
              </a:cxn>
              <a:cxn ang="0">
                <a:pos x="1442" y="3"/>
              </a:cxn>
              <a:cxn ang="0">
                <a:pos x="4150" y="148"/>
              </a:cxn>
              <a:cxn ang="0">
                <a:pos x="5771" y="37"/>
              </a:cxn>
              <a:cxn ang="0">
                <a:pos x="5771" y="557"/>
              </a:cxn>
              <a:cxn ang="0">
                <a:pos x="3942" y="592"/>
              </a:cxn>
              <a:cxn ang="0">
                <a:pos x="1839" y="456"/>
              </a:cxn>
              <a:cxn ang="0">
                <a:pos x="6" y="620"/>
              </a:cxn>
              <a:cxn ang="0">
                <a:pos x="20" y="109"/>
              </a:cxn>
            </a:cxnLst>
            <a:rect l="0" t="0" r="r" b="b"/>
            <a:pathLst>
              <a:path w="5771" h="634">
                <a:moveTo>
                  <a:pt x="20" y="109"/>
                </a:moveTo>
                <a:cubicBezTo>
                  <a:pt x="26" y="109"/>
                  <a:pt x="645" y="0"/>
                  <a:pt x="1442" y="3"/>
                </a:cubicBezTo>
                <a:cubicBezTo>
                  <a:pt x="2239" y="6"/>
                  <a:pt x="3443" y="123"/>
                  <a:pt x="4150" y="148"/>
                </a:cubicBezTo>
                <a:cubicBezTo>
                  <a:pt x="4858" y="173"/>
                  <a:pt x="5633" y="63"/>
                  <a:pt x="5771" y="37"/>
                </a:cubicBezTo>
                <a:lnTo>
                  <a:pt x="5771" y="557"/>
                </a:lnTo>
                <a:cubicBezTo>
                  <a:pt x="4926" y="634"/>
                  <a:pt x="4422" y="612"/>
                  <a:pt x="3942" y="592"/>
                </a:cubicBezTo>
                <a:cubicBezTo>
                  <a:pt x="3463" y="572"/>
                  <a:pt x="2588" y="450"/>
                  <a:pt x="1839" y="456"/>
                </a:cubicBezTo>
                <a:cubicBezTo>
                  <a:pt x="1182" y="455"/>
                  <a:pt x="0" y="618"/>
                  <a:pt x="6" y="620"/>
                </a:cubicBezTo>
                <a:cubicBezTo>
                  <a:pt x="12" y="621"/>
                  <a:pt x="14" y="109"/>
                  <a:pt x="20" y="109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lIns="68580" tIns="34290" rIns="68580" bIns="34290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030" name="Group 18"/>
          <p:cNvGrpSpPr>
            <a:grpSpLocks/>
          </p:cNvGrpSpPr>
          <p:nvPr/>
        </p:nvGrpSpPr>
        <p:grpSpPr bwMode="auto">
          <a:xfrm>
            <a:off x="7740652" y="260747"/>
            <a:ext cx="387350" cy="275034"/>
            <a:chOff x="4752" y="1200"/>
            <a:chExt cx="288" cy="288"/>
          </a:xfrm>
        </p:grpSpPr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031" name="Group 21"/>
          <p:cNvGrpSpPr>
            <a:grpSpLocks/>
          </p:cNvGrpSpPr>
          <p:nvPr/>
        </p:nvGrpSpPr>
        <p:grpSpPr bwMode="auto">
          <a:xfrm>
            <a:off x="8153400" y="40481"/>
            <a:ext cx="609600" cy="444104"/>
            <a:chOff x="4992" y="816"/>
            <a:chExt cx="576" cy="576"/>
          </a:xfrm>
        </p:grpSpPr>
        <p:sp>
          <p:nvSpPr>
            <p:cNvPr id="1046" name="Oval 22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032" name="Group 24"/>
          <p:cNvGrpSpPr>
            <a:grpSpLocks/>
          </p:cNvGrpSpPr>
          <p:nvPr/>
        </p:nvGrpSpPr>
        <p:grpSpPr bwMode="auto">
          <a:xfrm>
            <a:off x="171457" y="614363"/>
            <a:ext cx="720725" cy="571500"/>
            <a:chOff x="4992" y="816"/>
            <a:chExt cx="576" cy="576"/>
          </a:xfrm>
        </p:grpSpPr>
        <p:sp>
          <p:nvSpPr>
            <p:cNvPr id="1049" name="Oval 25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3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800610"/>
            <a:ext cx="2133600" cy="24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44036B9A-44AD-465B-8E22-FFDEF855BB3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800610"/>
            <a:ext cx="2895600" cy="24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800610"/>
            <a:ext cx="2133600" cy="24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E0494AD3-D17A-4B01-8EAD-BAEEA16128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514351"/>
            <a:ext cx="7391400" cy="42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845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7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5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Times New Roman" pitchFamily="18" charset="0"/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latin typeface="Times New Roman" pitchFamily="18" charset="0"/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Times New Roman" pitchFamily="18" charset="0"/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595969-05F5-40A3-A49A-2E3AE0A8C97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94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Times New Roman" pitchFamily="18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Times New Roman" pitchFamily="18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Times New Roman" pitchFamily="18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Times New Roman" pitchFamily="18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5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slide" Target="slide14.xml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60.wmf"/><Relationship Id="rId5" Type="http://schemas.openxmlformats.org/officeDocument/2006/relationships/image" Target="../media/image57.wmf"/><Relationship Id="rId10" Type="http://schemas.openxmlformats.org/officeDocument/2006/relationships/oleObject" Target="../embeddings/oleObject61.bin"/><Relationship Id="rId4" Type="http://schemas.openxmlformats.org/officeDocument/2006/relationships/oleObject" Target="../embeddings/oleObject58.bin"/><Relationship Id="rId9" Type="http://schemas.openxmlformats.org/officeDocument/2006/relationships/image" Target="../media/image5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slide" Target="slide14.xml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61.wmf"/><Relationship Id="rId4" Type="http://schemas.openxmlformats.org/officeDocument/2006/relationships/oleObject" Target="../embeddings/oleObject62.bin"/><Relationship Id="rId9" Type="http://schemas.openxmlformats.org/officeDocument/2006/relationships/image" Target="../media/image63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66.bin"/><Relationship Id="rId10" Type="http://schemas.openxmlformats.org/officeDocument/2006/relationships/image" Target="../media/image50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6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12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73.bin"/><Relationship Id="rId5" Type="http://schemas.openxmlformats.org/officeDocument/2006/relationships/oleObject" Target="../embeddings/oleObject70.bin"/><Relationship Id="rId10" Type="http://schemas.openxmlformats.org/officeDocument/2006/relationships/image" Target="../media/image68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7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0.wmf"/><Relationship Id="rId3" Type="http://schemas.openxmlformats.org/officeDocument/2006/relationships/slide" Target="slide14.xml"/><Relationship Id="rId7" Type="http://schemas.openxmlformats.org/officeDocument/2006/relationships/image" Target="../media/image7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5.wmf"/><Relationship Id="rId18" Type="http://schemas.openxmlformats.org/officeDocument/2006/relationships/oleObject" Target="../embeddings/oleObject15.bin"/><Relationship Id="rId26" Type="http://schemas.openxmlformats.org/officeDocument/2006/relationships/oleObject" Target="../embeddings/oleObject19.bin"/><Relationship Id="rId3" Type="http://schemas.openxmlformats.org/officeDocument/2006/relationships/slide" Target="slide14.xml"/><Relationship Id="rId21" Type="http://schemas.openxmlformats.org/officeDocument/2006/relationships/image" Target="../media/image19.wmf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17.wmf"/><Relationship Id="rId25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6.bin"/><Relationship Id="rId29" Type="http://schemas.openxmlformats.org/officeDocument/2006/relationships/image" Target="../media/image23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4.wmf"/><Relationship Id="rId24" Type="http://schemas.openxmlformats.org/officeDocument/2006/relationships/oleObject" Target="../embeddings/oleObject18.bin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23" Type="http://schemas.openxmlformats.org/officeDocument/2006/relationships/image" Target="../media/image20.wmf"/><Relationship Id="rId28" Type="http://schemas.openxmlformats.org/officeDocument/2006/relationships/oleObject" Target="../embeddings/oleObject20.bin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18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3.bin"/><Relationship Id="rId22" Type="http://schemas.openxmlformats.org/officeDocument/2006/relationships/oleObject" Target="../embeddings/oleObject17.bin"/><Relationship Id="rId27" Type="http://schemas.openxmlformats.org/officeDocument/2006/relationships/image" Target="../media/image2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28.wmf"/><Relationship Id="rId18" Type="http://schemas.openxmlformats.org/officeDocument/2006/relationships/oleObject" Target="../embeddings/oleObject28.bin"/><Relationship Id="rId3" Type="http://schemas.openxmlformats.org/officeDocument/2006/relationships/slide" Target="slide14.xml"/><Relationship Id="rId21" Type="http://schemas.openxmlformats.org/officeDocument/2006/relationships/image" Target="../media/image20.wmf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7.bin"/><Relationship Id="rId20" Type="http://schemas.openxmlformats.org/officeDocument/2006/relationships/oleObject" Target="../embeddings/oleObject29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24.bin"/><Relationship Id="rId19" Type="http://schemas.openxmlformats.org/officeDocument/2006/relationships/image" Target="../media/image19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2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35.bin"/><Relationship Id="rId18" Type="http://schemas.openxmlformats.org/officeDocument/2006/relationships/image" Target="../media/image36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5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3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44.wmf"/><Relationship Id="rId3" Type="http://schemas.openxmlformats.org/officeDocument/2006/relationships/slide" Target="slide14.xml"/><Relationship Id="rId21" Type="http://schemas.openxmlformats.org/officeDocument/2006/relationships/oleObject" Target="../embeddings/oleObject47.bin"/><Relationship Id="rId7" Type="http://schemas.openxmlformats.org/officeDocument/2006/relationships/image" Target="../media/image39.wmf"/><Relationship Id="rId12" Type="http://schemas.openxmlformats.org/officeDocument/2006/relationships/image" Target="../media/image41.wmf"/><Relationship Id="rId1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3.wmf"/><Relationship Id="rId20" Type="http://schemas.openxmlformats.org/officeDocument/2006/relationships/image" Target="../media/image45.w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0.bin"/><Relationship Id="rId11" Type="http://schemas.openxmlformats.org/officeDocument/2006/relationships/oleObject" Target="../embeddings/oleObject42.bin"/><Relationship Id="rId5" Type="http://schemas.openxmlformats.org/officeDocument/2006/relationships/image" Target="../media/image38.wmf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47.png"/><Relationship Id="rId19" Type="http://schemas.openxmlformats.org/officeDocument/2006/relationships/oleObject" Target="../embeddings/oleObject46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0.wmf"/><Relationship Id="rId14" Type="http://schemas.openxmlformats.org/officeDocument/2006/relationships/image" Target="../media/image42.wmf"/><Relationship Id="rId22" Type="http://schemas.openxmlformats.org/officeDocument/2006/relationships/image" Target="../media/image4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51.wmf"/><Relationship Id="rId3" Type="http://schemas.openxmlformats.org/officeDocument/2006/relationships/slide" Target="slide14.xml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50.wmf"/><Relationship Id="rId5" Type="http://schemas.openxmlformats.org/officeDocument/2006/relationships/image" Target="../media/image48.w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4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5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raph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1451"/>
            <a:ext cx="6286500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Graph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629150"/>
            <a:ext cx="6286500" cy="34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17" name="Picture 109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29853"/>
            <a:ext cx="1371600" cy="121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18" name="Picture 110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2672953"/>
            <a:ext cx="1371600" cy="121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63" descr="ANd9GcRJws5JaDZTbSUACFeLqzdE4ruPOgP_3QvpE1L8QuwuCegLel3Wc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1" y="3279577"/>
            <a:ext cx="1771650" cy="181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WordArt 170"/>
          <p:cNvSpPr>
            <a:spLocks noChangeArrowheads="1" noChangeShapeType="1" noTextEdit="1"/>
          </p:cNvSpPr>
          <p:nvPr/>
        </p:nvSpPr>
        <p:spPr bwMode="auto">
          <a:xfrm>
            <a:off x="1922318" y="1943100"/>
            <a:ext cx="5438775" cy="16024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 err="1"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  <a:solidFill>
                  <a:srgbClr val="0000FF">
                    <a:alpha val="98822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PostAntiqua" pitchFamily="18" charset="0"/>
                <a:cs typeface="Times New Roman" panose="02020603050405020304" pitchFamily="18" charset="0"/>
              </a:rPr>
              <a:t>BÀI</a:t>
            </a:r>
            <a:r>
              <a:rPr lang="en-US" sz="2700" b="1" kern="10" dirty="0"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  <a:solidFill>
                  <a:srgbClr val="0000FF">
                    <a:alpha val="98822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PostAntiqua" pitchFamily="18" charset="0"/>
                <a:cs typeface="Times New Roman" panose="02020603050405020304" pitchFamily="18" charset="0"/>
              </a:rPr>
              <a:t> 1: </a:t>
            </a:r>
            <a:r>
              <a:rPr lang="en-US" sz="2700" b="1" kern="10" dirty="0" err="1"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  <a:solidFill>
                  <a:srgbClr val="0000FF">
                    <a:alpha val="98822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PostAntiqua" pitchFamily="18" charset="0"/>
                <a:cs typeface="Times New Roman" panose="02020603050405020304" pitchFamily="18" charset="0"/>
              </a:rPr>
              <a:t>PHƯƠNG</a:t>
            </a:r>
            <a:r>
              <a:rPr lang="en-US" sz="2700" b="1" kern="10" dirty="0"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  <a:solidFill>
                  <a:srgbClr val="0000FF">
                    <a:alpha val="98822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PostAntiqua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  <a:solidFill>
                  <a:srgbClr val="0000FF">
                    <a:alpha val="98822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PostAntiqua" pitchFamily="18" charset="0"/>
                <a:cs typeface="Times New Roman" panose="02020603050405020304" pitchFamily="18" charset="0"/>
              </a:rPr>
              <a:t>TRÌNH</a:t>
            </a:r>
            <a:r>
              <a:rPr lang="en-US" sz="2700" b="1" kern="10" dirty="0"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  <a:solidFill>
                  <a:srgbClr val="0000FF">
                    <a:alpha val="98822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PostAntiqua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  <a:solidFill>
                  <a:srgbClr val="0000FF">
                    <a:alpha val="98822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PostAntiqua" pitchFamily="18" charset="0"/>
                <a:cs typeface="Times New Roman" panose="02020603050405020304" pitchFamily="18" charset="0"/>
              </a:rPr>
              <a:t>ĐƯỜNG</a:t>
            </a:r>
            <a:r>
              <a:rPr lang="en-US" sz="2700" b="1" kern="10" dirty="0"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  <a:solidFill>
                  <a:srgbClr val="0000FF">
                    <a:alpha val="98822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PostAntiqua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  <a:solidFill>
                  <a:srgbClr val="0000FF">
                    <a:alpha val="98822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PostAntiqua" pitchFamily="18" charset="0"/>
                <a:cs typeface="Times New Roman" panose="02020603050405020304" pitchFamily="18" charset="0"/>
              </a:rPr>
              <a:t>THẲNG</a:t>
            </a:r>
            <a:endParaRPr lang="en-US" sz="2700" b="1" kern="10" dirty="0">
              <a:ln w="19050">
                <a:solidFill>
                  <a:srgbClr val="0000FF"/>
                </a:solidFill>
                <a:miter lim="800000"/>
                <a:headEnd/>
                <a:tailEnd/>
              </a:ln>
              <a:solidFill>
                <a:srgbClr val="0000FF">
                  <a:alpha val="98822"/>
                </a:srgb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ea typeface="PostAntiqua" pitchFamily="18" charset="0"/>
              <a:cs typeface="Times New Roman" panose="02020603050405020304" pitchFamily="18" charset="0"/>
            </a:endParaRPr>
          </a:p>
        </p:txBody>
      </p:sp>
      <p:pic>
        <p:nvPicPr>
          <p:cNvPr id="68779" name="Picture 171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514351"/>
            <a:ext cx="1371600" cy="121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80" name="Picture 172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943101"/>
            <a:ext cx="1371600" cy="121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4438650" y="1771651"/>
          <a:ext cx="685800" cy="155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7" imgW="914400" imgH="207360" progId="Equation.DSMT4">
                  <p:embed/>
                </p:oleObj>
              </mc:Choice>
              <mc:Fallback>
                <p:oleObj name="Equation" r:id="rId7" imgW="914400" imgH="20736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38650" y="1771651"/>
                        <a:ext cx="685800" cy="1559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375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8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8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14932" y="123044"/>
            <a:ext cx="7498972" cy="584775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32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1210" y="1846212"/>
            <a:ext cx="1911506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2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sz="3200" b="1" i="1" u="sng" dirty="0">
              <a:solidFill>
                <a:srgbClr val="0000CC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6149" y="2349546"/>
            <a:ext cx="8942121" cy="1054135"/>
            <a:chOff x="176149" y="2299414"/>
            <a:chExt cx="8942121" cy="1054135"/>
          </a:xfrm>
        </p:grpSpPr>
        <p:sp>
          <p:nvSpPr>
            <p:cNvPr id="50" name="TextBox 49"/>
            <p:cNvSpPr txBox="1"/>
            <p:nvPr/>
          </p:nvSpPr>
          <p:spPr>
            <a:xfrm>
              <a:off x="176149" y="2299414"/>
              <a:ext cx="8942121" cy="105413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Xác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vectơ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qua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en-US" sz="3200" b="1" dirty="0">
                <a:solidFill>
                  <a:srgbClr val="0000CC"/>
                </a:solidFill>
              </a:endParaRP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20209865"/>
                </p:ext>
              </p:extLst>
            </p:nvPr>
          </p:nvGraphicFramePr>
          <p:xfrm>
            <a:off x="3085284" y="2895600"/>
            <a:ext cx="2614476" cy="4579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8" name="Equation" r:id="rId3" imgW="2450880" imgH="393480" progId="Equation.DSMT4">
                    <p:embed/>
                  </p:oleObj>
                </mc:Choice>
                <mc:Fallback>
                  <p:oleObj name="Equation" r:id="rId3" imgW="2450880" imgH="393480" progId="Equation.DSMT4">
                    <p:embed/>
                    <p:pic>
                      <p:nvPicPr>
                        <p:cNvPr id="4" name="Object 3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085284" y="2895600"/>
                          <a:ext cx="2614476" cy="45794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TextBox 27"/>
          <p:cNvSpPr txBox="1"/>
          <p:nvPr/>
        </p:nvSpPr>
        <p:spPr>
          <a:xfrm>
            <a:off x="95424" y="3322622"/>
            <a:ext cx="1911506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200" b="1" i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i="1" u="sng">
              <a:solidFill>
                <a:srgbClr val="0000CC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6150" y="3842011"/>
            <a:ext cx="8942121" cy="1054135"/>
            <a:chOff x="176150" y="3842011"/>
            <a:chExt cx="8942121" cy="1054135"/>
          </a:xfrm>
        </p:grpSpPr>
        <p:sp>
          <p:nvSpPr>
            <p:cNvPr id="29" name="TextBox 28"/>
            <p:cNvSpPr txBox="1"/>
            <p:nvPr/>
          </p:nvSpPr>
          <p:spPr>
            <a:xfrm>
              <a:off x="176150" y="3842011"/>
              <a:ext cx="8942121" cy="105413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qua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                        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nên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vectơ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en-US" sz="3200" b="1" dirty="0">
                <a:solidFill>
                  <a:srgbClr val="0000CC"/>
                </a:solidFill>
              </a:endParaRPr>
            </a:p>
          </p:txBody>
        </p:sp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9488015"/>
                </p:ext>
              </p:extLst>
            </p:nvPr>
          </p:nvGraphicFramePr>
          <p:xfrm>
            <a:off x="5768808" y="3907015"/>
            <a:ext cx="2756148" cy="4847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9" name="Equation" r:id="rId5" imgW="2374560" imgH="393480" progId="Equation.DSMT4">
                    <p:embed/>
                  </p:oleObj>
                </mc:Choice>
                <mc:Fallback>
                  <p:oleObj name="Equation" r:id="rId5" imgW="2374560" imgH="393480" progId="Equation.DSMT4">
                    <p:embed/>
                    <p:pic>
                      <p:nvPicPr>
                        <p:cNvPr id="30" name="Object 2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768808" y="3907015"/>
                          <a:ext cx="2756148" cy="48476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431557"/>
              </p:ext>
            </p:extLst>
          </p:nvPr>
        </p:nvGraphicFramePr>
        <p:xfrm>
          <a:off x="5842671" y="4359571"/>
          <a:ext cx="198596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7" imgW="1892160" imgH="495000" progId="Equation.DSMT4">
                  <p:embed/>
                </p:oleObj>
              </mc:Choice>
              <mc:Fallback>
                <p:oleObj name="Equation" r:id="rId7" imgW="1892160" imgH="4950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42671" y="4359571"/>
                        <a:ext cx="1985962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5945412" y="997802"/>
            <a:ext cx="2402941" cy="848410"/>
            <a:chOff x="5945412" y="997802"/>
            <a:chExt cx="2402941" cy="848410"/>
          </a:xfrm>
        </p:grpSpPr>
        <p:sp>
          <p:nvSpPr>
            <p:cNvPr id="32800" name="Line 32"/>
            <p:cNvSpPr>
              <a:spLocks noChangeShapeType="1"/>
            </p:cNvSpPr>
            <p:nvPr/>
          </p:nvSpPr>
          <p:spPr bwMode="auto">
            <a:xfrm flipV="1">
              <a:off x="5945412" y="1343271"/>
              <a:ext cx="2402941" cy="50294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6160" name="Text Box 30"/>
            <p:cNvSpPr txBox="1">
              <a:spLocks noChangeArrowheads="1"/>
            </p:cNvSpPr>
            <p:nvPr/>
          </p:nvSpPr>
          <p:spPr bwMode="auto">
            <a:xfrm>
              <a:off x="6135570" y="1200262"/>
              <a:ext cx="4572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latin typeface="VNI-Times" pitchFamily="2" charset="0"/>
                </a:rPr>
                <a:t>A</a:t>
              </a:r>
            </a:p>
          </p:txBody>
        </p:sp>
        <p:sp>
          <p:nvSpPr>
            <p:cNvPr id="6161" name="Oval 31"/>
            <p:cNvSpPr>
              <a:spLocks noChangeArrowheads="1"/>
            </p:cNvSpPr>
            <p:nvPr/>
          </p:nvSpPr>
          <p:spPr bwMode="auto">
            <a:xfrm>
              <a:off x="6333513" y="1712240"/>
              <a:ext cx="92075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3200">
                <a:solidFill>
                  <a:srgbClr val="FF0000"/>
                </a:solidFill>
              </a:endParaRPr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7673413" y="1425265"/>
              <a:ext cx="92075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3200">
                <a:solidFill>
                  <a:srgbClr val="FF0000"/>
                </a:solidFill>
              </a:endParaRPr>
            </a:p>
          </p:txBody>
        </p:sp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7475668" y="997802"/>
              <a:ext cx="4572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latin typeface="VNI-Times" pitchFamily="2" charset="0"/>
                </a:rPr>
                <a:t>B</a:t>
              </a: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flipV="1">
            <a:off x="6390792" y="1464324"/>
            <a:ext cx="1353871" cy="277596"/>
          </a:xfrm>
          <a:prstGeom prst="straightConnector1">
            <a:avLst/>
          </a:prstGeom>
          <a:ln w="57150">
            <a:solidFill>
              <a:srgbClr val="0000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74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>
            <a:hlinkClick r:id="rId3" action="ppaction://hlinksldjump"/>
          </p:cNvPr>
          <p:cNvSpPr/>
          <p:nvPr/>
        </p:nvSpPr>
        <p:spPr>
          <a:xfrm>
            <a:off x="8686800" y="4514850"/>
            <a:ext cx="457200" cy="628650"/>
          </a:xfrm>
          <a:prstGeom prst="downArrow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320" y="725876"/>
            <a:ext cx="2517147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200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endParaRPr lang="en-US" sz="3200" u="sng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320" y="118195"/>
            <a:ext cx="7098344" cy="584775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32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318" y="1889716"/>
            <a:ext cx="975337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200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9320" y="2535370"/>
            <a:ext cx="8725395" cy="1909480"/>
            <a:chOff x="359725" y="4138534"/>
            <a:chExt cx="8725395" cy="1909480"/>
          </a:xfrm>
        </p:grpSpPr>
        <p:sp>
          <p:nvSpPr>
            <p:cNvPr id="25" name="TextBox 24"/>
            <p:cNvSpPr txBox="1"/>
            <p:nvPr/>
          </p:nvSpPr>
          <p:spPr>
            <a:xfrm>
              <a:off x="359725" y="4138534"/>
              <a:ext cx="87253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PTTS 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5577347"/>
                </p:ext>
              </p:extLst>
            </p:nvPr>
          </p:nvGraphicFramePr>
          <p:xfrm>
            <a:off x="913426" y="4723310"/>
            <a:ext cx="2101494" cy="13247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3" name="Equation" r:id="rId4" imgW="1726920" imgH="1015920" progId="Equation.DSMT4">
                    <p:embed/>
                  </p:oleObj>
                </mc:Choice>
                <mc:Fallback>
                  <p:oleObj name="Equation" r:id="rId4" imgW="1726920" imgH="1015920" progId="Equation.DSMT4">
                    <p:embed/>
                    <p:pic>
                      <p:nvPicPr>
                        <p:cNvPr id="6" name="Object 5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13426" y="4723310"/>
                          <a:ext cx="2101494" cy="132470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7"/>
          <p:cNvGrpSpPr/>
          <p:nvPr/>
        </p:nvGrpSpPr>
        <p:grpSpPr>
          <a:xfrm>
            <a:off x="1484635" y="719895"/>
            <a:ext cx="7827831" cy="1077218"/>
            <a:chOff x="1484635" y="719895"/>
            <a:chExt cx="7827831" cy="1077218"/>
          </a:xfrm>
        </p:grpSpPr>
        <p:sp>
          <p:nvSpPr>
            <p:cNvPr id="20" name="TextBox 19"/>
            <p:cNvSpPr txBox="1"/>
            <p:nvPr/>
          </p:nvSpPr>
          <p:spPr>
            <a:xfrm>
              <a:off x="1484635" y="719895"/>
              <a:ext cx="782783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PTTS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qua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A(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2;5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VTCP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4613710"/>
                </p:ext>
              </p:extLst>
            </p:nvPr>
          </p:nvGraphicFramePr>
          <p:xfrm>
            <a:off x="5155316" y="1186831"/>
            <a:ext cx="1890574" cy="5669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4" name="Equation" r:id="rId6" imgW="1638000" imgH="495000" progId="Equation.DSMT4">
                    <p:embed/>
                  </p:oleObj>
                </mc:Choice>
                <mc:Fallback>
                  <p:oleObj name="Equation" r:id="rId6" imgW="1638000" imgH="495000" progId="Equation.DSMT4">
                    <p:embed/>
                    <p:pic>
                      <p:nvPicPr>
                        <p:cNvPr id="3" name="Object 2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155316" y="1186831"/>
                          <a:ext cx="1890574" cy="56697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106131"/>
              </p:ext>
            </p:extLst>
          </p:nvPr>
        </p:nvGraphicFramePr>
        <p:xfrm>
          <a:off x="5637213" y="2051050"/>
          <a:ext cx="2235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Equation" r:id="rId8" imgW="2234880" imgH="1015920" progId="Equation.DSMT4">
                  <p:embed/>
                </p:oleObj>
              </mc:Choice>
              <mc:Fallback>
                <p:oleObj name="Equation" r:id="rId8" imgW="2234880" imgH="101592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7213" y="2051050"/>
                        <a:ext cx="22352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337193"/>
              </p:ext>
            </p:extLst>
          </p:nvPr>
        </p:nvGraphicFramePr>
        <p:xfrm>
          <a:off x="1965020" y="1504296"/>
          <a:ext cx="2286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Equation" r:id="rId10" imgW="228600" imgH="152280" progId="Equation.DSMT4">
                  <p:embed/>
                </p:oleObj>
              </mc:Choice>
              <mc:Fallback>
                <p:oleObj name="Equation" r:id="rId10" imgW="228600" imgH="1522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65020" y="1504296"/>
                        <a:ext cx="228600" cy="15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882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>
            <a:hlinkClick r:id="rId3" action="ppaction://hlinksldjump"/>
          </p:cNvPr>
          <p:cNvSpPr/>
          <p:nvPr/>
        </p:nvSpPr>
        <p:spPr>
          <a:xfrm>
            <a:off x="8686800" y="4514850"/>
            <a:ext cx="457200" cy="628650"/>
          </a:xfrm>
          <a:prstGeom prst="downArrow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729" y="685229"/>
            <a:ext cx="2517147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200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endParaRPr lang="en-US" sz="3200" u="sng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530" y="123598"/>
            <a:ext cx="7222671" cy="584775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32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318" y="1992952"/>
            <a:ext cx="975337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200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43409" y="1219225"/>
            <a:ext cx="9003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PTTS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2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720402" y="2314852"/>
            <a:ext cx="2402941" cy="929760"/>
            <a:chOff x="5945412" y="916452"/>
            <a:chExt cx="2402941" cy="929760"/>
          </a:xfrm>
        </p:grpSpPr>
        <p:sp>
          <p:nvSpPr>
            <p:cNvPr id="18" name="Line 32"/>
            <p:cNvSpPr>
              <a:spLocks noChangeShapeType="1"/>
            </p:cNvSpPr>
            <p:nvPr/>
          </p:nvSpPr>
          <p:spPr bwMode="auto">
            <a:xfrm flipV="1">
              <a:off x="5945412" y="1343271"/>
              <a:ext cx="2402941" cy="50294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9" name="Text Box 30"/>
            <p:cNvSpPr txBox="1">
              <a:spLocks noChangeArrowheads="1"/>
            </p:cNvSpPr>
            <p:nvPr/>
          </p:nvSpPr>
          <p:spPr bwMode="auto">
            <a:xfrm>
              <a:off x="6135570" y="1200262"/>
              <a:ext cx="4572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latin typeface="VNI-Times" pitchFamily="2" charset="0"/>
                </a:rPr>
                <a:t>A</a:t>
              </a:r>
            </a:p>
          </p:txBody>
        </p:sp>
        <p:sp>
          <p:nvSpPr>
            <p:cNvPr id="21" name="Oval 31"/>
            <p:cNvSpPr>
              <a:spLocks noChangeArrowheads="1"/>
            </p:cNvSpPr>
            <p:nvPr/>
          </p:nvSpPr>
          <p:spPr bwMode="auto">
            <a:xfrm>
              <a:off x="6333513" y="1712240"/>
              <a:ext cx="92075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3200">
                <a:solidFill>
                  <a:srgbClr val="FF0000"/>
                </a:solidFill>
              </a:endParaRPr>
            </a:p>
          </p:txBody>
        </p:sp>
        <p:sp>
          <p:nvSpPr>
            <p:cNvPr id="22" name="Oval 31"/>
            <p:cNvSpPr>
              <a:spLocks noChangeArrowheads="1"/>
            </p:cNvSpPr>
            <p:nvPr/>
          </p:nvSpPr>
          <p:spPr bwMode="auto">
            <a:xfrm>
              <a:off x="7673413" y="1425265"/>
              <a:ext cx="92075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3200">
                <a:solidFill>
                  <a:srgbClr val="FF0000"/>
                </a:solidFill>
              </a:endParaRPr>
            </a:p>
          </p:txBody>
        </p:sp>
        <p:sp>
          <p:nvSpPr>
            <p:cNvPr id="24" name="Text Box 30"/>
            <p:cNvSpPr txBox="1">
              <a:spLocks noChangeArrowheads="1"/>
            </p:cNvSpPr>
            <p:nvPr/>
          </p:nvSpPr>
          <p:spPr bwMode="auto">
            <a:xfrm>
              <a:off x="7490850" y="916452"/>
              <a:ext cx="4572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 dirty="0">
                  <a:latin typeface="VNI-Times" pitchFamily="2" charset="0"/>
                </a:rPr>
                <a:t>B</a:t>
              </a:r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 flipV="1">
            <a:off x="7163291" y="2858590"/>
            <a:ext cx="1353871" cy="277596"/>
          </a:xfrm>
          <a:prstGeom prst="straightConnector1">
            <a:avLst/>
          </a:prstGeom>
          <a:ln w="57150">
            <a:solidFill>
              <a:srgbClr val="0000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-43409" y="2612050"/>
            <a:ext cx="8725395" cy="584775"/>
            <a:chOff x="119320" y="2535370"/>
            <a:chExt cx="8725395" cy="584775"/>
          </a:xfrm>
        </p:grpSpPr>
        <p:sp>
          <p:nvSpPr>
            <p:cNvPr id="25" name="TextBox 24"/>
            <p:cNvSpPr txBox="1"/>
            <p:nvPr/>
          </p:nvSpPr>
          <p:spPr>
            <a:xfrm>
              <a:off x="119320" y="2535370"/>
              <a:ext cx="87253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VTCP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6620493"/>
                </p:ext>
              </p:extLst>
            </p:nvPr>
          </p:nvGraphicFramePr>
          <p:xfrm>
            <a:off x="4611573" y="2589910"/>
            <a:ext cx="24384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6" name="Equation" r:id="rId4" imgW="2438280" imgH="495000" progId="Equation.DSMT4">
                    <p:embed/>
                  </p:oleObj>
                </mc:Choice>
                <mc:Fallback>
                  <p:oleObj name="Equation" r:id="rId4" imgW="2438280" imgH="495000" progId="Equation.DSMT4">
                    <p:embed/>
                    <p:pic>
                      <p:nvPicPr>
                        <p:cNvPr id="2" name="Object 1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611573" y="2589910"/>
                          <a:ext cx="2438400" cy="495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/>
          <p:cNvGrpSpPr/>
          <p:nvPr/>
        </p:nvGrpSpPr>
        <p:grpSpPr>
          <a:xfrm>
            <a:off x="-43409" y="3064763"/>
            <a:ext cx="6782410" cy="1076275"/>
            <a:chOff x="169522" y="2961241"/>
            <a:chExt cx="4922807" cy="1076275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6795708"/>
                </p:ext>
              </p:extLst>
            </p:nvPr>
          </p:nvGraphicFramePr>
          <p:xfrm>
            <a:off x="3382269" y="2961241"/>
            <a:ext cx="1710060" cy="1076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7" name="Equation" r:id="rId6" imgW="1562040" imgH="1015920" progId="Equation.DSMT4">
                    <p:embed/>
                  </p:oleObj>
                </mc:Choice>
                <mc:Fallback>
                  <p:oleObj name="Equation" r:id="rId6" imgW="1562040" imgH="1015920" progId="Equation.DSMT4">
                    <p:embed/>
                    <p:pic>
                      <p:nvPicPr>
                        <p:cNvPr id="6" name="Object 5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382269" y="2961241"/>
                          <a:ext cx="1710060" cy="10762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TextBox 26"/>
            <p:cNvSpPr txBox="1"/>
            <p:nvPr/>
          </p:nvSpPr>
          <p:spPr>
            <a:xfrm>
              <a:off x="169522" y="3078929"/>
              <a:ext cx="33081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PTTS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24999" y="4107202"/>
            <a:ext cx="87253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PTTS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VTCP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798692"/>
              </p:ext>
            </p:extLst>
          </p:nvPr>
        </p:nvGraphicFramePr>
        <p:xfrm>
          <a:off x="6951523" y="1346548"/>
          <a:ext cx="2154645" cy="416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Equation" r:id="rId8" imgW="2450880" imgH="393480" progId="Equation.DSMT4">
                  <p:embed/>
                </p:oleObj>
              </mc:Choice>
              <mc:Fallback>
                <p:oleObj name="Equation" r:id="rId8" imgW="2450880" imgH="39348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51523" y="1346548"/>
                        <a:ext cx="2154645" cy="4163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072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24895"/>
                <a:ext cx="9328404" cy="365760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3200" b="1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b. </a:t>
                </a:r>
                <a:r>
                  <a:rPr lang="en-US" sz="3200" b="1" i="1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Liên</a:t>
                </a:r>
                <a:r>
                  <a:rPr lang="en-US" sz="3200" b="1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3200" b="1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giữa</a:t>
                </a:r>
                <a:r>
                  <a:rPr lang="en-US" sz="3200" b="1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VTCP</a:t>
                </a:r>
                <a:r>
                  <a:rPr lang="en-US" sz="3200" b="1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b="1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3200" b="1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b="1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3200" b="1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b="1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200" b="1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thẳng</a:t>
                </a:r>
                <a:endParaRPr lang="en-US" sz="32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spcAft>
                    <a:spcPts val="450"/>
                  </a:spcAft>
                  <a:buNone/>
                </a:pPr>
                <a:r>
                  <a:rPr lang="vi-VN" sz="32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3200" dirty="0">
                    <a:latin typeface="Times New Roman"/>
                    <a:ea typeface="Times New Roman"/>
                    <a:cs typeface="Times New Roman"/>
                  </a:rPr>
                  <a:t>Đ</a:t>
                </a:r>
                <a:r>
                  <a:rPr lang="vi-VN" sz="3200" dirty="0">
                    <a:latin typeface="Times New Roman"/>
                    <a:ea typeface="Times New Roman"/>
                    <a:cs typeface="Times New Roman"/>
                  </a:rPr>
                  <a:t>ườn</a:t>
                </a:r>
                <a:r>
                  <a:rPr lang="en-US" sz="3200" dirty="0">
                    <a:latin typeface="Times New Roman"/>
                    <a:ea typeface="Times New Roman"/>
                    <a:cs typeface="Times New Roman"/>
                  </a:rPr>
                  <a:t>g </a:t>
                </a:r>
                <a:r>
                  <a:rPr lang="vi-VN" sz="3200" dirty="0">
                    <a:latin typeface="Times New Roman"/>
                    <a:ea typeface="Times New Roman"/>
                    <a:cs typeface="Times New Roman"/>
                  </a:rPr>
                  <a:t>thẳng</a:t>
                </a:r>
                <a:r>
                  <a:rPr lang="en-US" sz="32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/>
                        <a:cs typeface="Times New Roman"/>
                      </a:rPr>
                      <m:t>∆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 đ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i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qua</m:t>
                    </m:r>
                  </m:oMath>
                </a14:m>
                <a:r>
                  <a:rPr lang="en-US" sz="32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vi-VN" sz="32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altLang="vi-VN" sz="3200" baseline="-25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altLang="vi-VN" sz="32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vi-VN" sz="3200" i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altLang="vi-VN" sz="3200" baseline="-250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altLang="vi-VN" sz="32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; </m:t>
                    </m:r>
                    <m:r>
                      <m:rPr>
                        <m:nor/>
                      </m:rPr>
                      <a:rPr lang="en-US" altLang="vi-VN" sz="3200" i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altLang="vi-VN" sz="3200" baseline="-250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altLang="vi-VN" sz="32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)</m:t>
                    </m:r>
                    <m:r>
                      <a:rPr lang="en-US" altLang="vi-VN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và </a:t>
                </a:r>
                <a:r>
                  <a:rPr lang="en-US" sz="32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hệ</a:t>
                </a:r>
                <a:r>
                  <a:rPr lang="en-US" sz="32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góc</a:t>
                </a:r>
                <a:r>
                  <a:rPr lang="en-US" sz="32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</a:t>
                </a:r>
                <a:r>
                  <a:rPr lang="en-US" sz="3200" i="1" dirty="0">
                    <a:solidFill>
                      <a:srgbClr val="FF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k</a:t>
                </a:r>
                <a:r>
                  <a:rPr lang="en-US" sz="32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</a:t>
                </a:r>
                <a:r>
                  <a:rPr lang="en-US" sz="32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trình</a:t>
                </a:r>
                <a14:m>
                  <m:oMath xmlns:m="http://schemas.openxmlformats.org/officeDocument/2006/math">
                    <m:r>
                      <a:rPr lang="en-US" altLang="vi-VN" sz="32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  </m:t>
                    </m:r>
                    <m:r>
                      <m:rPr>
                        <m:nor/>
                      </m:rPr>
                      <a:rPr lang="en-US" altLang="vi-VN" sz="3200" i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y</m:t>
                    </m:r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altLang="vi-VN" sz="3200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altLang="vi-VN" sz="3200" baseline="-25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0</m:t>
                    </m:r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3200" i="1" dirty="0">
                    <a:solidFill>
                      <a:srgbClr val="FF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k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vi-VN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vi-VN" sz="3200" b="0" i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x</m:t>
                    </m:r>
                    <m:r>
                      <a:rPr lang="en-US" sz="32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altLang="vi-VN" sz="3200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altLang="vi-VN" sz="3200" baseline="-25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altLang="vi-VN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altLang="vi-VN" sz="3200" b="0" i="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altLang="vi-VN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32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spcAft>
                    <a:spcPts val="450"/>
                  </a:spcAft>
                  <a:buNone/>
                </a:pPr>
                <a:r>
                  <a:rPr lang="en-US" sz="32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HĐ3</a:t>
                </a:r>
                <a:r>
                  <a:rPr lang="en-US" sz="32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4895"/>
                <a:ext cx="9328404" cy="3657600"/>
              </a:xfrm>
              <a:blipFill>
                <a:blip r:embed="rId2"/>
                <a:stretch>
                  <a:fillRect l="-1895" t="-1167" r="-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480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9422" y="11879"/>
            <a:ext cx="2796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Củng cố tiết học.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615" y="707546"/>
            <a:ext cx="8953995" cy="9541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VTCP của đường thẳng  phải khác vectơ – không và có giá song song hoặc trùng với  đường thẳng đó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06059"/>
              </p:ext>
            </p:extLst>
          </p:nvPr>
        </p:nvGraphicFramePr>
        <p:xfrm>
          <a:off x="2609850" y="2713038"/>
          <a:ext cx="1879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Equation" r:id="rId3" imgW="1879560" imgH="1015920" progId="Equation.DSMT4">
                  <p:embed/>
                </p:oleObj>
              </mc:Choice>
              <mc:Fallback>
                <p:oleObj name="Equation" r:id="rId3" imgW="1879560" imgH="101592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850" y="2713038"/>
                        <a:ext cx="1879600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59799" y="1747504"/>
            <a:ext cx="8819977" cy="954107"/>
            <a:chOff x="95423" y="2210630"/>
            <a:chExt cx="8819977" cy="954107"/>
          </a:xfrm>
        </p:grpSpPr>
        <p:sp>
          <p:nvSpPr>
            <p:cNvPr id="13" name="TextBox 12"/>
            <p:cNvSpPr txBox="1"/>
            <p:nvPr/>
          </p:nvSpPr>
          <p:spPr>
            <a:xfrm>
              <a:off x="95423" y="2210630"/>
              <a:ext cx="881997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+   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 qua                  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              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          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VTCP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tham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8723701"/>
                </p:ext>
              </p:extLst>
            </p:nvPr>
          </p:nvGraphicFramePr>
          <p:xfrm>
            <a:off x="2729988" y="2325825"/>
            <a:ext cx="2667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2" name="Equation" r:id="rId5" imgW="266400" imgH="291960" progId="Equation.DSMT4">
                    <p:embed/>
                  </p:oleObj>
                </mc:Choice>
                <mc:Fallback>
                  <p:oleObj name="Equation" r:id="rId5" imgW="266400" imgH="291960" progId="Equation.DSMT4">
                    <p:embed/>
                    <p:pic>
                      <p:nvPicPr>
                        <p:cNvPr id="14" name="Object 13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729988" y="2325825"/>
                          <a:ext cx="26670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73155560"/>
                </p:ext>
              </p:extLst>
            </p:nvPr>
          </p:nvGraphicFramePr>
          <p:xfrm>
            <a:off x="3714100" y="2302700"/>
            <a:ext cx="15113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3" name="Equation" r:id="rId7" imgW="1511280" imgH="431640" progId="Equation.DSMT4">
                    <p:embed/>
                  </p:oleObj>
                </mc:Choice>
                <mc:Fallback>
                  <p:oleObj name="Equation" r:id="rId7" imgW="1511280" imgH="431640" progId="Equation.DSMT4">
                    <p:embed/>
                    <p:pic>
                      <p:nvPicPr>
                        <p:cNvPr id="15" name="Object 14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714100" y="2302700"/>
                          <a:ext cx="1511300" cy="431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2130672"/>
                </p:ext>
              </p:extLst>
            </p:nvPr>
          </p:nvGraphicFramePr>
          <p:xfrm>
            <a:off x="6063938" y="2223225"/>
            <a:ext cx="15621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4" name="Equation" r:id="rId9" imgW="1562040" imgH="507960" progId="Equation.DSMT4">
                    <p:embed/>
                  </p:oleObj>
                </mc:Choice>
                <mc:Fallback>
                  <p:oleObj name="Equation" r:id="rId9" imgW="1562040" imgH="507960" progId="Equation.DSMT4">
                    <p:embed/>
                    <p:pic>
                      <p:nvPicPr>
                        <p:cNvPr id="16" name="Object 15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063938" y="2223225"/>
                          <a:ext cx="1562100" cy="508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TextBox 16"/>
          <p:cNvSpPr txBox="1"/>
          <p:nvPr/>
        </p:nvSpPr>
        <p:spPr>
          <a:xfrm>
            <a:off x="93030" y="3833748"/>
            <a:ext cx="8725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Để viết PTTS của đường thẳng ta cần 1 điểm và 1 VTCP. </a:t>
            </a:r>
          </a:p>
        </p:txBody>
      </p:sp>
    </p:spTree>
    <p:extLst>
      <p:ext uri="{BB962C8B-B14F-4D97-AF65-F5344CB8AC3E}">
        <p14:creationId xmlns:p14="http://schemas.microsoft.com/office/powerpoint/2010/main" val="139068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9422" y="11879"/>
            <a:ext cx="1537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7089" y="684808"/>
            <a:ext cx="8725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VTCP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13705" y="707261"/>
            <a:ext cx="12429821" cy="1561673"/>
            <a:chOff x="1668324" y="1153204"/>
            <a:chExt cx="12429821" cy="1561673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6484201"/>
                </p:ext>
              </p:extLst>
            </p:nvPr>
          </p:nvGraphicFramePr>
          <p:xfrm>
            <a:off x="1668324" y="1698877"/>
            <a:ext cx="1371600" cy="101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7" name="Equation" r:id="rId3" imgW="1371600" imgH="1015920" progId="Equation.DSMT4">
                    <p:embed/>
                  </p:oleObj>
                </mc:Choice>
                <mc:Fallback>
                  <p:oleObj name="Equation" r:id="rId3" imgW="1371600" imgH="1015920" progId="Equation.DSMT4">
                    <p:embed/>
                    <p:pic>
                      <p:nvPicPr>
                        <p:cNvPr id="11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68324" y="1698877"/>
                          <a:ext cx="1371600" cy="1016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TextBox 19"/>
            <p:cNvSpPr txBox="1"/>
            <p:nvPr/>
          </p:nvSpPr>
          <p:spPr>
            <a:xfrm>
              <a:off x="5372750" y="1153204"/>
              <a:ext cx="87253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PTTS: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3238" y="2204107"/>
            <a:ext cx="8725395" cy="1016000"/>
            <a:chOff x="93238" y="2204107"/>
            <a:chExt cx="8725395" cy="1016000"/>
          </a:xfrm>
        </p:grpSpPr>
        <p:sp>
          <p:nvSpPr>
            <p:cNvPr id="17" name="TextBox 16"/>
            <p:cNvSpPr txBox="1"/>
            <p:nvPr/>
          </p:nvSpPr>
          <p:spPr>
            <a:xfrm>
              <a:off x="93238" y="2372285"/>
              <a:ext cx="87253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2.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Xác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thuộc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7017332"/>
                </p:ext>
              </p:extLst>
            </p:nvPr>
          </p:nvGraphicFramePr>
          <p:xfrm>
            <a:off x="6565297" y="2204107"/>
            <a:ext cx="1727200" cy="101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8" name="Equation" r:id="rId5" imgW="1726920" imgH="1015920" progId="Equation.DSMT4">
                    <p:embed/>
                  </p:oleObj>
                </mc:Choice>
                <mc:Fallback>
                  <p:oleObj name="Equation" r:id="rId5" imgW="1726920" imgH="1015920" progId="Equation.DSMT4">
                    <p:embed/>
                    <p:pic>
                      <p:nvPicPr>
                        <p:cNvPr id="21" name="Object 20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565297" y="2204107"/>
                          <a:ext cx="1727200" cy="1016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Group 24"/>
          <p:cNvGrpSpPr/>
          <p:nvPr/>
        </p:nvGrpSpPr>
        <p:grpSpPr>
          <a:xfrm>
            <a:off x="107088" y="3296307"/>
            <a:ext cx="8725395" cy="1384995"/>
            <a:chOff x="107088" y="3220107"/>
            <a:chExt cx="8725395" cy="1384995"/>
          </a:xfrm>
        </p:grpSpPr>
        <p:sp>
          <p:nvSpPr>
            <p:cNvPr id="22" name="TextBox 21"/>
            <p:cNvSpPr txBox="1"/>
            <p:nvPr/>
          </p:nvSpPr>
          <p:spPr>
            <a:xfrm>
              <a:off x="107088" y="3220107"/>
              <a:ext cx="872539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3.Viết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PTTS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endPara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514350" indent="-514350">
                <a:buAutoNum type="alphaLcParenR"/>
              </a:pP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Qua A(  7;1)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VTCP</a:t>
              </a:r>
              <a:endPara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514350" indent="-514350">
                <a:buAutoNum type="alphaLcParenR"/>
              </a:pP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Qua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A( 9;  1)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B(  5;0) </a:t>
              </a:r>
            </a:p>
          </p:txBody>
        </p:sp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1315944"/>
                </p:ext>
              </p:extLst>
            </p:nvPr>
          </p:nvGraphicFramePr>
          <p:xfrm>
            <a:off x="4148986" y="3664954"/>
            <a:ext cx="15748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9" name="Equation" r:id="rId7" imgW="1574640" imgH="495000" progId="Equation.DSMT4">
                    <p:embed/>
                  </p:oleObj>
                </mc:Choice>
                <mc:Fallback>
                  <p:oleObj name="Equation" r:id="rId7" imgW="1574640" imgH="495000" progId="Equation.DSMT4">
                    <p:embed/>
                    <p:pic>
                      <p:nvPicPr>
                        <p:cNvPr id="23" name="Object 22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148986" y="3664954"/>
                          <a:ext cx="1574800" cy="495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474604"/>
              </p:ext>
            </p:extLst>
          </p:nvPr>
        </p:nvGraphicFramePr>
        <p:xfrm>
          <a:off x="4707786" y="4428205"/>
          <a:ext cx="2286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Equation" r:id="rId9" imgW="228600" imgH="152280" progId="Equation.DSMT4">
                  <p:embed/>
                </p:oleObj>
              </mc:Choice>
              <mc:Fallback>
                <p:oleObj name="Equation" r:id="rId9" imgW="228600" imgH="1522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07786" y="4428205"/>
                        <a:ext cx="228600" cy="15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856876"/>
              </p:ext>
            </p:extLst>
          </p:nvPr>
        </p:nvGraphicFramePr>
        <p:xfrm>
          <a:off x="3440053" y="4428205"/>
          <a:ext cx="2286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Equation" r:id="rId11" imgW="228600" imgH="152280" progId="Equation.DSMT4">
                  <p:embed/>
                </p:oleObj>
              </mc:Choice>
              <mc:Fallback>
                <p:oleObj name="Equation" r:id="rId11" imgW="228600" imgH="1522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40053" y="4428205"/>
                        <a:ext cx="228600" cy="15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166945"/>
              </p:ext>
            </p:extLst>
          </p:nvPr>
        </p:nvGraphicFramePr>
        <p:xfrm>
          <a:off x="1705568" y="3961109"/>
          <a:ext cx="2286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Equation" r:id="rId12" imgW="228600" imgH="152280" progId="Equation.DSMT4">
                  <p:embed/>
                </p:oleObj>
              </mc:Choice>
              <mc:Fallback>
                <p:oleObj name="Equation" r:id="rId12" imgW="228600" imgH="1522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05568" y="3961109"/>
                        <a:ext cx="228600" cy="15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142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>
            <a:hlinkClick r:id="rId3" action="ppaction://hlinksldjump"/>
          </p:cNvPr>
          <p:cNvSpPr/>
          <p:nvPr/>
        </p:nvSpPr>
        <p:spPr>
          <a:xfrm>
            <a:off x="8740192" y="4220367"/>
            <a:ext cx="576034" cy="628650"/>
          </a:xfrm>
          <a:prstGeom prst="downArrow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734" y="501412"/>
            <a:ext cx="3545879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vectơ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58794" y="980339"/>
            <a:ext cx="10914728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vectơ</a:t>
            </a:r>
            <a:r>
              <a:rPr lang="en-US" sz="32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19" name="Line 2"/>
          <p:cNvSpPr>
            <a:spLocks noChangeShapeType="1"/>
          </p:cNvSpPr>
          <p:nvPr/>
        </p:nvSpPr>
        <p:spPr bwMode="auto">
          <a:xfrm>
            <a:off x="4091397" y="827032"/>
            <a:ext cx="2952174" cy="0"/>
          </a:xfrm>
          <a:prstGeom prst="line">
            <a:avLst/>
          </a:prstGeom>
          <a:ln w="38100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68580" tIns="34290" rIns="68580" bIns="34290"/>
          <a:lstStyle/>
          <a:p>
            <a:endParaRPr lang="en-US" sz="3200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>
            <a:off x="4883444" y="827032"/>
            <a:ext cx="1368081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en-US" sz="3200"/>
          </a:p>
        </p:txBody>
      </p:sp>
      <p:sp>
        <p:nvSpPr>
          <p:cNvPr id="21" name="TextBox 20"/>
          <p:cNvSpPr txBox="1"/>
          <p:nvPr/>
        </p:nvSpPr>
        <p:spPr>
          <a:xfrm>
            <a:off x="58335" y="1459266"/>
            <a:ext cx="5297794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Hai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vectơ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83449" y="1474173"/>
            <a:ext cx="7335985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58334" y="2301385"/>
            <a:ext cx="11381671" cy="1054135"/>
            <a:chOff x="253639" y="3113963"/>
            <a:chExt cx="8469105" cy="1054135"/>
          </a:xfrm>
        </p:grpSpPr>
        <p:sp>
          <p:nvSpPr>
            <p:cNvPr id="24" name="TextBox 23"/>
            <p:cNvSpPr txBox="1"/>
            <p:nvPr/>
          </p:nvSpPr>
          <p:spPr>
            <a:xfrm>
              <a:off x="253639" y="3113963"/>
              <a:ext cx="8469105" cy="105413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sz="3200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Điều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kiện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đủ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vectơ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               </a:t>
              </a:r>
            </a:p>
            <a:p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i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k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2325567"/>
                </p:ext>
              </p:extLst>
            </p:nvPr>
          </p:nvGraphicFramePr>
          <p:xfrm>
            <a:off x="5423039" y="3191944"/>
            <a:ext cx="1556548" cy="6427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Equation" r:id="rId4" imgW="1625400" imgH="660240" progId="Equation.DSMT4">
                    <p:embed/>
                  </p:oleObj>
                </mc:Choice>
                <mc:Fallback>
                  <p:oleObj name="Equation" r:id="rId4" imgW="1625400" imgH="660240" progId="Equation.DSMT4">
                    <p:embed/>
                    <p:pic>
                      <p:nvPicPr>
                        <p:cNvPr id="2" name="Object 1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423039" y="3191944"/>
                          <a:ext cx="1556548" cy="64277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6134903"/>
                </p:ext>
              </p:extLst>
            </p:nvPr>
          </p:nvGraphicFramePr>
          <p:xfrm>
            <a:off x="4227310" y="3635648"/>
            <a:ext cx="1231900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Equation" r:id="rId6" imgW="1231560" imgH="520560" progId="Equation.DSMT4">
                    <p:embed/>
                  </p:oleObj>
                </mc:Choice>
                <mc:Fallback>
                  <p:oleObj name="Equation" r:id="rId6" imgW="1231560" imgH="520560" progId="Equation.DSMT4">
                    <p:embed/>
                    <p:pic>
                      <p:nvPicPr>
                        <p:cNvPr id="25" name="Object 24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227310" y="3635648"/>
                          <a:ext cx="1231900" cy="520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6" name="Group 35"/>
          <p:cNvGrpSpPr/>
          <p:nvPr/>
        </p:nvGrpSpPr>
        <p:grpSpPr>
          <a:xfrm>
            <a:off x="112734" y="3686271"/>
            <a:ext cx="10670367" cy="1512461"/>
            <a:chOff x="631891" y="4865274"/>
            <a:chExt cx="8469105" cy="1512461"/>
          </a:xfrm>
        </p:grpSpPr>
        <p:sp>
          <p:nvSpPr>
            <p:cNvPr id="34" name="TextBox 33"/>
            <p:cNvSpPr txBox="1"/>
            <p:nvPr/>
          </p:nvSpPr>
          <p:spPr>
            <a:xfrm>
              <a:off x="631891" y="4865274"/>
              <a:ext cx="8469105" cy="56169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sz="3200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. Hai 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vectơ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                                      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211825"/>
                </p:ext>
              </p:extLst>
            </p:nvPr>
          </p:nvGraphicFramePr>
          <p:xfrm>
            <a:off x="2500317" y="4936127"/>
            <a:ext cx="312420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" name="Equation" r:id="rId8" imgW="3124080" imgH="533160" progId="Equation.DSMT4">
                    <p:embed/>
                  </p:oleObj>
                </mc:Choice>
                <mc:Fallback>
                  <p:oleObj name="Equation" r:id="rId8" imgW="3124080" imgH="533160" progId="Equation.DSMT4">
                    <p:embed/>
                    <p:pic>
                      <p:nvPicPr>
                        <p:cNvPr id="32" name="Object 31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500317" y="4936127"/>
                          <a:ext cx="3124200" cy="533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8166045"/>
                </p:ext>
              </p:extLst>
            </p:nvPr>
          </p:nvGraphicFramePr>
          <p:xfrm>
            <a:off x="886350" y="5361735"/>
            <a:ext cx="1574800" cy="101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Equation" r:id="rId10" imgW="1574640" imgH="1015920" progId="Equation.DSMT4">
                    <p:embed/>
                  </p:oleObj>
                </mc:Choice>
                <mc:Fallback>
                  <p:oleObj name="Equation" r:id="rId10" imgW="1574640" imgH="1015920" progId="Equation.DSMT4">
                    <p:embed/>
                    <p:pic>
                      <p:nvPicPr>
                        <p:cNvPr id="33" name="Object 32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886350" y="5361735"/>
                          <a:ext cx="1574800" cy="1016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TextBox 30"/>
          <p:cNvSpPr txBox="1"/>
          <p:nvPr/>
        </p:nvSpPr>
        <p:spPr>
          <a:xfrm>
            <a:off x="2109320" y="12535"/>
            <a:ext cx="529685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Ôn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kiến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liên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quan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2734" y="3236530"/>
            <a:ext cx="10670367" cy="574463"/>
            <a:chOff x="-32446" y="3225278"/>
            <a:chExt cx="8469105" cy="575225"/>
          </a:xfrm>
        </p:grpSpPr>
        <p:sp>
          <p:nvSpPr>
            <p:cNvPr id="29" name="TextBox 28"/>
            <p:cNvSpPr txBox="1"/>
            <p:nvPr/>
          </p:nvSpPr>
          <p:spPr>
            <a:xfrm>
              <a:off x="-32446" y="3225278"/>
              <a:ext cx="8469105" cy="56169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sz="3200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Toạ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vectơ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                                       </a:t>
              </a: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6692543"/>
                </p:ext>
              </p:extLst>
            </p:nvPr>
          </p:nvGraphicFramePr>
          <p:xfrm>
            <a:off x="2840777" y="3267103"/>
            <a:ext cx="2415894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" name="Equation" r:id="rId12" imgW="3136680" imgH="533160" progId="Equation.DSMT4">
                    <p:embed/>
                  </p:oleObj>
                </mc:Choice>
                <mc:Fallback>
                  <p:oleObj name="Equation" r:id="rId12" imgW="3136680" imgH="533160" progId="Equation.DSMT4">
                    <p:embed/>
                    <p:pic>
                      <p:nvPicPr>
                        <p:cNvPr id="3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0777" y="3267103"/>
                          <a:ext cx="2415894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71061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 animBg="1"/>
      <p:bldP spid="20" grpId="0" animBg="1"/>
      <p:bldP spid="21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>
            <a:hlinkClick r:id="rId3" action="ppaction://hlinksldjump"/>
          </p:cNvPr>
          <p:cNvSpPr/>
          <p:nvPr/>
        </p:nvSpPr>
        <p:spPr>
          <a:xfrm>
            <a:off x="8686800" y="4514850"/>
            <a:ext cx="457200" cy="628650"/>
          </a:xfrm>
          <a:prstGeom prst="downArrow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04643" y="1195069"/>
            <a:ext cx="8361801" cy="725046"/>
            <a:chOff x="204643" y="1586944"/>
            <a:chExt cx="8361801" cy="725046"/>
          </a:xfrm>
        </p:grpSpPr>
        <p:sp>
          <p:nvSpPr>
            <p:cNvPr id="30" name="TextBox 29"/>
            <p:cNvSpPr txBox="1"/>
            <p:nvPr/>
          </p:nvSpPr>
          <p:spPr>
            <a:xfrm>
              <a:off x="204643" y="1699668"/>
              <a:ext cx="8361801" cy="56169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Lấy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                                  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6134990"/>
                </p:ext>
              </p:extLst>
            </p:nvPr>
          </p:nvGraphicFramePr>
          <p:xfrm>
            <a:off x="1414432" y="1649038"/>
            <a:ext cx="3577190" cy="6629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0" name="Equation" r:id="rId4" imgW="3340080" imgH="482400" progId="Equation.DSMT4">
                    <p:embed/>
                  </p:oleObj>
                </mc:Choice>
                <mc:Fallback>
                  <p:oleObj name="Equation" r:id="rId4" imgW="3340080" imgH="482400" progId="Equation.DSMT4">
                    <p:embed/>
                    <p:pic>
                      <p:nvPicPr>
                        <p:cNvPr id="7" name="Object 6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414432" y="1649038"/>
                          <a:ext cx="3577190" cy="66295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23368380"/>
                </p:ext>
              </p:extLst>
            </p:nvPr>
          </p:nvGraphicFramePr>
          <p:xfrm>
            <a:off x="5981672" y="1586944"/>
            <a:ext cx="1161493" cy="657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1" name="Equation" r:id="rId6" imgW="685800" imgH="431640" progId="Equation.DSMT4">
                    <p:embed/>
                  </p:oleObj>
                </mc:Choice>
                <mc:Fallback>
                  <p:oleObj name="Equation" r:id="rId6" imgW="685800" imgH="431640" progId="Equation.DSMT4">
                    <p:embed/>
                    <p:pic>
                      <p:nvPicPr>
                        <p:cNvPr id="8" name="Object 7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981672" y="1586944"/>
                          <a:ext cx="1161493" cy="6575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13"/>
          <p:cNvGrpSpPr/>
          <p:nvPr/>
        </p:nvGrpSpPr>
        <p:grpSpPr>
          <a:xfrm>
            <a:off x="170623" y="1873733"/>
            <a:ext cx="8361801" cy="657752"/>
            <a:chOff x="230142" y="2376506"/>
            <a:chExt cx="8361801" cy="657752"/>
          </a:xfrm>
        </p:grpSpPr>
        <p:sp>
          <p:nvSpPr>
            <p:cNvPr id="31" name="TextBox 30"/>
            <p:cNvSpPr txBox="1"/>
            <p:nvPr/>
          </p:nvSpPr>
          <p:spPr>
            <a:xfrm>
              <a:off x="230142" y="2407274"/>
              <a:ext cx="8361801" cy="56169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Chứng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tỏ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rằng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      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6757630"/>
                </p:ext>
              </p:extLst>
            </p:nvPr>
          </p:nvGraphicFramePr>
          <p:xfrm>
            <a:off x="3205099" y="2376506"/>
            <a:ext cx="906590" cy="6274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2" name="Equation" r:id="rId8" imgW="812520" imgH="507960" progId="Equation.DSMT4">
                    <p:embed/>
                  </p:oleObj>
                </mc:Choice>
                <mc:Fallback>
                  <p:oleObj name="Equation" r:id="rId8" imgW="812520" imgH="507960" progId="Equation.DSMT4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205099" y="2376506"/>
                          <a:ext cx="906590" cy="62747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9267123"/>
                </p:ext>
              </p:extLst>
            </p:nvPr>
          </p:nvGraphicFramePr>
          <p:xfrm>
            <a:off x="7092190" y="2377156"/>
            <a:ext cx="1426029" cy="6571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3" name="Equation" r:id="rId10" imgW="1270080" imgH="533520" progId="Equation.DSMT4">
                    <p:embed/>
                  </p:oleObj>
                </mc:Choice>
                <mc:Fallback>
                  <p:oleObj name="Equation" r:id="rId10" imgW="1270080" imgH="533520" progId="Equation.DSMT4">
                    <p:embed/>
                    <p:pic>
                      <p:nvPicPr>
                        <p:cNvPr id="13" name="Object 12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7092190" y="2377156"/>
                          <a:ext cx="1426029" cy="65710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6" name="TextBox 65"/>
          <p:cNvSpPr txBox="1"/>
          <p:nvPr/>
        </p:nvSpPr>
        <p:spPr>
          <a:xfrm>
            <a:off x="-27373" y="2379612"/>
            <a:ext cx="1080233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200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u="sng" dirty="0">
              <a:solidFill>
                <a:srgbClr val="0000CC"/>
              </a:solidFill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574666"/>
              </p:ext>
            </p:extLst>
          </p:nvPr>
        </p:nvGraphicFramePr>
        <p:xfrm>
          <a:off x="316121" y="3504725"/>
          <a:ext cx="5346700" cy="60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12" imgW="5346360" imgH="507960" progId="Equation.DSMT4">
                  <p:embed/>
                </p:oleObj>
              </mc:Choice>
              <mc:Fallback>
                <p:oleObj name="Equation" r:id="rId12" imgW="5346360" imgH="507960" progId="Equation.DSMT4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16121" y="3504725"/>
                        <a:ext cx="5346700" cy="603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890991"/>
              </p:ext>
            </p:extLst>
          </p:nvPr>
        </p:nvGraphicFramePr>
        <p:xfrm>
          <a:off x="245627" y="4156790"/>
          <a:ext cx="1589822" cy="607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14" imgW="1536480" imgH="507960" progId="Equation.DSMT4">
                  <p:embed/>
                </p:oleObj>
              </mc:Choice>
              <mc:Fallback>
                <p:oleObj name="Equation" r:id="rId14" imgW="1536480" imgH="507960" progId="Equation.DSMT4">
                  <p:embed/>
                  <p:pic>
                    <p:nvPicPr>
                      <p:cNvPr id="71" name="Object 70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45627" y="4156790"/>
                        <a:ext cx="1589822" cy="607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1854901" y="4164590"/>
            <a:ext cx="4501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vectơ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5714974" y="2889904"/>
            <a:ext cx="3274650" cy="2468583"/>
            <a:chOff x="4966849" y="2498029"/>
            <a:chExt cx="3274650" cy="2468583"/>
          </a:xfrm>
        </p:grpSpPr>
        <p:grpSp>
          <p:nvGrpSpPr>
            <p:cNvPr id="52" name="Group 51"/>
            <p:cNvGrpSpPr/>
            <p:nvPr/>
          </p:nvGrpSpPr>
          <p:grpSpPr>
            <a:xfrm>
              <a:off x="4966849" y="2555262"/>
              <a:ext cx="3274650" cy="2411350"/>
              <a:chOff x="4349349" y="1997137"/>
              <a:chExt cx="3274650" cy="2411350"/>
            </a:xfrm>
          </p:grpSpPr>
          <p:sp>
            <p:nvSpPr>
              <p:cNvPr id="53" name="Oval 19"/>
              <p:cNvSpPr>
                <a:spLocks noChangeArrowheads="1"/>
              </p:cNvSpPr>
              <p:nvPr/>
            </p:nvSpPr>
            <p:spPr bwMode="auto">
              <a:xfrm>
                <a:off x="4918375" y="3886650"/>
                <a:ext cx="92075" cy="6985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3200">
                  <a:solidFill>
                    <a:srgbClr val="FF0000"/>
                  </a:solidFill>
                </a:endParaRPr>
              </a:p>
            </p:txBody>
          </p:sp>
          <p:sp>
            <p:nvSpPr>
              <p:cNvPr id="54" name="Line 13"/>
              <p:cNvSpPr>
                <a:spLocks noChangeShapeType="1"/>
              </p:cNvSpPr>
              <p:nvPr/>
            </p:nvSpPr>
            <p:spPr bwMode="auto">
              <a:xfrm rot="10800000">
                <a:off x="4958949" y="1997137"/>
                <a:ext cx="0" cy="21525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55" name="Line 14"/>
              <p:cNvSpPr>
                <a:spLocks noChangeShapeType="1"/>
              </p:cNvSpPr>
              <p:nvPr/>
            </p:nvSpPr>
            <p:spPr bwMode="auto">
              <a:xfrm>
                <a:off x="4349349" y="3940237"/>
                <a:ext cx="307968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56" name="Text Box 15"/>
              <p:cNvSpPr txBox="1">
                <a:spLocks noChangeArrowheads="1"/>
              </p:cNvSpPr>
              <p:nvPr/>
            </p:nvSpPr>
            <p:spPr bwMode="auto">
              <a:xfrm>
                <a:off x="4577949" y="3597337"/>
                <a:ext cx="457200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200">
                    <a:latin typeface="VNI-Times" pitchFamily="2" charset="0"/>
                  </a:rPr>
                  <a:t>O</a:t>
                </a:r>
              </a:p>
            </p:txBody>
          </p:sp>
          <p:sp>
            <p:nvSpPr>
              <p:cNvPr id="57" name="Text Box 16"/>
              <p:cNvSpPr txBox="1">
                <a:spLocks noChangeArrowheads="1"/>
              </p:cNvSpPr>
              <p:nvPr/>
            </p:nvSpPr>
            <p:spPr bwMode="auto">
              <a:xfrm>
                <a:off x="7166799" y="3823712"/>
                <a:ext cx="457200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200">
                    <a:latin typeface="VNI-Times" pitchFamily="2" charset="0"/>
                  </a:rPr>
                  <a:t>x</a:t>
                </a:r>
              </a:p>
            </p:txBody>
          </p:sp>
          <p:sp>
            <p:nvSpPr>
              <p:cNvPr id="58" name="Text Box 18"/>
              <p:cNvSpPr txBox="1">
                <a:spLocks noChangeArrowheads="1"/>
              </p:cNvSpPr>
              <p:nvPr/>
            </p:nvSpPr>
            <p:spPr bwMode="auto">
              <a:xfrm>
                <a:off x="4577949" y="1997137"/>
                <a:ext cx="457200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200">
                    <a:latin typeface="VNI-Times" pitchFamily="2" charset="0"/>
                  </a:rPr>
                  <a:t>y</a:t>
                </a:r>
              </a:p>
            </p:txBody>
          </p:sp>
          <p:sp>
            <p:nvSpPr>
              <p:cNvPr id="59" name="Line 23"/>
              <p:cNvSpPr>
                <a:spLocks noChangeShapeType="1"/>
              </p:cNvSpPr>
              <p:nvPr/>
            </p:nvSpPr>
            <p:spPr bwMode="auto">
              <a:xfrm rot="10800000" flipH="1">
                <a:off x="4649200" y="2165319"/>
                <a:ext cx="2779832" cy="1984374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60" name="Line 27"/>
              <p:cNvSpPr>
                <a:spLocks noChangeShapeType="1"/>
              </p:cNvSpPr>
              <p:nvPr/>
            </p:nvSpPr>
            <p:spPr bwMode="auto">
              <a:xfrm rot="10800000" flipH="1">
                <a:off x="5491349" y="2675886"/>
                <a:ext cx="609600" cy="428625"/>
              </a:xfrm>
              <a:prstGeom prst="line">
                <a:avLst/>
              </a:prstGeom>
              <a:noFill/>
              <a:ln w="57150">
                <a:solidFill>
                  <a:srgbClr val="0000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graphicFrame>
            <p:nvGraphicFramePr>
              <p:cNvPr id="61" name="Object 3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40987505"/>
                  </p:ext>
                </p:extLst>
              </p:nvPr>
            </p:nvGraphicFramePr>
            <p:xfrm>
              <a:off x="5474255" y="3409124"/>
              <a:ext cx="533400" cy="3984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16" name="Equation" r:id="rId16" imgW="253800" imgH="253800" progId="Equation.DSMT4">
                      <p:embed/>
                    </p:oleObj>
                  </mc:Choice>
                  <mc:Fallback>
                    <p:oleObj name="Equation" r:id="rId16" imgW="253800" imgH="253800" progId="Equation.DSMT4">
                      <p:embed/>
                      <p:pic>
                        <p:nvPicPr>
                          <p:cNvPr id="61" name="Object 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74255" y="3409124"/>
                            <a:ext cx="533400" cy="3984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3" name="Line 48"/>
              <p:cNvSpPr>
                <a:spLocks noChangeShapeType="1"/>
              </p:cNvSpPr>
              <p:nvPr/>
            </p:nvSpPr>
            <p:spPr bwMode="auto">
              <a:xfrm rot="10800000" flipH="1">
                <a:off x="5705436" y="2432811"/>
                <a:ext cx="1349250" cy="964438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graphicFrame>
            <p:nvGraphicFramePr>
              <p:cNvPr id="64" name="Object 6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87016824"/>
                  </p:ext>
                </p:extLst>
              </p:nvPr>
            </p:nvGraphicFramePr>
            <p:xfrm>
              <a:off x="6967199" y="2440425"/>
              <a:ext cx="292100" cy="228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17" name="Equation" r:id="rId18" imgW="291960" imgH="228600" progId="Equation.DSMT4">
                      <p:embed/>
                    </p:oleObj>
                  </mc:Choice>
                  <mc:Fallback>
                    <p:oleObj name="Equation" r:id="rId18" imgW="291960" imgH="228600" progId="Equation.DSMT4">
                      <p:embed/>
                      <p:pic>
                        <p:nvPicPr>
                          <p:cNvPr id="64" name="Object 63"/>
                          <p:cNvPicPr/>
                          <p:nvPr/>
                        </p:nvPicPr>
                        <p:blipFill>
                          <a:blip r:embed="rId19"/>
                          <a:stretch>
                            <a:fillRect/>
                          </a:stretch>
                        </p:blipFill>
                        <p:spPr>
                          <a:xfrm>
                            <a:off x="6967199" y="2440425"/>
                            <a:ext cx="292100" cy="2286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5" name="Object 6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52154237"/>
                  </p:ext>
                </p:extLst>
              </p:nvPr>
            </p:nvGraphicFramePr>
            <p:xfrm>
              <a:off x="5574341" y="2485386"/>
              <a:ext cx="203200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18" name="Equation" r:id="rId20" imgW="203040" imgH="380880" progId="Equation.DSMT4">
                      <p:embed/>
                    </p:oleObj>
                  </mc:Choice>
                  <mc:Fallback>
                    <p:oleObj name="Equation" r:id="rId20" imgW="203040" imgH="380880" progId="Equation.DSMT4">
                      <p:embed/>
                      <p:pic>
                        <p:nvPicPr>
                          <p:cNvPr id="65" name="Object 64"/>
                          <p:cNvPicPr/>
                          <p:nvPr/>
                        </p:nvPicPr>
                        <p:blipFill>
                          <a:blip r:embed="rId21"/>
                          <a:stretch>
                            <a:fillRect/>
                          </a:stretch>
                        </p:blipFill>
                        <p:spPr>
                          <a:xfrm>
                            <a:off x="5574341" y="2485386"/>
                            <a:ext cx="203200" cy="381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74" name="Object 7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3655009"/>
                </p:ext>
              </p:extLst>
            </p:nvPr>
          </p:nvGraphicFramePr>
          <p:xfrm>
            <a:off x="7665860" y="2498029"/>
            <a:ext cx="2667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9" name="Equation" r:id="rId22" imgW="266400" imgH="291960" progId="Equation.DSMT4">
                    <p:embed/>
                  </p:oleObj>
                </mc:Choice>
                <mc:Fallback>
                  <p:oleObj name="Equation" r:id="rId22" imgW="266400" imgH="291960" progId="Equation.DSMT4">
                    <p:embed/>
                    <p:pic>
                      <p:nvPicPr>
                        <p:cNvPr id="74" name="Object 73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7665860" y="2498029"/>
                          <a:ext cx="26670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615767"/>
              </p:ext>
            </p:extLst>
          </p:nvPr>
        </p:nvGraphicFramePr>
        <p:xfrm>
          <a:off x="290410" y="2660458"/>
          <a:ext cx="4172578" cy="995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24" imgW="3771720" imgH="825480" progId="Equation.DSMT4">
                  <p:embed/>
                </p:oleObj>
              </mc:Choice>
              <mc:Fallback>
                <p:oleObj name="Equation" r:id="rId24" imgW="3771720" imgH="8254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90410" y="2660458"/>
                        <a:ext cx="4172578" cy="995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-3167" y="539309"/>
            <a:ext cx="9366348" cy="941186"/>
            <a:chOff x="-3167" y="539309"/>
            <a:chExt cx="9366348" cy="941186"/>
          </a:xfrm>
        </p:grpSpPr>
        <p:sp>
          <p:nvSpPr>
            <p:cNvPr id="10" name="TextBox 9"/>
            <p:cNvSpPr txBox="1"/>
            <p:nvPr/>
          </p:nvSpPr>
          <p:spPr>
            <a:xfrm>
              <a:off x="-3167" y="738469"/>
              <a:ext cx="1232633" cy="56169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sz="3200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HĐ</a:t>
              </a:r>
              <a:r>
                <a:rPr lang="en-US" sz="3200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1. 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001380" y="539309"/>
              <a:ext cx="8361801" cy="941186"/>
              <a:chOff x="1001380" y="539309"/>
              <a:chExt cx="8361801" cy="941186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1001380" y="732085"/>
                <a:ext cx="8361801" cy="561692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>
                  <a:solidFill>
                    <a:srgbClr val="0000CC"/>
                  </a:solidFill>
                </a:endParaRPr>
              </a:p>
            </p:txBody>
          </p:sp>
          <p:graphicFrame>
            <p:nvGraphicFramePr>
              <p:cNvPr id="6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4138913"/>
                  </p:ext>
                </p:extLst>
              </p:nvPr>
            </p:nvGraphicFramePr>
            <p:xfrm>
              <a:off x="7745686" y="539309"/>
              <a:ext cx="1363626" cy="9411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21" name="Equation" r:id="rId26" imgW="1104840" imgH="825480" progId="Equation.DSMT4">
                      <p:embed/>
                    </p:oleObj>
                  </mc:Choice>
                  <mc:Fallback>
                    <p:oleObj name="Equation" r:id="rId26" imgW="1104840" imgH="825480" progId="Equation.DSMT4">
                      <p:embed/>
                      <p:pic>
                        <p:nvPicPr>
                          <p:cNvPr id="6" name="Object 5"/>
                          <p:cNvPicPr/>
                          <p:nvPr/>
                        </p:nvPicPr>
                        <p:blipFill>
                          <a:blip r:embed="rId27"/>
                          <a:stretch>
                            <a:fillRect/>
                          </a:stretch>
                        </p:blipFill>
                        <p:spPr>
                          <a:xfrm>
                            <a:off x="7745686" y="539309"/>
                            <a:ext cx="1363626" cy="94118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28155976"/>
                  </p:ext>
                </p:extLst>
              </p:nvPr>
            </p:nvGraphicFramePr>
            <p:xfrm>
              <a:off x="3963447" y="770185"/>
              <a:ext cx="463308" cy="4502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22" name="Equation" r:id="rId28" imgW="266400" imgH="291960" progId="Equation.DSMT4">
                      <p:embed/>
                    </p:oleObj>
                  </mc:Choice>
                  <mc:Fallback>
                    <p:oleObj name="Equation" r:id="rId28" imgW="266400" imgH="291960" progId="Equation.DSMT4">
                      <p:embed/>
                      <p:pic>
                        <p:nvPicPr>
                          <p:cNvPr id="9" name="Object 8"/>
                          <p:cNvPicPr/>
                          <p:nvPr/>
                        </p:nvPicPr>
                        <p:blipFill>
                          <a:blip r:embed="rId29"/>
                          <a:stretch>
                            <a:fillRect/>
                          </a:stretch>
                        </p:blipFill>
                        <p:spPr>
                          <a:xfrm>
                            <a:off x="3963447" y="770185"/>
                            <a:ext cx="463308" cy="45020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413277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>
            <a:hlinkClick r:id="rId3" action="ppaction://hlinksldjump"/>
          </p:cNvPr>
          <p:cNvSpPr/>
          <p:nvPr/>
        </p:nvSpPr>
        <p:spPr>
          <a:xfrm>
            <a:off x="8686800" y="4514850"/>
            <a:ext cx="457200" cy="628650"/>
          </a:xfrm>
          <a:prstGeom prst="downArrow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15" name="Pentagon 14">
            <a:hlinkClick r:id="" action="ppaction://noaction"/>
          </p:cNvPr>
          <p:cNvSpPr/>
          <p:nvPr/>
        </p:nvSpPr>
        <p:spPr>
          <a:xfrm flipH="1">
            <a:off x="7450930" y="4453618"/>
            <a:ext cx="1579790" cy="375557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vi-VN" sz="3200" b="1" dirty="0">
              <a:solidFill>
                <a:srgbClr val="5B9BD5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937" y="774348"/>
            <a:ext cx="2628987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200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u="sng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424" y="244497"/>
            <a:ext cx="6508102" cy="584775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Vectơ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32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5424" y="1287488"/>
            <a:ext cx="8591376" cy="1569660"/>
            <a:chOff x="0" y="1539242"/>
            <a:chExt cx="8591376" cy="1569660"/>
          </a:xfrm>
        </p:grpSpPr>
        <p:sp>
          <p:nvSpPr>
            <p:cNvPr id="72" name="TextBox 71"/>
            <p:cNvSpPr txBox="1"/>
            <p:nvPr/>
          </p:nvSpPr>
          <p:spPr>
            <a:xfrm>
              <a:off x="0" y="1539242"/>
              <a:ext cx="8591376" cy="156966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i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Vectơ</a:t>
              </a:r>
              <a:r>
                <a:rPr lang="en-US" sz="3200" i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3200" i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200" i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i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gọi</a:t>
              </a:r>
              <a:r>
                <a:rPr lang="en-US" sz="3200" i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i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i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i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vectơ</a:t>
              </a:r>
              <a:r>
                <a:rPr lang="en-US" sz="3200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i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sz="3200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i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3200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i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i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sz="3200" i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200" i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i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3200" i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i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en-US" sz="3200" i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       </a:t>
              </a:r>
              <a:r>
                <a:rPr lang="en-US" sz="3200" i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i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i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200" i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i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i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   song song </a:t>
              </a:r>
            </a:p>
            <a:p>
              <a:r>
                <a:rPr lang="en-US" sz="3200" i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hoặc</a:t>
              </a:r>
              <a:r>
                <a:rPr lang="en-US" sz="3200" i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i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trùng</a:t>
              </a:r>
              <a:r>
                <a:rPr lang="en-US" sz="3200" i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i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200" i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</a:p>
          </p:txBody>
        </p:sp>
        <p:graphicFrame>
          <p:nvGraphicFramePr>
            <p:cNvPr id="71" name="Object 7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5138925"/>
                </p:ext>
              </p:extLst>
            </p:nvPr>
          </p:nvGraphicFramePr>
          <p:xfrm>
            <a:off x="1139907" y="1572040"/>
            <a:ext cx="418778" cy="4779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0" name="Equation" r:id="rId4" imgW="215640" imgH="419040" progId="Equation.DSMT4">
                    <p:embed/>
                  </p:oleObj>
                </mc:Choice>
                <mc:Fallback>
                  <p:oleObj name="Equation" r:id="rId4" imgW="215640" imgH="419040" progId="Equation.DSMT4">
                    <p:embed/>
                    <p:pic>
                      <p:nvPicPr>
                        <p:cNvPr id="71" name="Object 70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139907" y="1572040"/>
                          <a:ext cx="418778" cy="47790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171596"/>
                </p:ext>
              </p:extLst>
            </p:nvPr>
          </p:nvGraphicFramePr>
          <p:xfrm>
            <a:off x="2214473" y="2077294"/>
            <a:ext cx="442351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1" name="Equation" r:id="rId6" imgW="266400" imgH="291960" progId="Equation.DSMT4">
                    <p:embed/>
                  </p:oleObj>
                </mc:Choice>
                <mc:Fallback>
                  <p:oleObj name="Equation" r:id="rId6" imgW="266400" imgH="291960" progId="Equation.DSMT4">
                    <p:embed/>
                    <p:pic>
                      <p:nvPicPr>
                        <p:cNvPr id="2" name="Object 1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214473" y="2077294"/>
                          <a:ext cx="442351" cy="419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4825547"/>
                </p:ext>
              </p:extLst>
            </p:nvPr>
          </p:nvGraphicFramePr>
          <p:xfrm>
            <a:off x="3342903" y="1995728"/>
            <a:ext cx="860509" cy="5439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2" name="Equation" r:id="rId8" imgW="749160" imgH="419040" progId="Equation.DSMT4">
                    <p:embed/>
                  </p:oleObj>
                </mc:Choice>
                <mc:Fallback>
                  <p:oleObj name="Equation" r:id="rId8" imgW="749160" imgH="419040" progId="Equation.DSMT4">
                    <p:embed/>
                    <p:pic>
                      <p:nvPicPr>
                        <p:cNvPr id="3" name="Object 2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342903" y="1995728"/>
                          <a:ext cx="860509" cy="54395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48242785"/>
                </p:ext>
              </p:extLst>
            </p:nvPr>
          </p:nvGraphicFramePr>
          <p:xfrm>
            <a:off x="6295269" y="1980691"/>
            <a:ext cx="313899" cy="5378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3" name="Equation" r:id="rId10" imgW="215640" imgH="419040" progId="Equation.DSMT4">
                    <p:embed/>
                  </p:oleObj>
                </mc:Choice>
                <mc:Fallback>
                  <p:oleObj name="Equation" r:id="rId10" imgW="215640" imgH="419040" progId="Equation.DSMT4">
                    <p:embed/>
                    <p:pic>
                      <p:nvPicPr>
                        <p:cNvPr id="9" name="Object 8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295269" y="1980691"/>
                          <a:ext cx="313899" cy="53789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2302933"/>
                </p:ext>
              </p:extLst>
            </p:nvPr>
          </p:nvGraphicFramePr>
          <p:xfrm>
            <a:off x="2656824" y="2570246"/>
            <a:ext cx="563672" cy="4383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4" name="Equation" r:id="rId12" imgW="330120" imgH="304560" progId="Equation.DSMT4">
                    <p:embed/>
                  </p:oleObj>
                </mc:Choice>
                <mc:Fallback>
                  <p:oleObj name="Equation" r:id="rId12" imgW="330120" imgH="304560" progId="Equation.DSMT4">
                    <p:embed/>
                    <p:pic>
                      <p:nvPicPr>
                        <p:cNvPr id="12" name="Object 11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656824" y="2570246"/>
                          <a:ext cx="563672" cy="4383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" name="Group 29"/>
          <p:cNvGrpSpPr/>
          <p:nvPr/>
        </p:nvGrpSpPr>
        <p:grpSpPr>
          <a:xfrm>
            <a:off x="5640750" y="2835480"/>
            <a:ext cx="3371456" cy="2411350"/>
            <a:chOff x="4966849" y="2555262"/>
            <a:chExt cx="3371456" cy="2411350"/>
          </a:xfrm>
        </p:grpSpPr>
        <p:grpSp>
          <p:nvGrpSpPr>
            <p:cNvPr id="31" name="Group 30"/>
            <p:cNvGrpSpPr/>
            <p:nvPr/>
          </p:nvGrpSpPr>
          <p:grpSpPr>
            <a:xfrm>
              <a:off x="4966849" y="2555262"/>
              <a:ext cx="3274650" cy="2411350"/>
              <a:chOff x="4349349" y="1997137"/>
              <a:chExt cx="3274650" cy="2411350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auto">
              <a:xfrm>
                <a:off x="4918375" y="3886650"/>
                <a:ext cx="92075" cy="6985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3200">
                  <a:solidFill>
                    <a:srgbClr val="FF0000"/>
                  </a:solidFill>
                </a:endParaRPr>
              </a:p>
            </p:txBody>
          </p:sp>
          <p:sp>
            <p:nvSpPr>
              <p:cNvPr id="34" name="Line 13"/>
              <p:cNvSpPr>
                <a:spLocks noChangeShapeType="1"/>
              </p:cNvSpPr>
              <p:nvPr/>
            </p:nvSpPr>
            <p:spPr bwMode="auto">
              <a:xfrm rot="10800000">
                <a:off x="4958949" y="1997137"/>
                <a:ext cx="0" cy="21525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5" name="Line 14"/>
              <p:cNvSpPr>
                <a:spLocks noChangeShapeType="1"/>
              </p:cNvSpPr>
              <p:nvPr/>
            </p:nvSpPr>
            <p:spPr bwMode="auto">
              <a:xfrm>
                <a:off x="4349349" y="3940237"/>
                <a:ext cx="307968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6" name="Text Box 15"/>
              <p:cNvSpPr txBox="1">
                <a:spLocks noChangeArrowheads="1"/>
              </p:cNvSpPr>
              <p:nvPr/>
            </p:nvSpPr>
            <p:spPr bwMode="auto">
              <a:xfrm>
                <a:off x="4577949" y="3597337"/>
                <a:ext cx="457200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200">
                    <a:latin typeface="VNI-Times" pitchFamily="2" charset="0"/>
                  </a:rPr>
                  <a:t>O</a:t>
                </a:r>
              </a:p>
            </p:txBody>
          </p:sp>
          <p:sp>
            <p:nvSpPr>
              <p:cNvPr id="37" name="Text Box 16"/>
              <p:cNvSpPr txBox="1">
                <a:spLocks noChangeArrowheads="1"/>
              </p:cNvSpPr>
              <p:nvPr/>
            </p:nvSpPr>
            <p:spPr bwMode="auto">
              <a:xfrm>
                <a:off x="7166799" y="3823712"/>
                <a:ext cx="457200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200">
                    <a:latin typeface="VNI-Times" pitchFamily="2" charset="0"/>
                  </a:rPr>
                  <a:t>x</a:t>
                </a:r>
              </a:p>
            </p:txBody>
          </p:sp>
          <p:sp>
            <p:nvSpPr>
              <p:cNvPr id="38" name="Text Box 18"/>
              <p:cNvSpPr txBox="1">
                <a:spLocks noChangeArrowheads="1"/>
              </p:cNvSpPr>
              <p:nvPr/>
            </p:nvSpPr>
            <p:spPr bwMode="auto">
              <a:xfrm>
                <a:off x="4577949" y="1997137"/>
                <a:ext cx="457200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200">
                    <a:latin typeface="VNI-Times" pitchFamily="2" charset="0"/>
                  </a:rPr>
                  <a:t>y</a:t>
                </a:r>
              </a:p>
            </p:txBody>
          </p:sp>
          <p:sp>
            <p:nvSpPr>
              <p:cNvPr id="39" name="Line 23"/>
              <p:cNvSpPr>
                <a:spLocks noChangeShapeType="1"/>
              </p:cNvSpPr>
              <p:nvPr/>
            </p:nvSpPr>
            <p:spPr bwMode="auto">
              <a:xfrm rot="10800000" flipH="1">
                <a:off x="4649200" y="2165319"/>
                <a:ext cx="2779832" cy="1984374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40" name="Line 27"/>
              <p:cNvSpPr>
                <a:spLocks noChangeShapeType="1"/>
              </p:cNvSpPr>
              <p:nvPr/>
            </p:nvSpPr>
            <p:spPr bwMode="auto">
              <a:xfrm rot="10800000" flipH="1">
                <a:off x="5491349" y="2675886"/>
                <a:ext cx="609600" cy="428625"/>
              </a:xfrm>
              <a:prstGeom prst="line">
                <a:avLst/>
              </a:prstGeom>
              <a:noFill/>
              <a:ln w="57150">
                <a:solidFill>
                  <a:srgbClr val="0000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graphicFrame>
            <p:nvGraphicFramePr>
              <p:cNvPr id="41" name="Object 3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81987367"/>
                  </p:ext>
                </p:extLst>
              </p:nvPr>
            </p:nvGraphicFramePr>
            <p:xfrm>
              <a:off x="5626129" y="3441092"/>
              <a:ext cx="533400" cy="3984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35" name="Equation" r:id="rId14" imgW="253800" imgH="253800" progId="Equation.DSMT4">
                      <p:embed/>
                    </p:oleObj>
                  </mc:Choice>
                  <mc:Fallback>
                    <p:oleObj name="Equation" r:id="rId14" imgW="253800" imgH="253800" progId="Equation.DSMT4">
                      <p:embed/>
                      <p:pic>
                        <p:nvPicPr>
                          <p:cNvPr id="41" name="Object 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26129" y="3441092"/>
                            <a:ext cx="533400" cy="3984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2" name="Line 48"/>
              <p:cNvSpPr>
                <a:spLocks noChangeShapeType="1"/>
              </p:cNvSpPr>
              <p:nvPr/>
            </p:nvSpPr>
            <p:spPr bwMode="auto">
              <a:xfrm rot="10800000" flipH="1">
                <a:off x="5705436" y="2432811"/>
                <a:ext cx="1349250" cy="964438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graphicFrame>
            <p:nvGraphicFramePr>
              <p:cNvPr id="43" name="Object 4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58627058"/>
                  </p:ext>
                </p:extLst>
              </p:nvPr>
            </p:nvGraphicFramePr>
            <p:xfrm>
              <a:off x="7006120" y="2520096"/>
              <a:ext cx="292100" cy="228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36" name="Equation" r:id="rId16" imgW="291960" imgH="228600" progId="Equation.DSMT4">
                      <p:embed/>
                    </p:oleObj>
                  </mc:Choice>
                  <mc:Fallback>
                    <p:oleObj name="Equation" r:id="rId16" imgW="291960" imgH="228600" progId="Equation.DSMT4">
                      <p:embed/>
                      <p:pic>
                        <p:nvPicPr>
                          <p:cNvPr id="43" name="Object 42"/>
                          <p:cNvPicPr/>
                          <p:nvPr/>
                        </p:nvPicPr>
                        <p:blipFill>
                          <a:blip r:embed="rId17"/>
                          <a:stretch>
                            <a:fillRect/>
                          </a:stretch>
                        </p:blipFill>
                        <p:spPr>
                          <a:xfrm>
                            <a:off x="7006120" y="2520096"/>
                            <a:ext cx="292100" cy="2286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4" name="Object 4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05296646"/>
                  </p:ext>
                </p:extLst>
              </p:nvPr>
            </p:nvGraphicFramePr>
            <p:xfrm>
              <a:off x="5574341" y="2485386"/>
              <a:ext cx="203200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37" name="Equation" r:id="rId18" imgW="203040" imgH="380880" progId="Equation.DSMT4">
                      <p:embed/>
                    </p:oleObj>
                  </mc:Choice>
                  <mc:Fallback>
                    <p:oleObj name="Equation" r:id="rId18" imgW="203040" imgH="380880" progId="Equation.DSMT4">
                      <p:embed/>
                      <p:pic>
                        <p:nvPicPr>
                          <p:cNvPr id="44" name="Object 43"/>
                          <p:cNvPicPr/>
                          <p:nvPr/>
                        </p:nvPicPr>
                        <p:blipFill>
                          <a:blip r:embed="rId19"/>
                          <a:stretch>
                            <a:fillRect/>
                          </a:stretch>
                        </p:blipFill>
                        <p:spPr>
                          <a:xfrm>
                            <a:off x="5574341" y="2485386"/>
                            <a:ext cx="203200" cy="381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04828355"/>
                </p:ext>
              </p:extLst>
            </p:nvPr>
          </p:nvGraphicFramePr>
          <p:xfrm>
            <a:off x="8071605" y="2577617"/>
            <a:ext cx="2667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8" name="Equation" r:id="rId20" imgW="266400" imgH="291960" progId="Equation.DSMT4">
                    <p:embed/>
                  </p:oleObj>
                </mc:Choice>
                <mc:Fallback>
                  <p:oleObj name="Equation" r:id="rId20" imgW="266400" imgH="291960" progId="Equation.DSMT4">
                    <p:embed/>
                    <p:pic>
                      <p:nvPicPr>
                        <p:cNvPr id="32" name="Object 31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8071605" y="2577617"/>
                          <a:ext cx="26670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53211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0" y="-26265"/>
            <a:ext cx="6432115" cy="584775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Vectơ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32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8241" y="697586"/>
            <a:ext cx="1911506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2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i="1" u="sng" dirty="0">
              <a:solidFill>
                <a:srgbClr val="0000CC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844442" y="937869"/>
            <a:ext cx="3124200" cy="471788"/>
            <a:chOff x="4800600" y="1319912"/>
            <a:chExt cx="3124200" cy="471788"/>
          </a:xfrm>
        </p:grpSpPr>
        <p:sp>
          <p:nvSpPr>
            <p:cNvPr id="5122" name="Line 2"/>
            <p:cNvSpPr>
              <a:spLocks noChangeShapeType="1"/>
            </p:cNvSpPr>
            <p:nvPr/>
          </p:nvSpPr>
          <p:spPr bwMode="auto">
            <a:xfrm>
              <a:off x="4800600" y="1791700"/>
              <a:ext cx="3124200" cy="0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5131" name="Line 15"/>
            <p:cNvSpPr>
              <a:spLocks noChangeShapeType="1"/>
            </p:cNvSpPr>
            <p:nvPr/>
          </p:nvSpPr>
          <p:spPr bwMode="auto">
            <a:xfrm>
              <a:off x="5105400" y="1791700"/>
              <a:ext cx="1447800" cy="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/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1783429"/>
                </p:ext>
              </p:extLst>
            </p:nvPr>
          </p:nvGraphicFramePr>
          <p:xfrm>
            <a:off x="5295322" y="1319912"/>
            <a:ext cx="21590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3" name="Equation" r:id="rId3" imgW="215640" imgH="419040" progId="Equation.DSMT4">
                    <p:embed/>
                  </p:oleObj>
                </mc:Choice>
                <mc:Fallback>
                  <p:oleObj name="Equation" r:id="rId3" imgW="215640" imgH="419040" progId="Equation.DSMT4">
                    <p:embed/>
                    <p:pic>
                      <p:nvPicPr>
                        <p:cNvPr id="6" name="Object 5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295322" y="1319912"/>
                          <a:ext cx="215900" cy="419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8"/>
          <p:cNvGrpSpPr/>
          <p:nvPr/>
        </p:nvGrpSpPr>
        <p:grpSpPr>
          <a:xfrm>
            <a:off x="5911242" y="513521"/>
            <a:ext cx="2895600" cy="464911"/>
            <a:chOff x="5867400" y="895564"/>
            <a:chExt cx="2895600" cy="464911"/>
          </a:xfrm>
        </p:grpSpPr>
        <p:sp>
          <p:nvSpPr>
            <p:cNvPr id="30755" name="Line 35"/>
            <p:cNvSpPr>
              <a:spLocks noChangeShapeType="1"/>
            </p:cNvSpPr>
            <p:nvPr/>
          </p:nvSpPr>
          <p:spPr bwMode="auto">
            <a:xfrm>
              <a:off x="5867400" y="1360475"/>
              <a:ext cx="2895600" cy="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773928"/>
                </p:ext>
              </p:extLst>
            </p:nvPr>
          </p:nvGraphicFramePr>
          <p:xfrm>
            <a:off x="6445250" y="895564"/>
            <a:ext cx="21590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4" name="Equation" r:id="rId5" imgW="215640" imgH="419040" progId="Equation.DSMT4">
                    <p:embed/>
                  </p:oleObj>
                </mc:Choice>
                <mc:Fallback>
                  <p:oleObj name="Equation" r:id="rId5" imgW="215640" imgH="419040" progId="Equation.DSMT4">
                    <p:embed/>
                    <p:pic>
                      <p:nvPicPr>
                        <p:cNvPr id="7" name="Object 6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445250" y="895564"/>
                          <a:ext cx="215900" cy="419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12"/>
          <p:cNvGrpSpPr/>
          <p:nvPr/>
        </p:nvGrpSpPr>
        <p:grpSpPr>
          <a:xfrm>
            <a:off x="8044842" y="1663384"/>
            <a:ext cx="762000" cy="495300"/>
            <a:chOff x="8001000" y="2045427"/>
            <a:chExt cx="762000" cy="495300"/>
          </a:xfrm>
        </p:grpSpPr>
        <p:sp>
          <p:nvSpPr>
            <p:cNvPr id="30756" name="Line 36"/>
            <p:cNvSpPr>
              <a:spLocks noChangeShapeType="1"/>
            </p:cNvSpPr>
            <p:nvPr/>
          </p:nvSpPr>
          <p:spPr bwMode="auto">
            <a:xfrm>
              <a:off x="8001000" y="2525733"/>
              <a:ext cx="762000" cy="0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/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391803"/>
                </p:ext>
              </p:extLst>
            </p:nvPr>
          </p:nvGraphicFramePr>
          <p:xfrm>
            <a:off x="8382000" y="2045427"/>
            <a:ext cx="2413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5" name="Equation" r:id="rId7" imgW="241200" imgH="495000" progId="Equation.DSMT4">
                    <p:embed/>
                  </p:oleObj>
                </mc:Choice>
                <mc:Fallback>
                  <p:oleObj name="Equation" r:id="rId7" imgW="241200" imgH="495000" progId="Equation.DSMT4">
                    <p:embed/>
                    <p:pic>
                      <p:nvPicPr>
                        <p:cNvPr id="8" name="Object 7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382000" y="2045427"/>
                          <a:ext cx="241300" cy="495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/>
          <p:cNvGrpSpPr/>
          <p:nvPr/>
        </p:nvGrpSpPr>
        <p:grpSpPr>
          <a:xfrm>
            <a:off x="4711092" y="1484565"/>
            <a:ext cx="3257550" cy="370651"/>
            <a:chOff x="4667250" y="1866608"/>
            <a:chExt cx="3257550" cy="370651"/>
          </a:xfrm>
        </p:grpSpPr>
        <p:sp>
          <p:nvSpPr>
            <p:cNvPr id="5132" name="Line 16"/>
            <p:cNvSpPr>
              <a:spLocks noChangeShapeType="1"/>
            </p:cNvSpPr>
            <p:nvPr/>
          </p:nvSpPr>
          <p:spPr bwMode="auto">
            <a:xfrm>
              <a:off x="4800600" y="2237259"/>
              <a:ext cx="3124200" cy="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/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0118842"/>
                </p:ext>
              </p:extLst>
            </p:nvPr>
          </p:nvGraphicFramePr>
          <p:xfrm>
            <a:off x="4667250" y="1866608"/>
            <a:ext cx="2667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6" name="Equation" r:id="rId9" imgW="266760" imgH="291960" progId="Equation.DSMT4">
                    <p:embed/>
                  </p:oleObj>
                </mc:Choice>
                <mc:Fallback>
                  <p:oleObj name="Equation" r:id="rId9" imgW="266760" imgH="291960" progId="Equation.DSMT4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667250" y="1866608"/>
                          <a:ext cx="26670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Group 19"/>
          <p:cNvGrpSpPr/>
          <p:nvPr/>
        </p:nvGrpSpPr>
        <p:grpSpPr>
          <a:xfrm>
            <a:off x="111180" y="2030067"/>
            <a:ext cx="7813546" cy="1630779"/>
            <a:chOff x="160973" y="1897195"/>
            <a:chExt cx="7421657" cy="1630779"/>
          </a:xfrm>
        </p:grpSpPr>
        <p:grpSp>
          <p:nvGrpSpPr>
            <p:cNvPr id="19" name="Group 18"/>
            <p:cNvGrpSpPr/>
            <p:nvPr/>
          </p:nvGrpSpPr>
          <p:grpSpPr>
            <a:xfrm>
              <a:off x="160973" y="1897195"/>
              <a:ext cx="7421657" cy="1630779"/>
              <a:chOff x="160973" y="1897195"/>
              <a:chExt cx="7421657" cy="1630779"/>
            </a:xfrm>
          </p:grpSpPr>
          <p:graphicFrame>
            <p:nvGraphicFramePr>
              <p:cNvPr id="4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59879077"/>
                  </p:ext>
                </p:extLst>
              </p:nvPr>
            </p:nvGraphicFramePr>
            <p:xfrm>
              <a:off x="1349752" y="1897195"/>
              <a:ext cx="357842" cy="6111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57" name="Equation" r:id="rId11" imgW="215640" imgH="419040" progId="Equation.DSMT4">
                      <p:embed/>
                    </p:oleObj>
                  </mc:Choice>
                  <mc:Fallback>
                    <p:oleObj name="Equation" r:id="rId11" imgW="215640" imgH="419040" progId="Equation.DSMT4">
                      <p:embed/>
                      <p:pic>
                        <p:nvPicPr>
                          <p:cNvPr id="4" name="Object 3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1349752" y="1897195"/>
                            <a:ext cx="357842" cy="61119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" name="Object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73526538"/>
                  </p:ext>
                </p:extLst>
              </p:nvPr>
            </p:nvGraphicFramePr>
            <p:xfrm>
              <a:off x="5288838" y="1950123"/>
              <a:ext cx="1460500" cy="63664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58" name="Equation" r:id="rId13" imgW="1460160" imgH="495000" progId="Equation.DSMT4">
                      <p:embed/>
                    </p:oleObj>
                  </mc:Choice>
                  <mc:Fallback>
                    <p:oleObj name="Equation" r:id="rId13" imgW="1460160" imgH="495000" progId="Equation.DSMT4">
                      <p:embed/>
                      <p:pic>
                        <p:nvPicPr>
                          <p:cNvPr id="17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88838" y="1950123"/>
                            <a:ext cx="1460500" cy="63664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" name="Object 1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9423497"/>
                  </p:ext>
                </p:extLst>
              </p:nvPr>
            </p:nvGraphicFramePr>
            <p:xfrm>
              <a:off x="4224695" y="2041440"/>
              <a:ext cx="496446" cy="4069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59" name="Equation" r:id="rId15" imgW="266760" imgH="291960" progId="Equation.DSMT4">
                      <p:embed/>
                    </p:oleObj>
                  </mc:Choice>
                  <mc:Fallback>
                    <p:oleObj name="Equation" r:id="rId15" imgW="266760" imgH="291960" progId="Equation.DSMT4">
                      <p:embed/>
                      <p:pic>
                        <p:nvPicPr>
                          <p:cNvPr id="18" name="Object 17"/>
                          <p:cNvPicPr/>
                          <p:nvPr/>
                        </p:nvPicPr>
                        <p:blipFill>
                          <a:blip r:embed="rId16"/>
                          <a:stretch>
                            <a:fillRect/>
                          </a:stretch>
                        </p:blipFill>
                        <p:spPr>
                          <a:xfrm>
                            <a:off x="4224695" y="2041440"/>
                            <a:ext cx="496446" cy="40693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2" name="TextBox 31"/>
              <p:cNvSpPr txBox="1"/>
              <p:nvPr/>
            </p:nvSpPr>
            <p:spPr>
              <a:xfrm>
                <a:off x="160973" y="1981397"/>
                <a:ext cx="7421657" cy="154657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VTCP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cũng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VTCP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     . Do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vô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VTCP</a:t>
                </a:r>
                <a:r>
                  <a:rPr lang="en-US" sz="32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3307423"/>
                </p:ext>
              </p:extLst>
            </p:nvPr>
          </p:nvGraphicFramePr>
          <p:xfrm>
            <a:off x="3625568" y="2448371"/>
            <a:ext cx="485035" cy="4816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0" name="Equation" r:id="rId17" imgW="266400" imgH="291960" progId="Equation.DSMT4">
                    <p:embed/>
                  </p:oleObj>
                </mc:Choice>
                <mc:Fallback>
                  <p:oleObj name="Equation" r:id="rId17" imgW="266400" imgH="291960" progId="Equation.DSMT4">
                    <p:embed/>
                    <p:pic>
                      <p:nvPicPr>
                        <p:cNvPr id="5" name="Object 4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3625568" y="2448371"/>
                          <a:ext cx="485035" cy="48164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2625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03" name="Line 35"/>
          <p:cNvSpPr>
            <a:spLocks noChangeShapeType="1"/>
          </p:cNvSpPr>
          <p:nvPr/>
        </p:nvSpPr>
        <p:spPr bwMode="auto">
          <a:xfrm flipV="1">
            <a:off x="6248733" y="1150383"/>
            <a:ext cx="2663334" cy="557442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32802" name="Line 34"/>
          <p:cNvSpPr>
            <a:spLocks noChangeShapeType="1"/>
          </p:cNvSpPr>
          <p:nvPr/>
        </p:nvSpPr>
        <p:spPr bwMode="auto">
          <a:xfrm flipV="1">
            <a:off x="7267682" y="1209279"/>
            <a:ext cx="926275" cy="1428007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32801" name="Line 33"/>
          <p:cNvSpPr>
            <a:spLocks noChangeShapeType="1"/>
          </p:cNvSpPr>
          <p:nvPr/>
        </p:nvSpPr>
        <p:spPr bwMode="auto">
          <a:xfrm>
            <a:off x="6523000" y="2025955"/>
            <a:ext cx="2209800" cy="28575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32800" name="Line 32"/>
          <p:cNvSpPr>
            <a:spLocks noChangeShapeType="1"/>
          </p:cNvSpPr>
          <p:nvPr/>
        </p:nvSpPr>
        <p:spPr bwMode="auto">
          <a:xfrm flipV="1">
            <a:off x="6523000" y="1794696"/>
            <a:ext cx="2209800" cy="46251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6160" name="Text Box 30"/>
          <p:cNvSpPr txBox="1">
            <a:spLocks noChangeArrowheads="1"/>
          </p:cNvSpPr>
          <p:nvPr/>
        </p:nvSpPr>
        <p:spPr bwMode="auto">
          <a:xfrm>
            <a:off x="7580400" y="1918625"/>
            <a:ext cx="45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VNI-Times" pitchFamily="2" charset="0"/>
              </a:rPr>
              <a:t>A</a:t>
            </a:r>
          </a:p>
        </p:txBody>
      </p:sp>
      <p:sp>
        <p:nvSpPr>
          <p:cNvPr id="6161" name="Oval 31"/>
          <p:cNvSpPr>
            <a:spLocks noChangeArrowheads="1"/>
          </p:cNvSpPr>
          <p:nvPr/>
        </p:nvSpPr>
        <p:spPr bwMode="auto">
          <a:xfrm>
            <a:off x="7627900" y="1989875"/>
            <a:ext cx="92075" cy="698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775" y="83164"/>
            <a:ext cx="6467498" cy="584775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Vectơ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32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2624" y="797530"/>
            <a:ext cx="1911506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2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i="1" u="sng" dirty="0">
              <a:solidFill>
                <a:srgbClr val="0000CC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15400" y="1050300"/>
            <a:ext cx="723900" cy="527649"/>
            <a:chOff x="6815400" y="1050300"/>
            <a:chExt cx="723900" cy="527649"/>
          </a:xfrm>
        </p:grpSpPr>
        <p:sp>
          <p:nvSpPr>
            <p:cNvPr id="6157" name="Line 11"/>
            <p:cNvSpPr>
              <a:spLocks noChangeShapeType="1"/>
            </p:cNvSpPr>
            <p:nvPr/>
          </p:nvSpPr>
          <p:spPr bwMode="auto">
            <a:xfrm flipV="1">
              <a:off x="6815400" y="1435074"/>
              <a:ext cx="723900" cy="142875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/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9010839"/>
                </p:ext>
              </p:extLst>
            </p:nvPr>
          </p:nvGraphicFramePr>
          <p:xfrm>
            <a:off x="6914925" y="1050300"/>
            <a:ext cx="21590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0" name="Equation" r:id="rId3" imgW="215640" imgH="419040" progId="Equation.DSMT4">
                    <p:embed/>
                  </p:oleObj>
                </mc:Choice>
                <mc:Fallback>
                  <p:oleObj name="Equation" r:id="rId3" imgW="215640" imgH="419040" progId="Equation.DSMT4">
                    <p:embed/>
                    <p:pic>
                      <p:nvPicPr>
                        <p:cNvPr id="2" name="Object 1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914925" y="1050300"/>
                          <a:ext cx="215900" cy="419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TextBox 49"/>
          <p:cNvSpPr txBox="1"/>
          <p:nvPr/>
        </p:nvSpPr>
        <p:spPr>
          <a:xfrm>
            <a:off x="201879" y="2921977"/>
            <a:ext cx="8942121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vec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endParaRPr lang="en-US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4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03" grpId="0" animBg="1"/>
      <p:bldP spid="32802" grpId="0" animBg="1"/>
      <p:bldP spid="32802" grpId="1" animBg="1"/>
      <p:bldP spid="32801" grpId="0" animBg="1"/>
      <p:bldP spid="32801" grpId="1" animBg="1"/>
      <p:bldP spid="32800" grpId="0" animBg="1"/>
      <p:bldP spid="6160" grpId="0"/>
      <p:bldP spid="6161" grpId="0" animBg="1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>
            <a:hlinkClick r:id="rId3" action="ppaction://hlinksldjump"/>
          </p:cNvPr>
          <p:cNvSpPr/>
          <p:nvPr/>
        </p:nvSpPr>
        <p:spPr>
          <a:xfrm>
            <a:off x="8686800" y="4514850"/>
            <a:ext cx="457200" cy="628650"/>
          </a:xfrm>
          <a:prstGeom prst="downArrow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016" y="561271"/>
            <a:ext cx="6209235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200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45" y="85301"/>
            <a:ext cx="7251651" cy="584775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32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451389"/>
              </p:ext>
            </p:extLst>
          </p:nvPr>
        </p:nvGraphicFramePr>
        <p:xfrm>
          <a:off x="224539" y="3701262"/>
          <a:ext cx="4978401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4" imgW="4978080" imgH="1015920" progId="Equation.DSMT4">
                  <p:embed/>
                </p:oleObj>
              </mc:Choice>
              <mc:Fallback>
                <p:oleObj name="Equation" r:id="rId4" imgW="4978080" imgH="10159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4539" y="3701262"/>
                        <a:ext cx="4978401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-346207" y="3110116"/>
            <a:ext cx="8819977" cy="615857"/>
            <a:chOff x="-154012" y="3409124"/>
            <a:chExt cx="8819977" cy="615857"/>
          </a:xfrm>
        </p:grpSpPr>
        <p:sp>
          <p:nvSpPr>
            <p:cNvPr id="11" name="TextBox 10"/>
            <p:cNvSpPr txBox="1"/>
            <p:nvPr/>
          </p:nvSpPr>
          <p:spPr>
            <a:xfrm>
              <a:off x="-154012" y="3409124"/>
              <a:ext cx="88199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                       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7609329"/>
                </p:ext>
              </p:extLst>
            </p:nvPr>
          </p:nvGraphicFramePr>
          <p:xfrm>
            <a:off x="246138" y="3516981"/>
            <a:ext cx="2286001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3" name="Equation" r:id="rId6" imgW="2286000" imgH="507960" progId="Equation.DSMT4">
                    <p:embed/>
                  </p:oleObj>
                </mc:Choice>
                <mc:Fallback>
                  <p:oleObj name="Equation" r:id="rId6" imgW="2286000" imgH="507960" progId="Equation.DSMT4">
                    <p:embed/>
                    <p:pic>
                      <p:nvPicPr>
                        <p:cNvPr id="2" name="Object 1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46138" y="3516981"/>
                          <a:ext cx="2286001" cy="508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0043434"/>
                </p:ext>
              </p:extLst>
            </p:nvPr>
          </p:nvGraphicFramePr>
          <p:xfrm>
            <a:off x="5753751" y="3477790"/>
            <a:ext cx="2375349" cy="5438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4" name="Equation" r:id="rId8" imgW="2197080" imgH="507960" progId="Equation.DSMT4">
                    <p:embed/>
                  </p:oleObj>
                </mc:Choice>
                <mc:Fallback>
                  <p:oleObj name="Equation" r:id="rId8" imgW="2197080" imgH="507960" progId="Equation.DSMT4">
                    <p:embed/>
                    <p:pic>
                      <p:nvPicPr>
                        <p:cNvPr id="14" name="Object 13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753751" y="3477790"/>
                          <a:ext cx="2375349" cy="5438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716" y="738742"/>
            <a:ext cx="2581719" cy="203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223458" y="4558725"/>
            <a:ext cx="8819977" cy="584775"/>
            <a:chOff x="223458" y="4558725"/>
            <a:chExt cx="8819977" cy="584775"/>
          </a:xfrm>
        </p:grpSpPr>
        <p:sp>
          <p:nvSpPr>
            <p:cNvPr id="40" name="TextBox 39"/>
            <p:cNvSpPr txBox="1"/>
            <p:nvPr/>
          </p:nvSpPr>
          <p:spPr>
            <a:xfrm>
              <a:off x="223458" y="4558725"/>
              <a:ext cx="88199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Hệ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pt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(1)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gọi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3200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200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tham</a:t>
              </a:r>
              <a:r>
                <a:rPr lang="en-US" sz="3200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đt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8548820"/>
                </p:ext>
              </p:extLst>
            </p:nvPr>
          </p:nvGraphicFramePr>
          <p:xfrm>
            <a:off x="8473770" y="4725383"/>
            <a:ext cx="3302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5" name="Equation" r:id="rId11" imgW="330120" imgH="304560" progId="Equation.DSMT4">
                    <p:embed/>
                  </p:oleObj>
                </mc:Choice>
                <mc:Fallback>
                  <p:oleObj name="Equation" r:id="rId11" imgW="330120" imgH="304560" progId="Equation.DSMT4">
                    <p:embed/>
                    <p:pic>
                      <p:nvPicPr>
                        <p:cNvPr id="24" name="Object 23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8473770" y="4725383"/>
                          <a:ext cx="330200" cy="304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5"/>
          <p:cNvGrpSpPr/>
          <p:nvPr/>
        </p:nvGrpSpPr>
        <p:grpSpPr>
          <a:xfrm>
            <a:off x="127016" y="1133932"/>
            <a:ext cx="6209235" cy="2062103"/>
            <a:chOff x="151394" y="1545343"/>
            <a:chExt cx="6209235" cy="2062103"/>
          </a:xfrm>
        </p:grpSpPr>
        <p:sp>
          <p:nvSpPr>
            <p:cNvPr id="72" name="TextBox 71"/>
            <p:cNvSpPr txBox="1"/>
            <p:nvPr/>
          </p:nvSpPr>
          <p:spPr>
            <a:xfrm>
              <a:off x="151394" y="1545343"/>
              <a:ext cx="6209235" cy="2062103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i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200" i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i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đt</a:t>
              </a:r>
              <a:r>
                <a:rPr lang="en-US" sz="3200" i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 qu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a  </a:t>
              </a:r>
              <a:r>
                <a:rPr lang="en-US" sz="3200" i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          </a:t>
              </a:r>
              <a:r>
                <a:rPr lang="en-US" sz="3200" i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i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i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en-US" sz="3200" i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sz="3200" i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                </a:t>
              </a:r>
              <a:r>
                <a:rPr lang="en-US" sz="3200" i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200" i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i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VTCP</a:t>
              </a:r>
              <a:r>
                <a:rPr lang="en-US" sz="3200" i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i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200" i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i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3200" i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                 </a:t>
              </a:r>
            </a:p>
            <a:p>
              <a:r>
                <a:rPr lang="en-US" sz="3200" i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       </a:t>
              </a:r>
              <a:r>
                <a:rPr lang="en-US" sz="3200" i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bất</a:t>
              </a:r>
              <a:r>
                <a:rPr lang="en-US" sz="3200" i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i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kỳ,ta</a:t>
              </a:r>
              <a:r>
                <a:rPr lang="en-US" sz="3200" i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i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i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                                             </a:t>
              </a:r>
              <a:r>
                <a:rPr lang="en-US" sz="3200" i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3200" i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i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200" i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                                  </a:t>
              </a:r>
            </a:p>
          </p:txBody>
        </p:sp>
        <p:graphicFrame>
          <p:nvGraphicFramePr>
            <p:cNvPr id="71" name="Object 7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1110927"/>
                </p:ext>
              </p:extLst>
            </p:nvPr>
          </p:nvGraphicFramePr>
          <p:xfrm>
            <a:off x="247836" y="2044784"/>
            <a:ext cx="185173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6" name="Equation" r:id="rId13" imgW="1562040" imgH="507960" progId="Equation.DSMT4">
                    <p:embed/>
                  </p:oleObj>
                </mc:Choice>
                <mc:Fallback>
                  <p:oleObj name="Equation" r:id="rId13" imgW="1562040" imgH="507960" progId="Equation.DSMT4">
                    <p:embed/>
                    <p:pic>
                      <p:nvPicPr>
                        <p:cNvPr id="71" name="Object 70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47836" y="2044784"/>
                          <a:ext cx="1851730" cy="508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1904278"/>
                </p:ext>
              </p:extLst>
            </p:nvPr>
          </p:nvGraphicFramePr>
          <p:xfrm>
            <a:off x="1409967" y="1722918"/>
            <a:ext cx="463110" cy="3195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7" name="Equation" r:id="rId15" imgW="266400" imgH="291960" progId="Equation.DSMT4">
                    <p:embed/>
                  </p:oleObj>
                </mc:Choice>
                <mc:Fallback>
                  <p:oleObj name="Equation" r:id="rId15" imgW="266400" imgH="291960" progId="Equation.DSMT4">
                    <p:embed/>
                    <p:pic>
                      <p:nvPicPr>
                        <p:cNvPr id="12" name="Object 11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409967" y="1722918"/>
                          <a:ext cx="463110" cy="31955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8939802"/>
                </p:ext>
              </p:extLst>
            </p:nvPr>
          </p:nvGraphicFramePr>
          <p:xfrm>
            <a:off x="151394" y="2629143"/>
            <a:ext cx="11268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8" name="Equation" r:id="rId17" imgW="1244520" imgH="393480" progId="Equation.DSMT4">
                    <p:embed/>
                  </p:oleObj>
                </mc:Choice>
                <mc:Fallback>
                  <p:oleObj name="Equation" r:id="rId17" imgW="1244520" imgH="393480" progId="Equation.DSMT4">
                    <p:embed/>
                    <p:pic>
                      <p:nvPicPr>
                        <p:cNvPr id="20" name="Object 19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151394" y="2629143"/>
                          <a:ext cx="11268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1457821"/>
                </p:ext>
              </p:extLst>
            </p:nvPr>
          </p:nvGraphicFramePr>
          <p:xfrm>
            <a:off x="3205406" y="2581003"/>
            <a:ext cx="2946470" cy="5463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9" name="Equation" r:id="rId19" imgW="3225600" imgH="507960" progId="Equation.DSMT4">
                    <p:embed/>
                  </p:oleObj>
                </mc:Choice>
                <mc:Fallback>
                  <p:oleObj name="Equation" r:id="rId19" imgW="3225600" imgH="507960" progId="Equation.DSMT4">
                    <p:embed/>
                    <p:pic>
                      <p:nvPicPr>
                        <p:cNvPr id="21" name="Object 20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3205406" y="2581003"/>
                          <a:ext cx="2946470" cy="54631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6571104"/>
                </p:ext>
              </p:extLst>
            </p:nvPr>
          </p:nvGraphicFramePr>
          <p:xfrm>
            <a:off x="2470638" y="1710618"/>
            <a:ext cx="1443862" cy="3943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0" name="Equation" r:id="rId21" imgW="1511280" imgH="431640" progId="Equation.DSMT4">
                    <p:embed/>
                  </p:oleObj>
                </mc:Choice>
                <mc:Fallback>
                  <p:oleObj name="Equation" r:id="rId21" imgW="1511280" imgH="431640" progId="Equation.DSMT4">
                    <p:embed/>
                    <p:pic>
                      <p:nvPicPr>
                        <p:cNvPr id="22" name="Object 21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2470638" y="1710618"/>
                          <a:ext cx="1443862" cy="39435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2863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>
            <a:hlinkClick r:id="rId3" action="ppaction://hlinksldjump"/>
          </p:cNvPr>
          <p:cNvSpPr/>
          <p:nvPr/>
        </p:nvSpPr>
        <p:spPr>
          <a:xfrm>
            <a:off x="8686800" y="4445957"/>
            <a:ext cx="527596" cy="628650"/>
          </a:xfrm>
          <a:prstGeom prst="downArrow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205" y="660650"/>
            <a:ext cx="2904716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200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u="sng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423" y="81797"/>
            <a:ext cx="7262449" cy="584775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32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622251"/>
              </p:ext>
            </p:extLst>
          </p:nvPr>
        </p:nvGraphicFramePr>
        <p:xfrm>
          <a:off x="6484938" y="1747838"/>
          <a:ext cx="2725737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4" imgW="2361960" imgH="1015920" progId="Equation.DSMT4">
                  <p:embed/>
                </p:oleObj>
              </mc:Choice>
              <mc:Fallback>
                <p:oleObj name="Equation" r:id="rId4" imgW="2361960" imgH="101592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4938" y="1747838"/>
                        <a:ext cx="2725737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131012" y="1166024"/>
            <a:ext cx="10178002" cy="1077218"/>
            <a:chOff x="131011" y="2149293"/>
            <a:chExt cx="8819977" cy="1077218"/>
          </a:xfrm>
        </p:grpSpPr>
        <p:sp>
          <p:nvSpPr>
            <p:cNvPr id="11" name="TextBox 10"/>
            <p:cNvSpPr txBox="1"/>
            <p:nvPr/>
          </p:nvSpPr>
          <p:spPr>
            <a:xfrm>
              <a:off x="131011" y="2149293"/>
              <a:ext cx="881997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 qua                   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               </a:t>
              </a:r>
            </a:p>
            <a:p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VTCP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tham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1362498"/>
                </p:ext>
              </p:extLst>
            </p:nvPr>
          </p:nvGraphicFramePr>
          <p:xfrm>
            <a:off x="2154353" y="2320175"/>
            <a:ext cx="2667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3" name="Equation" r:id="rId6" imgW="266400" imgH="291960" progId="Equation.DSMT4">
                    <p:embed/>
                  </p:oleObj>
                </mc:Choice>
                <mc:Fallback>
                  <p:oleObj name="Equation" r:id="rId6" imgW="266400" imgH="291960" progId="Equation.DSMT4">
                    <p:embed/>
                    <p:pic>
                      <p:nvPicPr>
                        <p:cNvPr id="3" name="Object 2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154353" y="2320175"/>
                          <a:ext cx="26670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7773453"/>
                </p:ext>
              </p:extLst>
            </p:nvPr>
          </p:nvGraphicFramePr>
          <p:xfrm>
            <a:off x="3029699" y="2320175"/>
            <a:ext cx="15113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4" name="Equation" r:id="rId8" imgW="1511280" imgH="431640" progId="Equation.DSMT4">
                    <p:embed/>
                  </p:oleObj>
                </mc:Choice>
                <mc:Fallback>
                  <p:oleObj name="Equation" r:id="rId8" imgW="1511280" imgH="431640" progId="Equation.DSMT4">
                    <p:embed/>
                    <p:pic>
                      <p:nvPicPr>
                        <p:cNvPr id="8" name="Object 7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029699" y="2320175"/>
                          <a:ext cx="1511300" cy="431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3766583"/>
                </p:ext>
              </p:extLst>
            </p:nvPr>
          </p:nvGraphicFramePr>
          <p:xfrm>
            <a:off x="6036802" y="2226054"/>
            <a:ext cx="15621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5" name="Equation" r:id="rId10" imgW="1562040" imgH="507960" progId="Equation.DSMT4">
                    <p:embed/>
                  </p:oleObj>
                </mc:Choice>
                <mc:Fallback>
                  <p:oleObj name="Equation" r:id="rId10" imgW="1562040" imgH="507960" progId="Equation.DSMT4">
                    <p:embed/>
                    <p:pic>
                      <p:nvPicPr>
                        <p:cNvPr id="13" name="Object 12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036802" y="2226054"/>
                          <a:ext cx="1562100" cy="508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Group 18"/>
          <p:cNvGrpSpPr/>
          <p:nvPr/>
        </p:nvGrpSpPr>
        <p:grpSpPr>
          <a:xfrm>
            <a:off x="185584" y="2838489"/>
            <a:ext cx="10068857" cy="1077218"/>
            <a:chOff x="186174" y="3358632"/>
            <a:chExt cx="8725395" cy="1077218"/>
          </a:xfrm>
        </p:grpSpPr>
        <p:sp>
          <p:nvSpPr>
            <p:cNvPr id="18" name="TextBox 17"/>
            <p:cNvSpPr txBox="1"/>
            <p:nvPr/>
          </p:nvSpPr>
          <p:spPr>
            <a:xfrm>
              <a:off x="186174" y="3358632"/>
              <a:ext cx="872539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Chú</a:t>
              </a:r>
              <a:r>
                <a:rPr lang="en-US" sz="3200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ý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: +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Thay</a:t>
              </a:r>
              <a:r>
                <a:rPr lang="en-US" sz="3200" i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t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cụ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(1) ta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xác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endPara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            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56509267"/>
                </p:ext>
              </p:extLst>
            </p:nvPr>
          </p:nvGraphicFramePr>
          <p:xfrm>
            <a:off x="5661876" y="3999743"/>
            <a:ext cx="3302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6" name="Equation" r:id="rId12" imgW="330120" imgH="304560" progId="Equation.DSMT4">
                    <p:embed/>
                  </p:oleObj>
                </mc:Choice>
                <mc:Fallback>
                  <p:oleObj name="Equation" r:id="rId12" imgW="330120" imgH="304560" progId="Equation.DSMT4">
                    <p:embed/>
                    <p:pic>
                      <p:nvPicPr>
                        <p:cNvPr id="26" name="Object 25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5661876" y="3999743"/>
                          <a:ext cx="330200" cy="304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TextBox 29"/>
          <p:cNvSpPr txBox="1"/>
          <p:nvPr/>
        </p:nvSpPr>
        <p:spPr>
          <a:xfrm>
            <a:off x="1313823" y="3915707"/>
            <a:ext cx="100688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PTTS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VTCP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1397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>
            <a:hlinkClick r:id="rId3" action="ppaction://hlinksldjump"/>
          </p:cNvPr>
          <p:cNvSpPr/>
          <p:nvPr/>
        </p:nvSpPr>
        <p:spPr>
          <a:xfrm>
            <a:off x="8686799" y="4514850"/>
            <a:ext cx="507871" cy="628650"/>
          </a:xfrm>
          <a:prstGeom prst="downArrow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15" name="Pentagon 14">
            <a:hlinkClick r:id="" action="ppaction://noaction"/>
          </p:cNvPr>
          <p:cNvSpPr/>
          <p:nvPr/>
        </p:nvSpPr>
        <p:spPr>
          <a:xfrm flipH="1">
            <a:off x="7450930" y="4453618"/>
            <a:ext cx="1754878" cy="375557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vi-VN" sz="3200" b="1" dirty="0">
              <a:solidFill>
                <a:srgbClr val="5B9BD5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204" y="642665"/>
            <a:ext cx="279612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200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HĐ2</a:t>
            </a:r>
            <a:r>
              <a:rPr lang="en-US" sz="3200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u="sng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318" y="75277"/>
            <a:ext cx="7648556" cy="584775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32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85105" y="642665"/>
            <a:ext cx="9692428" cy="1203773"/>
            <a:chOff x="453934" y="820790"/>
            <a:chExt cx="8725395" cy="1203773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57640166"/>
                </p:ext>
              </p:extLst>
            </p:nvPr>
          </p:nvGraphicFramePr>
          <p:xfrm>
            <a:off x="4722532" y="885846"/>
            <a:ext cx="1713711" cy="11387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3" name="Equation" r:id="rId4" imgW="1549080" imgH="1015920" progId="Equation.DSMT4">
                    <p:embed/>
                  </p:oleObj>
                </mc:Choice>
                <mc:Fallback>
                  <p:oleObj name="Equation" r:id="rId4" imgW="1549080" imgH="101592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2532" y="885846"/>
                          <a:ext cx="1713711" cy="1138717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rgbClr val="C00000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TextBox 19"/>
            <p:cNvSpPr txBox="1"/>
            <p:nvPr/>
          </p:nvSpPr>
          <p:spPr>
            <a:xfrm>
              <a:off x="453934" y="820790"/>
              <a:ext cx="87253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Cho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PTTS:   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07327" y="1801986"/>
            <a:ext cx="969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A, B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7327" y="2309307"/>
            <a:ext cx="969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vectơ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8156" y="2795259"/>
            <a:ext cx="1083433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200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7327" y="3299158"/>
            <a:ext cx="969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Ta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A(5;2), t = 1 ta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B(-1;10).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07328" y="3817486"/>
            <a:ext cx="9692427" cy="1326014"/>
            <a:chOff x="207787" y="3742330"/>
            <a:chExt cx="8725395" cy="1326014"/>
          </a:xfrm>
        </p:grpSpPr>
        <p:sp>
          <p:nvSpPr>
            <p:cNvPr id="25" name="TextBox 24"/>
            <p:cNvSpPr txBox="1"/>
            <p:nvPr/>
          </p:nvSpPr>
          <p:spPr>
            <a:xfrm>
              <a:off x="207787" y="3851304"/>
              <a:ext cx="87253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b) Hai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VTCP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6456198"/>
                </p:ext>
              </p:extLst>
            </p:nvPr>
          </p:nvGraphicFramePr>
          <p:xfrm>
            <a:off x="5769892" y="3742330"/>
            <a:ext cx="2020609" cy="13260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4" name="Equation" r:id="rId6" imgW="1752480" imgH="1968480" progId="Equation.DSMT4">
                    <p:embed/>
                  </p:oleObj>
                </mc:Choice>
                <mc:Fallback>
                  <p:oleObj name="Equation" r:id="rId6" imgW="1752480" imgH="1968480" progId="Equation.DSMT4">
                    <p:embed/>
                    <p:pic>
                      <p:nvPicPr>
                        <p:cNvPr id="6" name="Object 5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769892" y="3742330"/>
                          <a:ext cx="2020609" cy="13260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9804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1_Theme1">
  <a:themeElements>
    <a:clrScheme name="Custom 1">
      <a:dk1>
        <a:srgbClr val="000000"/>
      </a:dk1>
      <a:lt1>
        <a:srgbClr val="FFFFFF"/>
      </a:lt1>
      <a:dk2>
        <a:srgbClr val="233DA9"/>
      </a:dk2>
      <a:lt2>
        <a:srgbClr val="DDDDDD"/>
      </a:lt2>
      <a:accent1>
        <a:srgbClr val="65AAE9"/>
      </a:accent1>
      <a:accent2>
        <a:srgbClr val="B2B2B2"/>
      </a:accent2>
      <a:accent3>
        <a:srgbClr val="FFFFFF"/>
      </a:accent3>
      <a:accent4>
        <a:srgbClr val="000000"/>
      </a:accent4>
      <a:accent5>
        <a:srgbClr val="B8D2F2"/>
      </a:accent5>
      <a:accent6>
        <a:srgbClr val="A1A1A1"/>
      </a:accent6>
      <a:hlink>
        <a:srgbClr val="233DA9"/>
      </a:hlink>
      <a:folHlink>
        <a:srgbClr val="FF0000"/>
      </a:folHlink>
    </a:clrScheme>
    <a:fontScheme name="cdb2004169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cdb2004169gl 1">
        <a:dk1>
          <a:srgbClr val="000000"/>
        </a:dk1>
        <a:lt1>
          <a:srgbClr val="FFFFFF"/>
        </a:lt1>
        <a:dk2>
          <a:srgbClr val="233DA9"/>
        </a:dk2>
        <a:lt2>
          <a:srgbClr val="DDDDDD"/>
        </a:lt2>
        <a:accent1>
          <a:srgbClr val="65AAE9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8D2F2"/>
        </a:accent5>
        <a:accent6>
          <a:srgbClr val="A1A1A1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9gl 2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9gl 3">
        <a:dk1>
          <a:srgbClr val="000000"/>
        </a:dk1>
        <a:lt1>
          <a:srgbClr val="FFFFFF"/>
        </a:lt1>
        <a:dk2>
          <a:srgbClr val="37737F"/>
        </a:dk2>
        <a:lt2>
          <a:srgbClr val="DDDDDD"/>
        </a:lt2>
        <a:accent1>
          <a:srgbClr val="52BCB2"/>
        </a:accent1>
        <a:accent2>
          <a:srgbClr val="E0A56A"/>
        </a:accent2>
        <a:accent3>
          <a:srgbClr val="FFFFFF"/>
        </a:accent3>
        <a:accent4>
          <a:srgbClr val="000000"/>
        </a:accent4>
        <a:accent5>
          <a:srgbClr val="B3DAD5"/>
        </a:accent5>
        <a:accent6>
          <a:srgbClr val="CB955F"/>
        </a:accent6>
        <a:hlink>
          <a:srgbClr val="A0C264"/>
        </a:hlink>
        <a:folHlink>
          <a:srgbClr val="DCDC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2562</TotalTime>
  <Words>685</Words>
  <Application>Microsoft Office PowerPoint</Application>
  <PresentationFormat>On-screen Show (16:9)</PresentationFormat>
  <Paragraphs>96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Cambria Math</vt:lpstr>
      <vt:lpstr>VNI-Times</vt:lpstr>
      <vt:lpstr>Calibri</vt:lpstr>
      <vt:lpstr>Wingdings</vt:lpstr>
      <vt:lpstr>.VnTime</vt:lpstr>
      <vt:lpstr>Arial</vt:lpstr>
      <vt:lpstr>Tahoma</vt:lpstr>
      <vt:lpstr>Times New Roman</vt:lpstr>
      <vt:lpstr>1_Theme1</vt:lpstr>
      <vt:lpstr>Default Design</vt:lpstr>
      <vt:lpstr>Image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LENOVO</cp:lastModifiedBy>
  <cp:revision>254</cp:revision>
  <dcterms:created xsi:type="dcterms:W3CDTF">2018-07-11T14:54:56Z</dcterms:created>
  <dcterms:modified xsi:type="dcterms:W3CDTF">2022-03-11T15:47:53Z</dcterms:modified>
</cp:coreProperties>
</file>