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5" r:id="rId1"/>
  </p:sldMasterIdLst>
  <p:notesMasterIdLst>
    <p:notesMasterId r:id="rId55"/>
  </p:notesMasterIdLst>
  <p:sldIdLst>
    <p:sldId id="485" r:id="rId2"/>
    <p:sldId id="488" r:id="rId3"/>
    <p:sldId id="489" r:id="rId4"/>
    <p:sldId id="510" r:id="rId5"/>
    <p:sldId id="490" r:id="rId6"/>
    <p:sldId id="517" r:id="rId7"/>
    <p:sldId id="516" r:id="rId8"/>
    <p:sldId id="491" r:id="rId9"/>
    <p:sldId id="518" r:id="rId10"/>
    <p:sldId id="519" r:id="rId11"/>
    <p:sldId id="512" r:id="rId12"/>
    <p:sldId id="492" r:id="rId13"/>
    <p:sldId id="514" r:id="rId14"/>
    <p:sldId id="515" r:id="rId15"/>
    <p:sldId id="520" r:id="rId16"/>
    <p:sldId id="493" r:id="rId17"/>
    <p:sldId id="521" r:id="rId18"/>
    <p:sldId id="513" r:id="rId19"/>
    <p:sldId id="523" r:id="rId20"/>
    <p:sldId id="522" r:id="rId21"/>
    <p:sldId id="524" r:id="rId22"/>
    <p:sldId id="525" r:id="rId23"/>
    <p:sldId id="526" r:id="rId24"/>
    <p:sldId id="527" r:id="rId25"/>
    <p:sldId id="539" r:id="rId26"/>
    <p:sldId id="528" r:id="rId27"/>
    <p:sldId id="529" r:id="rId28"/>
    <p:sldId id="531" r:id="rId29"/>
    <p:sldId id="530" r:id="rId30"/>
    <p:sldId id="532" r:id="rId31"/>
    <p:sldId id="533" r:id="rId32"/>
    <p:sldId id="534" r:id="rId33"/>
    <p:sldId id="535" r:id="rId34"/>
    <p:sldId id="536" r:id="rId35"/>
    <p:sldId id="544" r:id="rId36"/>
    <p:sldId id="543" r:id="rId37"/>
    <p:sldId id="545" r:id="rId38"/>
    <p:sldId id="547" r:id="rId39"/>
    <p:sldId id="548" r:id="rId40"/>
    <p:sldId id="549" r:id="rId41"/>
    <p:sldId id="550" r:id="rId42"/>
    <p:sldId id="551" r:id="rId43"/>
    <p:sldId id="553" r:id="rId44"/>
    <p:sldId id="552" r:id="rId45"/>
    <p:sldId id="554" r:id="rId46"/>
    <p:sldId id="555" r:id="rId47"/>
    <p:sldId id="556" r:id="rId48"/>
    <p:sldId id="557" r:id="rId49"/>
    <p:sldId id="558" r:id="rId50"/>
    <p:sldId id="503" r:id="rId51"/>
    <p:sldId id="505" r:id="rId52"/>
    <p:sldId id="506" r:id="rId53"/>
    <p:sldId id="507" r:id="rId54"/>
  </p:sldIdLst>
  <p:sldSz cx="12192000" cy="6858000"/>
  <p:notesSz cx="6858000" cy="9144000"/>
  <p:defaultTextStyle>
    <a:defPPr>
      <a:defRPr lang="en-US"/>
    </a:defPPr>
    <a:lvl1pPr marL="0" algn="l" defTabSz="913833" rtl="0" eaLnBrk="1" latinLnBrk="0" hangingPunct="1">
      <a:defRPr sz="1900" kern="1200">
        <a:solidFill>
          <a:schemeClr val="tx1"/>
        </a:solidFill>
        <a:latin typeface="+mn-lt"/>
        <a:ea typeface="+mn-ea"/>
        <a:cs typeface="+mn-cs"/>
      </a:defRPr>
    </a:lvl1pPr>
    <a:lvl2pPr marL="456903" algn="l" defTabSz="913833" rtl="0" eaLnBrk="1" latinLnBrk="0" hangingPunct="1">
      <a:defRPr sz="1900" kern="1200">
        <a:solidFill>
          <a:schemeClr val="tx1"/>
        </a:solidFill>
        <a:latin typeface="+mn-lt"/>
        <a:ea typeface="+mn-ea"/>
        <a:cs typeface="+mn-cs"/>
      </a:defRPr>
    </a:lvl2pPr>
    <a:lvl3pPr marL="913833" algn="l" defTabSz="913833" rtl="0" eaLnBrk="1" latinLnBrk="0" hangingPunct="1">
      <a:defRPr sz="1900" kern="1200">
        <a:solidFill>
          <a:schemeClr val="tx1"/>
        </a:solidFill>
        <a:latin typeface="+mn-lt"/>
        <a:ea typeface="+mn-ea"/>
        <a:cs typeface="+mn-cs"/>
      </a:defRPr>
    </a:lvl3pPr>
    <a:lvl4pPr marL="1370750" algn="l" defTabSz="913833" rtl="0" eaLnBrk="1" latinLnBrk="0" hangingPunct="1">
      <a:defRPr sz="1900" kern="1200">
        <a:solidFill>
          <a:schemeClr val="tx1"/>
        </a:solidFill>
        <a:latin typeface="+mn-lt"/>
        <a:ea typeface="+mn-ea"/>
        <a:cs typeface="+mn-cs"/>
      </a:defRPr>
    </a:lvl4pPr>
    <a:lvl5pPr marL="1827666" algn="l" defTabSz="913833" rtl="0" eaLnBrk="1" latinLnBrk="0" hangingPunct="1">
      <a:defRPr sz="1900" kern="1200">
        <a:solidFill>
          <a:schemeClr val="tx1"/>
        </a:solidFill>
        <a:latin typeface="+mn-lt"/>
        <a:ea typeface="+mn-ea"/>
        <a:cs typeface="+mn-cs"/>
      </a:defRPr>
    </a:lvl5pPr>
    <a:lvl6pPr marL="2284598" algn="l" defTabSz="913833" rtl="0" eaLnBrk="1" latinLnBrk="0" hangingPunct="1">
      <a:defRPr sz="1900" kern="1200">
        <a:solidFill>
          <a:schemeClr val="tx1"/>
        </a:solidFill>
        <a:latin typeface="+mn-lt"/>
        <a:ea typeface="+mn-ea"/>
        <a:cs typeface="+mn-cs"/>
      </a:defRPr>
    </a:lvl6pPr>
    <a:lvl7pPr marL="2741498" algn="l" defTabSz="913833" rtl="0" eaLnBrk="1" latinLnBrk="0" hangingPunct="1">
      <a:defRPr sz="1900" kern="1200">
        <a:solidFill>
          <a:schemeClr val="tx1"/>
        </a:solidFill>
        <a:latin typeface="+mn-lt"/>
        <a:ea typeface="+mn-ea"/>
        <a:cs typeface="+mn-cs"/>
      </a:defRPr>
    </a:lvl7pPr>
    <a:lvl8pPr marL="3198400" algn="l" defTabSz="913833" rtl="0" eaLnBrk="1" latinLnBrk="0" hangingPunct="1">
      <a:defRPr sz="1900" kern="1200">
        <a:solidFill>
          <a:schemeClr val="tx1"/>
        </a:solidFill>
        <a:latin typeface="+mn-lt"/>
        <a:ea typeface="+mn-ea"/>
        <a:cs typeface="+mn-cs"/>
      </a:defRPr>
    </a:lvl8pPr>
    <a:lvl9pPr marL="3655303" algn="l" defTabSz="913833"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99822" autoAdjust="0"/>
  </p:normalViewPr>
  <p:slideViewPr>
    <p:cSldViewPr snapToGrid="0">
      <p:cViewPr varScale="1">
        <p:scale>
          <a:sx n="52" d="100"/>
          <a:sy n="52" d="100"/>
        </p:scale>
        <p:origin x="62" y="1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911AF1-1B47-44F8-AA54-3A1FAF72E90B}" type="datetimeFigureOut">
              <a:rPr lang="en-SG" smtClean="0"/>
              <a:t>25/3/2022</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6A1AC5-50A2-4AF5-8A6B-7043A9CF574E}" type="slidenum">
              <a:rPr lang="en-SG" smtClean="0"/>
              <a:t>‹#›</a:t>
            </a:fld>
            <a:endParaRPr lang="en-SG"/>
          </a:p>
        </p:txBody>
      </p:sp>
    </p:spTree>
    <p:extLst>
      <p:ext uri="{BB962C8B-B14F-4D97-AF65-F5344CB8AC3E}">
        <p14:creationId xmlns:p14="http://schemas.microsoft.com/office/powerpoint/2010/main" val="3502479166"/>
      </p:ext>
    </p:extLst>
  </p:cSld>
  <p:clrMap bg1="lt1" tx1="dk1" bg2="lt2" tx2="dk2" accent1="accent1" accent2="accent2" accent3="accent3" accent4="accent4" accent5="accent5" accent6="accent6" hlink="hlink" folHlink="folHlink"/>
  <p:notesStyle>
    <a:lvl1pPr marL="0" algn="l" defTabSz="913833" rtl="0" eaLnBrk="1" latinLnBrk="0" hangingPunct="1">
      <a:defRPr sz="1200" kern="1200">
        <a:solidFill>
          <a:schemeClr val="tx1"/>
        </a:solidFill>
        <a:latin typeface="+mn-lt"/>
        <a:ea typeface="+mn-ea"/>
        <a:cs typeface="+mn-cs"/>
      </a:defRPr>
    </a:lvl1pPr>
    <a:lvl2pPr marL="456903" algn="l" defTabSz="913833" rtl="0" eaLnBrk="1" latinLnBrk="0" hangingPunct="1">
      <a:defRPr sz="1200" kern="1200">
        <a:solidFill>
          <a:schemeClr val="tx1"/>
        </a:solidFill>
        <a:latin typeface="+mn-lt"/>
        <a:ea typeface="+mn-ea"/>
        <a:cs typeface="+mn-cs"/>
      </a:defRPr>
    </a:lvl2pPr>
    <a:lvl3pPr marL="913833" algn="l" defTabSz="913833" rtl="0" eaLnBrk="1" latinLnBrk="0" hangingPunct="1">
      <a:defRPr sz="1200" kern="1200">
        <a:solidFill>
          <a:schemeClr val="tx1"/>
        </a:solidFill>
        <a:latin typeface="+mn-lt"/>
        <a:ea typeface="+mn-ea"/>
        <a:cs typeface="+mn-cs"/>
      </a:defRPr>
    </a:lvl3pPr>
    <a:lvl4pPr marL="1370750" algn="l" defTabSz="913833" rtl="0" eaLnBrk="1" latinLnBrk="0" hangingPunct="1">
      <a:defRPr sz="1200" kern="1200">
        <a:solidFill>
          <a:schemeClr val="tx1"/>
        </a:solidFill>
        <a:latin typeface="+mn-lt"/>
        <a:ea typeface="+mn-ea"/>
        <a:cs typeface="+mn-cs"/>
      </a:defRPr>
    </a:lvl4pPr>
    <a:lvl5pPr marL="1827666" algn="l" defTabSz="913833" rtl="0" eaLnBrk="1" latinLnBrk="0" hangingPunct="1">
      <a:defRPr sz="1200" kern="1200">
        <a:solidFill>
          <a:schemeClr val="tx1"/>
        </a:solidFill>
        <a:latin typeface="+mn-lt"/>
        <a:ea typeface="+mn-ea"/>
        <a:cs typeface="+mn-cs"/>
      </a:defRPr>
    </a:lvl5pPr>
    <a:lvl6pPr marL="2284598" algn="l" defTabSz="913833" rtl="0" eaLnBrk="1" latinLnBrk="0" hangingPunct="1">
      <a:defRPr sz="1200" kern="1200">
        <a:solidFill>
          <a:schemeClr val="tx1"/>
        </a:solidFill>
        <a:latin typeface="+mn-lt"/>
        <a:ea typeface="+mn-ea"/>
        <a:cs typeface="+mn-cs"/>
      </a:defRPr>
    </a:lvl6pPr>
    <a:lvl7pPr marL="2741498" algn="l" defTabSz="913833" rtl="0" eaLnBrk="1" latinLnBrk="0" hangingPunct="1">
      <a:defRPr sz="1200" kern="1200">
        <a:solidFill>
          <a:schemeClr val="tx1"/>
        </a:solidFill>
        <a:latin typeface="+mn-lt"/>
        <a:ea typeface="+mn-ea"/>
        <a:cs typeface="+mn-cs"/>
      </a:defRPr>
    </a:lvl7pPr>
    <a:lvl8pPr marL="3198400" algn="l" defTabSz="913833" rtl="0" eaLnBrk="1" latinLnBrk="0" hangingPunct="1">
      <a:defRPr sz="1200" kern="1200">
        <a:solidFill>
          <a:schemeClr val="tx1"/>
        </a:solidFill>
        <a:latin typeface="+mn-lt"/>
        <a:ea typeface="+mn-ea"/>
        <a:cs typeface="+mn-cs"/>
      </a:defRPr>
    </a:lvl8pPr>
    <a:lvl9pPr marL="3655303" algn="l" defTabSz="91383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3833" rtl="0" eaLnBrk="1" fontAlgn="auto" latinLnBrk="0" hangingPunct="1">
              <a:lnSpc>
                <a:spcPct val="100000"/>
              </a:lnSpc>
              <a:spcBef>
                <a:spcPts val="0"/>
              </a:spcBef>
              <a:spcAft>
                <a:spcPts val="0"/>
              </a:spcAft>
              <a:buClrTx/>
              <a:buSzTx/>
              <a:buFontTx/>
              <a:buNone/>
              <a:tabLst/>
              <a:defRPr/>
            </a:pPr>
            <a:fld id="{0A08E786-4216-45F2-862D-D7FBD8328BF6}" type="slidenum">
              <a:rPr kumimoji="0" lang="zh-CN" altLang="en-US" sz="1200" b="0" i="0" u="none" strike="noStrike" kern="1200" cap="none" spc="0" normalizeH="0" baseline="0" noProof="0" smtClean="0">
                <a:ln>
                  <a:noFill/>
                </a:ln>
                <a:solidFill>
                  <a:prstClr val="black"/>
                </a:solidFill>
                <a:effectLst/>
                <a:uLnTx/>
                <a:uFillTx/>
                <a:latin typeface="Calibri"/>
                <a:ea typeface="宋体"/>
                <a:cs typeface="+mn-cs"/>
              </a:rPr>
              <a:pPr marL="0" marR="0" lvl="0" indent="0" algn="r" defTabSz="913833"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a:cs typeface="+mn-cs"/>
            </a:endParaRPr>
          </a:p>
        </p:txBody>
      </p:sp>
    </p:spTree>
    <p:extLst>
      <p:ext uri="{BB962C8B-B14F-4D97-AF65-F5344CB8AC3E}">
        <p14:creationId xmlns:p14="http://schemas.microsoft.com/office/powerpoint/2010/main" val="3867304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3833" rtl="0" eaLnBrk="1" fontAlgn="auto" latinLnBrk="0" hangingPunct="1">
              <a:lnSpc>
                <a:spcPct val="100000"/>
              </a:lnSpc>
              <a:spcBef>
                <a:spcPts val="0"/>
              </a:spcBef>
              <a:spcAft>
                <a:spcPts val="0"/>
              </a:spcAft>
              <a:buClrTx/>
              <a:buSzTx/>
              <a:buFontTx/>
              <a:buNone/>
              <a:tabLst/>
              <a:defRPr/>
            </a:pPr>
            <a:fld id="{0A08E786-4216-45F2-862D-D7FBD8328BF6}" type="slidenum">
              <a:rPr kumimoji="0" lang="zh-CN" altLang="en-US" sz="1200" b="0" i="0" u="none" strike="noStrike" kern="1200" cap="none" spc="0" normalizeH="0" baseline="0" noProof="0" smtClean="0">
                <a:ln>
                  <a:noFill/>
                </a:ln>
                <a:solidFill>
                  <a:prstClr val="black"/>
                </a:solidFill>
                <a:effectLst/>
                <a:uLnTx/>
                <a:uFillTx/>
                <a:latin typeface="Calibri"/>
                <a:ea typeface="宋体"/>
                <a:cs typeface="+mn-cs"/>
              </a:rPr>
              <a:pPr marL="0" marR="0" lvl="0" indent="0" algn="r" defTabSz="913833"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a:cs typeface="+mn-cs"/>
            </a:endParaRPr>
          </a:p>
        </p:txBody>
      </p:sp>
    </p:spTree>
    <p:extLst>
      <p:ext uri="{BB962C8B-B14F-4D97-AF65-F5344CB8AC3E}">
        <p14:creationId xmlns:p14="http://schemas.microsoft.com/office/powerpoint/2010/main" val="570387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3833" rtl="0" eaLnBrk="1" fontAlgn="auto" latinLnBrk="0" hangingPunct="1">
              <a:lnSpc>
                <a:spcPct val="100000"/>
              </a:lnSpc>
              <a:spcBef>
                <a:spcPts val="0"/>
              </a:spcBef>
              <a:spcAft>
                <a:spcPts val="0"/>
              </a:spcAft>
              <a:buClrTx/>
              <a:buSzTx/>
              <a:buFontTx/>
              <a:buNone/>
              <a:tabLst/>
              <a:defRPr/>
            </a:pPr>
            <a:fld id="{0A08E786-4216-45F2-862D-D7FBD8328BF6}" type="slidenum">
              <a:rPr kumimoji="0" lang="zh-CN" altLang="en-US" sz="1200" b="0" i="0" u="none" strike="noStrike" kern="1200" cap="none" spc="0" normalizeH="0" baseline="0" noProof="0" smtClean="0">
                <a:ln>
                  <a:noFill/>
                </a:ln>
                <a:solidFill>
                  <a:prstClr val="black"/>
                </a:solidFill>
                <a:effectLst/>
                <a:uLnTx/>
                <a:uFillTx/>
                <a:latin typeface="Calibri"/>
                <a:ea typeface="宋体"/>
                <a:cs typeface="+mn-cs"/>
              </a:rPr>
              <a:pPr marL="0" marR="0" lvl="0" indent="0" algn="r" defTabSz="913833"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a:cs typeface="+mn-cs"/>
            </a:endParaRPr>
          </a:p>
        </p:txBody>
      </p:sp>
    </p:spTree>
    <p:extLst>
      <p:ext uri="{BB962C8B-B14F-4D97-AF65-F5344CB8AC3E}">
        <p14:creationId xmlns:p14="http://schemas.microsoft.com/office/powerpoint/2010/main" val="1376226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3833" rtl="0" eaLnBrk="1" fontAlgn="auto" latinLnBrk="0" hangingPunct="1">
              <a:lnSpc>
                <a:spcPct val="100000"/>
              </a:lnSpc>
              <a:spcBef>
                <a:spcPts val="0"/>
              </a:spcBef>
              <a:spcAft>
                <a:spcPts val="0"/>
              </a:spcAft>
              <a:buClrTx/>
              <a:buSzTx/>
              <a:buFontTx/>
              <a:buNone/>
              <a:tabLst/>
              <a:defRPr/>
            </a:pPr>
            <a:fld id="{0A08E786-4216-45F2-862D-D7FBD8328BF6}" type="slidenum">
              <a:rPr kumimoji="0" lang="zh-CN" altLang="en-US" sz="1200" b="0" i="0" u="none" strike="noStrike" kern="1200" cap="none" spc="0" normalizeH="0" baseline="0" noProof="0" smtClean="0">
                <a:ln>
                  <a:noFill/>
                </a:ln>
                <a:solidFill>
                  <a:prstClr val="black"/>
                </a:solidFill>
                <a:effectLst/>
                <a:uLnTx/>
                <a:uFillTx/>
                <a:latin typeface="Calibri"/>
                <a:ea typeface="宋体"/>
                <a:cs typeface="+mn-cs"/>
              </a:rPr>
              <a:pPr marL="0" marR="0" lvl="0" indent="0" algn="r" defTabSz="913833"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a:cs typeface="+mn-cs"/>
            </a:endParaRPr>
          </a:p>
        </p:txBody>
      </p:sp>
    </p:spTree>
    <p:extLst>
      <p:ext uri="{BB962C8B-B14F-4D97-AF65-F5344CB8AC3E}">
        <p14:creationId xmlns:p14="http://schemas.microsoft.com/office/powerpoint/2010/main" val="2029338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3833" rtl="0" eaLnBrk="1" fontAlgn="auto" latinLnBrk="0" hangingPunct="1">
              <a:lnSpc>
                <a:spcPct val="100000"/>
              </a:lnSpc>
              <a:spcBef>
                <a:spcPts val="0"/>
              </a:spcBef>
              <a:spcAft>
                <a:spcPts val="0"/>
              </a:spcAft>
              <a:buClrTx/>
              <a:buSzTx/>
              <a:buFontTx/>
              <a:buNone/>
              <a:tabLst/>
              <a:defRPr/>
            </a:pPr>
            <a:fld id="{0A08E786-4216-45F2-862D-D7FBD8328BF6}" type="slidenum">
              <a:rPr kumimoji="0" lang="zh-CN" altLang="en-US" sz="1200" b="0" i="0" u="none" strike="noStrike" kern="1200" cap="none" spc="0" normalizeH="0" baseline="0" noProof="0" smtClean="0">
                <a:ln>
                  <a:noFill/>
                </a:ln>
                <a:solidFill>
                  <a:prstClr val="black"/>
                </a:solidFill>
                <a:effectLst/>
                <a:uLnTx/>
                <a:uFillTx/>
                <a:latin typeface="Calibri"/>
                <a:ea typeface="宋体"/>
                <a:cs typeface="+mn-cs"/>
              </a:rPr>
              <a:pPr marL="0" marR="0" lvl="0" indent="0" algn="r" defTabSz="913833"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a:cs typeface="+mn-cs"/>
            </a:endParaRPr>
          </a:p>
        </p:txBody>
      </p:sp>
    </p:spTree>
    <p:extLst>
      <p:ext uri="{BB962C8B-B14F-4D97-AF65-F5344CB8AC3E}">
        <p14:creationId xmlns:p14="http://schemas.microsoft.com/office/powerpoint/2010/main" val="1708033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3833" rtl="0" eaLnBrk="1" fontAlgn="auto" latinLnBrk="0" hangingPunct="1">
              <a:lnSpc>
                <a:spcPct val="100000"/>
              </a:lnSpc>
              <a:spcBef>
                <a:spcPts val="0"/>
              </a:spcBef>
              <a:spcAft>
                <a:spcPts val="0"/>
              </a:spcAft>
              <a:buClrTx/>
              <a:buSzTx/>
              <a:buFontTx/>
              <a:buNone/>
              <a:tabLst/>
              <a:defRPr/>
            </a:pPr>
            <a:fld id="{0A08E786-4216-45F2-862D-D7FBD8328BF6}" type="slidenum">
              <a:rPr kumimoji="0" lang="zh-CN" altLang="en-US" sz="1200" b="0" i="0" u="none" strike="noStrike" kern="1200" cap="none" spc="0" normalizeH="0" baseline="0" noProof="0" smtClean="0">
                <a:ln>
                  <a:noFill/>
                </a:ln>
                <a:solidFill>
                  <a:prstClr val="black"/>
                </a:solidFill>
                <a:effectLst/>
                <a:uLnTx/>
                <a:uFillTx/>
                <a:latin typeface="Calibri"/>
                <a:ea typeface="宋体"/>
                <a:cs typeface="+mn-cs"/>
              </a:rPr>
              <a:pPr marL="0" marR="0" lvl="0" indent="0" algn="r" defTabSz="913833"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a:cs typeface="+mn-cs"/>
            </a:endParaRPr>
          </a:p>
        </p:txBody>
      </p:sp>
    </p:spTree>
    <p:extLst>
      <p:ext uri="{BB962C8B-B14F-4D97-AF65-F5344CB8AC3E}">
        <p14:creationId xmlns:p14="http://schemas.microsoft.com/office/powerpoint/2010/main" val="2678911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3833" rtl="0" eaLnBrk="1" fontAlgn="auto" latinLnBrk="0" hangingPunct="1">
              <a:lnSpc>
                <a:spcPct val="100000"/>
              </a:lnSpc>
              <a:spcBef>
                <a:spcPts val="0"/>
              </a:spcBef>
              <a:spcAft>
                <a:spcPts val="0"/>
              </a:spcAft>
              <a:buClrTx/>
              <a:buSzTx/>
              <a:buFontTx/>
              <a:buNone/>
              <a:tabLst/>
              <a:defRPr/>
            </a:pPr>
            <a:fld id="{0A08E786-4216-45F2-862D-D7FBD8328BF6}" type="slidenum">
              <a:rPr kumimoji="0" lang="zh-CN" altLang="en-US" sz="1200" b="0" i="0" u="none" strike="noStrike" kern="1200" cap="none" spc="0" normalizeH="0" baseline="0" noProof="0" smtClean="0">
                <a:ln>
                  <a:noFill/>
                </a:ln>
                <a:solidFill>
                  <a:prstClr val="black"/>
                </a:solidFill>
                <a:effectLst/>
                <a:uLnTx/>
                <a:uFillTx/>
                <a:latin typeface="Calibri"/>
                <a:ea typeface="宋体"/>
                <a:cs typeface="+mn-cs"/>
              </a:rPr>
              <a:pPr marL="0" marR="0" lvl="0" indent="0" algn="r" defTabSz="913833"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a:cs typeface="+mn-cs"/>
            </a:endParaRPr>
          </a:p>
        </p:txBody>
      </p:sp>
    </p:spTree>
    <p:extLst>
      <p:ext uri="{BB962C8B-B14F-4D97-AF65-F5344CB8AC3E}">
        <p14:creationId xmlns:p14="http://schemas.microsoft.com/office/powerpoint/2010/main" val="2329218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3833" rtl="0" eaLnBrk="1" fontAlgn="auto" latinLnBrk="0" hangingPunct="1">
              <a:lnSpc>
                <a:spcPct val="100000"/>
              </a:lnSpc>
              <a:spcBef>
                <a:spcPts val="0"/>
              </a:spcBef>
              <a:spcAft>
                <a:spcPts val="0"/>
              </a:spcAft>
              <a:buClrTx/>
              <a:buSzTx/>
              <a:buFontTx/>
              <a:buNone/>
              <a:tabLst/>
              <a:defRPr/>
            </a:pPr>
            <a:fld id="{0A08E786-4216-45F2-862D-D7FBD8328BF6}" type="slidenum">
              <a:rPr kumimoji="0" lang="zh-CN" altLang="en-US" sz="1200" b="0" i="0" u="none" strike="noStrike" kern="1200" cap="none" spc="0" normalizeH="0" baseline="0" noProof="0" smtClean="0">
                <a:ln>
                  <a:noFill/>
                </a:ln>
                <a:solidFill>
                  <a:prstClr val="black"/>
                </a:solidFill>
                <a:effectLst/>
                <a:uLnTx/>
                <a:uFillTx/>
                <a:latin typeface="Calibri"/>
                <a:ea typeface="宋体"/>
                <a:cs typeface="+mn-cs"/>
              </a:rPr>
              <a:pPr marL="0" marR="0" lvl="0" indent="0" algn="r" defTabSz="913833"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a:cs typeface="+mn-cs"/>
            </a:endParaRPr>
          </a:p>
        </p:txBody>
      </p:sp>
    </p:spTree>
    <p:extLst>
      <p:ext uri="{BB962C8B-B14F-4D97-AF65-F5344CB8AC3E}">
        <p14:creationId xmlns:p14="http://schemas.microsoft.com/office/powerpoint/2010/main" val="4215887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3833" rtl="0" eaLnBrk="1" fontAlgn="auto" latinLnBrk="0" hangingPunct="1">
              <a:lnSpc>
                <a:spcPct val="100000"/>
              </a:lnSpc>
              <a:spcBef>
                <a:spcPts val="0"/>
              </a:spcBef>
              <a:spcAft>
                <a:spcPts val="0"/>
              </a:spcAft>
              <a:buClrTx/>
              <a:buSzTx/>
              <a:buFontTx/>
              <a:buNone/>
              <a:tabLst/>
              <a:defRPr/>
            </a:pPr>
            <a:fld id="{0A08E786-4216-45F2-862D-D7FBD8328BF6}" type="slidenum">
              <a:rPr kumimoji="0" lang="zh-CN" altLang="en-US" sz="1200" b="0" i="0" u="none" strike="noStrike" kern="1200" cap="none" spc="0" normalizeH="0" baseline="0" noProof="0" smtClean="0">
                <a:ln>
                  <a:noFill/>
                </a:ln>
                <a:solidFill>
                  <a:prstClr val="black"/>
                </a:solidFill>
                <a:effectLst/>
                <a:uLnTx/>
                <a:uFillTx/>
                <a:latin typeface="Calibri"/>
                <a:ea typeface="宋体"/>
                <a:cs typeface="+mn-cs"/>
              </a:rPr>
              <a:pPr marL="0" marR="0" lvl="0" indent="0" algn="r" defTabSz="913833"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a:cs typeface="+mn-cs"/>
            </a:endParaRPr>
          </a:p>
        </p:txBody>
      </p:sp>
    </p:spTree>
    <p:extLst>
      <p:ext uri="{BB962C8B-B14F-4D97-AF65-F5344CB8AC3E}">
        <p14:creationId xmlns:p14="http://schemas.microsoft.com/office/powerpoint/2010/main" val="2944822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3833" rtl="0" eaLnBrk="1" fontAlgn="auto" latinLnBrk="0" hangingPunct="1">
              <a:lnSpc>
                <a:spcPct val="100000"/>
              </a:lnSpc>
              <a:spcBef>
                <a:spcPts val="0"/>
              </a:spcBef>
              <a:spcAft>
                <a:spcPts val="0"/>
              </a:spcAft>
              <a:buClrTx/>
              <a:buSzTx/>
              <a:buFontTx/>
              <a:buNone/>
              <a:tabLst/>
              <a:defRPr/>
            </a:pPr>
            <a:fld id="{0A08E786-4216-45F2-862D-D7FBD8328BF6}" type="slidenum">
              <a:rPr kumimoji="0" lang="zh-CN" altLang="en-US" sz="1200" b="0" i="0" u="none" strike="noStrike" kern="1200" cap="none" spc="0" normalizeH="0" baseline="0" noProof="0" smtClean="0">
                <a:ln>
                  <a:noFill/>
                </a:ln>
                <a:solidFill>
                  <a:prstClr val="black"/>
                </a:solidFill>
                <a:effectLst/>
                <a:uLnTx/>
                <a:uFillTx/>
                <a:latin typeface="Calibri"/>
                <a:ea typeface="宋体"/>
                <a:cs typeface="+mn-cs"/>
              </a:rPr>
              <a:pPr marL="0" marR="0" lvl="0" indent="0" algn="r" defTabSz="913833"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a:cs typeface="+mn-cs"/>
            </a:endParaRPr>
          </a:p>
        </p:txBody>
      </p:sp>
    </p:spTree>
    <p:extLst>
      <p:ext uri="{BB962C8B-B14F-4D97-AF65-F5344CB8AC3E}">
        <p14:creationId xmlns:p14="http://schemas.microsoft.com/office/powerpoint/2010/main" val="913033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3833" rtl="0" eaLnBrk="1" fontAlgn="auto" latinLnBrk="0" hangingPunct="1">
              <a:lnSpc>
                <a:spcPct val="100000"/>
              </a:lnSpc>
              <a:spcBef>
                <a:spcPts val="0"/>
              </a:spcBef>
              <a:spcAft>
                <a:spcPts val="0"/>
              </a:spcAft>
              <a:buClrTx/>
              <a:buSzTx/>
              <a:buFontTx/>
              <a:buNone/>
              <a:tabLst/>
              <a:defRPr/>
            </a:pPr>
            <a:fld id="{0A08E786-4216-45F2-862D-D7FBD8328BF6}" type="slidenum">
              <a:rPr kumimoji="0" lang="zh-CN" altLang="en-US" sz="1200" b="0" i="0" u="none" strike="noStrike" kern="1200" cap="none" spc="0" normalizeH="0" baseline="0" noProof="0" smtClean="0">
                <a:ln>
                  <a:noFill/>
                </a:ln>
                <a:solidFill>
                  <a:prstClr val="black"/>
                </a:solidFill>
                <a:effectLst/>
                <a:uLnTx/>
                <a:uFillTx/>
                <a:latin typeface="Calibri"/>
                <a:ea typeface="宋体"/>
                <a:cs typeface="+mn-cs"/>
              </a:rPr>
              <a:pPr marL="0" marR="0" lvl="0" indent="0" algn="r" defTabSz="913833"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a:ea typeface="宋体"/>
              <a:cs typeface="+mn-cs"/>
            </a:endParaRPr>
          </a:p>
        </p:txBody>
      </p:sp>
    </p:spTree>
    <p:extLst>
      <p:ext uri="{BB962C8B-B14F-4D97-AF65-F5344CB8AC3E}">
        <p14:creationId xmlns:p14="http://schemas.microsoft.com/office/powerpoint/2010/main" val="978300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3833" rtl="0" eaLnBrk="1" fontAlgn="auto" latinLnBrk="0" hangingPunct="1">
              <a:lnSpc>
                <a:spcPct val="100000"/>
              </a:lnSpc>
              <a:spcBef>
                <a:spcPts val="0"/>
              </a:spcBef>
              <a:spcAft>
                <a:spcPts val="0"/>
              </a:spcAft>
              <a:buClrTx/>
              <a:buSzTx/>
              <a:buFontTx/>
              <a:buNone/>
              <a:tabLst/>
              <a:defRPr/>
            </a:pPr>
            <a:fld id="{0A08E786-4216-45F2-862D-D7FBD8328BF6}" type="slidenum">
              <a:rPr kumimoji="0" lang="zh-CN" altLang="en-US" sz="1200" b="0" i="0" u="none" strike="noStrike" kern="1200" cap="none" spc="0" normalizeH="0" baseline="0" noProof="0" smtClean="0">
                <a:ln>
                  <a:noFill/>
                </a:ln>
                <a:solidFill>
                  <a:prstClr val="black"/>
                </a:solidFill>
                <a:effectLst/>
                <a:uLnTx/>
                <a:uFillTx/>
                <a:latin typeface="Calibri"/>
                <a:ea typeface="宋体"/>
                <a:cs typeface="+mn-cs"/>
              </a:rPr>
              <a:pPr marL="0" marR="0" lvl="0" indent="0" algn="r" defTabSz="913833"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a:cs typeface="+mn-cs"/>
            </a:endParaRPr>
          </a:p>
        </p:txBody>
      </p:sp>
    </p:spTree>
    <p:extLst>
      <p:ext uri="{BB962C8B-B14F-4D97-AF65-F5344CB8AC3E}">
        <p14:creationId xmlns:p14="http://schemas.microsoft.com/office/powerpoint/2010/main" val="2963609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3833" rtl="0" eaLnBrk="1" fontAlgn="auto" latinLnBrk="0" hangingPunct="1">
              <a:lnSpc>
                <a:spcPct val="100000"/>
              </a:lnSpc>
              <a:spcBef>
                <a:spcPts val="0"/>
              </a:spcBef>
              <a:spcAft>
                <a:spcPts val="0"/>
              </a:spcAft>
              <a:buClrTx/>
              <a:buSzTx/>
              <a:buFontTx/>
              <a:buNone/>
              <a:tabLst/>
              <a:defRPr/>
            </a:pPr>
            <a:fld id="{0A08E786-4216-45F2-862D-D7FBD8328BF6}" type="slidenum">
              <a:rPr kumimoji="0" lang="zh-CN" altLang="en-US" sz="1200" b="0" i="0" u="none" strike="noStrike" kern="1200" cap="none" spc="0" normalizeH="0" baseline="0" noProof="0" smtClean="0">
                <a:ln>
                  <a:noFill/>
                </a:ln>
                <a:solidFill>
                  <a:prstClr val="black"/>
                </a:solidFill>
                <a:effectLst/>
                <a:uLnTx/>
                <a:uFillTx/>
                <a:latin typeface="Calibri"/>
                <a:ea typeface="宋体"/>
                <a:cs typeface="+mn-cs"/>
              </a:rPr>
              <a:pPr marL="0" marR="0" lvl="0" indent="0" algn="r" defTabSz="913833"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a:ea typeface="宋体"/>
              <a:cs typeface="+mn-cs"/>
            </a:endParaRPr>
          </a:p>
        </p:txBody>
      </p:sp>
    </p:spTree>
    <p:extLst>
      <p:ext uri="{BB962C8B-B14F-4D97-AF65-F5344CB8AC3E}">
        <p14:creationId xmlns:p14="http://schemas.microsoft.com/office/powerpoint/2010/main" val="3502100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3833" rtl="0" eaLnBrk="1" fontAlgn="auto" latinLnBrk="0" hangingPunct="1">
              <a:lnSpc>
                <a:spcPct val="100000"/>
              </a:lnSpc>
              <a:spcBef>
                <a:spcPts val="0"/>
              </a:spcBef>
              <a:spcAft>
                <a:spcPts val="0"/>
              </a:spcAft>
              <a:buClrTx/>
              <a:buSzTx/>
              <a:buFontTx/>
              <a:buNone/>
              <a:tabLst/>
              <a:defRPr/>
            </a:pPr>
            <a:fld id="{0A08E786-4216-45F2-862D-D7FBD8328BF6}" type="slidenum">
              <a:rPr kumimoji="0" lang="zh-CN" altLang="en-US" sz="1200" b="0" i="0" u="none" strike="noStrike" kern="1200" cap="none" spc="0" normalizeH="0" baseline="0" noProof="0" smtClean="0">
                <a:ln>
                  <a:noFill/>
                </a:ln>
                <a:solidFill>
                  <a:prstClr val="black"/>
                </a:solidFill>
                <a:effectLst/>
                <a:uLnTx/>
                <a:uFillTx/>
                <a:latin typeface="Calibri"/>
                <a:ea typeface="宋体"/>
                <a:cs typeface="+mn-cs"/>
              </a:rPr>
              <a:pPr marL="0" marR="0" lvl="0" indent="0" algn="r" defTabSz="913833"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Calibri"/>
              <a:ea typeface="宋体"/>
              <a:cs typeface="+mn-cs"/>
            </a:endParaRPr>
          </a:p>
        </p:txBody>
      </p:sp>
    </p:spTree>
    <p:extLst>
      <p:ext uri="{BB962C8B-B14F-4D97-AF65-F5344CB8AC3E}">
        <p14:creationId xmlns:p14="http://schemas.microsoft.com/office/powerpoint/2010/main" val="36434571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3833" rtl="0" eaLnBrk="1" fontAlgn="auto" latinLnBrk="0" hangingPunct="1">
              <a:lnSpc>
                <a:spcPct val="100000"/>
              </a:lnSpc>
              <a:spcBef>
                <a:spcPts val="0"/>
              </a:spcBef>
              <a:spcAft>
                <a:spcPts val="0"/>
              </a:spcAft>
              <a:buClrTx/>
              <a:buSzTx/>
              <a:buFontTx/>
              <a:buNone/>
              <a:tabLst/>
              <a:defRPr/>
            </a:pPr>
            <a:fld id="{0A08E786-4216-45F2-862D-D7FBD8328BF6}" type="slidenum">
              <a:rPr kumimoji="0" lang="zh-CN" altLang="en-US" sz="1200" b="0" i="0" u="none" strike="noStrike" kern="1200" cap="none" spc="0" normalizeH="0" baseline="0" noProof="0" smtClean="0">
                <a:ln>
                  <a:noFill/>
                </a:ln>
                <a:solidFill>
                  <a:prstClr val="black"/>
                </a:solidFill>
                <a:effectLst/>
                <a:uLnTx/>
                <a:uFillTx/>
                <a:latin typeface="Calibri"/>
                <a:ea typeface="宋体"/>
                <a:cs typeface="+mn-cs"/>
              </a:rPr>
              <a:pPr marL="0" marR="0" lvl="0" indent="0" algn="r" defTabSz="913833"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Calibri"/>
              <a:ea typeface="宋体"/>
              <a:cs typeface="+mn-cs"/>
            </a:endParaRPr>
          </a:p>
        </p:txBody>
      </p:sp>
    </p:spTree>
    <p:extLst>
      <p:ext uri="{BB962C8B-B14F-4D97-AF65-F5344CB8AC3E}">
        <p14:creationId xmlns:p14="http://schemas.microsoft.com/office/powerpoint/2010/main" val="11043385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3833" rtl="0" eaLnBrk="1" fontAlgn="auto" latinLnBrk="0" hangingPunct="1">
              <a:lnSpc>
                <a:spcPct val="100000"/>
              </a:lnSpc>
              <a:spcBef>
                <a:spcPts val="0"/>
              </a:spcBef>
              <a:spcAft>
                <a:spcPts val="0"/>
              </a:spcAft>
              <a:buClrTx/>
              <a:buSzTx/>
              <a:buFontTx/>
              <a:buNone/>
              <a:tabLst/>
              <a:defRPr/>
            </a:pPr>
            <a:fld id="{0A08E786-4216-45F2-862D-D7FBD8328BF6}" type="slidenum">
              <a:rPr kumimoji="0" lang="zh-CN" altLang="en-US" sz="1200" b="0" i="0" u="none" strike="noStrike" kern="1200" cap="none" spc="0" normalizeH="0" baseline="0" noProof="0" smtClean="0">
                <a:ln>
                  <a:noFill/>
                </a:ln>
                <a:solidFill>
                  <a:prstClr val="black"/>
                </a:solidFill>
                <a:effectLst/>
                <a:uLnTx/>
                <a:uFillTx/>
                <a:latin typeface="Calibri"/>
                <a:ea typeface="宋体"/>
                <a:cs typeface="+mn-cs"/>
              </a:rPr>
              <a:pPr marL="0" marR="0" lvl="0" indent="0" algn="r" defTabSz="913833"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Calibri"/>
              <a:ea typeface="宋体"/>
              <a:cs typeface="+mn-cs"/>
            </a:endParaRPr>
          </a:p>
        </p:txBody>
      </p:sp>
    </p:spTree>
    <p:extLst>
      <p:ext uri="{BB962C8B-B14F-4D97-AF65-F5344CB8AC3E}">
        <p14:creationId xmlns:p14="http://schemas.microsoft.com/office/powerpoint/2010/main" val="4493891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3833" rtl="0" eaLnBrk="1" fontAlgn="auto" latinLnBrk="0" hangingPunct="1">
              <a:lnSpc>
                <a:spcPct val="100000"/>
              </a:lnSpc>
              <a:spcBef>
                <a:spcPts val="0"/>
              </a:spcBef>
              <a:spcAft>
                <a:spcPts val="0"/>
              </a:spcAft>
              <a:buClrTx/>
              <a:buSzTx/>
              <a:buFontTx/>
              <a:buNone/>
              <a:tabLst/>
              <a:defRPr/>
            </a:pPr>
            <a:fld id="{0A08E786-4216-45F2-862D-D7FBD8328BF6}" type="slidenum">
              <a:rPr kumimoji="0" lang="zh-CN" altLang="en-US" sz="1200" b="0" i="0" u="none" strike="noStrike" kern="1200" cap="none" spc="0" normalizeH="0" baseline="0" noProof="0" smtClean="0">
                <a:ln>
                  <a:noFill/>
                </a:ln>
                <a:solidFill>
                  <a:prstClr val="black"/>
                </a:solidFill>
                <a:effectLst/>
                <a:uLnTx/>
                <a:uFillTx/>
                <a:latin typeface="Calibri"/>
                <a:ea typeface="宋体"/>
                <a:cs typeface="+mn-cs"/>
              </a:rPr>
              <a:pPr marL="0" marR="0" lvl="0" indent="0" algn="r" defTabSz="913833"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Calibri"/>
              <a:ea typeface="宋体"/>
              <a:cs typeface="+mn-cs"/>
            </a:endParaRPr>
          </a:p>
        </p:txBody>
      </p:sp>
    </p:spTree>
    <p:extLst>
      <p:ext uri="{BB962C8B-B14F-4D97-AF65-F5344CB8AC3E}">
        <p14:creationId xmlns:p14="http://schemas.microsoft.com/office/powerpoint/2010/main" val="15103197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3833" rtl="0" eaLnBrk="1" fontAlgn="auto" latinLnBrk="0" hangingPunct="1">
              <a:lnSpc>
                <a:spcPct val="100000"/>
              </a:lnSpc>
              <a:spcBef>
                <a:spcPts val="0"/>
              </a:spcBef>
              <a:spcAft>
                <a:spcPts val="0"/>
              </a:spcAft>
              <a:buClrTx/>
              <a:buSzTx/>
              <a:buFontTx/>
              <a:buNone/>
              <a:tabLst/>
              <a:defRPr/>
            </a:pPr>
            <a:fld id="{0A08E786-4216-45F2-862D-D7FBD8328BF6}" type="slidenum">
              <a:rPr kumimoji="0" lang="zh-CN" altLang="en-US" sz="1200" b="0" i="0" u="none" strike="noStrike" kern="1200" cap="none" spc="0" normalizeH="0" baseline="0" noProof="0" smtClean="0">
                <a:ln>
                  <a:noFill/>
                </a:ln>
                <a:solidFill>
                  <a:prstClr val="black"/>
                </a:solidFill>
                <a:effectLst/>
                <a:uLnTx/>
                <a:uFillTx/>
                <a:latin typeface="Calibri"/>
                <a:ea typeface="宋体"/>
                <a:cs typeface="+mn-cs"/>
              </a:rPr>
              <a:pPr marL="0" marR="0" lvl="0" indent="0" algn="r" defTabSz="913833"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Calibri"/>
              <a:ea typeface="宋体"/>
              <a:cs typeface="+mn-cs"/>
            </a:endParaRPr>
          </a:p>
        </p:txBody>
      </p:sp>
    </p:spTree>
    <p:extLst>
      <p:ext uri="{BB962C8B-B14F-4D97-AF65-F5344CB8AC3E}">
        <p14:creationId xmlns:p14="http://schemas.microsoft.com/office/powerpoint/2010/main" val="35662859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3833" rtl="0" eaLnBrk="1" fontAlgn="auto" latinLnBrk="0" hangingPunct="1">
              <a:lnSpc>
                <a:spcPct val="100000"/>
              </a:lnSpc>
              <a:spcBef>
                <a:spcPts val="0"/>
              </a:spcBef>
              <a:spcAft>
                <a:spcPts val="0"/>
              </a:spcAft>
              <a:buClrTx/>
              <a:buSzTx/>
              <a:buFontTx/>
              <a:buNone/>
              <a:tabLst/>
              <a:defRPr/>
            </a:pPr>
            <a:fld id="{0A08E786-4216-45F2-862D-D7FBD8328BF6}" type="slidenum">
              <a:rPr kumimoji="0" lang="zh-CN" altLang="en-US" sz="1200" b="0" i="0" u="none" strike="noStrike" kern="1200" cap="none" spc="0" normalizeH="0" baseline="0" noProof="0" smtClean="0">
                <a:ln>
                  <a:noFill/>
                </a:ln>
                <a:solidFill>
                  <a:prstClr val="black"/>
                </a:solidFill>
                <a:effectLst/>
                <a:uLnTx/>
                <a:uFillTx/>
                <a:latin typeface="Calibri"/>
                <a:ea typeface="宋体"/>
                <a:cs typeface="+mn-cs"/>
              </a:rPr>
              <a:pPr marL="0" marR="0" lvl="0" indent="0" algn="r" defTabSz="913833" rtl="0" eaLnBrk="1" fontAlgn="auto" latinLnBrk="0" hangingPunct="1">
                <a:lnSpc>
                  <a:spcPct val="100000"/>
                </a:lnSpc>
                <a:spcBef>
                  <a:spcPts val="0"/>
                </a:spcBef>
                <a:spcAft>
                  <a:spcPts val="0"/>
                </a:spcAft>
                <a:buClrTx/>
                <a:buSzTx/>
                <a:buFontTx/>
                <a:buNone/>
                <a:tabLst/>
                <a:defRPr/>
              </a:pPr>
              <a:t>35</a:t>
            </a:fld>
            <a:endParaRPr kumimoji="0" lang="zh-CN" altLang="en-US" sz="1200" b="0" i="0" u="none" strike="noStrike" kern="1200" cap="none" spc="0" normalizeH="0" baseline="0" noProof="0">
              <a:ln>
                <a:noFill/>
              </a:ln>
              <a:solidFill>
                <a:prstClr val="black"/>
              </a:solidFill>
              <a:effectLst/>
              <a:uLnTx/>
              <a:uFillTx/>
              <a:latin typeface="Calibri"/>
              <a:ea typeface="宋体"/>
              <a:cs typeface="+mn-cs"/>
            </a:endParaRPr>
          </a:p>
        </p:txBody>
      </p:sp>
    </p:spTree>
    <p:extLst>
      <p:ext uri="{BB962C8B-B14F-4D97-AF65-F5344CB8AC3E}">
        <p14:creationId xmlns:p14="http://schemas.microsoft.com/office/powerpoint/2010/main" val="37085060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3833" rtl="0" eaLnBrk="1" fontAlgn="auto" latinLnBrk="0" hangingPunct="1">
              <a:lnSpc>
                <a:spcPct val="100000"/>
              </a:lnSpc>
              <a:spcBef>
                <a:spcPts val="0"/>
              </a:spcBef>
              <a:spcAft>
                <a:spcPts val="0"/>
              </a:spcAft>
              <a:buClrTx/>
              <a:buSzTx/>
              <a:buFontTx/>
              <a:buNone/>
              <a:tabLst/>
              <a:defRPr/>
            </a:pPr>
            <a:fld id="{0A08E786-4216-45F2-862D-D7FBD8328BF6}" type="slidenum">
              <a:rPr kumimoji="0" lang="zh-CN" altLang="en-US" sz="1200" b="0" i="0" u="none" strike="noStrike" kern="1200" cap="none" spc="0" normalizeH="0" baseline="0" noProof="0" smtClean="0">
                <a:ln>
                  <a:noFill/>
                </a:ln>
                <a:solidFill>
                  <a:prstClr val="black"/>
                </a:solidFill>
                <a:effectLst/>
                <a:uLnTx/>
                <a:uFillTx/>
                <a:latin typeface="Calibri"/>
                <a:ea typeface="宋体"/>
                <a:cs typeface="+mn-cs"/>
              </a:rPr>
              <a:pPr marL="0" marR="0" lvl="0" indent="0" algn="r" defTabSz="913833" rtl="0" eaLnBrk="1" fontAlgn="auto" latinLnBrk="0" hangingPunct="1">
                <a:lnSpc>
                  <a:spcPct val="100000"/>
                </a:lnSpc>
                <a:spcBef>
                  <a:spcPts val="0"/>
                </a:spcBef>
                <a:spcAft>
                  <a:spcPts val="0"/>
                </a:spcAft>
                <a:buClrTx/>
                <a:buSzTx/>
                <a:buFontTx/>
                <a:buNone/>
                <a:tabLst/>
                <a:defRPr/>
              </a:pPr>
              <a:t>38</a:t>
            </a:fld>
            <a:endParaRPr kumimoji="0" lang="zh-CN" altLang="en-US" sz="1200" b="0" i="0" u="none" strike="noStrike" kern="1200" cap="none" spc="0" normalizeH="0" baseline="0" noProof="0">
              <a:ln>
                <a:noFill/>
              </a:ln>
              <a:solidFill>
                <a:prstClr val="black"/>
              </a:solidFill>
              <a:effectLst/>
              <a:uLnTx/>
              <a:uFillTx/>
              <a:latin typeface="Calibri"/>
              <a:ea typeface="宋体"/>
              <a:cs typeface="+mn-cs"/>
            </a:endParaRPr>
          </a:p>
        </p:txBody>
      </p:sp>
    </p:spTree>
    <p:extLst>
      <p:ext uri="{BB962C8B-B14F-4D97-AF65-F5344CB8AC3E}">
        <p14:creationId xmlns:p14="http://schemas.microsoft.com/office/powerpoint/2010/main" val="30284317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3833" rtl="0" eaLnBrk="1" fontAlgn="auto" latinLnBrk="0" hangingPunct="1">
              <a:lnSpc>
                <a:spcPct val="100000"/>
              </a:lnSpc>
              <a:spcBef>
                <a:spcPts val="0"/>
              </a:spcBef>
              <a:spcAft>
                <a:spcPts val="0"/>
              </a:spcAft>
              <a:buClrTx/>
              <a:buSzTx/>
              <a:buFontTx/>
              <a:buNone/>
              <a:tabLst/>
              <a:defRPr/>
            </a:pPr>
            <a:fld id="{0A08E786-4216-45F2-862D-D7FBD8328BF6}" type="slidenum">
              <a:rPr kumimoji="0" lang="zh-CN" altLang="en-US" sz="1200" b="0" i="0" u="none" strike="noStrike" kern="1200" cap="none" spc="0" normalizeH="0" baseline="0" noProof="0" smtClean="0">
                <a:ln>
                  <a:noFill/>
                </a:ln>
                <a:solidFill>
                  <a:prstClr val="black"/>
                </a:solidFill>
                <a:effectLst/>
                <a:uLnTx/>
                <a:uFillTx/>
                <a:latin typeface="Calibri"/>
                <a:ea typeface="宋体"/>
                <a:cs typeface="+mn-cs"/>
              </a:rPr>
              <a:pPr marL="0" marR="0" lvl="0" indent="0" algn="r" defTabSz="913833" rtl="0" eaLnBrk="1" fontAlgn="auto" latinLnBrk="0" hangingPunct="1">
                <a:lnSpc>
                  <a:spcPct val="100000"/>
                </a:lnSpc>
                <a:spcBef>
                  <a:spcPts val="0"/>
                </a:spcBef>
                <a:spcAft>
                  <a:spcPts val="0"/>
                </a:spcAft>
                <a:buClrTx/>
                <a:buSzTx/>
                <a:buFontTx/>
                <a:buNone/>
                <a:tabLst/>
                <a:defRPr/>
              </a:pPr>
              <a:t>41</a:t>
            </a:fld>
            <a:endParaRPr kumimoji="0" lang="zh-CN" altLang="en-US" sz="1200" b="0" i="0" u="none" strike="noStrike" kern="1200" cap="none" spc="0" normalizeH="0" baseline="0" noProof="0">
              <a:ln>
                <a:noFill/>
              </a:ln>
              <a:solidFill>
                <a:prstClr val="black"/>
              </a:solidFill>
              <a:effectLst/>
              <a:uLnTx/>
              <a:uFillTx/>
              <a:latin typeface="Calibri"/>
              <a:ea typeface="宋体"/>
              <a:cs typeface="+mn-cs"/>
            </a:endParaRPr>
          </a:p>
        </p:txBody>
      </p:sp>
    </p:spTree>
    <p:extLst>
      <p:ext uri="{BB962C8B-B14F-4D97-AF65-F5344CB8AC3E}">
        <p14:creationId xmlns:p14="http://schemas.microsoft.com/office/powerpoint/2010/main" val="26313539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3833" rtl="0" eaLnBrk="1" fontAlgn="auto" latinLnBrk="0" hangingPunct="1">
              <a:lnSpc>
                <a:spcPct val="100000"/>
              </a:lnSpc>
              <a:spcBef>
                <a:spcPts val="0"/>
              </a:spcBef>
              <a:spcAft>
                <a:spcPts val="0"/>
              </a:spcAft>
              <a:buClrTx/>
              <a:buSzTx/>
              <a:buFontTx/>
              <a:buNone/>
              <a:tabLst/>
              <a:defRPr/>
            </a:pPr>
            <a:fld id="{0A08E786-4216-45F2-862D-D7FBD8328BF6}" type="slidenum">
              <a:rPr kumimoji="0" lang="zh-CN" altLang="en-US" sz="1200" b="0" i="0" u="none" strike="noStrike" kern="1200" cap="none" spc="0" normalizeH="0" baseline="0" noProof="0" smtClean="0">
                <a:ln>
                  <a:noFill/>
                </a:ln>
                <a:solidFill>
                  <a:prstClr val="black"/>
                </a:solidFill>
                <a:effectLst/>
                <a:uLnTx/>
                <a:uFillTx/>
                <a:latin typeface="Calibri"/>
                <a:ea typeface="宋体"/>
                <a:cs typeface="+mn-cs"/>
              </a:rPr>
              <a:pPr marL="0" marR="0" lvl="0" indent="0" algn="r" defTabSz="913833" rtl="0" eaLnBrk="1" fontAlgn="auto" latinLnBrk="0" hangingPunct="1">
                <a:lnSpc>
                  <a:spcPct val="100000"/>
                </a:lnSpc>
                <a:spcBef>
                  <a:spcPts val="0"/>
                </a:spcBef>
                <a:spcAft>
                  <a:spcPts val="0"/>
                </a:spcAft>
                <a:buClrTx/>
                <a:buSzTx/>
                <a:buFontTx/>
                <a:buNone/>
                <a:tabLst/>
                <a:defRPr/>
              </a:pPr>
              <a:t>43</a:t>
            </a:fld>
            <a:endParaRPr kumimoji="0" lang="zh-CN" altLang="en-US" sz="1200" b="0" i="0" u="none" strike="noStrike" kern="1200" cap="none" spc="0" normalizeH="0" baseline="0" noProof="0">
              <a:ln>
                <a:noFill/>
              </a:ln>
              <a:solidFill>
                <a:prstClr val="black"/>
              </a:solidFill>
              <a:effectLst/>
              <a:uLnTx/>
              <a:uFillTx/>
              <a:latin typeface="Calibri"/>
              <a:ea typeface="宋体"/>
              <a:cs typeface="+mn-cs"/>
            </a:endParaRPr>
          </a:p>
        </p:txBody>
      </p:sp>
    </p:spTree>
    <p:extLst>
      <p:ext uri="{BB962C8B-B14F-4D97-AF65-F5344CB8AC3E}">
        <p14:creationId xmlns:p14="http://schemas.microsoft.com/office/powerpoint/2010/main" val="1563163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3833" rtl="0" eaLnBrk="1" fontAlgn="auto" latinLnBrk="0" hangingPunct="1">
              <a:lnSpc>
                <a:spcPct val="100000"/>
              </a:lnSpc>
              <a:spcBef>
                <a:spcPts val="0"/>
              </a:spcBef>
              <a:spcAft>
                <a:spcPts val="0"/>
              </a:spcAft>
              <a:buClrTx/>
              <a:buSzTx/>
              <a:buFontTx/>
              <a:buNone/>
              <a:tabLst/>
              <a:defRPr/>
            </a:pPr>
            <a:fld id="{0A08E786-4216-45F2-862D-D7FBD8328BF6}" type="slidenum">
              <a:rPr kumimoji="0" lang="zh-CN" altLang="en-US" sz="1200" b="0" i="0" u="none" strike="noStrike" kern="1200" cap="none" spc="0" normalizeH="0" baseline="0" noProof="0" smtClean="0">
                <a:ln>
                  <a:noFill/>
                </a:ln>
                <a:solidFill>
                  <a:prstClr val="black"/>
                </a:solidFill>
                <a:effectLst/>
                <a:uLnTx/>
                <a:uFillTx/>
                <a:latin typeface="Calibri"/>
                <a:ea typeface="宋体"/>
                <a:cs typeface="+mn-cs"/>
              </a:rPr>
              <a:pPr marL="0" marR="0" lvl="0" indent="0" algn="r" defTabSz="913833"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a:cs typeface="+mn-cs"/>
            </a:endParaRPr>
          </a:p>
        </p:txBody>
      </p:sp>
    </p:spTree>
    <p:extLst>
      <p:ext uri="{BB962C8B-B14F-4D97-AF65-F5344CB8AC3E}">
        <p14:creationId xmlns:p14="http://schemas.microsoft.com/office/powerpoint/2010/main" val="32354369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3833" rtl="0" eaLnBrk="1" fontAlgn="auto" latinLnBrk="0" hangingPunct="1">
              <a:lnSpc>
                <a:spcPct val="100000"/>
              </a:lnSpc>
              <a:spcBef>
                <a:spcPts val="0"/>
              </a:spcBef>
              <a:spcAft>
                <a:spcPts val="0"/>
              </a:spcAft>
              <a:buClrTx/>
              <a:buSzTx/>
              <a:buFontTx/>
              <a:buNone/>
              <a:tabLst/>
              <a:defRPr/>
            </a:pPr>
            <a:fld id="{0A08E786-4216-45F2-862D-D7FBD8328BF6}" type="slidenum">
              <a:rPr kumimoji="0" lang="zh-CN" altLang="en-US" sz="1200" b="0" i="0" u="none" strike="noStrike" kern="1200" cap="none" spc="0" normalizeH="0" baseline="0" noProof="0" smtClean="0">
                <a:ln>
                  <a:noFill/>
                </a:ln>
                <a:solidFill>
                  <a:prstClr val="black"/>
                </a:solidFill>
                <a:effectLst/>
                <a:uLnTx/>
                <a:uFillTx/>
                <a:latin typeface="Calibri"/>
                <a:ea typeface="宋体"/>
                <a:cs typeface="+mn-cs"/>
              </a:rPr>
              <a:pPr marL="0" marR="0" lvl="0" indent="0" algn="r" defTabSz="913833" rtl="0" eaLnBrk="1" fontAlgn="auto" latinLnBrk="0" hangingPunct="1">
                <a:lnSpc>
                  <a:spcPct val="100000"/>
                </a:lnSpc>
                <a:spcBef>
                  <a:spcPts val="0"/>
                </a:spcBef>
                <a:spcAft>
                  <a:spcPts val="0"/>
                </a:spcAft>
                <a:buClrTx/>
                <a:buSzTx/>
                <a:buFontTx/>
                <a:buNone/>
                <a:tabLst/>
                <a:defRPr/>
              </a:pPr>
              <a:t>47</a:t>
            </a:fld>
            <a:endParaRPr kumimoji="0" lang="zh-CN" altLang="en-US" sz="1200" b="0" i="0" u="none" strike="noStrike" kern="1200" cap="none" spc="0" normalizeH="0" baseline="0" noProof="0">
              <a:ln>
                <a:noFill/>
              </a:ln>
              <a:solidFill>
                <a:prstClr val="black"/>
              </a:solidFill>
              <a:effectLst/>
              <a:uLnTx/>
              <a:uFillTx/>
              <a:latin typeface="Calibri"/>
              <a:ea typeface="宋体"/>
              <a:cs typeface="+mn-cs"/>
            </a:endParaRPr>
          </a:p>
        </p:txBody>
      </p:sp>
    </p:spTree>
    <p:extLst>
      <p:ext uri="{BB962C8B-B14F-4D97-AF65-F5344CB8AC3E}">
        <p14:creationId xmlns:p14="http://schemas.microsoft.com/office/powerpoint/2010/main" val="4914978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3833" rtl="0" eaLnBrk="1" fontAlgn="auto" latinLnBrk="0" hangingPunct="1">
              <a:lnSpc>
                <a:spcPct val="100000"/>
              </a:lnSpc>
              <a:spcBef>
                <a:spcPts val="0"/>
              </a:spcBef>
              <a:spcAft>
                <a:spcPts val="0"/>
              </a:spcAft>
              <a:buClrTx/>
              <a:buSzTx/>
              <a:buFontTx/>
              <a:buNone/>
              <a:tabLst/>
              <a:defRPr/>
            </a:pPr>
            <a:fld id="{0A08E786-4216-45F2-862D-D7FBD8328BF6}" type="slidenum">
              <a:rPr kumimoji="0" lang="zh-CN" altLang="en-US" sz="1200" b="0" i="0" u="none" strike="noStrike" kern="1200" cap="none" spc="0" normalizeH="0" baseline="0" noProof="0" smtClean="0">
                <a:ln>
                  <a:noFill/>
                </a:ln>
                <a:solidFill>
                  <a:prstClr val="black"/>
                </a:solidFill>
                <a:effectLst/>
                <a:uLnTx/>
                <a:uFillTx/>
                <a:latin typeface="Calibri"/>
                <a:ea typeface="宋体"/>
                <a:cs typeface="+mn-cs"/>
              </a:rPr>
              <a:pPr marL="0" marR="0" lvl="0" indent="0" algn="r" defTabSz="913833" rtl="0" eaLnBrk="1" fontAlgn="auto" latinLnBrk="0" hangingPunct="1">
                <a:lnSpc>
                  <a:spcPct val="100000"/>
                </a:lnSpc>
                <a:spcBef>
                  <a:spcPts val="0"/>
                </a:spcBef>
                <a:spcAft>
                  <a:spcPts val="0"/>
                </a:spcAft>
                <a:buClrTx/>
                <a:buSzTx/>
                <a:buFontTx/>
                <a:buNone/>
                <a:tabLst/>
                <a:defRPr/>
              </a:pPr>
              <a:t>49</a:t>
            </a:fld>
            <a:endParaRPr kumimoji="0" lang="zh-CN" altLang="en-US" sz="1200" b="0" i="0" u="none" strike="noStrike" kern="1200" cap="none" spc="0" normalizeH="0" baseline="0" noProof="0">
              <a:ln>
                <a:noFill/>
              </a:ln>
              <a:solidFill>
                <a:prstClr val="black"/>
              </a:solidFill>
              <a:effectLst/>
              <a:uLnTx/>
              <a:uFillTx/>
              <a:latin typeface="Calibri"/>
              <a:ea typeface="宋体"/>
              <a:cs typeface="+mn-cs"/>
            </a:endParaRPr>
          </a:p>
        </p:txBody>
      </p:sp>
    </p:spTree>
    <p:extLst>
      <p:ext uri="{BB962C8B-B14F-4D97-AF65-F5344CB8AC3E}">
        <p14:creationId xmlns:p14="http://schemas.microsoft.com/office/powerpoint/2010/main" val="31039935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3833" rtl="0" eaLnBrk="1" fontAlgn="auto" latinLnBrk="0" hangingPunct="1">
              <a:lnSpc>
                <a:spcPct val="100000"/>
              </a:lnSpc>
              <a:spcBef>
                <a:spcPts val="0"/>
              </a:spcBef>
              <a:spcAft>
                <a:spcPts val="0"/>
              </a:spcAft>
              <a:buClrTx/>
              <a:buSzTx/>
              <a:buFontTx/>
              <a:buNone/>
              <a:tabLst/>
              <a:defRPr/>
            </a:pPr>
            <a:fld id="{0A08E786-4216-45F2-862D-D7FBD8328BF6}" type="slidenum">
              <a:rPr kumimoji="0" lang="zh-CN" altLang="en-US" sz="1200" b="0" i="0" u="none" strike="noStrike" kern="1200" cap="none" spc="0" normalizeH="0" baseline="0" noProof="0" smtClean="0">
                <a:ln>
                  <a:noFill/>
                </a:ln>
                <a:solidFill>
                  <a:prstClr val="black"/>
                </a:solidFill>
                <a:effectLst/>
                <a:uLnTx/>
                <a:uFillTx/>
                <a:latin typeface="Calibri"/>
                <a:ea typeface="宋体"/>
                <a:cs typeface="+mn-cs"/>
              </a:rPr>
              <a:pPr marL="0" marR="0" lvl="0" indent="0" algn="r" defTabSz="913833" rtl="0" eaLnBrk="1" fontAlgn="auto" latinLnBrk="0" hangingPunct="1">
                <a:lnSpc>
                  <a:spcPct val="100000"/>
                </a:lnSpc>
                <a:spcBef>
                  <a:spcPts val="0"/>
                </a:spcBef>
                <a:spcAft>
                  <a:spcPts val="0"/>
                </a:spcAft>
                <a:buClrTx/>
                <a:buSzTx/>
                <a:buFontTx/>
                <a:buNone/>
                <a:tabLst/>
                <a:defRPr/>
              </a:pPr>
              <a:t>50</a:t>
            </a:fld>
            <a:endParaRPr kumimoji="0" lang="zh-CN" altLang="en-US" sz="1200" b="0" i="0" u="none" strike="noStrike" kern="1200" cap="none" spc="0" normalizeH="0" baseline="0" noProof="0">
              <a:ln>
                <a:noFill/>
              </a:ln>
              <a:solidFill>
                <a:prstClr val="black"/>
              </a:solidFill>
              <a:effectLst/>
              <a:uLnTx/>
              <a:uFillTx/>
              <a:latin typeface="Calibri"/>
              <a:ea typeface="宋体"/>
              <a:cs typeface="+mn-cs"/>
            </a:endParaRPr>
          </a:p>
        </p:txBody>
      </p:sp>
    </p:spTree>
    <p:extLst>
      <p:ext uri="{BB962C8B-B14F-4D97-AF65-F5344CB8AC3E}">
        <p14:creationId xmlns:p14="http://schemas.microsoft.com/office/powerpoint/2010/main" val="16462370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3833" rtl="0" eaLnBrk="1" fontAlgn="auto" latinLnBrk="0" hangingPunct="1">
              <a:lnSpc>
                <a:spcPct val="100000"/>
              </a:lnSpc>
              <a:spcBef>
                <a:spcPts val="0"/>
              </a:spcBef>
              <a:spcAft>
                <a:spcPts val="0"/>
              </a:spcAft>
              <a:buClrTx/>
              <a:buSzTx/>
              <a:buFontTx/>
              <a:buNone/>
              <a:tabLst/>
              <a:defRPr/>
            </a:pPr>
            <a:fld id="{0A08E786-4216-45F2-862D-D7FBD8328BF6}" type="slidenum">
              <a:rPr kumimoji="0" lang="zh-CN" altLang="en-US" sz="1200" b="0" i="0" u="none" strike="noStrike" kern="1200" cap="none" spc="0" normalizeH="0" baseline="0" noProof="0" smtClean="0">
                <a:ln>
                  <a:noFill/>
                </a:ln>
                <a:solidFill>
                  <a:prstClr val="black"/>
                </a:solidFill>
                <a:effectLst/>
                <a:uLnTx/>
                <a:uFillTx/>
                <a:latin typeface="Calibri"/>
                <a:ea typeface="宋体"/>
                <a:cs typeface="+mn-cs"/>
              </a:rPr>
              <a:pPr marL="0" marR="0" lvl="0" indent="0" algn="r" defTabSz="913833" rtl="0" eaLnBrk="1" fontAlgn="auto" latinLnBrk="0" hangingPunct="1">
                <a:lnSpc>
                  <a:spcPct val="100000"/>
                </a:lnSpc>
                <a:spcBef>
                  <a:spcPts val="0"/>
                </a:spcBef>
                <a:spcAft>
                  <a:spcPts val="0"/>
                </a:spcAft>
                <a:buClrTx/>
                <a:buSzTx/>
                <a:buFontTx/>
                <a:buNone/>
                <a:tabLst/>
                <a:defRPr/>
              </a:pPr>
              <a:t>51</a:t>
            </a:fld>
            <a:endParaRPr kumimoji="0" lang="zh-CN" altLang="en-US" sz="1200" b="0" i="0" u="none" strike="noStrike" kern="1200" cap="none" spc="0" normalizeH="0" baseline="0" noProof="0">
              <a:ln>
                <a:noFill/>
              </a:ln>
              <a:solidFill>
                <a:prstClr val="black"/>
              </a:solidFill>
              <a:effectLst/>
              <a:uLnTx/>
              <a:uFillTx/>
              <a:latin typeface="Calibri"/>
              <a:ea typeface="宋体"/>
              <a:cs typeface="+mn-cs"/>
            </a:endParaRPr>
          </a:p>
        </p:txBody>
      </p:sp>
    </p:spTree>
    <p:extLst>
      <p:ext uri="{BB962C8B-B14F-4D97-AF65-F5344CB8AC3E}">
        <p14:creationId xmlns:p14="http://schemas.microsoft.com/office/powerpoint/2010/main" val="27764933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3833" rtl="0" eaLnBrk="1" fontAlgn="auto" latinLnBrk="0" hangingPunct="1">
              <a:lnSpc>
                <a:spcPct val="100000"/>
              </a:lnSpc>
              <a:spcBef>
                <a:spcPts val="0"/>
              </a:spcBef>
              <a:spcAft>
                <a:spcPts val="0"/>
              </a:spcAft>
              <a:buClrTx/>
              <a:buSzTx/>
              <a:buFontTx/>
              <a:buNone/>
              <a:tabLst/>
              <a:defRPr/>
            </a:pPr>
            <a:fld id="{0A08E786-4216-45F2-862D-D7FBD8328BF6}" type="slidenum">
              <a:rPr kumimoji="0" lang="zh-CN" altLang="en-US" sz="1200" b="0" i="0" u="none" strike="noStrike" kern="1200" cap="none" spc="0" normalizeH="0" baseline="0" noProof="0" smtClean="0">
                <a:ln>
                  <a:noFill/>
                </a:ln>
                <a:solidFill>
                  <a:prstClr val="black"/>
                </a:solidFill>
                <a:effectLst/>
                <a:uLnTx/>
                <a:uFillTx/>
                <a:latin typeface="Calibri"/>
                <a:ea typeface="宋体"/>
                <a:cs typeface="+mn-cs"/>
              </a:rPr>
              <a:pPr marL="0" marR="0" lvl="0" indent="0" algn="r" defTabSz="913833" rtl="0" eaLnBrk="1" fontAlgn="auto" latinLnBrk="0" hangingPunct="1">
                <a:lnSpc>
                  <a:spcPct val="100000"/>
                </a:lnSpc>
                <a:spcBef>
                  <a:spcPts val="0"/>
                </a:spcBef>
                <a:spcAft>
                  <a:spcPts val="0"/>
                </a:spcAft>
                <a:buClrTx/>
                <a:buSzTx/>
                <a:buFontTx/>
                <a:buNone/>
                <a:tabLst/>
                <a:defRPr/>
              </a:pPr>
              <a:t>52</a:t>
            </a:fld>
            <a:endParaRPr kumimoji="0" lang="zh-CN" altLang="en-US" sz="1200" b="0" i="0" u="none" strike="noStrike" kern="1200" cap="none" spc="0" normalizeH="0" baseline="0" noProof="0">
              <a:ln>
                <a:noFill/>
              </a:ln>
              <a:solidFill>
                <a:prstClr val="black"/>
              </a:solidFill>
              <a:effectLst/>
              <a:uLnTx/>
              <a:uFillTx/>
              <a:latin typeface="Calibri"/>
              <a:ea typeface="宋体"/>
              <a:cs typeface="+mn-cs"/>
            </a:endParaRPr>
          </a:p>
        </p:txBody>
      </p:sp>
    </p:spTree>
    <p:extLst>
      <p:ext uri="{BB962C8B-B14F-4D97-AF65-F5344CB8AC3E}">
        <p14:creationId xmlns:p14="http://schemas.microsoft.com/office/powerpoint/2010/main" val="12591018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3833" rtl="0" eaLnBrk="1" fontAlgn="auto" latinLnBrk="0" hangingPunct="1">
              <a:lnSpc>
                <a:spcPct val="100000"/>
              </a:lnSpc>
              <a:spcBef>
                <a:spcPts val="0"/>
              </a:spcBef>
              <a:spcAft>
                <a:spcPts val="0"/>
              </a:spcAft>
              <a:buClrTx/>
              <a:buSzTx/>
              <a:buFontTx/>
              <a:buNone/>
              <a:tabLst/>
              <a:defRPr/>
            </a:pPr>
            <a:fld id="{0A08E786-4216-45F2-862D-D7FBD8328BF6}" type="slidenum">
              <a:rPr kumimoji="0" lang="zh-CN" altLang="en-US" sz="1200" b="0" i="0" u="none" strike="noStrike" kern="1200" cap="none" spc="0" normalizeH="0" baseline="0" noProof="0" smtClean="0">
                <a:ln>
                  <a:noFill/>
                </a:ln>
                <a:solidFill>
                  <a:prstClr val="black"/>
                </a:solidFill>
                <a:effectLst/>
                <a:uLnTx/>
                <a:uFillTx/>
                <a:latin typeface="Calibri"/>
                <a:ea typeface="宋体"/>
                <a:cs typeface="+mn-cs"/>
              </a:rPr>
              <a:pPr marL="0" marR="0" lvl="0" indent="0" algn="r" defTabSz="913833" rtl="0" eaLnBrk="1" fontAlgn="auto" latinLnBrk="0" hangingPunct="1">
                <a:lnSpc>
                  <a:spcPct val="100000"/>
                </a:lnSpc>
                <a:spcBef>
                  <a:spcPts val="0"/>
                </a:spcBef>
                <a:spcAft>
                  <a:spcPts val="0"/>
                </a:spcAft>
                <a:buClrTx/>
                <a:buSzTx/>
                <a:buFontTx/>
                <a:buNone/>
                <a:tabLst/>
                <a:defRPr/>
              </a:pPr>
              <a:t>53</a:t>
            </a:fld>
            <a:endParaRPr kumimoji="0" lang="zh-CN" altLang="en-US" sz="1200" b="0" i="0" u="none" strike="noStrike" kern="1200" cap="none" spc="0" normalizeH="0" baseline="0" noProof="0">
              <a:ln>
                <a:noFill/>
              </a:ln>
              <a:solidFill>
                <a:prstClr val="black"/>
              </a:solidFill>
              <a:effectLst/>
              <a:uLnTx/>
              <a:uFillTx/>
              <a:latin typeface="Calibri"/>
              <a:ea typeface="宋体"/>
              <a:cs typeface="+mn-cs"/>
            </a:endParaRPr>
          </a:p>
        </p:txBody>
      </p:sp>
    </p:spTree>
    <p:extLst>
      <p:ext uri="{BB962C8B-B14F-4D97-AF65-F5344CB8AC3E}">
        <p14:creationId xmlns:p14="http://schemas.microsoft.com/office/powerpoint/2010/main" val="1950224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3833" rtl="0" eaLnBrk="1" fontAlgn="auto" latinLnBrk="0" hangingPunct="1">
              <a:lnSpc>
                <a:spcPct val="100000"/>
              </a:lnSpc>
              <a:spcBef>
                <a:spcPts val="0"/>
              </a:spcBef>
              <a:spcAft>
                <a:spcPts val="0"/>
              </a:spcAft>
              <a:buClrTx/>
              <a:buSzTx/>
              <a:buFontTx/>
              <a:buNone/>
              <a:tabLst/>
              <a:defRPr/>
            </a:pPr>
            <a:fld id="{0A08E786-4216-45F2-862D-D7FBD8328BF6}" type="slidenum">
              <a:rPr kumimoji="0" lang="zh-CN" altLang="en-US" sz="1200" b="0" i="0" u="none" strike="noStrike" kern="1200" cap="none" spc="0" normalizeH="0" baseline="0" noProof="0" smtClean="0">
                <a:ln>
                  <a:noFill/>
                </a:ln>
                <a:solidFill>
                  <a:prstClr val="black"/>
                </a:solidFill>
                <a:effectLst/>
                <a:uLnTx/>
                <a:uFillTx/>
                <a:latin typeface="Calibri"/>
                <a:ea typeface="宋体"/>
                <a:cs typeface="+mn-cs"/>
              </a:rPr>
              <a:pPr marL="0" marR="0" lvl="0" indent="0" algn="r" defTabSz="913833"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a:cs typeface="+mn-cs"/>
            </a:endParaRPr>
          </a:p>
        </p:txBody>
      </p:sp>
    </p:spTree>
    <p:extLst>
      <p:ext uri="{BB962C8B-B14F-4D97-AF65-F5344CB8AC3E}">
        <p14:creationId xmlns:p14="http://schemas.microsoft.com/office/powerpoint/2010/main" val="38756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3833" rtl="0" eaLnBrk="1" fontAlgn="auto" latinLnBrk="0" hangingPunct="1">
              <a:lnSpc>
                <a:spcPct val="100000"/>
              </a:lnSpc>
              <a:spcBef>
                <a:spcPts val="0"/>
              </a:spcBef>
              <a:spcAft>
                <a:spcPts val="0"/>
              </a:spcAft>
              <a:buClrTx/>
              <a:buSzTx/>
              <a:buFontTx/>
              <a:buNone/>
              <a:tabLst/>
              <a:defRPr/>
            </a:pPr>
            <a:fld id="{0A08E786-4216-45F2-862D-D7FBD8328BF6}" type="slidenum">
              <a:rPr kumimoji="0" lang="zh-CN" altLang="en-US" sz="1200" b="0" i="0" u="none" strike="noStrike" kern="1200" cap="none" spc="0" normalizeH="0" baseline="0" noProof="0" smtClean="0">
                <a:ln>
                  <a:noFill/>
                </a:ln>
                <a:solidFill>
                  <a:prstClr val="black"/>
                </a:solidFill>
                <a:effectLst/>
                <a:uLnTx/>
                <a:uFillTx/>
                <a:latin typeface="Calibri"/>
                <a:ea typeface="宋体"/>
                <a:cs typeface="+mn-cs"/>
              </a:rPr>
              <a:pPr marL="0" marR="0" lvl="0" indent="0" algn="r" defTabSz="913833"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a:cs typeface="+mn-cs"/>
            </a:endParaRPr>
          </a:p>
        </p:txBody>
      </p:sp>
    </p:spTree>
    <p:extLst>
      <p:ext uri="{BB962C8B-B14F-4D97-AF65-F5344CB8AC3E}">
        <p14:creationId xmlns:p14="http://schemas.microsoft.com/office/powerpoint/2010/main" val="4281603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3833" rtl="0" eaLnBrk="1" fontAlgn="auto" latinLnBrk="0" hangingPunct="1">
              <a:lnSpc>
                <a:spcPct val="100000"/>
              </a:lnSpc>
              <a:spcBef>
                <a:spcPts val="0"/>
              </a:spcBef>
              <a:spcAft>
                <a:spcPts val="0"/>
              </a:spcAft>
              <a:buClrTx/>
              <a:buSzTx/>
              <a:buFontTx/>
              <a:buNone/>
              <a:tabLst/>
              <a:defRPr/>
            </a:pPr>
            <a:fld id="{0A08E786-4216-45F2-862D-D7FBD8328BF6}" type="slidenum">
              <a:rPr kumimoji="0" lang="zh-CN" altLang="en-US" sz="1200" b="0" i="0" u="none" strike="noStrike" kern="1200" cap="none" spc="0" normalizeH="0" baseline="0" noProof="0" smtClean="0">
                <a:ln>
                  <a:noFill/>
                </a:ln>
                <a:solidFill>
                  <a:prstClr val="black"/>
                </a:solidFill>
                <a:effectLst/>
                <a:uLnTx/>
                <a:uFillTx/>
                <a:latin typeface="Calibri"/>
                <a:ea typeface="宋体"/>
                <a:cs typeface="+mn-cs"/>
              </a:rPr>
              <a:pPr marL="0" marR="0" lvl="0" indent="0" algn="r" defTabSz="913833"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a:cs typeface="+mn-cs"/>
            </a:endParaRPr>
          </a:p>
        </p:txBody>
      </p:sp>
    </p:spTree>
    <p:extLst>
      <p:ext uri="{BB962C8B-B14F-4D97-AF65-F5344CB8AC3E}">
        <p14:creationId xmlns:p14="http://schemas.microsoft.com/office/powerpoint/2010/main" val="4155072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3833" rtl="0" eaLnBrk="1" fontAlgn="auto" latinLnBrk="0" hangingPunct="1">
              <a:lnSpc>
                <a:spcPct val="100000"/>
              </a:lnSpc>
              <a:spcBef>
                <a:spcPts val="0"/>
              </a:spcBef>
              <a:spcAft>
                <a:spcPts val="0"/>
              </a:spcAft>
              <a:buClrTx/>
              <a:buSzTx/>
              <a:buFontTx/>
              <a:buNone/>
              <a:tabLst/>
              <a:defRPr/>
            </a:pPr>
            <a:fld id="{0A08E786-4216-45F2-862D-D7FBD8328BF6}" type="slidenum">
              <a:rPr kumimoji="0" lang="zh-CN" altLang="en-US" sz="1200" b="0" i="0" u="none" strike="noStrike" kern="1200" cap="none" spc="0" normalizeH="0" baseline="0" noProof="0" smtClean="0">
                <a:ln>
                  <a:noFill/>
                </a:ln>
                <a:solidFill>
                  <a:prstClr val="black"/>
                </a:solidFill>
                <a:effectLst/>
                <a:uLnTx/>
                <a:uFillTx/>
                <a:latin typeface="Calibri"/>
                <a:ea typeface="宋体"/>
                <a:cs typeface="+mn-cs"/>
              </a:rPr>
              <a:pPr marL="0" marR="0" lvl="0" indent="0" algn="r" defTabSz="913833"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a:cs typeface="+mn-cs"/>
            </a:endParaRPr>
          </a:p>
        </p:txBody>
      </p:sp>
    </p:spTree>
    <p:extLst>
      <p:ext uri="{BB962C8B-B14F-4D97-AF65-F5344CB8AC3E}">
        <p14:creationId xmlns:p14="http://schemas.microsoft.com/office/powerpoint/2010/main" val="2181798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3833" rtl="0" eaLnBrk="1" fontAlgn="auto" latinLnBrk="0" hangingPunct="1">
              <a:lnSpc>
                <a:spcPct val="100000"/>
              </a:lnSpc>
              <a:spcBef>
                <a:spcPts val="0"/>
              </a:spcBef>
              <a:spcAft>
                <a:spcPts val="0"/>
              </a:spcAft>
              <a:buClrTx/>
              <a:buSzTx/>
              <a:buFontTx/>
              <a:buNone/>
              <a:tabLst/>
              <a:defRPr/>
            </a:pPr>
            <a:fld id="{0A08E786-4216-45F2-862D-D7FBD8328BF6}" type="slidenum">
              <a:rPr kumimoji="0" lang="zh-CN" altLang="en-US" sz="1200" b="0" i="0" u="none" strike="noStrike" kern="1200" cap="none" spc="0" normalizeH="0" baseline="0" noProof="0" smtClean="0">
                <a:ln>
                  <a:noFill/>
                </a:ln>
                <a:solidFill>
                  <a:prstClr val="black"/>
                </a:solidFill>
                <a:effectLst/>
                <a:uLnTx/>
                <a:uFillTx/>
                <a:latin typeface="Calibri"/>
                <a:ea typeface="宋体"/>
                <a:cs typeface="+mn-cs"/>
              </a:rPr>
              <a:pPr marL="0" marR="0" lvl="0" indent="0" algn="r" defTabSz="913833"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a:cs typeface="+mn-cs"/>
            </a:endParaRPr>
          </a:p>
        </p:txBody>
      </p:sp>
    </p:spTree>
    <p:extLst>
      <p:ext uri="{BB962C8B-B14F-4D97-AF65-F5344CB8AC3E}">
        <p14:creationId xmlns:p14="http://schemas.microsoft.com/office/powerpoint/2010/main" val="286715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3833" rtl="0" eaLnBrk="1" fontAlgn="auto" latinLnBrk="0" hangingPunct="1">
              <a:lnSpc>
                <a:spcPct val="100000"/>
              </a:lnSpc>
              <a:spcBef>
                <a:spcPts val="0"/>
              </a:spcBef>
              <a:spcAft>
                <a:spcPts val="0"/>
              </a:spcAft>
              <a:buClrTx/>
              <a:buSzTx/>
              <a:buFontTx/>
              <a:buNone/>
              <a:tabLst/>
              <a:defRPr/>
            </a:pPr>
            <a:fld id="{0A08E786-4216-45F2-862D-D7FBD8328BF6}" type="slidenum">
              <a:rPr kumimoji="0" lang="zh-CN" altLang="en-US" sz="1200" b="0" i="0" u="none" strike="noStrike" kern="1200" cap="none" spc="0" normalizeH="0" baseline="0" noProof="0" smtClean="0">
                <a:ln>
                  <a:noFill/>
                </a:ln>
                <a:solidFill>
                  <a:prstClr val="black"/>
                </a:solidFill>
                <a:effectLst/>
                <a:uLnTx/>
                <a:uFillTx/>
                <a:latin typeface="Calibri"/>
                <a:ea typeface="宋体"/>
                <a:cs typeface="+mn-cs"/>
              </a:rPr>
              <a:pPr marL="0" marR="0" lvl="0" indent="0" algn="r" defTabSz="913833"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a:cs typeface="+mn-cs"/>
            </a:endParaRPr>
          </a:p>
        </p:txBody>
      </p:sp>
    </p:spTree>
    <p:extLst>
      <p:ext uri="{BB962C8B-B14F-4D97-AF65-F5344CB8AC3E}">
        <p14:creationId xmlns:p14="http://schemas.microsoft.com/office/powerpoint/2010/main" val="1940493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FE32D35-C25E-4216-A6F1-6ABA7E0D0BDA}" type="datetimeFigureOut">
              <a:rPr lang="en-US" smtClean="0">
                <a:solidFill>
                  <a:prstClr val="black">
                    <a:tint val="75000"/>
                  </a:prstClr>
                </a:solidFill>
              </a:rPr>
              <a:pPr/>
              <a:t>3/25/2022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8CD10C-628D-4BA3-BB5C-94205C1F29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7994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E32D35-C25E-4216-A6F1-6ABA7E0D0BDA}" type="datetimeFigureOut">
              <a:rPr lang="en-US" smtClean="0">
                <a:solidFill>
                  <a:prstClr val="black">
                    <a:tint val="75000"/>
                  </a:prstClr>
                </a:solidFill>
              </a:rPr>
              <a:pPr/>
              <a:t>3/25/2022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8CD10C-628D-4BA3-BB5C-94205C1F29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380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E32D35-C25E-4216-A6F1-6ABA7E0D0BDA}" type="datetimeFigureOut">
              <a:rPr lang="en-US" smtClean="0">
                <a:solidFill>
                  <a:prstClr val="black">
                    <a:tint val="75000"/>
                  </a:prstClr>
                </a:solidFill>
              </a:rPr>
              <a:pPr/>
              <a:t>3/25/2022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8CD10C-628D-4BA3-BB5C-94205C1F29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8468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E32D35-C25E-4216-A6F1-6ABA7E0D0BDA}" type="datetimeFigureOut">
              <a:rPr lang="en-US" smtClean="0">
                <a:solidFill>
                  <a:prstClr val="black">
                    <a:tint val="75000"/>
                  </a:prstClr>
                </a:solidFill>
              </a:rPr>
              <a:pPr/>
              <a:t>3/25/2022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8CD10C-628D-4BA3-BB5C-94205C1F29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1521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FE32D35-C25E-4216-A6F1-6ABA7E0D0BDA}" type="datetimeFigureOut">
              <a:rPr lang="en-US" smtClean="0">
                <a:solidFill>
                  <a:prstClr val="black">
                    <a:tint val="75000"/>
                  </a:prstClr>
                </a:solidFill>
              </a:rPr>
              <a:pPr/>
              <a:t>3/25/2022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8CD10C-628D-4BA3-BB5C-94205C1F29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4595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E32D35-C25E-4216-A6F1-6ABA7E0D0BDA}" type="datetimeFigureOut">
              <a:rPr lang="en-US" smtClean="0">
                <a:solidFill>
                  <a:prstClr val="black">
                    <a:tint val="75000"/>
                  </a:prstClr>
                </a:solidFill>
              </a:rPr>
              <a:pPr/>
              <a:t>3/25/2022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8CD10C-628D-4BA3-BB5C-94205C1F29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2735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E32D35-C25E-4216-A6F1-6ABA7E0D0BDA}" type="datetimeFigureOut">
              <a:rPr lang="en-US" smtClean="0">
                <a:solidFill>
                  <a:prstClr val="black">
                    <a:tint val="75000"/>
                  </a:prstClr>
                </a:solidFill>
              </a:rPr>
              <a:pPr/>
              <a:t>3/25/2022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B8CD10C-628D-4BA3-BB5C-94205C1F29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2478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E32D35-C25E-4216-A6F1-6ABA7E0D0BDA}" type="datetimeFigureOut">
              <a:rPr lang="en-US" smtClean="0">
                <a:solidFill>
                  <a:prstClr val="black">
                    <a:tint val="75000"/>
                  </a:prstClr>
                </a:solidFill>
              </a:rPr>
              <a:pPr/>
              <a:t>3/25/2022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B8CD10C-628D-4BA3-BB5C-94205C1F29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5424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E32D35-C25E-4216-A6F1-6ABA7E0D0BDA}" type="datetimeFigureOut">
              <a:rPr lang="en-US" smtClean="0">
                <a:solidFill>
                  <a:prstClr val="black">
                    <a:tint val="75000"/>
                  </a:prstClr>
                </a:solidFill>
              </a:rPr>
              <a:pPr/>
              <a:t>3/25/2022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B8CD10C-628D-4BA3-BB5C-94205C1F29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1773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E32D35-C25E-4216-A6F1-6ABA7E0D0BDA}" type="datetimeFigureOut">
              <a:rPr lang="en-US" smtClean="0">
                <a:solidFill>
                  <a:prstClr val="black">
                    <a:tint val="75000"/>
                  </a:prstClr>
                </a:solidFill>
              </a:rPr>
              <a:pPr/>
              <a:t>3/25/2022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8CD10C-628D-4BA3-BB5C-94205C1F29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905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E32D35-C25E-4216-A6F1-6ABA7E0D0BDA}" type="datetimeFigureOut">
              <a:rPr lang="en-US" smtClean="0">
                <a:solidFill>
                  <a:prstClr val="black">
                    <a:tint val="75000"/>
                  </a:prstClr>
                </a:solidFill>
              </a:rPr>
              <a:pPr/>
              <a:t>3/25/2022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8CD10C-628D-4BA3-BB5C-94205C1F29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3111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FE32D35-C25E-4216-A6F1-6ABA7E0D0BDA}" type="datetimeFigureOut">
              <a:rPr lang="en-US" smtClean="0">
                <a:solidFill>
                  <a:prstClr val="black">
                    <a:tint val="75000"/>
                  </a:prstClr>
                </a:solidFill>
              </a:rPr>
              <a:pPr defTabSz="914400"/>
              <a:t>3/25/2022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B8CD10C-628D-4BA3-BB5C-94205C1F2979}"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4751787"/>
      </p:ext>
    </p:extLst>
  </p:cSld>
  <p:clrMap bg1="lt1" tx1="dk1" bg2="lt2" tx2="dk2" accent1="accent1" accent2="accent2" accent3="accent3" accent4="accent4" accent5="accent5" accent6="accent6" hlink="hlink" folHlink="folHlink"/>
  <p:sldLayoutIdLst>
    <p:sldLayoutId id="2147484206" r:id="rId1"/>
    <p:sldLayoutId id="2147484207" r:id="rId2"/>
    <p:sldLayoutId id="2147484208" r:id="rId3"/>
    <p:sldLayoutId id="2147484209" r:id="rId4"/>
    <p:sldLayoutId id="2147484210" r:id="rId5"/>
    <p:sldLayoutId id="2147484211" r:id="rId6"/>
    <p:sldLayoutId id="2147484212" r:id="rId7"/>
    <p:sldLayoutId id="2147484213" r:id="rId8"/>
    <p:sldLayoutId id="2147484214" r:id="rId9"/>
    <p:sldLayoutId id="2147484215" r:id="rId10"/>
    <p:sldLayoutId id="21474842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png"/><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png"/><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png"/><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png"/><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15.png"/><Relationship Id="rId4" Type="http://schemas.microsoft.com/office/2007/relationships/hdphoto" Target="../media/hdphoto3.wdp"/><Relationship Id="rId9" Type="http://schemas.openxmlformats.org/officeDocument/2006/relationships/image" Target="../media/image14.png"/></Relationships>
</file>

<file path=ppt/slides/_rels/slide2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png"/><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png"/><Relationship Id="rId4" Type="http://schemas.microsoft.com/office/2007/relationships/hdphoto" Target="../media/hdphoto3.wdp"/></Relationships>
</file>

<file path=ppt/slides/_rels/slide3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3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png"/><Relationship Id="rId4" Type="http://schemas.microsoft.com/office/2007/relationships/hdphoto" Target="../media/hdphoto3.wdp"/><Relationship Id="rId9" Type="http://schemas.microsoft.com/office/2007/relationships/hdphoto" Target="../media/hdphoto5.wdp"/></Relationships>
</file>

<file path=ppt/slides/_rels/slide3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png"/><Relationship Id="rId4" Type="http://schemas.microsoft.com/office/2007/relationships/hdphoto" Target="../media/hdphoto3.wdp"/><Relationship Id="rId9" Type="http://schemas.microsoft.com/office/2007/relationships/hdphoto" Target="../media/hdphoto5.wdp"/></Relationships>
</file>

<file path=ppt/slides/_rels/slide3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3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3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18.png"/><Relationship Id="rId4" Type="http://schemas.microsoft.com/office/2007/relationships/hdphoto" Target="../media/hdphoto3.wdp"/><Relationship Id="rId9" Type="http://schemas.openxmlformats.org/officeDocument/2006/relationships/image" Target="../media/image14.png"/></Relationships>
</file>

<file path=ppt/slides/_rels/slide37.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png"/><Relationship Id="rId4" Type="http://schemas.microsoft.com/office/2007/relationships/hdphoto" Target="../media/hdphoto3.wdp"/><Relationship Id="rId9" Type="http://schemas.openxmlformats.org/officeDocument/2006/relationships/image" Target="../media/image14.png"/></Relationships>
</file>

<file path=ppt/slides/_rels/slide3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39.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png"/><Relationship Id="rId4" Type="http://schemas.microsoft.com/office/2007/relationships/hdphoto" Target="../media/hdphoto3.wdp"/><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40.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png"/><Relationship Id="rId4" Type="http://schemas.microsoft.com/office/2007/relationships/hdphoto" Target="../media/hdphoto3.wdp"/><Relationship Id="rId9" Type="http://schemas.openxmlformats.org/officeDocument/2006/relationships/image" Target="../media/image14.png"/></Relationships>
</file>

<file path=ppt/slides/_rels/slide4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4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png"/><Relationship Id="rId4" Type="http://schemas.microsoft.com/office/2007/relationships/hdphoto" Target="../media/hdphoto3.wdp"/><Relationship Id="rId9" Type="http://schemas.microsoft.com/office/2007/relationships/hdphoto" Target="../media/hdphoto5.wdp"/></Relationships>
</file>

<file path=ppt/slides/_rels/slide4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4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png"/><Relationship Id="rId4" Type="http://schemas.microsoft.com/office/2007/relationships/hdphoto" Target="../media/hdphoto3.wdp"/><Relationship Id="rId9" Type="http://schemas.microsoft.com/office/2007/relationships/hdphoto" Target="../media/hdphoto5.wdp"/></Relationships>
</file>

<file path=ppt/slides/_rels/slide4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png"/><Relationship Id="rId4" Type="http://schemas.microsoft.com/office/2007/relationships/hdphoto" Target="../media/hdphoto3.wdp"/><Relationship Id="rId9" Type="http://schemas.microsoft.com/office/2007/relationships/hdphoto" Target="../media/hdphoto5.wdp"/></Relationships>
</file>

<file path=ppt/slides/_rels/slide4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png"/><Relationship Id="rId4" Type="http://schemas.microsoft.com/office/2007/relationships/hdphoto" Target="../media/hdphoto3.wdp"/><Relationship Id="rId9" Type="http://schemas.microsoft.com/office/2007/relationships/hdphoto" Target="../media/hdphoto5.wdp"/></Relationships>
</file>

<file path=ppt/slides/_rels/slide4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4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png"/><Relationship Id="rId4" Type="http://schemas.microsoft.com/office/2007/relationships/hdphoto" Target="../media/hdphoto3.wdp"/><Relationship Id="rId9" Type="http://schemas.microsoft.com/office/2007/relationships/hdphoto" Target="../media/hdphoto5.wdp"/></Relationships>
</file>

<file path=ppt/slides/_rels/slide4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5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5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文本框 113">
            <a:extLst>
              <a:ext uri="{FF2B5EF4-FFF2-40B4-BE49-F238E27FC236}">
                <a16:creationId xmlns:a16="http://schemas.microsoft.com/office/drawing/2014/main" id="{20209AAE-7B10-467B-B114-249EE1FF1EE3}"/>
              </a:ext>
            </a:extLst>
          </p:cNvPr>
          <p:cNvSpPr txBox="1"/>
          <p:nvPr/>
        </p:nvSpPr>
        <p:spPr>
          <a:xfrm>
            <a:off x="3191151" y="610343"/>
            <a:ext cx="742857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NHỮNG</a:t>
            </a:r>
            <a:r>
              <a:rPr kumimoji="0" lang="en-US" altLang="zh-CN" sz="4800" b="1" i="0" u="none" strike="noStrike" kern="1200" cap="none" spc="0" normalizeH="0" noProof="0">
                <a:ln>
                  <a:noFill/>
                </a:ln>
                <a:solidFill>
                  <a:srgbClr val="FF0000"/>
                </a:solidFill>
                <a:effectLst/>
                <a:uLnTx/>
                <a:uFillTx/>
                <a:latin typeface="Times New Roman" panose="02020603050405020304" pitchFamily="18" charset="0"/>
                <a:cs typeface="Times New Roman" panose="02020603050405020304" pitchFamily="18" charset="0"/>
              </a:rPr>
              <a:t> ĐỨA CON TRONG GIA ĐÌNH</a:t>
            </a:r>
            <a:endParaRPr kumimoji="0" lang="en-US" altLang="zh-CN" sz="48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32" name="文本框 127">
            <a:extLst>
              <a:ext uri="{FF2B5EF4-FFF2-40B4-BE49-F238E27FC236}">
                <a16:creationId xmlns:a16="http://schemas.microsoft.com/office/drawing/2014/main" id="{938786F9-FDE6-465D-B53F-DA861E3A26F2}"/>
              </a:ext>
            </a:extLst>
          </p:cNvPr>
          <p:cNvSpPr txBox="1"/>
          <p:nvPr/>
        </p:nvSpPr>
        <p:spPr>
          <a:xfrm>
            <a:off x="5319984" y="2363442"/>
            <a:ext cx="395468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B050"/>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rPr>
              <a:t>Nguyễn Thi</a:t>
            </a:r>
            <a:endParaRPr kumimoji="0" lang="zh-CN" alt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endParaRPr>
          </a:p>
        </p:txBody>
      </p:sp>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0" b="97857" l="6778" r="90000"/>
                    </a14:imgEffect>
                  </a14:imgLayer>
                </a14:imgProps>
              </a:ext>
              <a:ext uri="{28A0092B-C50C-407E-A947-70E740481C1C}">
                <a14:useLocalDpi xmlns:a14="http://schemas.microsoft.com/office/drawing/2010/main" val="0"/>
              </a:ext>
            </a:extLst>
          </a:blip>
          <a:stretch>
            <a:fillRect/>
          </a:stretch>
        </p:blipFill>
        <p:spPr>
          <a:xfrm>
            <a:off x="6391099" y="5500494"/>
            <a:ext cx="2601032" cy="1213815"/>
          </a:xfrm>
          <a:prstGeom prst="rect">
            <a:avLst/>
          </a:prstGeom>
        </p:spPr>
      </p:pic>
    </p:spTree>
    <p:extLst>
      <p:ext uri="{BB962C8B-B14F-4D97-AF65-F5344CB8AC3E}">
        <p14:creationId xmlns:p14="http://schemas.microsoft.com/office/powerpoint/2010/main" val="172702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tretch>
            <a:fillRect/>
          </a:stretch>
        </p:blipFill>
        <p:spPr>
          <a:xfrm>
            <a:off x="49026" y="14888"/>
            <a:ext cx="12192000" cy="6858000"/>
          </a:xfrm>
          <a:prstGeom prst="rect">
            <a:avLst/>
          </a:prstGeom>
          <a:ln w="57150">
            <a:noFill/>
            <a:prstDash val="sysDash"/>
          </a:ln>
        </p:spPr>
        <p:style>
          <a:lnRef idx="2">
            <a:schemeClr val="accent2"/>
          </a:lnRef>
          <a:fillRef idx="1">
            <a:schemeClr val="lt1"/>
          </a:fillRef>
          <a:effectRef idx="0">
            <a:schemeClr val="accent2"/>
          </a:effectRef>
          <a:fontRef idx="minor">
            <a:schemeClr val="dk1"/>
          </a:fontRef>
        </p:style>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backgroundRemoval t="0" b="97857" l="6778" r="90000"/>
                    </a14:imgEffect>
                  </a14:imgLayer>
                </a14:imgProps>
              </a:ext>
              <a:ext uri="{28A0092B-C50C-407E-A947-70E740481C1C}">
                <a14:useLocalDpi xmlns:a14="http://schemas.microsoft.com/office/drawing/2010/main" val="0"/>
              </a:ext>
            </a:extLst>
          </a:blip>
          <a:stretch>
            <a:fillRect/>
          </a:stretch>
        </p:blipFill>
        <p:spPr>
          <a:xfrm>
            <a:off x="7885339" y="5086313"/>
            <a:ext cx="2601032" cy="1213815"/>
          </a:xfrm>
          <a:prstGeom prst="rect">
            <a:avLst/>
          </a:prstGeom>
        </p:spPr>
      </p:pic>
      <p:sp>
        <p:nvSpPr>
          <p:cNvPr id="8" name="Rectangle 7"/>
          <p:cNvSpPr/>
          <p:nvPr/>
        </p:nvSpPr>
        <p:spPr>
          <a:xfrm>
            <a:off x="2490689" y="118684"/>
            <a:ext cx="1790875" cy="584775"/>
          </a:xfrm>
          <a:prstGeom prst="rect">
            <a:avLst/>
          </a:prstGeom>
          <a:ln w="57150">
            <a:prstDash val="sysDash"/>
          </a:ln>
        </p:spPr>
        <p:style>
          <a:lnRef idx="2">
            <a:schemeClr val="accent2"/>
          </a:lnRef>
          <a:fillRef idx="1">
            <a:schemeClr val="lt1"/>
          </a:fillRef>
          <a:effectRef idx="0">
            <a:schemeClr val="accent2"/>
          </a:effectRef>
          <a:fontRef idx="minor">
            <a:schemeClr val="dk1"/>
          </a:fontRef>
        </p:style>
        <p:txBody>
          <a:bodyPr wrap="none">
            <a:spAutoFit/>
          </a:bodyPr>
          <a:lstStyle/>
          <a:p>
            <a:pPr lvl="0" algn="just"/>
            <a:r>
              <a:rPr lang="en-US" sz="3200" b="1">
                <a:solidFill>
                  <a:prstClr val="black"/>
                </a:solidFill>
                <a:latin typeface="Times New Roman" panose="02020603050405020304" pitchFamily="18" charset="0"/>
              </a:rPr>
              <a:t>Nhân vật</a:t>
            </a:r>
            <a:endParaRPr lang="vi-VN" sz="3200" b="1">
              <a:solidFill>
                <a:prstClr val="black"/>
              </a:solidFill>
              <a:latin typeface="Times New Roman" panose="02020603050405020304" pitchFamily="18" charset="0"/>
            </a:endParaRPr>
          </a:p>
        </p:txBody>
      </p:sp>
      <p:pic>
        <p:nvPicPr>
          <p:cNvPr id="12" name="图片 2">
            <a:extLst>
              <a:ext uri="{FF2B5EF4-FFF2-40B4-BE49-F238E27FC236}">
                <a16:creationId xmlns:a16="http://schemas.microsoft.com/office/drawing/2014/main" id="{0A04DB79-A3CD-46DD-A795-438BC95E8B72}"/>
              </a:ext>
            </a:extLst>
          </p:cNvPr>
          <p:cNvPicPr>
            <a:picLocks noChangeAspect="1"/>
          </p:cNvPicPr>
          <p:nvPr/>
        </p:nvPicPr>
        <p:blipFill rotWithShape="1">
          <a:blip r:embed="rId7">
            <a:extLst>
              <a:ext uri="{28A0092B-C50C-407E-A947-70E740481C1C}">
                <a14:useLocalDpi xmlns:a14="http://schemas.microsoft.com/office/drawing/2010/main" val="0"/>
              </a:ext>
            </a:extLst>
          </a:blip>
          <a:srcRect l="20089" t="17454" r="11473" b="13333"/>
          <a:stretch/>
        </p:blipFill>
        <p:spPr>
          <a:xfrm>
            <a:off x="0" y="703459"/>
            <a:ext cx="6273937" cy="5188005"/>
          </a:xfrm>
          <a:prstGeom prst="rect">
            <a:avLst/>
          </a:prstGeom>
        </p:spPr>
      </p:pic>
      <p:sp>
        <p:nvSpPr>
          <p:cNvPr id="13" name="文本框 5">
            <a:extLst>
              <a:ext uri="{FF2B5EF4-FFF2-40B4-BE49-F238E27FC236}">
                <a16:creationId xmlns:a16="http://schemas.microsoft.com/office/drawing/2014/main" id="{AE41C318-302E-49E0-9203-C4FACB32B7E0}"/>
              </a:ext>
            </a:extLst>
          </p:cNvPr>
          <p:cNvSpPr txBox="1"/>
          <p:nvPr/>
        </p:nvSpPr>
        <p:spPr>
          <a:xfrm>
            <a:off x="1154284" y="1511770"/>
            <a:ext cx="3938357" cy="2973122"/>
          </a:xfrm>
          <a:prstGeom prst="rect">
            <a:avLst/>
          </a:prstGeom>
          <a:noFill/>
        </p:spPr>
        <p:txBody>
          <a:bodyPr wrap="square" rtlCol="0">
            <a:spAutoFit/>
            <a:scene3d>
              <a:camera prst="orthographicFront"/>
              <a:lightRig rig="threePt" dir="t"/>
            </a:scene3d>
            <a:sp3d contourW="12700"/>
          </a:bodyPr>
          <a:lstStyle/>
          <a:p>
            <a:pPr lvl="0" algn="just">
              <a:lnSpc>
                <a:spcPct val="130000"/>
              </a:lnSpc>
              <a:defRPr/>
            </a:pPr>
            <a:r>
              <a:rPr lang="vi-VN" sz="2400" b="1" i="1">
                <a:solidFill>
                  <a:srgbClr val="002060"/>
                </a:solidFill>
                <a:latin typeface="Times New Roman" panose="02020603050405020304" pitchFamily="18" charset="0"/>
                <a:cs typeface="Times New Roman" panose="02020603050405020304" pitchFamily="18" charset="0"/>
              </a:rPr>
              <a:t>Họ là những con người yêu nước mãnh liệt, thủy chung đến cùng với Tổ quốc, căm thù bọn xâm lược, vô cùng gan góc và tinh thần chiến đấu rất cao</a:t>
            </a:r>
          </a:p>
        </p:txBody>
      </p:sp>
      <p:pic>
        <p:nvPicPr>
          <p:cNvPr id="14" name="图片 2">
            <a:extLst>
              <a:ext uri="{FF2B5EF4-FFF2-40B4-BE49-F238E27FC236}">
                <a16:creationId xmlns:a16="http://schemas.microsoft.com/office/drawing/2014/main" id="{0A04DB79-A3CD-46DD-A795-438BC95E8B72}"/>
              </a:ext>
            </a:extLst>
          </p:cNvPr>
          <p:cNvPicPr>
            <a:picLocks noChangeAspect="1"/>
          </p:cNvPicPr>
          <p:nvPr/>
        </p:nvPicPr>
        <p:blipFill rotWithShape="1">
          <a:blip r:embed="rId7">
            <a:extLst>
              <a:ext uri="{28A0092B-C50C-407E-A947-70E740481C1C}">
                <a14:useLocalDpi xmlns:a14="http://schemas.microsoft.com/office/drawing/2010/main" val="0"/>
              </a:ext>
            </a:extLst>
          </a:blip>
          <a:srcRect l="20089" t="17454" r="11473" b="13333"/>
          <a:stretch/>
        </p:blipFill>
        <p:spPr>
          <a:xfrm>
            <a:off x="5583525" y="1285837"/>
            <a:ext cx="5569658" cy="4605627"/>
          </a:xfrm>
          <a:prstGeom prst="rect">
            <a:avLst/>
          </a:prstGeom>
        </p:spPr>
      </p:pic>
      <p:sp>
        <p:nvSpPr>
          <p:cNvPr id="15" name="文本框 5">
            <a:extLst>
              <a:ext uri="{FF2B5EF4-FFF2-40B4-BE49-F238E27FC236}">
                <a16:creationId xmlns:a16="http://schemas.microsoft.com/office/drawing/2014/main" id="{AE41C318-302E-49E0-9203-C4FACB32B7E0}"/>
              </a:ext>
            </a:extLst>
          </p:cNvPr>
          <p:cNvSpPr txBox="1"/>
          <p:nvPr/>
        </p:nvSpPr>
        <p:spPr>
          <a:xfrm>
            <a:off x="6494801" y="2372356"/>
            <a:ext cx="3381858" cy="1964961"/>
          </a:xfrm>
          <a:prstGeom prst="rect">
            <a:avLst/>
          </a:prstGeom>
          <a:noFill/>
        </p:spPr>
        <p:txBody>
          <a:bodyPr wrap="square" rtlCol="0">
            <a:spAutoFit/>
            <a:scene3d>
              <a:camera prst="orthographicFront"/>
              <a:lightRig rig="threePt" dir="t"/>
            </a:scene3d>
            <a:sp3d contourW="12700"/>
          </a:bodyPr>
          <a:lstStyle/>
          <a:p>
            <a:pPr lvl="0" algn="just">
              <a:lnSpc>
                <a:spcPct val="130000"/>
              </a:lnSpc>
              <a:defRPr/>
            </a:pPr>
            <a:r>
              <a:rPr lang="vi-VN" sz="2400" b="1" i="1">
                <a:solidFill>
                  <a:srgbClr val="002060"/>
                </a:solidFill>
                <a:latin typeface="Times New Roman" panose="02020603050405020304" pitchFamily="18" charset="0"/>
                <a:cs typeface="Times New Roman" panose="02020603050405020304" pitchFamily="18" charset="0"/>
              </a:rPr>
              <a:t>Họ thể hiện được tính chất Nam bộ: thẳng thắn, bộc trực, lạc quan, yêu đời, giàu tình nghĩa.</a:t>
            </a:r>
          </a:p>
        </p:txBody>
      </p:sp>
    </p:spTree>
    <p:extLst>
      <p:ext uri="{BB962C8B-B14F-4D97-AF65-F5344CB8AC3E}">
        <p14:creationId xmlns:p14="http://schemas.microsoft.com/office/powerpoint/2010/main" val="318241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backgroundRemoval t="0" b="97857" l="6778" r="90000"/>
                    </a14:imgEffect>
                  </a14:imgLayer>
                </a14:imgProps>
              </a:ext>
              <a:ext uri="{28A0092B-C50C-407E-A947-70E740481C1C}">
                <a14:useLocalDpi xmlns:a14="http://schemas.microsoft.com/office/drawing/2010/main" val="0"/>
              </a:ext>
            </a:extLst>
          </a:blip>
          <a:stretch>
            <a:fillRect/>
          </a:stretch>
        </p:blipFill>
        <p:spPr>
          <a:xfrm>
            <a:off x="6391099" y="5500494"/>
            <a:ext cx="2601032" cy="1213815"/>
          </a:xfrm>
          <a:prstGeom prst="rect">
            <a:avLst/>
          </a:prstGeom>
        </p:spPr>
      </p:pic>
      <p:pic>
        <p:nvPicPr>
          <p:cNvPr id="5" name="图片 15">
            <a:extLst>
              <a:ext uri="{FF2B5EF4-FFF2-40B4-BE49-F238E27FC236}">
                <a16:creationId xmlns:a16="http://schemas.microsoft.com/office/drawing/2014/main" id="{1DA889A7-19E1-4EBE-8977-91B6557A0ADC}"/>
              </a:ext>
            </a:extLst>
          </p:cNvPr>
          <p:cNvPicPr>
            <a:picLocks noChangeAspect="1"/>
          </p:cNvPicPr>
          <p:nvPr/>
        </p:nvPicPr>
        <p:blipFill>
          <a:blip r:embed="rId7"/>
          <a:stretch>
            <a:fillRect/>
          </a:stretch>
        </p:blipFill>
        <p:spPr>
          <a:xfrm>
            <a:off x="3937749" y="908769"/>
            <a:ext cx="4747412" cy="4558065"/>
          </a:xfrm>
          <a:prstGeom prst="rect">
            <a:avLst/>
          </a:prstGeom>
        </p:spPr>
      </p:pic>
      <p:pic>
        <p:nvPicPr>
          <p:cNvPr id="6" name="图片 16">
            <a:extLst>
              <a:ext uri="{FF2B5EF4-FFF2-40B4-BE49-F238E27FC236}">
                <a16:creationId xmlns:a16="http://schemas.microsoft.com/office/drawing/2014/main" id="{3F663E3B-22D8-434C-803B-8E5FD2588FFD}"/>
              </a:ext>
            </a:extLst>
          </p:cNvPr>
          <p:cNvPicPr>
            <a:picLocks noChangeAspect="1"/>
          </p:cNvPicPr>
          <p:nvPr/>
        </p:nvPicPr>
        <p:blipFill>
          <a:blip r:embed="rId8"/>
          <a:stretch>
            <a:fillRect/>
          </a:stretch>
        </p:blipFill>
        <p:spPr>
          <a:xfrm>
            <a:off x="3793895" y="655034"/>
            <a:ext cx="676715" cy="707197"/>
          </a:xfrm>
          <a:prstGeom prst="rect">
            <a:avLst/>
          </a:prstGeom>
        </p:spPr>
      </p:pic>
      <p:sp>
        <p:nvSpPr>
          <p:cNvPr id="7" name="文本框 23">
            <a:extLst>
              <a:ext uri="{FF2B5EF4-FFF2-40B4-BE49-F238E27FC236}">
                <a16:creationId xmlns:a16="http://schemas.microsoft.com/office/drawing/2014/main" id="{9C98C2EB-5E4C-43D5-BB7A-01F13E6E62D8}"/>
              </a:ext>
            </a:extLst>
          </p:cNvPr>
          <p:cNvSpPr txBox="1"/>
          <p:nvPr/>
        </p:nvSpPr>
        <p:spPr>
          <a:xfrm>
            <a:off x="4523842" y="1952577"/>
            <a:ext cx="3575225" cy="830997"/>
          </a:xfrm>
          <a:prstGeom prst="rect">
            <a:avLst/>
          </a:prstGeom>
          <a:noFill/>
        </p:spPr>
        <p:txBody>
          <a:bodyPr wrap="square" rtlCol="0">
            <a:spAutoFit/>
          </a:bodyPr>
          <a:lstStyle/>
          <a:p>
            <a:pPr lvl="0" algn="ctr" defTabSz="914400">
              <a:defRPr/>
            </a:pPr>
            <a:r>
              <a:rPr lang="en-US" altLang="zh-CN" sz="4800">
                <a:solidFill>
                  <a:prstClr val="black">
                    <a:lumMod val="75000"/>
                    <a:lumOff val="25000"/>
                  </a:prstClr>
                </a:solidFill>
                <a:latin typeface="Times New Roman" panose="02020603050405020304" pitchFamily="18" charset="0"/>
                <a:ea typeface="汉仪夏日体W" panose="00020600040101010101" pitchFamily="18" charset="-122"/>
                <a:cs typeface="Times New Roman" panose="02020603050405020304" pitchFamily="18" charset="0"/>
              </a:rPr>
              <a:t>2. Tác phẩm</a:t>
            </a:r>
          </a:p>
        </p:txBody>
      </p:sp>
    </p:spTree>
    <p:extLst>
      <p:ext uri="{BB962C8B-B14F-4D97-AF65-F5344CB8AC3E}">
        <p14:creationId xmlns:p14="http://schemas.microsoft.com/office/powerpoint/2010/main" val="30301863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backgroundRemoval t="0" b="97857" l="6778" r="90000"/>
                    </a14:imgEffect>
                  </a14:imgLayer>
                </a14:imgProps>
              </a:ext>
              <a:ext uri="{28A0092B-C50C-407E-A947-70E740481C1C}">
                <a14:useLocalDpi xmlns:a14="http://schemas.microsoft.com/office/drawing/2010/main" val="0"/>
              </a:ext>
            </a:extLst>
          </a:blip>
          <a:stretch>
            <a:fillRect/>
          </a:stretch>
        </p:blipFill>
        <p:spPr>
          <a:xfrm>
            <a:off x="6391099" y="5500494"/>
            <a:ext cx="2601032" cy="1213815"/>
          </a:xfrm>
          <a:prstGeom prst="rect">
            <a:avLst/>
          </a:prstGeom>
        </p:spPr>
      </p:pic>
      <p:pic>
        <p:nvPicPr>
          <p:cNvPr id="8" name="Picture 7"/>
          <p:cNvPicPr>
            <a:picLocks noChangeAspect="1"/>
          </p:cNvPicPr>
          <p:nvPr/>
        </p:nvPicPr>
        <p:blipFill>
          <a:blip r:embed="rId7"/>
          <a:stretch>
            <a:fillRect/>
          </a:stretch>
        </p:blipFill>
        <p:spPr>
          <a:xfrm>
            <a:off x="6759767" y="582281"/>
            <a:ext cx="5253887" cy="3386137"/>
          </a:xfrm>
          <a:prstGeom prst="rect">
            <a:avLst/>
          </a:prstGeom>
        </p:spPr>
      </p:pic>
      <p:pic>
        <p:nvPicPr>
          <p:cNvPr id="9" name="图片 10">
            <a:extLst>
              <a:ext uri="{FF2B5EF4-FFF2-40B4-BE49-F238E27FC236}">
                <a16:creationId xmlns:a16="http://schemas.microsoft.com/office/drawing/2014/main" id="{708A4099-8D3A-4B42-B64B-A40D7B178608}"/>
              </a:ext>
            </a:extLst>
          </p:cNvPr>
          <p:cNvPicPr>
            <a:picLocks noChangeAspect="1"/>
          </p:cNvPicPr>
          <p:nvPr/>
        </p:nvPicPr>
        <p:blipFill rotWithShape="1">
          <a:blip r:embed="rId8">
            <a:extLst>
              <a:ext uri="{28A0092B-C50C-407E-A947-70E740481C1C}">
                <a14:useLocalDpi xmlns:a14="http://schemas.microsoft.com/office/drawing/2010/main" val="0"/>
              </a:ext>
            </a:extLst>
          </a:blip>
          <a:srcRect l="24844" t="17454" r="27031" b="14722"/>
          <a:stretch/>
        </p:blipFill>
        <p:spPr>
          <a:xfrm>
            <a:off x="-75976" y="-460056"/>
            <a:ext cx="6224972" cy="4934841"/>
          </a:xfrm>
          <a:prstGeom prst="rect">
            <a:avLst/>
          </a:prstGeom>
        </p:spPr>
      </p:pic>
      <p:sp>
        <p:nvSpPr>
          <p:cNvPr id="10" name="文本框 1">
            <a:extLst>
              <a:ext uri="{FF2B5EF4-FFF2-40B4-BE49-F238E27FC236}">
                <a16:creationId xmlns:a16="http://schemas.microsoft.com/office/drawing/2014/main" id="{32ED7192-5269-4B34-B19E-B772C0E3DBFA}"/>
              </a:ext>
            </a:extLst>
          </p:cNvPr>
          <p:cNvSpPr txBox="1"/>
          <p:nvPr/>
        </p:nvSpPr>
        <p:spPr>
          <a:xfrm>
            <a:off x="918603" y="443502"/>
            <a:ext cx="3690519" cy="2677656"/>
          </a:xfrm>
          <a:prstGeom prst="rect">
            <a:avLst/>
          </a:prstGeom>
          <a:noFill/>
        </p:spPr>
        <p:txBody>
          <a:bodyPr wrap="square" rtlCol="0">
            <a:spAutoFit/>
            <a:scene3d>
              <a:camera prst="orthographicFront"/>
              <a:lightRig rig="threePt" dir="t"/>
            </a:scene3d>
            <a:sp3d contourW="12700"/>
          </a:bodyPr>
          <a:lstStyle/>
          <a:p>
            <a:pPr algn="ctr" fontAlgn="auto">
              <a:spcBef>
                <a:spcPts val="0"/>
              </a:spcBef>
              <a:spcAft>
                <a:spcPts val="0"/>
              </a:spcAft>
              <a:defRPr/>
            </a:pPr>
            <a:r>
              <a:rPr lang="en-US" altLang="en-US" sz="24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a:t>
            </a:r>
            <a:r>
              <a:rPr lang="vi-VN" altLang="en-US" sz="24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ác phẩm được viết ngay trong những ngày chiến đấu ác liệt khi ông công tác với tư cách là một nhà văn- chiến sĩ ở Tạp chí Văn nghệ Quân giải phóng (tháng 2 năm 1966). </a:t>
            </a:r>
            <a:endParaRPr lang="en-US" sz="2400" b="1">
              <a:solidFill>
                <a:srgbClr val="F94341">
                  <a:lumMod val="50000"/>
                </a:srgbClr>
              </a:solidFill>
              <a:latin typeface="Times New Roman" panose="02020603050405020304" pitchFamily="18" charset="0"/>
              <a:cs typeface="Times New Roman" panose="02020603050405020304" pitchFamily="18" charset="0"/>
            </a:endParaRPr>
          </a:p>
        </p:txBody>
      </p:sp>
      <p:pic>
        <p:nvPicPr>
          <p:cNvPr id="11" name="图片 10">
            <a:extLst>
              <a:ext uri="{FF2B5EF4-FFF2-40B4-BE49-F238E27FC236}">
                <a16:creationId xmlns:a16="http://schemas.microsoft.com/office/drawing/2014/main" id="{708A4099-8D3A-4B42-B64B-A40D7B178608}"/>
              </a:ext>
            </a:extLst>
          </p:cNvPr>
          <p:cNvPicPr>
            <a:picLocks noChangeAspect="1"/>
          </p:cNvPicPr>
          <p:nvPr/>
        </p:nvPicPr>
        <p:blipFill rotWithShape="1">
          <a:blip r:embed="rId8">
            <a:extLst>
              <a:ext uri="{28A0092B-C50C-407E-A947-70E740481C1C}">
                <a14:useLocalDpi xmlns:a14="http://schemas.microsoft.com/office/drawing/2010/main" val="0"/>
              </a:ext>
            </a:extLst>
          </a:blip>
          <a:srcRect l="24844" t="17454" r="27031" b="14722"/>
          <a:stretch/>
        </p:blipFill>
        <p:spPr>
          <a:xfrm>
            <a:off x="1959430" y="3564660"/>
            <a:ext cx="5869400" cy="3511971"/>
          </a:xfrm>
          <a:prstGeom prst="rect">
            <a:avLst/>
          </a:prstGeom>
        </p:spPr>
      </p:pic>
      <p:sp>
        <p:nvSpPr>
          <p:cNvPr id="12" name="文本框 1">
            <a:extLst>
              <a:ext uri="{FF2B5EF4-FFF2-40B4-BE49-F238E27FC236}">
                <a16:creationId xmlns:a16="http://schemas.microsoft.com/office/drawing/2014/main" id="{32ED7192-5269-4B34-B19E-B772C0E3DBFA}"/>
              </a:ext>
            </a:extLst>
          </p:cNvPr>
          <p:cNvSpPr txBox="1"/>
          <p:nvPr/>
        </p:nvSpPr>
        <p:spPr>
          <a:xfrm>
            <a:off x="3292224" y="4208280"/>
            <a:ext cx="2975517" cy="1815882"/>
          </a:xfrm>
          <a:prstGeom prst="rect">
            <a:avLst/>
          </a:prstGeom>
          <a:noFill/>
        </p:spPr>
        <p:txBody>
          <a:bodyPr wrap="square" rtlCol="0">
            <a:spAutoFit/>
            <a:scene3d>
              <a:camera prst="orthographicFront"/>
              <a:lightRig rig="threePt" dir="t"/>
            </a:scene3d>
            <a:sp3d contourW="12700"/>
          </a:bodyPr>
          <a:lstStyle/>
          <a:p>
            <a:pPr lvl="0" indent="160020" algn="just"/>
            <a:r>
              <a:rPr lang="en-US" sz="2800">
                <a:solidFill>
                  <a:prstClr val="black"/>
                </a:solidFill>
                <a:latin typeface="Times New Roman" panose="02020603050405020304" pitchFamily="18" charset="0"/>
                <a:ea typeface="Times New Roman" panose="02020603050405020304" pitchFamily="18" charset="0"/>
              </a:rPr>
              <a:t>Sau được in trong Truyện và kí, NXB Văn học Giải phóng, 1978.</a:t>
            </a:r>
          </a:p>
        </p:txBody>
      </p:sp>
    </p:spTree>
    <p:extLst>
      <p:ext uri="{BB962C8B-B14F-4D97-AF65-F5344CB8AC3E}">
        <p14:creationId xmlns:p14="http://schemas.microsoft.com/office/powerpoint/2010/main" val="335772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backgroundRemoval t="0" b="97857" l="6778" r="90000"/>
                    </a14:imgEffect>
                  </a14:imgLayer>
                </a14:imgProps>
              </a:ext>
              <a:ext uri="{28A0092B-C50C-407E-A947-70E740481C1C}">
                <a14:useLocalDpi xmlns:a14="http://schemas.microsoft.com/office/drawing/2010/main" val="0"/>
              </a:ext>
            </a:extLst>
          </a:blip>
          <a:stretch>
            <a:fillRect/>
          </a:stretch>
        </p:blipFill>
        <p:spPr>
          <a:xfrm>
            <a:off x="6391099" y="5500494"/>
            <a:ext cx="2601032" cy="1213815"/>
          </a:xfrm>
          <a:prstGeom prst="rect">
            <a:avLst/>
          </a:prstGeom>
        </p:spPr>
      </p:pic>
      <p:pic>
        <p:nvPicPr>
          <p:cNvPr id="5" name="图片 15">
            <a:extLst>
              <a:ext uri="{FF2B5EF4-FFF2-40B4-BE49-F238E27FC236}">
                <a16:creationId xmlns:a16="http://schemas.microsoft.com/office/drawing/2014/main" id="{1DA889A7-19E1-4EBE-8977-91B6557A0ADC}"/>
              </a:ext>
            </a:extLst>
          </p:cNvPr>
          <p:cNvPicPr>
            <a:picLocks noChangeAspect="1"/>
          </p:cNvPicPr>
          <p:nvPr/>
        </p:nvPicPr>
        <p:blipFill>
          <a:blip r:embed="rId7"/>
          <a:stretch>
            <a:fillRect/>
          </a:stretch>
        </p:blipFill>
        <p:spPr>
          <a:xfrm>
            <a:off x="3937749" y="908769"/>
            <a:ext cx="4747412" cy="4558065"/>
          </a:xfrm>
          <a:prstGeom prst="rect">
            <a:avLst/>
          </a:prstGeom>
        </p:spPr>
      </p:pic>
      <p:pic>
        <p:nvPicPr>
          <p:cNvPr id="6" name="图片 16">
            <a:extLst>
              <a:ext uri="{FF2B5EF4-FFF2-40B4-BE49-F238E27FC236}">
                <a16:creationId xmlns:a16="http://schemas.microsoft.com/office/drawing/2014/main" id="{3F663E3B-22D8-434C-803B-8E5FD2588FFD}"/>
              </a:ext>
            </a:extLst>
          </p:cNvPr>
          <p:cNvPicPr>
            <a:picLocks noChangeAspect="1"/>
          </p:cNvPicPr>
          <p:nvPr/>
        </p:nvPicPr>
        <p:blipFill>
          <a:blip r:embed="rId8"/>
          <a:stretch>
            <a:fillRect/>
          </a:stretch>
        </p:blipFill>
        <p:spPr>
          <a:xfrm>
            <a:off x="3793895" y="655034"/>
            <a:ext cx="676715" cy="707197"/>
          </a:xfrm>
          <a:prstGeom prst="rect">
            <a:avLst/>
          </a:prstGeom>
        </p:spPr>
      </p:pic>
      <p:sp>
        <p:nvSpPr>
          <p:cNvPr id="7" name="文本框 23">
            <a:extLst>
              <a:ext uri="{FF2B5EF4-FFF2-40B4-BE49-F238E27FC236}">
                <a16:creationId xmlns:a16="http://schemas.microsoft.com/office/drawing/2014/main" id="{9C98C2EB-5E4C-43D5-BB7A-01F13E6E62D8}"/>
              </a:ext>
            </a:extLst>
          </p:cNvPr>
          <p:cNvSpPr txBox="1"/>
          <p:nvPr/>
        </p:nvSpPr>
        <p:spPr>
          <a:xfrm>
            <a:off x="4523842" y="1952577"/>
            <a:ext cx="357522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0" normalizeH="0" baseline="0" noProof="0">
                <a:ln>
                  <a:noFill/>
                </a:ln>
                <a:solidFill>
                  <a:prstClr val="black">
                    <a:lumMod val="75000"/>
                    <a:lumOff val="25000"/>
                  </a:prstClr>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rPr>
              <a:t>3. Tóm</a:t>
            </a:r>
            <a:r>
              <a:rPr kumimoji="0" lang="en-US" altLang="zh-CN" sz="4800" b="0" i="0" u="none" strike="noStrike" kern="1200" cap="none" spc="0" normalizeH="0" noProof="0">
                <a:ln>
                  <a:noFill/>
                </a:ln>
                <a:solidFill>
                  <a:prstClr val="black">
                    <a:lumMod val="75000"/>
                    <a:lumOff val="25000"/>
                  </a:prstClr>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rPr>
              <a:t> tắt</a:t>
            </a:r>
            <a:endParaRPr kumimoji="0" lang="en-US" altLang="zh-CN" sz="4800" b="0" i="0" u="none" strike="noStrike" kern="1200" cap="none" spc="0" normalizeH="0" baseline="0" noProof="0">
              <a:ln>
                <a:noFill/>
              </a:ln>
              <a:solidFill>
                <a:prstClr val="black">
                  <a:lumMod val="75000"/>
                  <a:lumOff val="25000"/>
                </a:prstClr>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endParaRPr>
          </a:p>
        </p:txBody>
      </p:sp>
    </p:spTree>
    <p:extLst>
      <p:ext uri="{BB962C8B-B14F-4D97-AF65-F5344CB8AC3E}">
        <p14:creationId xmlns:p14="http://schemas.microsoft.com/office/powerpoint/2010/main" val="15213264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backgroundRemoval t="0" b="97857" l="6778" r="90000"/>
                    </a14:imgEffect>
                  </a14:imgLayer>
                </a14:imgProps>
              </a:ext>
              <a:ext uri="{28A0092B-C50C-407E-A947-70E740481C1C}">
                <a14:useLocalDpi xmlns:a14="http://schemas.microsoft.com/office/drawing/2010/main" val="0"/>
              </a:ext>
            </a:extLst>
          </a:blip>
          <a:stretch>
            <a:fillRect/>
          </a:stretch>
        </p:blipFill>
        <p:spPr>
          <a:xfrm>
            <a:off x="6391099" y="5500494"/>
            <a:ext cx="2601032" cy="1213815"/>
          </a:xfrm>
          <a:prstGeom prst="rect">
            <a:avLst/>
          </a:prstGeom>
        </p:spPr>
      </p:pic>
      <p:pic>
        <p:nvPicPr>
          <p:cNvPr id="6" name="图片 16">
            <a:extLst>
              <a:ext uri="{FF2B5EF4-FFF2-40B4-BE49-F238E27FC236}">
                <a16:creationId xmlns:a16="http://schemas.microsoft.com/office/drawing/2014/main" id="{3F663E3B-22D8-434C-803B-8E5FD2588FFD}"/>
              </a:ext>
            </a:extLst>
          </p:cNvPr>
          <p:cNvPicPr>
            <a:picLocks noChangeAspect="1"/>
          </p:cNvPicPr>
          <p:nvPr/>
        </p:nvPicPr>
        <p:blipFill>
          <a:blip r:embed="rId7"/>
          <a:stretch>
            <a:fillRect/>
          </a:stretch>
        </p:blipFill>
        <p:spPr>
          <a:xfrm>
            <a:off x="684935" y="250085"/>
            <a:ext cx="676715" cy="707197"/>
          </a:xfrm>
          <a:prstGeom prst="rect">
            <a:avLst/>
          </a:prstGeom>
        </p:spPr>
      </p:pic>
      <p:sp>
        <p:nvSpPr>
          <p:cNvPr id="2" name="Rectangle 1"/>
          <p:cNvSpPr/>
          <p:nvPr/>
        </p:nvSpPr>
        <p:spPr>
          <a:xfrm>
            <a:off x="1641566" y="335845"/>
            <a:ext cx="8908868" cy="6186309"/>
          </a:xfrm>
          <a:prstGeom prst="rect">
            <a:avLst/>
          </a:prstGeom>
          <a:ln w="57150">
            <a:prstDash val="sysDash"/>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3600">
                <a:latin typeface="+mj-lt"/>
              </a:rPr>
              <a:t>	</a:t>
            </a:r>
            <a:r>
              <a:rPr lang="vi-VN" sz="3600">
                <a:latin typeface="+mj-lt"/>
              </a:rPr>
              <a:t>Chiến và Việt là hai chị em được sinh ra trong một gia đình có truyền thống cách mạng và yêu nước. Bố mẹ và những người thân của hai em điều bị giặc giết chết. Để tiếp nối những truyền thống tốt đẹp của gia đình nên dù chưa đủ tuổi, Chiến và Việt đã dành nhau để được đi ra chiến trường. Với sự đồng ý của chú Năm, hai chị em thu vén việc nhà để yên tâm ra đi. Trước đêm ra trận, chị Chiến tính toán cẩn thận việc nhà cửa vô cùng đảm đang và tươm tất; còn Việt vẫn trẻ con, hồn nhiên vui đùa.</a:t>
            </a:r>
          </a:p>
        </p:txBody>
      </p:sp>
    </p:spTree>
    <p:extLst>
      <p:ext uri="{BB962C8B-B14F-4D97-AF65-F5344CB8AC3E}">
        <p14:creationId xmlns:p14="http://schemas.microsoft.com/office/powerpoint/2010/main" val="42073995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backgroundRemoval t="0" b="97857" l="6778" r="90000"/>
                    </a14:imgEffect>
                  </a14:imgLayer>
                </a14:imgProps>
              </a:ext>
              <a:ext uri="{28A0092B-C50C-407E-A947-70E740481C1C}">
                <a14:useLocalDpi xmlns:a14="http://schemas.microsoft.com/office/drawing/2010/main" val="0"/>
              </a:ext>
            </a:extLst>
          </a:blip>
          <a:stretch>
            <a:fillRect/>
          </a:stretch>
        </p:blipFill>
        <p:spPr>
          <a:xfrm>
            <a:off x="6391099" y="5500494"/>
            <a:ext cx="2601032" cy="1213815"/>
          </a:xfrm>
          <a:prstGeom prst="rect">
            <a:avLst/>
          </a:prstGeom>
        </p:spPr>
      </p:pic>
      <p:pic>
        <p:nvPicPr>
          <p:cNvPr id="6" name="图片 16">
            <a:extLst>
              <a:ext uri="{FF2B5EF4-FFF2-40B4-BE49-F238E27FC236}">
                <a16:creationId xmlns:a16="http://schemas.microsoft.com/office/drawing/2014/main" id="{3F663E3B-22D8-434C-803B-8E5FD2588FFD}"/>
              </a:ext>
            </a:extLst>
          </p:cNvPr>
          <p:cNvPicPr>
            <a:picLocks noChangeAspect="1"/>
          </p:cNvPicPr>
          <p:nvPr/>
        </p:nvPicPr>
        <p:blipFill>
          <a:blip r:embed="rId7"/>
          <a:stretch>
            <a:fillRect/>
          </a:stretch>
        </p:blipFill>
        <p:spPr>
          <a:xfrm>
            <a:off x="684935" y="250085"/>
            <a:ext cx="676715" cy="707197"/>
          </a:xfrm>
          <a:prstGeom prst="rect">
            <a:avLst/>
          </a:prstGeom>
        </p:spPr>
      </p:pic>
      <p:sp>
        <p:nvSpPr>
          <p:cNvPr id="2" name="Rectangle 1"/>
          <p:cNvSpPr/>
          <p:nvPr/>
        </p:nvSpPr>
        <p:spPr>
          <a:xfrm>
            <a:off x="1267097" y="250085"/>
            <a:ext cx="9862457" cy="69865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800">
                <a:latin typeface="+mj-lt"/>
              </a:rPr>
              <a:t>	</a:t>
            </a:r>
            <a:r>
              <a:rPr lang="vi-VN" sz="2800">
                <a:latin typeface="+mj-lt"/>
              </a:rPr>
              <a:t>Khi ở chiến trường, Chiến vẫn ra dáng một cô gái thục nữ, điệu đà khi lúc nào cũng mang theo chiếc gương để soi. Còn Việt thì luôn mang theo cái ná thun để bắn chim và cũng rất sợ con ma cụt đầu.</a:t>
            </a:r>
          </a:p>
          <a:p>
            <a:pPr algn="just"/>
            <a:r>
              <a:rPr lang="en-US" sz="2800">
                <a:latin typeface="+mj-lt"/>
              </a:rPr>
              <a:t>	</a:t>
            </a:r>
            <a:r>
              <a:rPr lang="vi-VN" sz="2800">
                <a:latin typeface="+mj-lt"/>
              </a:rPr>
              <a:t>Một lần bị bắn trọng thương, trong đêm tối nằm lại nơi chiến trường, Việt thấy sợ cái bầu trời đêm lạnh lẽo, sau nhiều lần ngất đi tỉnh lại, những hồi ức tốt đẹp về quá khứ, về cha mẹ, về chú Năm và chị Chiến lần lượt hiện lên trong đầu Việt. Tuy đau đớn là thế nhưng lúc nào Việt cũng trong trạng thái sẵn sàng chiến đấu nếu có kẻ thù xuất hiện.</a:t>
            </a:r>
          </a:p>
          <a:p>
            <a:pPr algn="just"/>
            <a:r>
              <a:rPr lang="en-US" sz="2800">
                <a:latin typeface="+mj-lt"/>
              </a:rPr>
              <a:t>	</a:t>
            </a:r>
            <a:r>
              <a:rPr lang="vi-VN" sz="2800">
                <a:latin typeface="+mj-lt"/>
              </a:rPr>
              <a:t>Sau ba ngày đêm, đơn vị đã tìm thấy Việt. Anh được đưa về điều trị tại một bệnh viện dã chiến; sức khoẻ hồi phục dần. Anh Tánh giục Việt viết thư cho chị kể lại chiến công của mình. Việt rất nhớ chị, muốn viết thư nhưng không biết viết như thế nào vì Việt cảm thấy chiến công của mình chưa thấm gì so với thành tích của đơn vị và mong ước của má.</a:t>
            </a:r>
          </a:p>
        </p:txBody>
      </p:sp>
    </p:spTree>
    <p:extLst>
      <p:ext uri="{BB962C8B-B14F-4D97-AF65-F5344CB8AC3E}">
        <p14:creationId xmlns:p14="http://schemas.microsoft.com/office/powerpoint/2010/main" val="16506509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backgroundRemoval t="0" b="97857" l="6778" r="90000"/>
                    </a14:imgEffect>
                  </a14:imgLayer>
                </a14:imgProps>
              </a:ext>
              <a:ext uri="{28A0092B-C50C-407E-A947-70E740481C1C}">
                <a14:useLocalDpi xmlns:a14="http://schemas.microsoft.com/office/drawing/2010/main" val="0"/>
              </a:ext>
            </a:extLst>
          </a:blip>
          <a:stretch>
            <a:fillRect/>
          </a:stretch>
        </p:blipFill>
        <p:spPr>
          <a:xfrm>
            <a:off x="6391099" y="5500494"/>
            <a:ext cx="2601032" cy="1213815"/>
          </a:xfrm>
          <a:prstGeom prst="rect">
            <a:avLst/>
          </a:prstGeom>
        </p:spPr>
      </p:pic>
      <p:pic>
        <p:nvPicPr>
          <p:cNvPr id="5" name="图片 15">
            <a:extLst>
              <a:ext uri="{FF2B5EF4-FFF2-40B4-BE49-F238E27FC236}">
                <a16:creationId xmlns:a16="http://schemas.microsoft.com/office/drawing/2014/main" id="{1DA889A7-19E1-4EBE-8977-91B6557A0ADC}"/>
              </a:ext>
            </a:extLst>
          </p:cNvPr>
          <p:cNvPicPr>
            <a:picLocks noChangeAspect="1"/>
          </p:cNvPicPr>
          <p:nvPr/>
        </p:nvPicPr>
        <p:blipFill>
          <a:blip r:embed="rId7"/>
          <a:stretch>
            <a:fillRect/>
          </a:stretch>
        </p:blipFill>
        <p:spPr>
          <a:xfrm>
            <a:off x="3937749" y="908769"/>
            <a:ext cx="4747412" cy="4558065"/>
          </a:xfrm>
          <a:prstGeom prst="rect">
            <a:avLst/>
          </a:prstGeom>
        </p:spPr>
      </p:pic>
      <p:pic>
        <p:nvPicPr>
          <p:cNvPr id="6" name="图片 16">
            <a:extLst>
              <a:ext uri="{FF2B5EF4-FFF2-40B4-BE49-F238E27FC236}">
                <a16:creationId xmlns:a16="http://schemas.microsoft.com/office/drawing/2014/main" id="{3F663E3B-22D8-434C-803B-8E5FD2588FFD}"/>
              </a:ext>
            </a:extLst>
          </p:cNvPr>
          <p:cNvPicPr>
            <a:picLocks noChangeAspect="1"/>
          </p:cNvPicPr>
          <p:nvPr/>
        </p:nvPicPr>
        <p:blipFill>
          <a:blip r:embed="rId8"/>
          <a:stretch>
            <a:fillRect/>
          </a:stretch>
        </p:blipFill>
        <p:spPr>
          <a:xfrm>
            <a:off x="3793895" y="655034"/>
            <a:ext cx="676715" cy="707197"/>
          </a:xfrm>
          <a:prstGeom prst="rect">
            <a:avLst/>
          </a:prstGeom>
        </p:spPr>
      </p:pic>
      <p:sp>
        <p:nvSpPr>
          <p:cNvPr id="7" name="文本框 23">
            <a:extLst>
              <a:ext uri="{FF2B5EF4-FFF2-40B4-BE49-F238E27FC236}">
                <a16:creationId xmlns:a16="http://schemas.microsoft.com/office/drawing/2014/main" id="{9C98C2EB-5E4C-43D5-BB7A-01F13E6E62D8}"/>
              </a:ext>
            </a:extLst>
          </p:cNvPr>
          <p:cNvSpPr txBox="1"/>
          <p:nvPr/>
        </p:nvSpPr>
        <p:spPr>
          <a:xfrm>
            <a:off x="4523842" y="1952577"/>
            <a:ext cx="3575225" cy="1569660"/>
          </a:xfrm>
          <a:prstGeom prst="rect">
            <a:avLst/>
          </a:prstGeom>
          <a:noFill/>
        </p:spPr>
        <p:txBody>
          <a:bodyPr wrap="square" rtlCol="0">
            <a:spAutoFit/>
          </a:bodyPr>
          <a:lstStyle/>
          <a:p>
            <a:pPr lvl="0" algn="ctr" defTabSz="914400"/>
            <a:r>
              <a:rPr lang="en-US" altLang="zh-CN" sz="4800">
                <a:solidFill>
                  <a:prstClr val="black">
                    <a:lumMod val="75000"/>
                    <a:lumOff val="25000"/>
                  </a:prstClr>
                </a:solidFill>
                <a:latin typeface="Times New Roman" panose="02020603050405020304" pitchFamily="18" charset="0"/>
                <a:ea typeface="汉仪夏日体W" panose="00020600040101010101" pitchFamily="18" charset="-122"/>
                <a:cs typeface="Times New Roman" panose="02020603050405020304" pitchFamily="18" charset="0"/>
              </a:rPr>
              <a:t>II. Đọc- hiểu văn bản</a:t>
            </a:r>
            <a:endParaRPr kumimoji="0" lang="zh-CN" altLang="en-US" sz="48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endParaRPr>
          </a:p>
        </p:txBody>
      </p:sp>
    </p:spTree>
    <p:extLst>
      <p:ext uri="{BB962C8B-B14F-4D97-AF65-F5344CB8AC3E}">
        <p14:creationId xmlns:p14="http://schemas.microsoft.com/office/powerpoint/2010/main" val="20843462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backgroundRemoval t="0" b="97857" l="6778" r="90000"/>
                    </a14:imgEffect>
                  </a14:imgLayer>
                </a14:imgProps>
              </a:ext>
              <a:ext uri="{28A0092B-C50C-407E-A947-70E740481C1C}">
                <a14:useLocalDpi xmlns:a14="http://schemas.microsoft.com/office/drawing/2010/main" val="0"/>
              </a:ext>
            </a:extLst>
          </a:blip>
          <a:stretch>
            <a:fillRect/>
          </a:stretch>
        </p:blipFill>
        <p:spPr>
          <a:xfrm>
            <a:off x="6391099" y="5500494"/>
            <a:ext cx="2601032" cy="1213815"/>
          </a:xfrm>
          <a:prstGeom prst="rect">
            <a:avLst/>
          </a:prstGeom>
        </p:spPr>
      </p:pic>
      <p:pic>
        <p:nvPicPr>
          <p:cNvPr id="5" name="图片 15">
            <a:extLst>
              <a:ext uri="{FF2B5EF4-FFF2-40B4-BE49-F238E27FC236}">
                <a16:creationId xmlns:a16="http://schemas.microsoft.com/office/drawing/2014/main" id="{1DA889A7-19E1-4EBE-8977-91B6557A0ADC}"/>
              </a:ext>
            </a:extLst>
          </p:cNvPr>
          <p:cNvPicPr>
            <a:picLocks noChangeAspect="1"/>
          </p:cNvPicPr>
          <p:nvPr/>
        </p:nvPicPr>
        <p:blipFill>
          <a:blip r:embed="rId7"/>
          <a:stretch>
            <a:fillRect/>
          </a:stretch>
        </p:blipFill>
        <p:spPr>
          <a:xfrm>
            <a:off x="3937749" y="908769"/>
            <a:ext cx="4747412" cy="4558065"/>
          </a:xfrm>
          <a:prstGeom prst="rect">
            <a:avLst/>
          </a:prstGeom>
        </p:spPr>
      </p:pic>
      <p:pic>
        <p:nvPicPr>
          <p:cNvPr id="6" name="图片 16">
            <a:extLst>
              <a:ext uri="{FF2B5EF4-FFF2-40B4-BE49-F238E27FC236}">
                <a16:creationId xmlns:a16="http://schemas.microsoft.com/office/drawing/2014/main" id="{3F663E3B-22D8-434C-803B-8E5FD2588FFD}"/>
              </a:ext>
            </a:extLst>
          </p:cNvPr>
          <p:cNvPicPr>
            <a:picLocks noChangeAspect="1"/>
          </p:cNvPicPr>
          <p:nvPr/>
        </p:nvPicPr>
        <p:blipFill>
          <a:blip r:embed="rId8"/>
          <a:stretch>
            <a:fillRect/>
          </a:stretch>
        </p:blipFill>
        <p:spPr>
          <a:xfrm>
            <a:off x="3793895" y="655034"/>
            <a:ext cx="676715" cy="707197"/>
          </a:xfrm>
          <a:prstGeom prst="rect">
            <a:avLst/>
          </a:prstGeom>
        </p:spPr>
      </p:pic>
      <p:sp>
        <p:nvSpPr>
          <p:cNvPr id="7" name="文本框 23">
            <a:extLst>
              <a:ext uri="{FF2B5EF4-FFF2-40B4-BE49-F238E27FC236}">
                <a16:creationId xmlns:a16="http://schemas.microsoft.com/office/drawing/2014/main" id="{9C98C2EB-5E4C-43D5-BB7A-01F13E6E62D8}"/>
              </a:ext>
            </a:extLst>
          </p:cNvPr>
          <p:cNvSpPr txBox="1"/>
          <p:nvPr/>
        </p:nvSpPr>
        <p:spPr>
          <a:xfrm>
            <a:off x="4523842" y="1952577"/>
            <a:ext cx="3575225" cy="1569660"/>
          </a:xfrm>
          <a:prstGeom prst="rect">
            <a:avLst/>
          </a:prstGeom>
          <a:noFill/>
        </p:spPr>
        <p:txBody>
          <a:bodyPr wrap="square" rtlCol="0">
            <a:spAutoFit/>
          </a:bodyPr>
          <a:lstStyle/>
          <a:p>
            <a:pPr lvl="0" algn="ctr" defTabSz="914400"/>
            <a:r>
              <a:rPr lang="en-US" altLang="zh-CN" sz="4800">
                <a:solidFill>
                  <a:prstClr val="black">
                    <a:lumMod val="75000"/>
                    <a:lumOff val="25000"/>
                  </a:prstClr>
                </a:solidFill>
                <a:latin typeface="Times New Roman" panose="02020603050405020304" pitchFamily="18" charset="0"/>
                <a:ea typeface="汉仪夏日体W" panose="00020600040101010101" pitchFamily="18" charset="-122"/>
                <a:cs typeface="Times New Roman" panose="02020603050405020304" pitchFamily="18" charset="0"/>
              </a:rPr>
              <a:t>1. Tình huống truyện</a:t>
            </a:r>
            <a:endParaRPr kumimoji="0" lang="zh-CN" altLang="en-US" sz="48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endParaRPr>
          </a:p>
        </p:txBody>
      </p:sp>
    </p:spTree>
    <p:extLst>
      <p:ext uri="{BB962C8B-B14F-4D97-AF65-F5344CB8AC3E}">
        <p14:creationId xmlns:p14="http://schemas.microsoft.com/office/powerpoint/2010/main" val="25717614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10000" b="99063" l="0" r="100000">
                        <a14:foregroundMark x1="43281" y1="97188" x2="43281" y2="97188"/>
                        <a14:foregroundMark x1="36719" y1="72969" x2="36719" y2="72969"/>
                        <a14:foregroundMark x1="38281" y1="68750" x2="38281" y2="68750"/>
                        <a14:foregroundMark x1="38281" y1="68750" x2="38281" y2="68750"/>
                        <a14:foregroundMark x1="35938" y1="70625" x2="35938" y2="70625"/>
                        <a14:foregroundMark x1="34688" y1="72500" x2="34688" y2="72500"/>
                        <a14:foregroundMark x1="34688" y1="72500" x2="34688" y2="72500"/>
                        <a14:foregroundMark x1="33750" y1="74063" x2="33750" y2="74063"/>
                        <a14:foregroundMark x1="33594" y1="74063" x2="33594" y2="74063"/>
                        <a14:foregroundMark x1="32656" y1="76406" x2="32656" y2="76406"/>
                        <a14:foregroundMark x1="31875" y1="78281" x2="31875" y2="78281"/>
                        <a14:foregroundMark x1="31406" y1="79219" x2="31406" y2="79219"/>
                        <a14:foregroundMark x1="31406" y1="79688" x2="31406" y2="79688"/>
                        <a14:foregroundMark x1="41094" y1="75938" x2="41094" y2="75938"/>
                        <a14:foregroundMark x1="41250" y1="75938" x2="41250" y2="75938"/>
                        <a14:foregroundMark x1="41250" y1="75938" x2="41250" y2="75938"/>
                        <a14:foregroundMark x1="42813" y1="73594" x2="42813" y2="73594"/>
                        <a14:foregroundMark x1="42969" y1="72969" x2="42969" y2="72969"/>
                        <a14:foregroundMark x1="43438" y1="72031" x2="43438" y2="72031"/>
                        <a14:foregroundMark x1="44219" y1="71094" x2="44219" y2="71094"/>
                        <a14:foregroundMark x1="47344" y1="70156" x2="47344" y2="70156"/>
                        <a14:foregroundMark x1="49063" y1="69688" x2="49063" y2="69688"/>
                      </a14:backgroundRemoval>
                    </a14:imgEffect>
                  </a14:imgLayer>
                </a14:imgProps>
              </a:ext>
              <a:ext uri="{28A0092B-C50C-407E-A947-70E740481C1C}">
                <a14:useLocalDpi xmlns:a14="http://schemas.microsoft.com/office/drawing/2010/main" val="0"/>
              </a:ext>
            </a:extLst>
          </a:blip>
          <a:stretch>
            <a:fillRect/>
          </a:stretch>
        </p:blipFill>
        <p:spPr>
          <a:xfrm>
            <a:off x="0" y="3853543"/>
            <a:ext cx="12192000" cy="3004457"/>
          </a:xfrm>
          <a:prstGeom prst="rect">
            <a:avLst/>
          </a:prstGeom>
        </p:spPr>
      </p:pic>
      <p:pic>
        <p:nvPicPr>
          <p:cNvPr id="3" name="图片 16">
            <a:extLst>
              <a:ext uri="{FF2B5EF4-FFF2-40B4-BE49-F238E27FC236}">
                <a16:creationId xmlns:a16="http://schemas.microsoft.com/office/drawing/2014/main" id="{3F663E3B-22D8-434C-803B-8E5FD2588FFD}"/>
              </a:ext>
            </a:extLst>
          </p:cNvPr>
          <p:cNvPicPr>
            <a:picLocks noChangeAspect="1"/>
          </p:cNvPicPr>
          <p:nvPr/>
        </p:nvPicPr>
        <p:blipFill>
          <a:blip r:embed="rId5"/>
          <a:stretch>
            <a:fillRect/>
          </a:stretch>
        </p:blipFill>
        <p:spPr>
          <a:xfrm>
            <a:off x="474372" y="41980"/>
            <a:ext cx="676715" cy="707197"/>
          </a:xfrm>
          <a:prstGeom prst="rect">
            <a:avLst/>
          </a:prstGeom>
        </p:spPr>
      </p:pic>
      <p:pic>
        <p:nvPicPr>
          <p:cNvPr id="4" name="图片 16">
            <a:extLst>
              <a:ext uri="{FF2B5EF4-FFF2-40B4-BE49-F238E27FC236}">
                <a16:creationId xmlns:a16="http://schemas.microsoft.com/office/drawing/2014/main" id="{3F663E3B-22D8-434C-803B-8E5FD2588FFD}"/>
              </a:ext>
            </a:extLst>
          </p:cNvPr>
          <p:cNvPicPr>
            <a:picLocks noChangeAspect="1"/>
          </p:cNvPicPr>
          <p:nvPr/>
        </p:nvPicPr>
        <p:blipFill>
          <a:blip r:embed="rId5"/>
          <a:stretch>
            <a:fillRect/>
          </a:stretch>
        </p:blipFill>
        <p:spPr>
          <a:xfrm>
            <a:off x="1151087" y="440848"/>
            <a:ext cx="676715" cy="707197"/>
          </a:xfrm>
          <a:prstGeom prst="rect">
            <a:avLst/>
          </a:prstGeom>
        </p:spPr>
      </p:pic>
      <p:pic>
        <p:nvPicPr>
          <p:cNvPr id="5" name="图片 16">
            <a:extLst>
              <a:ext uri="{FF2B5EF4-FFF2-40B4-BE49-F238E27FC236}">
                <a16:creationId xmlns:a16="http://schemas.microsoft.com/office/drawing/2014/main" id="{3F663E3B-22D8-434C-803B-8E5FD2588FFD}"/>
              </a:ext>
            </a:extLst>
          </p:cNvPr>
          <p:cNvPicPr>
            <a:picLocks noChangeAspect="1"/>
          </p:cNvPicPr>
          <p:nvPr/>
        </p:nvPicPr>
        <p:blipFill>
          <a:blip r:embed="rId5"/>
          <a:stretch>
            <a:fillRect/>
          </a:stretch>
        </p:blipFill>
        <p:spPr>
          <a:xfrm>
            <a:off x="0" y="839716"/>
            <a:ext cx="676715" cy="707197"/>
          </a:xfrm>
          <a:prstGeom prst="rect">
            <a:avLst/>
          </a:prstGeom>
        </p:spPr>
      </p:pic>
      <p:pic>
        <p:nvPicPr>
          <p:cNvPr id="7" name="图片 10">
            <a:extLst>
              <a:ext uri="{FF2B5EF4-FFF2-40B4-BE49-F238E27FC236}">
                <a16:creationId xmlns:a16="http://schemas.microsoft.com/office/drawing/2014/main" id="{708A4099-8D3A-4B42-B64B-A40D7B178608}"/>
              </a:ext>
            </a:extLst>
          </p:cNvPr>
          <p:cNvPicPr>
            <a:picLocks noChangeAspect="1"/>
          </p:cNvPicPr>
          <p:nvPr/>
        </p:nvPicPr>
        <p:blipFill rotWithShape="1">
          <a:blip r:embed="rId6">
            <a:extLst>
              <a:ext uri="{28A0092B-C50C-407E-A947-70E740481C1C}">
                <a14:useLocalDpi xmlns:a14="http://schemas.microsoft.com/office/drawing/2010/main" val="0"/>
              </a:ext>
            </a:extLst>
          </a:blip>
          <a:srcRect l="24844" t="17454" r="27031" b="14722"/>
          <a:stretch/>
        </p:blipFill>
        <p:spPr>
          <a:xfrm>
            <a:off x="-75976" y="-460056"/>
            <a:ext cx="5248867" cy="4161035"/>
          </a:xfrm>
          <a:prstGeom prst="rect">
            <a:avLst/>
          </a:prstGeom>
        </p:spPr>
      </p:pic>
      <p:sp>
        <p:nvSpPr>
          <p:cNvPr id="8" name="文本框 1">
            <a:extLst>
              <a:ext uri="{FF2B5EF4-FFF2-40B4-BE49-F238E27FC236}">
                <a16:creationId xmlns:a16="http://schemas.microsoft.com/office/drawing/2014/main" id="{32ED7192-5269-4B34-B19E-B772C0E3DBFA}"/>
              </a:ext>
            </a:extLst>
          </p:cNvPr>
          <p:cNvSpPr txBox="1"/>
          <p:nvPr/>
        </p:nvSpPr>
        <p:spPr>
          <a:xfrm>
            <a:off x="676715" y="700444"/>
            <a:ext cx="3690519" cy="1200329"/>
          </a:xfrm>
          <a:prstGeom prst="rect">
            <a:avLst/>
          </a:prstGeom>
          <a:noFill/>
        </p:spPr>
        <p:txBody>
          <a:bodyPr wrap="square" rtlCol="0">
            <a:spAutoFit/>
            <a:scene3d>
              <a:camera prst="orthographicFront"/>
              <a:lightRig rig="threePt" dir="t"/>
            </a:scene3d>
            <a:sp3d contourW="12700"/>
          </a:bodyPr>
          <a:lstStyle/>
          <a:p>
            <a:pPr algn="ctr" fontAlgn="auto">
              <a:spcBef>
                <a:spcPts val="0"/>
              </a:spcBef>
              <a:spcAft>
                <a:spcPts val="0"/>
              </a:spcAft>
              <a:defRPr/>
            </a:pPr>
            <a:r>
              <a:rPr lang="vi-VN" altLang="en-US" sz="24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Đây là câu chuyện của gia đình anh giải phóng quân tên Việt. </a:t>
            </a:r>
          </a:p>
        </p:txBody>
      </p:sp>
      <p:pic>
        <p:nvPicPr>
          <p:cNvPr id="9" name="图片 10">
            <a:extLst>
              <a:ext uri="{FF2B5EF4-FFF2-40B4-BE49-F238E27FC236}">
                <a16:creationId xmlns:a16="http://schemas.microsoft.com/office/drawing/2014/main" id="{708A4099-8D3A-4B42-B64B-A40D7B178608}"/>
              </a:ext>
            </a:extLst>
          </p:cNvPr>
          <p:cNvPicPr>
            <a:picLocks noChangeAspect="1"/>
          </p:cNvPicPr>
          <p:nvPr/>
        </p:nvPicPr>
        <p:blipFill rotWithShape="1">
          <a:blip r:embed="rId6">
            <a:extLst>
              <a:ext uri="{28A0092B-C50C-407E-A947-70E740481C1C}">
                <a14:useLocalDpi xmlns:a14="http://schemas.microsoft.com/office/drawing/2010/main" val="0"/>
              </a:ext>
            </a:extLst>
          </a:blip>
          <a:srcRect l="24844" t="17454" r="27031" b="14722"/>
          <a:stretch/>
        </p:blipFill>
        <p:spPr>
          <a:xfrm>
            <a:off x="4555886" y="-307492"/>
            <a:ext cx="5248867" cy="4161035"/>
          </a:xfrm>
          <a:prstGeom prst="rect">
            <a:avLst/>
          </a:prstGeom>
        </p:spPr>
      </p:pic>
      <p:sp>
        <p:nvSpPr>
          <p:cNvPr id="10" name="文本框 1">
            <a:extLst>
              <a:ext uri="{FF2B5EF4-FFF2-40B4-BE49-F238E27FC236}">
                <a16:creationId xmlns:a16="http://schemas.microsoft.com/office/drawing/2014/main" id="{32ED7192-5269-4B34-B19E-B772C0E3DBFA}"/>
              </a:ext>
            </a:extLst>
          </p:cNvPr>
          <p:cNvSpPr txBox="1"/>
          <p:nvPr/>
        </p:nvSpPr>
        <p:spPr>
          <a:xfrm>
            <a:off x="5335059" y="577417"/>
            <a:ext cx="3690519" cy="1938992"/>
          </a:xfrm>
          <a:prstGeom prst="rect">
            <a:avLst/>
          </a:prstGeom>
          <a:noFill/>
        </p:spPr>
        <p:txBody>
          <a:bodyPr wrap="square" rtlCol="0">
            <a:spAutoFit/>
            <a:scene3d>
              <a:camera prst="orthographicFront"/>
              <a:lightRig rig="threePt" dir="t"/>
            </a:scene3d>
            <a:sp3d contourW="12700"/>
          </a:bodyPr>
          <a:lstStyle/>
          <a:p>
            <a:pPr algn="ctr" fontAlgn="auto">
              <a:spcBef>
                <a:spcPts val="0"/>
              </a:spcBef>
              <a:spcAft>
                <a:spcPts val="0"/>
              </a:spcAft>
              <a:defRPr/>
            </a:pPr>
            <a:r>
              <a:rPr lang="vi-VN" altLang="en-US" sz="24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Nhân vật này rơi vào một tình huống đặc biệt: trong một trận đánh, bị thương nặng phải nằm lại giữa chiến trường. </a:t>
            </a:r>
          </a:p>
        </p:txBody>
      </p:sp>
      <p:pic>
        <p:nvPicPr>
          <p:cNvPr id="11" name="图片 10">
            <a:extLst>
              <a:ext uri="{FF2B5EF4-FFF2-40B4-BE49-F238E27FC236}">
                <a16:creationId xmlns:a16="http://schemas.microsoft.com/office/drawing/2014/main" id="{708A4099-8D3A-4B42-B64B-A40D7B178608}"/>
              </a:ext>
            </a:extLst>
          </p:cNvPr>
          <p:cNvPicPr>
            <a:picLocks noChangeAspect="1"/>
          </p:cNvPicPr>
          <p:nvPr/>
        </p:nvPicPr>
        <p:blipFill rotWithShape="1">
          <a:blip r:embed="rId6">
            <a:extLst>
              <a:ext uri="{28A0092B-C50C-407E-A947-70E740481C1C}">
                <a14:useLocalDpi xmlns:a14="http://schemas.microsoft.com/office/drawing/2010/main" val="0"/>
              </a:ext>
            </a:extLst>
          </a:blip>
          <a:srcRect l="24844" t="17454" r="27031" b="14722"/>
          <a:stretch/>
        </p:blipFill>
        <p:spPr>
          <a:xfrm>
            <a:off x="1742800" y="3034615"/>
            <a:ext cx="5248867" cy="4161035"/>
          </a:xfrm>
          <a:prstGeom prst="rect">
            <a:avLst/>
          </a:prstGeom>
        </p:spPr>
      </p:pic>
      <p:sp>
        <p:nvSpPr>
          <p:cNvPr id="12" name="文本框 1">
            <a:extLst>
              <a:ext uri="{FF2B5EF4-FFF2-40B4-BE49-F238E27FC236}">
                <a16:creationId xmlns:a16="http://schemas.microsoft.com/office/drawing/2014/main" id="{32ED7192-5269-4B34-B19E-B772C0E3DBFA}"/>
              </a:ext>
            </a:extLst>
          </p:cNvPr>
          <p:cNvSpPr txBox="1"/>
          <p:nvPr/>
        </p:nvSpPr>
        <p:spPr>
          <a:xfrm>
            <a:off x="2521973" y="3919524"/>
            <a:ext cx="3690519" cy="1938992"/>
          </a:xfrm>
          <a:prstGeom prst="rect">
            <a:avLst/>
          </a:prstGeom>
          <a:noFill/>
        </p:spPr>
        <p:txBody>
          <a:bodyPr wrap="square" rtlCol="0">
            <a:spAutoFit/>
            <a:scene3d>
              <a:camera prst="orthographicFront"/>
              <a:lightRig rig="threePt" dir="t"/>
            </a:scene3d>
            <a:sp3d contourW="12700"/>
          </a:bodyPr>
          <a:lstStyle/>
          <a:p>
            <a:pPr algn="ctr" fontAlgn="auto">
              <a:spcBef>
                <a:spcPts val="0"/>
              </a:spcBef>
              <a:spcAft>
                <a:spcPts val="0"/>
              </a:spcAft>
              <a:defRPr/>
            </a:pPr>
            <a:r>
              <a:rPr lang="vi-VN" altLang="en-US" sz="24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Anh nhiều lần ngất đi tỉnh lại, tỉnh rồi lại ngất. Truyện được kể theo dòng nội tâm của nhân vật khi đứt (ngất đi) khi nối (tỉnh lại). </a:t>
            </a:r>
          </a:p>
        </p:txBody>
      </p:sp>
      <p:pic>
        <p:nvPicPr>
          <p:cNvPr id="13" name="图片 10">
            <a:extLst>
              <a:ext uri="{FF2B5EF4-FFF2-40B4-BE49-F238E27FC236}">
                <a16:creationId xmlns:a16="http://schemas.microsoft.com/office/drawing/2014/main" id="{708A4099-8D3A-4B42-B64B-A40D7B178608}"/>
              </a:ext>
            </a:extLst>
          </p:cNvPr>
          <p:cNvPicPr>
            <a:picLocks noChangeAspect="1"/>
          </p:cNvPicPr>
          <p:nvPr/>
        </p:nvPicPr>
        <p:blipFill rotWithShape="1">
          <a:blip r:embed="rId6">
            <a:extLst>
              <a:ext uri="{28A0092B-C50C-407E-A947-70E740481C1C}">
                <a14:useLocalDpi xmlns:a14="http://schemas.microsoft.com/office/drawing/2010/main" val="0"/>
              </a:ext>
            </a:extLst>
          </a:blip>
          <a:srcRect l="24844" t="17454" r="27031" b="14722"/>
          <a:stretch/>
        </p:blipFill>
        <p:spPr>
          <a:xfrm>
            <a:off x="6186009" y="3034615"/>
            <a:ext cx="5248867" cy="4161035"/>
          </a:xfrm>
          <a:prstGeom prst="rect">
            <a:avLst/>
          </a:prstGeom>
        </p:spPr>
      </p:pic>
      <p:sp>
        <p:nvSpPr>
          <p:cNvPr id="14" name="文本框 1">
            <a:extLst>
              <a:ext uri="{FF2B5EF4-FFF2-40B4-BE49-F238E27FC236}">
                <a16:creationId xmlns:a16="http://schemas.microsoft.com/office/drawing/2014/main" id="{32ED7192-5269-4B34-B19E-B772C0E3DBFA}"/>
              </a:ext>
            </a:extLst>
          </p:cNvPr>
          <p:cNvSpPr txBox="1"/>
          <p:nvPr/>
        </p:nvSpPr>
        <p:spPr>
          <a:xfrm>
            <a:off x="6965182" y="3919524"/>
            <a:ext cx="3690519" cy="1569660"/>
          </a:xfrm>
          <a:prstGeom prst="rect">
            <a:avLst/>
          </a:prstGeom>
          <a:noFill/>
        </p:spPr>
        <p:txBody>
          <a:bodyPr wrap="square" rtlCol="0">
            <a:spAutoFit/>
            <a:scene3d>
              <a:camera prst="orthographicFront"/>
              <a:lightRig rig="threePt" dir="t"/>
            </a:scene3d>
            <a:sp3d contourW="12700"/>
          </a:bodyPr>
          <a:lstStyle/>
          <a:p>
            <a:pPr algn="ctr" fontAlgn="auto">
              <a:spcBef>
                <a:spcPts val="0"/>
              </a:spcBef>
              <a:spcAft>
                <a:spcPts val="0"/>
              </a:spcAft>
              <a:defRPr/>
            </a:pPr>
            <a:r>
              <a:rPr lang="vi-VN" altLang="en-US" sz="24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Tóm lại, tình huống truyện dẫn đến một cách trần thuật riêng của thiên truyện theo dòng ý thức của nhân vật.</a:t>
            </a:r>
          </a:p>
        </p:txBody>
      </p:sp>
      <p:pic>
        <p:nvPicPr>
          <p:cNvPr id="2" name="Picture 1"/>
          <p:cNvPicPr>
            <a:picLocks noChangeAspect="1"/>
          </p:cNvPicPr>
          <p:nvPr/>
        </p:nvPicPr>
        <p:blipFill>
          <a:blip r:embed="rId7">
            <a:extLst>
              <a:ext uri="{BEBA8EAE-BF5A-486C-A8C5-ECC9F3942E4B}">
                <a14:imgProps xmlns:a14="http://schemas.microsoft.com/office/drawing/2010/main">
                  <a14:imgLayer r:embed="rId8">
                    <a14:imgEffect>
                      <a14:backgroundRemoval t="0" b="100000" l="9778" r="89778">
                        <a14:foregroundMark x1="48889" y1="22768" x2="48889" y2="22768"/>
                        <a14:foregroundMark x1="64444" y1="21429" x2="64444" y2="21429"/>
                        <a14:foregroundMark x1="62222" y1="21429" x2="62222" y2="21429"/>
                        <a14:foregroundMark x1="62222" y1="21429" x2="62222" y2="21429"/>
                        <a14:foregroundMark x1="52889" y1="20089" x2="52889" y2="20089"/>
                        <a14:foregroundMark x1="52444" y1="20089" x2="52444" y2="20089"/>
                        <a14:foregroundMark x1="52444" y1="20089" x2="52444" y2="20089"/>
                        <a14:foregroundMark x1="52444" y1="20089" x2="52444" y2="20089"/>
                        <a14:foregroundMark x1="52000" y1="20089" x2="52000" y2="20089"/>
                      </a14:backgroundRemoval>
                    </a14:imgEffect>
                  </a14:imgLayer>
                </a14:imgProps>
              </a:ext>
            </a:extLst>
          </a:blip>
          <a:stretch>
            <a:fillRect/>
          </a:stretch>
        </p:blipFill>
        <p:spPr>
          <a:xfrm>
            <a:off x="-855151" y="2917889"/>
            <a:ext cx="3959860" cy="3942261"/>
          </a:xfrm>
          <a:prstGeom prst="rect">
            <a:avLst/>
          </a:prstGeom>
        </p:spPr>
      </p:pic>
    </p:spTree>
    <p:extLst>
      <p:ext uri="{BB962C8B-B14F-4D97-AF65-F5344CB8AC3E}">
        <p14:creationId xmlns:p14="http://schemas.microsoft.com/office/powerpoint/2010/main" val="384331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backgroundRemoval t="0" b="97857" l="6778" r="90000"/>
                    </a14:imgEffect>
                  </a14:imgLayer>
                </a14:imgProps>
              </a:ext>
              <a:ext uri="{28A0092B-C50C-407E-A947-70E740481C1C}">
                <a14:useLocalDpi xmlns:a14="http://schemas.microsoft.com/office/drawing/2010/main" val="0"/>
              </a:ext>
            </a:extLst>
          </a:blip>
          <a:stretch>
            <a:fillRect/>
          </a:stretch>
        </p:blipFill>
        <p:spPr>
          <a:xfrm>
            <a:off x="6391099" y="5500494"/>
            <a:ext cx="2601032" cy="1213815"/>
          </a:xfrm>
          <a:prstGeom prst="rect">
            <a:avLst/>
          </a:prstGeom>
        </p:spPr>
      </p:pic>
      <p:pic>
        <p:nvPicPr>
          <p:cNvPr id="5" name="图片 15">
            <a:extLst>
              <a:ext uri="{FF2B5EF4-FFF2-40B4-BE49-F238E27FC236}">
                <a16:creationId xmlns:a16="http://schemas.microsoft.com/office/drawing/2014/main" id="{1DA889A7-19E1-4EBE-8977-91B6557A0ADC}"/>
              </a:ext>
            </a:extLst>
          </p:cNvPr>
          <p:cNvPicPr>
            <a:picLocks noChangeAspect="1"/>
          </p:cNvPicPr>
          <p:nvPr/>
        </p:nvPicPr>
        <p:blipFill>
          <a:blip r:embed="rId7"/>
          <a:stretch>
            <a:fillRect/>
          </a:stretch>
        </p:blipFill>
        <p:spPr>
          <a:xfrm>
            <a:off x="2329675" y="382012"/>
            <a:ext cx="6503664" cy="6244270"/>
          </a:xfrm>
          <a:prstGeom prst="rect">
            <a:avLst/>
          </a:prstGeom>
        </p:spPr>
      </p:pic>
      <p:pic>
        <p:nvPicPr>
          <p:cNvPr id="6" name="图片 16">
            <a:extLst>
              <a:ext uri="{FF2B5EF4-FFF2-40B4-BE49-F238E27FC236}">
                <a16:creationId xmlns:a16="http://schemas.microsoft.com/office/drawing/2014/main" id="{3F663E3B-22D8-434C-803B-8E5FD2588FFD}"/>
              </a:ext>
            </a:extLst>
          </p:cNvPr>
          <p:cNvPicPr>
            <a:picLocks noChangeAspect="1"/>
          </p:cNvPicPr>
          <p:nvPr/>
        </p:nvPicPr>
        <p:blipFill>
          <a:blip r:embed="rId8"/>
          <a:stretch>
            <a:fillRect/>
          </a:stretch>
        </p:blipFill>
        <p:spPr>
          <a:xfrm>
            <a:off x="3793895" y="655034"/>
            <a:ext cx="676715" cy="707197"/>
          </a:xfrm>
          <a:prstGeom prst="rect">
            <a:avLst/>
          </a:prstGeom>
        </p:spPr>
      </p:pic>
      <p:sp>
        <p:nvSpPr>
          <p:cNvPr id="7" name="文本框 23">
            <a:extLst>
              <a:ext uri="{FF2B5EF4-FFF2-40B4-BE49-F238E27FC236}">
                <a16:creationId xmlns:a16="http://schemas.microsoft.com/office/drawing/2014/main" id="{9C98C2EB-5E4C-43D5-BB7A-01F13E6E62D8}"/>
              </a:ext>
            </a:extLst>
          </p:cNvPr>
          <p:cNvSpPr txBox="1"/>
          <p:nvPr/>
        </p:nvSpPr>
        <p:spPr>
          <a:xfrm>
            <a:off x="4002901" y="1216879"/>
            <a:ext cx="3575225" cy="3046988"/>
          </a:xfrm>
          <a:prstGeom prst="rect">
            <a:avLst/>
          </a:prstGeom>
          <a:noFill/>
        </p:spPr>
        <p:txBody>
          <a:bodyPr wrap="square" rtlCol="0">
            <a:spAutoFit/>
          </a:bodyPr>
          <a:lstStyle/>
          <a:p>
            <a:pPr lvl="0" algn="ctr" defTabSz="914400"/>
            <a:r>
              <a:rPr lang="vi-VN" altLang="zh-CN" sz="4800">
                <a:solidFill>
                  <a:prstClr val="black">
                    <a:lumMod val="75000"/>
                    <a:lumOff val="25000"/>
                  </a:prstClr>
                </a:solidFill>
                <a:latin typeface="Times New Roman" panose="02020603050405020304" pitchFamily="18" charset="0"/>
                <a:ea typeface="汉仪夏日体W" panose="00020600040101010101" pitchFamily="18" charset="-122"/>
                <a:cs typeface="Times New Roman" panose="02020603050405020304" pitchFamily="18" charset="0"/>
              </a:rPr>
              <a:t>2. Phương thức trần thuật của tác phẩm</a:t>
            </a:r>
            <a:endParaRPr kumimoji="0" lang="zh-CN" altLang="en-US" sz="48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endParaRPr>
          </a:p>
        </p:txBody>
      </p:sp>
    </p:spTree>
    <p:extLst>
      <p:ext uri="{BB962C8B-B14F-4D97-AF65-F5344CB8AC3E}">
        <p14:creationId xmlns:p14="http://schemas.microsoft.com/office/powerpoint/2010/main" val="7370374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backgroundRemoval t="0" b="97857" l="6778" r="90000"/>
                    </a14:imgEffect>
                  </a14:imgLayer>
                </a14:imgProps>
              </a:ext>
              <a:ext uri="{28A0092B-C50C-407E-A947-70E740481C1C}">
                <a14:useLocalDpi xmlns:a14="http://schemas.microsoft.com/office/drawing/2010/main" val="0"/>
              </a:ext>
            </a:extLst>
          </a:blip>
          <a:stretch>
            <a:fillRect/>
          </a:stretch>
        </p:blipFill>
        <p:spPr>
          <a:xfrm>
            <a:off x="6391099" y="5500494"/>
            <a:ext cx="2601032" cy="1213815"/>
          </a:xfrm>
          <a:prstGeom prst="rect">
            <a:avLst/>
          </a:prstGeom>
        </p:spPr>
      </p:pic>
      <p:pic>
        <p:nvPicPr>
          <p:cNvPr id="5" name="图片 15">
            <a:extLst>
              <a:ext uri="{FF2B5EF4-FFF2-40B4-BE49-F238E27FC236}">
                <a16:creationId xmlns:a16="http://schemas.microsoft.com/office/drawing/2014/main" id="{1DA889A7-19E1-4EBE-8977-91B6557A0ADC}"/>
              </a:ext>
            </a:extLst>
          </p:cNvPr>
          <p:cNvPicPr>
            <a:picLocks noChangeAspect="1"/>
          </p:cNvPicPr>
          <p:nvPr/>
        </p:nvPicPr>
        <p:blipFill>
          <a:blip r:embed="rId7"/>
          <a:stretch>
            <a:fillRect/>
          </a:stretch>
        </p:blipFill>
        <p:spPr>
          <a:xfrm>
            <a:off x="4150952" y="984472"/>
            <a:ext cx="4747412" cy="4558065"/>
          </a:xfrm>
          <a:prstGeom prst="rect">
            <a:avLst/>
          </a:prstGeom>
        </p:spPr>
      </p:pic>
      <p:sp>
        <p:nvSpPr>
          <p:cNvPr id="6" name="文本框 23">
            <a:extLst>
              <a:ext uri="{FF2B5EF4-FFF2-40B4-BE49-F238E27FC236}">
                <a16:creationId xmlns:a16="http://schemas.microsoft.com/office/drawing/2014/main" id="{9C98C2EB-5E4C-43D5-BB7A-01F13E6E62D8}"/>
              </a:ext>
            </a:extLst>
          </p:cNvPr>
          <p:cNvSpPr txBox="1"/>
          <p:nvPr/>
        </p:nvSpPr>
        <p:spPr>
          <a:xfrm>
            <a:off x="4692726" y="2181812"/>
            <a:ext cx="3663863"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rPr>
              <a:t>HÌNH THÀNH KIẾN THỨC</a:t>
            </a:r>
            <a:endParaRPr kumimoji="0" lang="zh-CN" altLang="en-US" sz="4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endParaRPr>
          </a:p>
        </p:txBody>
      </p:sp>
    </p:spTree>
    <p:extLst>
      <p:ext uri="{BB962C8B-B14F-4D97-AF65-F5344CB8AC3E}">
        <p14:creationId xmlns:p14="http://schemas.microsoft.com/office/powerpoint/2010/main" val="1892821185"/>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10000" b="99063" l="0" r="100000">
                        <a14:foregroundMark x1="43281" y1="97188" x2="43281" y2="97188"/>
                        <a14:foregroundMark x1="36719" y1="72969" x2="36719" y2="72969"/>
                        <a14:foregroundMark x1="38281" y1="68750" x2="38281" y2="68750"/>
                        <a14:foregroundMark x1="38281" y1="68750" x2="38281" y2="68750"/>
                        <a14:foregroundMark x1="35938" y1="70625" x2="35938" y2="70625"/>
                        <a14:foregroundMark x1="34688" y1="72500" x2="34688" y2="72500"/>
                        <a14:foregroundMark x1="34688" y1="72500" x2="34688" y2="72500"/>
                        <a14:foregroundMark x1="33750" y1="74063" x2="33750" y2="74063"/>
                        <a14:foregroundMark x1="33594" y1="74063" x2="33594" y2="74063"/>
                        <a14:foregroundMark x1="32656" y1="76406" x2="32656" y2="76406"/>
                        <a14:foregroundMark x1="31875" y1="78281" x2="31875" y2="78281"/>
                        <a14:foregroundMark x1="31406" y1="79219" x2="31406" y2="79219"/>
                        <a14:foregroundMark x1="31406" y1="79688" x2="31406" y2="79688"/>
                        <a14:foregroundMark x1="41094" y1="75938" x2="41094" y2="75938"/>
                        <a14:foregroundMark x1="41250" y1="75938" x2="41250" y2="75938"/>
                        <a14:foregroundMark x1="41250" y1="75938" x2="41250" y2="75938"/>
                        <a14:foregroundMark x1="42813" y1="73594" x2="42813" y2="73594"/>
                        <a14:foregroundMark x1="42969" y1="72969" x2="42969" y2="72969"/>
                        <a14:foregroundMark x1="43438" y1="72031" x2="43438" y2="72031"/>
                        <a14:foregroundMark x1="44219" y1="71094" x2="44219" y2="71094"/>
                        <a14:foregroundMark x1="47344" y1="70156" x2="47344" y2="70156"/>
                        <a14:foregroundMark x1="49063" y1="69688" x2="49063" y2="69688"/>
                      </a14:backgroundRemoval>
                    </a14:imgEffect>
                  </a14:imgLayer>
                </a14:imgProps>
              </a:ext>
              <a:ext uri="{28A0092B-C50C-407E-A947-70E740481C1C}">
                <a14:useLocalDpi xmlns:a14="http://schemas.microsoft.com/office/drawing/2010/main" val="0"/>
              </a:ext>
            </a:extLst>
          </a:blip>
          <a:stretch>
            <a:fillRect/>
          </a:stretch>
        </p:blipFill>
        <p:spPr>
          <a:xfrm>
            <a:off x="0" y="3853543"/>
            <a:ext cx="12192000" cy="3004457"/>
          </a:xfrm>
          <a:prstGeom prst="rect">
            <a:avLst/>
          </a:prstGeom>
        </p:spPr>
      </p:pic>
      <p:pic>
        <p:nvPicPr>
          <p:cNvPr id="3" name="图片 16">
            <a:extLst>
              <a:ext uri="{FF2B5EF4-FFF2-40B4-BE49-F238E27FC236}">
                <a16:creationId xmlns:a16="http://schemas.microsoft.com/office/drawing/2014/main" id="{3F663E3B-22D8-434C-803B-8E5FD2588FFD}"/>
              </a:ext>
            </a:extLst>
          </p:cNvPr>
          <p:cNvPicPr>
            <a:picLocks noChangeAspect="1"/>
          </p:cNvPicPr>
          <p:nvPr/>
        </p:nvPicPr>
        <p:blipFill>
          <a:blip r:embed="rId5"/>
          <a:stretch>
            <a:fillRect/>
          </a:stretch>
        </p:blipFill>
        <p:spPr>
          <a:xfrm>
            <a:off x="474372" y="41980"/>
            <a:ext cx="676715" cy="707197"/>
          </a:xfrm>
          <a:prstGeom prst="rect">
            <a:avLst/>
          </a:prstGeom>
        </p:spPr>
      </p:pic>
      <p:pic>
        <p:nvPicPr>
          <p:cNvPr id="4" name="图片 16">
            <a:extLst>
              <a:ext uri="{FF2B5EF4-FFF2-40B4-BE49-F238E27FC236}">
                <a16:creationId xmlns:a16="http://schemas.microsoft.com/office/drawing/2014/main" id="{3F663E3B-22D8-434C-803B-8E5FD2588FFD}"/>
              </a:ext>
            </a:extLst>
          </p:cNvPr>
          <p:cNvPicPr>
            <a:picLocks noChangeAspect="1"/>
          </p:cNvPicPr>
          <p:nvPr/>
        </p:nvPicPr>
        <p:blipFill>
          <a:blip r:embed="rId5"/>
          <a:stretch>
            <a:fillRect/>
          </a:stretch>
        </p:blipFill>
        <p:spPr>
          <a:xfrm>
            <a:off x="1151087" y="440848"/>
            <a:ext cx="676715" cy="707197"/>
          </a:xfrm>
          <a:prstGeom prst="rect">
            <a:avLst/>
          </a:prstGeom>
        </p:spPr>
      </p:pic>
      <p:pic>
        <p:nvPicPr>
          <p:cNvPr id="5" name="图片 16">
            <a:extLst>
              <a:ext uri="{FF2B5EF4-FFF2-40B4-BE49-F238E27FC236}">
                <a16:creationId xmlns:a16="http://schemas.microsoft.com/office/drawing/2014/main" id="{3F663E3B-22D8-434C-803B-8E5FD2588FFD}"/>
              </a:ext>
            </a:extLst>
          </p:cNvPr>
          <p:cNvPicPr>
            <a:picLocks noChangeAspect="1"/>
          </p:cNvPicPr>
          <p:nvPr/>
        </p:nvPicPr>
        <p:blipFill>
          <a:blip r:embed="rId5"/>
          <a:stretch>
            <a:fillRect/>
          </a:stretch>
        </p:blipFill>
        <p:spPr>
          <a:xfrm>
            <a:off x="0" y="839716"/>
            <a:ext cx="676715" cy="707197"/>
          </a:xfrm>
          <a:prstGeom prst="rect">
            <a:avLst/>
          </a:prstGeom>
        </p:spPr>
      </p:pic>
      <p:pic>
        <p:nvPicPr>
          <p:cNvPr id="7" name="图片 10">
            <a:extLst>
              <a:ext uri="{FF2B5EF4-FFF2-40B4-BE49-F238E27FC236}">
                <a16:creationId xmlns:a16="http://schemas.microsoft.com/office/drawing/2014/main" id="{708A4099-8D3A-4B42-B64B-A40D7B178608}"/>
              </a:ext>
            </a:extLst>
          </p:cNvPr>
          <p:cNvPicPr>
            <a:picLocks noChangeAspect="1"/>
          </p:cNvPicPr>
          <p:nvPr/>
        </p:nvPicPr>
        <p:blipFill rotWithShape="1">
          <a:blip r:embed="rId6">
            <a:extLst>
              <a:ext uri="{28A0092B-C50C-407E-A947-70E740481C1C}">
                <a14:useLocalDpi xmlns:a14="http://schemas.microsoft.com/office/drawing/2010/main" val="0"/>
              </a:ext>
            </a:extLst>
          </a:blip>
          <a:srcRect l="24844" t="17454" r="27031" b="14722"/>
          <a:stretch/>
        </p:blipFill>
        <p:spPr>
          <a:xfrm>
            <a:off x="-75976" y="-460056"/>
            <a:ext cx="5248867" cy="4161035"/>
          </a:xfrm>
          <a:prstGeom prst="rect">
            <a:avLst/>
          </a:prstGeom>
        </p:spPr>
      </p:pic>
      <p:sp>
        <p:nvSpPr>
          <p:cNvPr id="8" name="文本框 1">
            <a:extLst>
              <a:ext uri="{FF2B5EF4-FFF2-40B4-BE49-F238E27FC236}">
                <a16:creationId xmlns:a16="http://schemas.microsoft.com/office/drawing/2014/main" id="{32ED7192-5269-4B34-B19E-B772C0E3DBFA}"/>
              </a:ext>
            </a:extLst>
          </p:cNvPr>
          <p:cNvSpPr txBox="1"/>
          <p:nvPr/>
        </p:nvSpPr>
        <p:spPr>
          <a:xfrm>
            <a:off x="676715" y="700444"/>
            <a:ext cx="3690519" cy="1384995"/>
          </a:xfrm>
          <a:prstGeom prst="rect">
            <a:avLst/>
          </a:prstGeom>
          <a:noFill/>
        </p:spPr>
        <p:txBody>
          <a:bodyPr wrap="square" rtlCol="0">
            <a:spAutoFit/>
            <a:scene3d>
              <a:camera prst="orthographicFront"/>
              <a:lightRig rig="threePt" dir="t"/>
            </a:scene3d>
            <a:sp3d contourW="12700"/>
          </a:bodyPr>
          <a:lstStyle/>
          <a:p>
            <a:pPr lvl="0" algn="ctr">
              <a:defRPr/>
            </a:pPr>
            <a:r>
              <a:rPr lang="vi-VN" altLang="en-US" sz="28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Căn cứ vào ngôn ngữ của nhân vật trong truyện</a:t>
            </a:r>
            <a:r>
              <a:rPr lang="en-US" altLang="en-US" sz="28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vi-VN" alt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7">
            <a:extLst>
              <a:ext uri="{BEBA8EAE-BF5A-486C-A8C5-ECC9F3942E4B}">
                <a14:imgProps xmlns:a14="http://schemas.microsoft.com/office/drawing/2010/main">
                  <a14:imgLayer r:embed="rId8">
                    <a14:imgEffect>
                      <a14:backgroundRemoval t="0" b="100000" l="9778" r="89778">
                        <a14:foregroundMark x1="48889" y1="22768" x2="48889" y2="22768"/>
                        <a14:foregroundMark x1="64444" y1="21429" x2="64444" y2="21429"/>
                        <a14:foregroundMark x1="62222" y1="21429" x2="62222" y2="21429"/>
                        <a14:foregroundMark x1="62222" y1="21429" x2="62222" y2="21429"/>
                        <a14:foregroundMark x1="52889" y1="20089" x2="52889" y2="20089"/>
                        <a14:foregroundMark x1="52444" y1="20089" x2="52444" y2="20089"/>
                        <a14:foregroundMark x1="52444" y1="20089" x2="52444" y2="20089"/>
                        <a14:foregroundMark x1="52444" y1="20089" x2="52444" y2="20089"/>
                        <a14:foregroundMark x1="52000" y1="20089" x2="52000" y2="20089"/>
                      </a14:backgroundRemoval>
                    </a14:imgEffect>
                  </a14:imgLayer>
                </a14:imgProps>
              </a:ext>
            </a:extLst>
          </a:blip>
          <a:stretch>
            <a:fillRect/>
          </a:stretch>
        </p:blipFill>
        <p:spPr>
          <a:xfrm>
            <a:off x="2965463" y="1856945"/>
            <a:ext cx="5023381" cy="5001055"/>
          </a:xfrm>
          <a:prstGeom prst="rect">
            <a:avLst/>
          </a:prstGeom>
        </p:spPr>
      </p:pic>
      <p:pic>
        <p:nvPicPr>
          <p:cNvPr id="15" name="图片 10">
            <a:extLst>
              <a:ext uri="{FF2B5EF4-FFF2-40B4-BE49-F238E27FC236}">
                <a16:creationId xmlns:a16="http://schemas.microsoft.com/office/drawing/2014/main" id="{708A4099-8D3A-4B42-B64B-A40D7B178608}"/>
              </a:ext>
            </a:extLst>
          </p:cNvPr>
          <p:cNvPicPr>
            <a:picLocks noChangeAspect="1"/>
          </p:cNvPicPr>
          <p:nvPr/>
        </p:nvPicPr>
        <p:blipFill rotWithShape="1">
          <a:blip r:embed="rId6">
            <a:extLst>
              <a:ext uri="{28A0092B-C50C-407E-A947-70E740481C1C}">
                <a14:useLocalDpi xmlns:a14="http://schemas.microsoft.com/office/drawing/2010/main" val="0"/>
              </a:ext>
            </a:extLst>
          </a:blip>
          <a:srcRect l="24844" t="17454" r="27031" b="14722"/>
          <a:stretch/>
        </p:blipFill>
        <p:spPr>
          <a:xfrm>
            <a:off x="6655982" y="0"/>
            <a:ext cx="5248867" cy="4161035"/>
          </a:xfrm>
          <a:prstGeom prst="rect">
            <a:avLst/>
          </a:prstGeom>
        </p:spPr>
      </p:pic>
      <p:sp>
        <p:nvSpPr>
          <p:cNvPr id="16" name="文本框 1">
            <a:extLst>
              <a:ext uri="{FF2B5EF4-FFF2-40B4-BE49-F238E27FC236}">
                <a16:creationId xmlns:a16="http://schemas.microsoft.com/office/drawing/2014/main" id="{32ED7192-5269-4B34-B19E-B772C0E3DBFA}"/>
              </a:ext>
            </a:extLst>
          </p:cNvPr>
          <p:cNvSpPr txBox="1"/>
          <p:nvPr/>
        </p:nvSpPr>
        <p:spPr>
          <a:xfrm>
            <a:off x="7435155" y="897757"/>
            <a:ext cx="3690519" cy="1815882"/>
          </a:xfrm>
          <a:prstGeom prst="rect">
            <a:avLst/>
          </a:prstGeom>
          <a:noFill/>
        </p:spPr>
        <p:txBody>
          <a:bodyPr wrap="square" rtlCol="0">
            <a:spAutoFit/>
            <a:scene3d>
              <a:camera prst="orthographicFront"/>
              <a:lightRig rig="threePt" dir="t"/>
            </a:scene3d>
            <a:sp3d contourW="12700"/>
          </a:bodyPr>
          <a:lstStyle/>
          <a:p>
            <a:pPr lvl="0" algn="ctr">
              <a:defRPr/>
            </a:pPr>
            <a:r>
              <a:rPr lang="vi-VN" altLang="en-US" sz="28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Phương thức thứ nhất: Nhân vật truyện là đối tượng thuật, kể nên thuộc ngôi thứ ba.</a:t>
            </a:r>
          </a:p>
        </p:txBody>
      </p:sp>
      <p:pic>
        <p:nvPicPr>
          <p:cNvPr id="17" name="图片 10">
            <a:extLst>
              <a:ext uri="{FF2B5EF4-FFF2-40B4-BE49-F238E27FC236}">
                <a16:creationId xmlns:a16="http://schemas.microsoft.com/office/drawing/2014/main" id="{708A4099-8D3A-4B42-B64B-A40D7B178608}"/>
              </a:ext>
            </a:extLst>
          </p:cNvPr>
          <p:cNvPicPr>
            <a:picLocks noChangeAspect="1"/>
          </p:cNvPicPr>
          <p:nvPr/>
        </p:nvPicPr>
        <p:blipFill rotWithShape="1">
          <a:blip r:embed="rId6">
            <a:extLst>
              <a:ext uri="{28A0092B-C50C-407E-A947-70E740481C1C}">
                <a14:useLocalDpi xmlns:a14="http://schemas.microsoft.com/office/drawing/2010/main" val="0"/>
              </a:ext>
            </a:extLst>
          </a:blip>
          <a:srcRect l="24844" t="17454" r="27031" b="14722"/>
          <a:stretch/>
        </p:blipFill>
        <p:spPr>
          <a:xfrm>
            <a:off x="4116873" y="2978274"/>
            <a:ext cx="5248867" cy="4161035"/>
          </a:xfrm>
          <a:prstGeom prst="rect">
            <a:avLst/>
          </a:prstGeom>
        </p:spPr>
      </p:pic>
      <p:sp>
        <p:nvSpPr>
          <p:cNvPr id="18" name="文本框 1">
            <a:extLst>
              <a:ext uri="{FF2B5EF4-FFF2-40B4-BE49-F238E27FC236}">
                <a16:creationId xmlns:a16="http://schemas.microsoft.com/office/drawing/2014/main" id="{32ED7192-5269-4B34-B19E-B772C0E3DBFA}"/>
              </a:ext>
            </a:extLst>
          </p:cNvPr>
          <p:cNvSpPr txBox="1"/>
          <p:nvPr/>
        </p:nvSpPr>
        <p:spPr>
          <a:xfrm>
            <a:off x="4998724" y="3967471"/>
            <a:ext cx="3690519" cy="1815882"/>
          </a:xfrm>
          <a:prstGeom prst="rect">
            <a:avLst/>
          </a:prstGeom>
          <a:noFill/>
        </p:spPr>
        <p:txBody>
          <a:bodyPr wrap="square" rtlCol="0">
            <a:spAutoFit/>
            <a:scene3d>
              <a:camera prst="orthographicFront"/>
              <a:lightRig rig="threePt" dir="t"/>
            </a:scene3d>
            <a:sp3d contourW="12700"/>
          </a:bodyPr>
          <a:lstStyle/>
          <a:p>
            <a:pPr lvl="0" algn="ctr">
              <a:defRPr/>
            </a:pPr>
            <a:r>
              <a:rPr lang="vi-VN" altLang="en-US" sz="28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Phương thức thứ hai: Nhân vật tự kể chuyện mình nên thuộc ngôi thứ nhất.</a:t>
            </a:r>
          </a:p>
        </p:txBody>
      </p:sp>
    </p:spTree>
    <p:extLst>
      <p:ext uri="{BB962C8B-B14F-4D97-AF65-F5344CB8AC3E}">
        <p14:creationId xmlns:p14="http://schemas.microsoft.com/office/powerpoint/2010/main" val="331707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par>
                                <p:cTn id="21" presetID="16" presetClass="entr" presetSubtype="21"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par>
                                <p:cTn id="29" presetID="16" presetClass="entr" presetSubtype="21"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10000" b="99063" l="0" r="100000">
                        <a14:foregroundMark x1="43281" y1="97188" x2="43281" y2="97188"/>
                        <a14:foregroundMark x1="36719" y1="72969" x2="36719" y2="72969"/>
                        <a14:foregroundMark x1="38281" y1="68750" x2="38281" y2="68750"/>
                        <a14:foregroundMark x1="38281" y1="68750" x2="38281" y2="68750"/>
                        <a14:foregroundMark x1="35938" y1="70625" x2="35938" y2="70625"/>
                        <a14:foregroundMark x1="34688" y1="72500" x2="34688" y2="72500"/>
                        <a14:foregroundMark x1="34688" y1="72500" x2="34688" y2="72500"/>
                        <a14:foregroundMark x1="33750" y1="74063" x2="33750" y2="74063"/>
                        <a14:foregroundMark x1="33594" y1="74063" x2="33594" y2="74063"/>
                        <a14:foregroundMark x1="32656" y1="76406" x2="32656" y2="76406"/>
                        <a14:foregroundMark x1="31875" y1="78281" x2="31875" y2="78281"/>
                        <a14:foregroundMark x1="31406" y1="79219" x2="31406" y2="79219"/>
                        <a14:foregroundMark x1="31406" y1="79688" x2="31406" y2="79688"/>
                        <a14:foregroundMark x1="41094" y1="75938" x2="41094" y2="75938"/>
                        <a14:foregroundMark x1="41250" y1="75938" x2="41250" y2="75938"/>
                        <a14:foregroundMark x1="41250" y1="75938" x2="41250" y2="75938"/>
                        <a14:foregroundMark x1="42813" y1="73594" x2="42813" y2="73594"/>
                        <a14:foregroundMark x1="42969" y1="72969" x2="42969" y2="72969"/>
                        <a14:foregroundMark x1="43438" y1="72031" x2="43438" y2="72031"/>
                        <a14:foregroundMark x1="44219" y1="71094" x2="44219" y2="71094"/>
                        <a14:foregroundMark x1="47344" y1="70156" x2="47344" y2="70156"/>
                        <a14:foregroundMark x1="49063" y1="69688" x2="49063" y2="69688"/>
                      </a14:backgroundRemoval>
                    </a14:imgEffect>
                  </a14:imgLayer>
                </a14:imgProps>
              </a:ext>
              <a:ext uri="{28A0092B-C50C-407E-A947-70E740481C1C}">
                <a14:useLocalDpi xmlns:a14="http://schemas.microsoft.com/office/drawing/2010/main" val="0"/>
              </a:ext>
            </a:extLst>
          </a:blip>
          <a:stretch>
            <a:fillRect/>
          </a:stretch>
        </p:blipFill>
        <p:spPr>
          <a:xfrm>
            <a:off x="0" y="3853543"/>
            <a:ext cx="12192000" cy="3004457"/>
          </a:xfrm>
          <a:prstGeom prst="rect">
            <a:avLst/>
          </a:prstGeom>
        </p:spPr>
      </p:pic>
      <p:pic>
        <p:nvPicPr>
          <p:cNvPr id="3" name="图片 16">
            <a:extLst>
              <a:ext uri="{FF2B5EF4-FFF2-40B4-BE49-F238E27FC236}">
                <a16:creationId xmlns:a16="http://schemas.microsoft.com/office/drawing/2014/main" id="{3F663E3B-22D8-434C-803B-8E5FD2588FFD}"/>
              </a:ext>
            </a:extLst>
          </p:cNvPr>
          <p:cNvPicPr>
            <a:picLocks noChangeAspect="1"/>
          </p:cNvPicPr>
          <p:nvPr/>
        </p:nvPicPr>
        <p:blipFill>
          <a:blip r:embed="rId5"/>
          <a:stretch>
            <a:fillRect/>
          </a:stretch>
        </p:blipFill>
        <p:spPr>
          <a:xfrm>
            <a:off x="474372" y="41980"/>
            <a:ext cx="676715" cy="707197"/>
          </a:xfrm>
          <a:prstGeom prst="rect">
            <a:avLst/>
          </a:prstGeom>
        </p:spPr>
      </p:pic>
      <p:pic>
        <p:nvPicPr>
          <p:cNvPr id="4" name="图片 16">
            <a:extLst>
              <a:ext uri="{FF2B5EF4-FFF2-40B4-BE49-F238E27FC236}">
                <a16:creationId xmlns:a16="http://schemas.microsoft.com/office/drawing/2014/main" id="{3F663E3B-22D8-434C-803B-8E5FD2588FFD}"/>
              </a:ext>
            </a:extLst>
          </p:cNvPr>
          <p:cNvPicPr>
            <a:picLocks noChangeAspect="1"/>
          </p:cNvPicPr>
          <p:nvPr/>
        </p:nvPicPr>
        <p:blipFill>
          <a:blip r:embed="rId5"/>
          <a:stretch>
            <a:fillRect/>
          </a:stretch>
        </p:blipFill>
        <p:spPr>
          <a:xfrm>
            <a:off x="1151087" y="440848"/>
            <a:ext cx="676715" cy="707197"/>
          </a:xfrm>
          <a:prstGeom prst="rect">
            <a:avLst/>
          </a:prstGeom>
        </p:spPr>
      </p:pic>
      <p:pic>
        <p:nvPicPr>
          <p:cNvPr id="5" name="图片 16">
            <a:extLst>
              <a:ext uri="{FF2B5EF4-FFF2-40B4-BE49-F238E27FC236}">
                <a16:creationId xmlns:a16="http://schemas.microsoft.com/office/drawing/2014/main" id="{3F663E3B-22D8-434C-803B-8E5FD2588FFD}"/>
              </a:ext>
            </a:extLst>
          </p:cNvPr>
          <p:cNvPicPr>
            <a:picLocks noChangeAspect="1"/>
          </p:cNvPicPr>
          <p:nvPr/>
        </p:nvPicPr>
        <p:blipFill>
          <a:blip r:embed="rId5"/>
          <a:stretch>
            <a:fillRect/>
          </a:stretch>
        </p:blipFill>
        <p:spPr>
          <a:xfrm>
            <a:off x="0" y="839716"/>
            <a:ext cx="676715" cy="707197"/>
          </a:xfrm>
          <a:prstGeom prst="rect">
            <a:avLst/>
          </a:prstGeom>
        </p:spPr>
      </p:pic>
      <p:pic>
        <p:nvPicPr>
          <p:cNvPr id="7" name="图片 10">
            <a:extLst>
              <a:ext uri="{FF2B5EF4-FFF2-40B4-BE49-F238E27FC236}">
                <a16:creationId xmlns:a16="http://schemas.microsoft.com/office/drawing/2014/main" id="{708A4099-8D3A-4B42-B64B-A40D7B178608}"/>
              </a:ext>
            </a:extLst>
          </p:cNvPr>
          <p:cNvPicPr>
            <a:picLocks noChangeAspect="1"/>
          </p:cNvPicPr>
          <p:nvPr/>
        </p:nvPicPr>
        <p:blipFill rotWithShape="1">
          <a:blip r:embed="rId6">
            <a:extLst>
              <a:ext uri="{28A0092B-C50C-407E-A947-70E740481C1C}">
                <a14:useLocalDpi xmlns:a14="http://schemas.microsoft.com/office/drawing/2010/main" val="0"/>
              </a:ext>
            </a:extLst>
          </a:blip>
          <a:srcRect l="24844" t="17454" r="27031" b="14722"/>
          <a:stretch/>
        </p:blipFill>
        <p:spPr>
          <a:xfrm>
            <a:off x="-75976" y="-460056"/>
            <a:ext cx="5248867" cy="4161035"/>
          </a:xfrm>
          <a:prstGeom prst="rect">
            <a:avLst/>
          </a:prstGeom>
        </p:spPr>
      </p:pic>
      <p:sp>
        <p:nvSpPr>
          <p:cNvPr id="8" name="文本框 1">
            <a:extLst>
              <a:ext uri="{FF2B5EF4-FFF2-40B4-BE49-F238E27FC236}">
                <a16:creationId xmlns:a16="http://schemas.microsoft.com/office/drawing/2014/main" id="{32ED7192-5269-4B34-B19E-B772C0E3DBFA}"/>
              </a:ext>
            </a:extLst>
          </p:cNvPr>
          <p:cNvSpPr txBox="1"/>
          <p:nvPr/>
        </p:nvSpPr>
        <p:spPr>
          <a:xfrm>
            <a:off x="607566" y="541776"/>
            <a:ext cx="3690519" cy="1384995"/>
          </a:xfrm>
          <a:prstGeom prst="rect">
            <a:avLst/>
          </a:prstGeom>
          <a:noFill/>
        </p:spPr>
        <p:txBody>
          <a:bodyPr wrap="square" rtlCol="0">
            <a:spAutoFit/>
            <a:scene3d>
              <a:camera prst="orthographicFront"/>
              <a:lightRig rig="threePt" dir="t"/>
            </a:scene3d>
            <a:sp3d contourW="12700"/>
          </a:bodyPr>
          <a:lstStyle/>
          <a:p>
            <a:pPr lvl="0" algn="ctr">
              <a:defRPr/>
            </a:pPr>
            <a:r>
              <a:rPr lang="vi-VN" altLang="en-US" sz="28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Phương thức thứ ba: Người trần thuật thuộc ngôi thứ ba</a:t>
            </a:r>
            <a:r>
              <a:rPr lang="en-US" altLang="en-US" sz="28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altLang="en-US" sz="28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7">
            <a:extLst>
              <a:ext uri="{BEBA8EAE-BF5A-486C-A8C5-ECC9F3942E4B}">
                <a14:imgProps xmlns:a14="http://schemas.microsoft.com/office/drawing/2010/main">
                  <a14:imgLayer r:embed="rId8">
                    <a14:imgEffect>
                      <a14:backgroundRemoval t="0" b="100000" l="9778" r="89778">
                        <a14:foregroundMark x1="48889" y1="22768" x2="48889" y2="22768"/>
                        <a14:foregroundMark x1="64444" y1="21429" x2="64444" y2="21429"/>
                        <a14:foregroundMark x1="62222" y1="21429" x2="62222" y2="21429"/>
                        <a14:foregroundMark x1="62222" y1="21429" x2="62222" y2="21429"/>
                        <a14:foregroundMark x1="52889" y1="20089" x2="52889" y2="20089"/>
                        <a14:foregroundMark x1="52444" y1="20089" x2="52444" y2="20089"/>
                        <a14:foregroundMark x1="52444" y1="20089" x2="52444" y2="20089"/>
                        <a14:foregroundMark x1="52444" y1="20089" x2="52444" y2="20089"/>
                        <a14:foregroundMark x1="52000" y1="20089" x2="52000" y2="20089"/>
                      </a14:backgroundRemoval>
                    </a14:imgEffect>
                  </a14:imgLayer>
                </a14:imgProps>
              </a:ext>
            </a:extLst>
          </a:blip>
          <a:stretch>
            <a:fillRect/>
          </a:stretch>
        </p:blipFill>
        <p:spPr>
          <a:xfrm>
            <a:off x="2965463" y="1856945"/>
            <a:ext cx="5023381" cy="5001055"/>
          </a:xfrm>
          <a:prstGeom prst="rect">
            <a:avLst/>
          </a:prstGeom>
        </p:spPr>
      </p:pic>
      <p:pic>
        <p:nvPicPr>
          <p:cNvPr id="15" name="图片 10">
            <a:extLst>
              <a:ext uri="{FF2B5EF4-FFF2-40B4-BE49-F238E27FC236}">
                <a16:creationId xmlns:a16="http://schemas.microsoft.com/office/drawing/2014/main" id="{708A4099-8D3A-4B42-B64B-A40D7B178608}"/>
              </a:ext>
            </a:extLst>
          </p:cNvPr>
          <p:cNvPicPr>
            <a:picLocks noChangeAspect="1"/>
          </p:cNvPicPr>
          <p:nvPr/>
        </p:nvPicPr>
        <p:blipFill rotWithShape="1">
          <a:blip r:embed="rId6">
            <a:extLst>
              <a:ext uri="{28A0092B-C50C-407E-A947-70E740481C1C}">
                <a14:useLocalDpi xmlns:a14="http://schemas.microsoft.com/office/drawing/2010/main" val="0"/>
              </a:ext>
            </a:extLst>
          </a:blip>
          <a:srcRect l="24844" t="17454" r="27031" b="14722"/>
          <a:stretch/>
        </p:blipFill>
        <p:spPr>
          <a:xfrm>
            <a:off x="6655982" y="0"/>
            <a:ext cx="5248867" cy="4161035"/>
          </a:xfrm>
          <a:prstGeom prst="rect">
            <a:avLst/>
          </a:prstGeom>
        </p:spPr>
      </p:pic>
      <p:sp>
        <p:nvSpPr>
          <p:cNvPr id="16" name="文本框 1">
            <a:extLst>
              <a:ext uri="{FF2B5EF4-FFF2-40B4-BE49-F238E27FC236}">
                <a16:creationId xmlns:a16="http://schemas.microsoft.com/office/drawing/2014/main" id="{32ED7192-5269-4B34-B19E-B772C0E3DBFA}"/>
              </a:ext>
            </a:extLst>
          </p:cNvPr>
          <p:cNvSpPr txBox="1"/>
          <p:nvPr/>
        </p:nvSpPr>
        <p:spPr>
          <a:xfrm>
            <a:off x="7435155" y="897757"/>
            <a:ext cx="3690519" cy="1815882"/>
          </a:xfrm>
          <a:prstGeom prst="rect">
            <a:avLst/>
          </a:prstGeom>
          <a:noFill/>
        </p:spPr>
        <p:txBody>
          <a:bodyPr wrap="square" rtlCol="0">
            <a:spAutoFit/>
            <a:scene3d>
              <a:camera prst="orthographicFront"/>
              <a:lightRig rig="threePt" dir="t"/>
            </a:scene3d>
            <a:sp3d contourW="12700"/>
          </a:bodyPr>
          <a:lstStyle/>
          <a:p>
            <a:pPr lvl="0" algn="ctr">
              <a:defRPr/>
            </a:pPr>
            <a:r>
              <a:rPr lang="en-US" altLang="en-US" sz="28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a:t>
            </a:r>
            <a:r>
              <a:rPr lang="vi-VN" altLang="en-US" sz="28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hưng lời kể lại phỏng theo quan điểm, ngôn ngữ, giọng điệu của nhân vật.</a:t>
            </a:r>
          </a:p>
        </p:txBody>
      </p:sp>
      <p:pic>
        <p:nvPicPr>
          <p:cNvPr id="13" name="图片 10">
            <a:extLst>
              <a:ext uri="{FF2B5EF4-FFF2-40B4-BE49-F238E27FC236}">
                <a16:creationId xmlns:a16="http://schemas.microsoft.com/office/drawing/2014/main" id="{708A4099-8D3A-4B42-B64B-A40D7B178608}"/>
              </a:ext>
            </a:extLst>
          </p:cNvPr>
          <p:cNvPicPr>
            <a:picLocks noChangeAspect="1"/>
          </p:cNvPicPr>
          <p:nvPr/>
        </p:nvPicPr>
        <p:blipFill rotWithShape="1">
          <a:blip r:embed="rId6">
            <a:extLst>
              <a:ext uri="{28A0092B-C50C-407E-A947-70E740481C1C}">
                <a14:useLocalDpi xmlns:a14="http://schemas.microsoft.com/office/drawing/2010/main" val="0"/>
              </a:ext>
            </a:extLst>
          </a:blip>
          <a:srcRect l="24844" t="17454" r="27031" b="14722"/>
          <a:stretch/>
        </p:blipFill>
        <p:spPr>
          <a:xfrm>
            <a:off x="1407115" y="3082349"/>
            <a:ext cx="5477011" cy="4161035"/>
          </a:xfrm>
          <a:prstGeom prst="rect">
            <a:avLst/>
          </a:prstGeom>
        </p:spPr>
      </p:pic>
      <p:sp>
        <p:nvSpPr>
          <p:cNvPr id="14" name="文本框 1">
            <a:extLst>
              <a:ext uri="{FF2B5EF4-FFF2-40B4-BE49-F238E27FC236}">
                <a16:creationId xmlns:a16="http://schemas.microsoft.com/office/drawing/2014/main" id="{32ED7192-5269-4B34-B19E-B772C0E3DBFA}"/>
              </a:ext>
            </a:extLst>
          </p:cNvPr>
          <p:cNvSpPr txBox="1"/>
          <p:nvPr/>
        </p:nvSpPr>
        <p:spPr>
          <a:xfrm>
            <a:off x="2186289" y="4161035"/>
            <a:ext cx="3690519" cy="1815882"/>
          </a:xfrm>
          <a:prstGeom prst="rect">
            <a:avLst/>
          </a:prstGeom>
          <a:noFill/>
        </p:spPr>
        <p:txBody>
          <a:bodyPr wrap="square" rtlCol="0">
            <a:spAutoFit/>
            <a:scene3d>
              <a:camera prst="orthographicFront"/>
              <a:lightRig rig="threePt" dir="t"/>
            </a:scene3d>
            <a:sp3d contourW="12700"/>
          </a:bodyPr>
          <a:lstStyle/>
          <a:p>
            <a:pPr lvl="0" algn="ctr">
              <a:defRPr/>
            </a:pPr>
            <a:r>
              <a:rPr lang="vi-VN" altLang="en-US" sz="28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Truyện Những đứa con trong gia đình được trần thuật theo phương thức thứ 3. </a:t>
            </a:r>
          </a:p>
        </p:txBody>
      </p:sp>
    </p:spTree>
    <p:extLst>
      <p:ext uri="{BB962C8B-B14F-4D97-AF65-F5344CB8AC3E}">
        <p14:creationId xmlns:p14="http://schemas.microsoft.com/office/powerpoint/2010/main" val="171734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par>
                                <p:cTn id="21" presetID="16" presetClass="entr" presetSubtype="21"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par>
                                <p:cTn id="29" presetID="16" presetClass="entr" presetSubtype="21"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10000" b="99063" l="0" r="100000">
                        <a14:foregroundMark x1="43281" y1="97188" x2="43281" y2="97188"/>
                        <a14:foregroundMark x1="36719" y1="72969" x2="36719" y2="72969"/>
                        <a14:foregroundMark x1="38281" y1="68750" x2="38281" y2="68750"/>
                        <a14:foregroundMark x1="38281" y1="68750" x2="38281" y2="68750"/>
                        <a14:foregroundMark x1="35938" y1="70625" x2="35938" y2="70625"/>
                        <a14:foregroundMark x1="34688" y1="72500" x2="34688" y2="72500"/>
                        <a14:foregroundMark x1="34688" y1="72500" x2="34688" y2="72500"/>
                        <a14:foregroundMark x1="33750" y1="74063" x2="33750" y2="74063"/>
                        <a14:foregroundMark x1="33594" y1="74063" x2="33594" y2="74063"/>
                        <a14:foregroundMark x1="32656" y1="76406" x2="32656" y2="76406"/>
                        <a14:foregroundMark x1="31875" y1="78281" x2="31875" y2="78281"/>
                        <a14:foregroundMark x1="31406" y1="79219" x2="31406" y2="79219"/>
                        <a14:foregroundMark x1="31406" y1="79688" x2="31406" y2="79688"/>
                        <a14:foregroundMark x1="41094" y1="75938" x2="41094" y2="75938"/>
                        <a14:foregroundMark x1="41250" y1="75938" x2="41250" y2="75938"/>
                        <a14:foregroundMark x1="41250" y1="75938" x2="41250" y2="75938"/>
                        <a14:foregroundMark x1="42813" y1="73594" x2="42813" y2="73594"/>
                        <a14:foregroundMark x1="42969" y1="72969" x2="42969" y2="72969"/>
                        <a14:foregroundMark x1="43438" y1="72031" x2="43438" y2="72031"/>
                        <a14:foregroundMark x1="44219" y1="71094" x2="44219" y2="71094"/>
                        <a14:foregroundMark x1="47344" y1="70156" x2="47344" y2="70156"/>
                        <a14:foregroundMark x1="49063" y1="69688" x2="49063" y2="69688"/>
                      </a14:backgroundRemoval>
                    </a14:imgEffect>
                  </a14:imgLayer>
                </a14:imgProps>
              </a:ext>
              <a:ext uri="{28A0092B-C50C-407E-A947-70E740481C1C}">
                <a14:useLocalDpi xmlns:a14="http://schemas.microsoft.com/office/drawing/2010/main" val="0"/>
              </a:ext>
            </a:extLst>
          </a:blip>
          <a:stretch>
            <a:fillRect/>
          </a:stretch>
        </p:blipFill>
        <p:spPr>
          <a:xfrm>
            <a:off x="0" y="3853543"/>
            <a:ext cx="12192000" cy="3004457"/>
          </a:xfrm>
          <a:prstGeom prst="rect">
            <a:avLst/>
          </a:prstGeom>
        </p:spPr>
      </p:pic>
      <p:pic>
        <p:nvPicPr>
          <p:cNvPr id="3" name="图片 16">
            <a:extLst>
              <a:ext uri="{FF2B5EF4-FFF2-40B4-BE49-F238E27FC236}">
                <a16:creationId xmlns:a16="http://schemas.microsoft.com/office/drawing/2014/main" id="{3F663E3B-22D8-434C-803B-8E5FD2588FFD}"/>
              </a:ext>
            </a:extLst>
          </p:cNvPr>
          <p:cNvPicPr>
            <a:picLocks noChangeAspect="1"/>
          </p:cNvPicPr>
          <p:nvPr/>
        </p:nvPicPr>
        <p:blipFill>
          <a:blip r:embed="rId5"/>
          <a:stretch>
            <a:fillRect/>
          </a:stretch>
        </p:blipFill>
        <p:spPr>
          <a:xfrm>
            <a:off x="474372" y="41980"/>
            <a:ext cx="676715" cy="707197"/>
          </a:xfrm>
          <a:prstGeom prst="rect">
            <a:avLst/>
          </a:prstGeom>
        </p:spPr>
      </p:pic>
      <p:pic>
        <p:nvPicPr>
          <p:cNvPr id="4" name="图片 16">
            <a:extLst>
              <a:ext uri="{FF2B5EF4-FFF2-40B4-BE49-F238E27FC236}">
                <a16:creationId xmlns:a16="http://schemas.microsoft.com/office/drawing/2014/main" id="{3F663E3B-22D8-434C-803B-8E5FD2588FFD}"/>
              </a:ext>
            </a:extLst>
          </p:cNvPr>
          <p:cNvPicPr>
            <a:picLocks noChangeAspect="1"/>
          </p:cNvPicPr>
          <p:nvPr/>
        </p:nvPicPr>
        <p:blipFill>
          <a:blip r:embed="rId5"/>
          <a:stretch>
            <a:fillRect/>
          </a:stretch>
        </p:blipFill>
        <p:spPr>
          <a:xfrm>
            <a:off x="1151087" y="440848"/>
            <a:ext cx="676715" cy="707197"/>
          </a:xfrm>
          <a:prstGeom prst="rect">
            <a:avLst/>
          </a:prstGeom>
        </p:spPr>
      </p:pic>
      <p:pic>
        <p:nvPicPr>
          <p:cNvPr id="5" name="图片 16">
            <a:extLst>
              <a:ext uri="{FF2B5EF4-FFF2-40B4-BE49-F238E27FC236}">
                <a16:creationId xmlns:a16="http://schemas.microsoft.com/office/drawing/2014/main" id="{3F663E3B-22D8-434C-803B-8E5FD2588FFD}"/>
              </a:ext>
            </a:extLst>
          </p:cNvPr>
          <p:cNvPicPr>
            <a:picLocks noChangeAspect="1"/>
          </p:cNvPicPr>
          <p:nvPr/>
        </p:nvPicPr>
        <p:blipFill>
          <a:blip r:embed="rId5"/>
          <a:stretch>
            <a:fillRect/>
          </a:stretch>
        </p:blipFill>
        <p:spPr>
          <a:xfrm>
            <a:off x="0" y="839716"/>
            <a:ext cx="676715" cy="707197"/>
          </a:xfrm>
          <a:prstGeom prst="rect">
            <a:avLst/>
          </a:prstGeom>
        </p:spPr>
      </p:pic>
      <p:pic>
        <p:nvPicPr>
          <p:cNvPr id="7" name="图片 10">
            <a:extLst>
              <a:ext uri="{FF2B5EF4-FFF2-40B4-BE49-F238E27FC236}">
                <a16:creationId xmlns:a16="http://schemas.microsoft.com/office/drawing/2014/main" id="{708A4099-8D3A-4B42-B64B-A40D7B178608}"/>
              </a:ext>
            </a:extLst>
          </p:cNvPr>
          <p:cNvPicPr>
            <a:picLocks noChangeAspect="1"/>
          </p:cNvPicPr>
          <p:nvPr/>
        </p:nvPicPr>
        <p:blipFill rotWithShape="1">
          <a:blip r:embed="rId6">
            <a:extLst>
              <a:ext uri="{28A0092B-C50C-407E-A947-70E740481C1C}">
                <a14:useLocalDpi xmlns:a14="http://schemas.microsoft.com/office/drawing/2010/main" val="0"/>
              </a:ext>
            </a:extLst>
          </a:blip>
          <a:srcRect l="24844" t="17454" r="27031" b="14722"/>
          <a:stretch/>
        </p:blipFill>
        <p:spPr>
          <a:xfrm>
            <a:off x="-75976" y="-460056"/>
            <a:ext cx="5248867" cy="4161035"/>
          </a:xfrm>
          <a:prstGeom prst="rect">
            <a:avLst/>
          </a:prstGeom>
        </p:spPr>
      </p:pic>
      <p:sp>
        <p:nvSpPr>
          <p:cNvPr id="8" name="文本框 1">
            <a:extLst>
              <a:ext uri="{FF2B5EF4-FFF2-40B4-BE49-F238E27FC236}">
                <a16:creationId xmlns:a16="http://schemas.microsoft.com/office/drawing/2014/main" id="{32ED7192-5269-4B34-B19E-B772C0E3DBFA}"/>
              </a:ext>
            </a:extLst>
          </p:cNvPr>
          <p:cNvSpPr txBox="1"/>
          <p:nvPr/>
        </p:nvSpPr>
        <p:spPr>
          <a:xfrm>
            <a:off x="607566" y="541776"/>
            <a:ext cx="3690519" cy="1815882"/>
          </a:xfrm>
          <a:prstGeom prst="rect">
            <a:avLst/>
          </a:prstGeom>
          <a:noFill/>
        </p:spPr>
        <p:txBody>
          <a:bodyPr wrap="square" rtlCol="0">
            <a:spAutoFit/>
            <a:scene3d>
              <a:camera prst="orthographicFront"/>
              <a:lightRig rig="threePt" dir="t"/>
            </a:scene3d>
            <a:sp3d contourW="12700"/>
          </a:bodyPr>
          <a:lstStyle/>
          <a:p>
            <a:pPr lvl="0" algn="ctr">
              <a:defRPr/>
            </a:pPr>
            <a:r>
              <a:rPr lang="vi-VN" altLang="en-US" sz="28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chuyện vừa được thuật, kể cùng một lúc tính cách nhân vật cũng được khắc họa.</a:t>
            </a:r>
          </a:p>
        </p:txBody>
      </p:sp>
      <p:pic>
        <p:nvPicPr>
          <p:cNvPr id="2" name="Picture 1"/>
          <p:cNvPicPr>
            <a:picLocks noChangeAspect="1"/>
          </p:cNvPicPr>
          <p:nvPr/>
        </p:nvPicPr>
        <p:blipFill>
          <a:blip r:embed="rId7">
            <a:extLst>
              <a:ext uri="{BEBA8EAE-BF5A-486C-A8C5-ECC9F3942E4B}">
                <a14:imgProps xmlns:a14="http://schemas.microsoft.com/office/drawing/2010/main">
                  <a14:imgLayer r:embed="rId8">
                    <a14:imgEffect>
                      <a14:backgroundRemoval t="0" b="100000" l="9778" r="89778">
                        <a14:foregroundMark x1="48889" y1="22768" x2="48889" y2="22768"/>
                        <a14:foregroundMark x1="64444" y1="21429" x2="64444" y2="21429"/>
                        <a14:foregroundMark x1="62222" y1="21429" x2="62222" y2="21429"/>
                        <a14:foregroundMark x1="62222" y1="21429" x2="62222" y2="21429"/>
                        <a14:foregroundMark x1="52889" y1="20089" x2="52889" y2="20089"/>
                        <a14:foregroundMark x1="52444" y1="20089" x2="52444" y2="20089"/>
                        <a14:foregroundMark x1="52444" y1="20089" x2="52444" y2="20089"/>
                        <a14:foregroundMark x1="52444" y1="20089" x2="52444" y2="20089"/>
                        <a14:foregroundMark x1="52000" y1="20089" x2="52000" y2="20089"/>
                      </a14:backgroundRemoval>
                    </a14:imgEffect>
                  </a14:imgLayer>
                </a14:imgProps>
              </a:ext>
            </a:extLst>
          </a:blip>
          <a:stretch>
            <a:fillRect/>
          </a:stretch>
        </p:blipFill>
        <p:spPr>
          <a:xfrm>
            <a:off x="2965463" y="1856945"/>
            <a:ext cx="5023381" cy="5001055"/>
          </a:xfrm>
          <a:prstGeom prst="rect">
            <a:avLst/>
          </a:prstGeom>
        </p:spPr>
      </p:pic>
      <p:pic>
        <p:nvPicPr>
          <p:cNvPr id="15" name="图片 10">
            <a:extLst>
              <a:ext uri="{FF2B5EF4-FFF2-40B4-BE49-F238E27FC236}">
                <a16:creationId xmlns:a16="http://schemas.microsoft.com/office/drawing/2014/main" id="{708A4099-8D3A-4B42-B64B-A40D7B178608}"/>
              </a:ext>
            </a:extLst>
          </p:cNvPr>
          <p:cNvPicPr>
            <a:picLocks noChangeAspect="1"/>
          </p:cNvPicPr>
          <p:nvPr/>
        </p:nvPicPr>
        <p:blipFill rotWithShape="1">
          <a:blip r:embed="rId6">
            <a:extLst>
              <a:ext uri="{28A0092B-C50C-407E-A947-70E740481C1C}">
                <a14:useLocalDpi xmlns:a14="http://schemas.microsoft.com/office/drawing/2010/main" val="0"/>
              </a:ext>
            </a:extLst>
          </a:blip>
          <a:srcRect l="24844" t="17454" r="27031" b="14722"/>
          <a:stretch/>
        </p:blipFill>
        <p:spPr>
          <a:xfrm>
            <a:off x="6314211" y="58595"/>
            <a:ext cx="6315192" cy="5447211"/>
          </a:xfrm>
          <a:prstGeom prst="rect">
            <a:avLst/>
          </a:prstGeom>
        </p:spPr>
      </p:pic>
      <p:sp>
        <p:nvSpPr>
          <p:cNvPr id="16" name="文本框 1">
            <a:extLst>
              <a:ext uri="{FF2B5EF4-FFF2-40B4-BE49-F238E27FC236}">
                <a16:creationId xmlns:a16="http://schemas.microsoft.com/office/drawing/2014/main" id="{32ED7192-5269-4B34-B19E-B772C0E3DBFA}"/>
              </a:ext>
            </a:extLst>
          </p:cNvPr>
          <p:cNvSpPr txBox="1"/>
          <p:nvPr/>
        </p:nvSpPr>
        <p:spPr>
          <a:xfrm>
            <a:off x="7435155" y="897757"/>
            <a:ext cx="3690519" cy="3108543"/>
          </a:xfrm>
          <a:prstGeom prst="rect">
            <a:avLst/>
          </a:prstGeom>
          <a:noFill/>
        </p:spPr>
        <p:txBody>
          <a:bodyPr wrap="square" rtlCol="0">
            <a:spAutoFit/>
            <a:scene3d>
              <a:camera prst="orthographicFront"/>
              <a:lightRig rig="threePt" dir="t"/>
            </a:scene3d>
            <a:sp3d contourW="12700"/>
          </a:bodyPr>
          <a:lstStyle/>
          <a:p>
            <a:pPr lvl="0" algn="ctr">
              <a:defRPr/>
            </a:pPr>
            <a:r>
              <a:rPr lang="vi-VN" altLang="en-US" sz="28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chuyện dù không có gì đặc sắc cũng trở nên mới mẻ, hấp dẫn vì được kể qua con mắt, tấm lòng và bằng ngôn ngữ, giọng điệu riêng của nhân vật.</a:t>
            </a:r>
          </a:p>
        </p:txBody>
      </p:sp>
      <p:pic>
        <p:nvPicPr>
          <p:cNvPr id="13" name="图片 10">
            <a:extLst>
              <a:ext uri="{FF2B5EF4-FFF2-40B4-BE49-F238E27FC236}">
                <a16:creationId xmlns:a16="http://schemas.microsoft.com/office/drawing/2014/main" id="{708A4099-8D3A-4B42-B64B-A40D7B178608}"/>
              </a:ext>
            </a:extLst>
          </p:cNvPr>
          <p:cNvPicPr>
            <a:picLocks noChangeAspect="1"/>
          </p:cNvPicPr>
          <p:nvPr/>
        </p:nvPicPr>
        <p:blipFill rotWithShape="1">
          <a:blip r:embed="rId6">
            <a:extLst>
              <a:ext uri="{28A0092B-C50C-407E-A947-70E740481C1C}">
                <a14:useLocalDpi xmlns:a14="http://schemas.microsoft.com/office/drawing/2010/main" val="0"/>
              </a:ext>
            </a:extLst>
          </a:blip>
          <a:srcRect l="24844" t="17454" r="27031" b="14722"/>
          <a:stretch/>
        </p:blipFill>
        <p:spPr>
          <a:xfrm>
            <a:off x="1407115" y="3082349"/>
            <a:ext cx="5477011" cy="4161035"/>
          </a:xfrm>
          <a:prstGeom prst="rect">
            <a:avLst/>
          </a:prstGeom>
        </p:spPr>
      </p:pic>
      <p:sp>
        <p:nvSpPr>
          <p:cNvPr id="14" name="文本框 1">
            <a:extLst>
              <a:ext uri="{FF2B5EF4-FFF2-40B4-BE49-F238E27FC236}">
                <a16:creationId xmlns:a16="http://schemas.microsoft.com/office/drawing/2014/main" id="{32ED7192-5269-4B34-B19E-B772C0E3DBFA}"/>
              </a:ext>
            </a:extLst>
          </p:cNvPr>
          <p:cNvSpPr txBox="1"/>
          <p:nvPr/>
        </p:nvSpPr>
        <p:spPr>
          <a:xfrm>
            <a:off x="2223916" y="4006300"/>
            <a:ext cx="3690519" cy="1815882"/>
          </a:xfrm>
          <a:prstGeom prst="rect">
            <a:avLst/>
          </a:prstGeom>
          <a:noFill/>
        </p:spPr>
        <p:txBody>
          <a:bodyPr wrap="square" rtlCol="0">
            <a:spAutoFit/>
            <a:scene3d>
              <a:camera prst="orthographicFront"/>
              <a:lightRig rig="threePt" dir="t"/>
            </a:scene3d>
            <a:sp3d contourW="12700"/>
          </a:bodyPr>
          <a:lstStyle/>
          <a:p>
            <a:pPr lvl="0" algn="ctr">
              <a:defRPr/>
            </a:pPr>
            <a:r>
              <a:rPr lang="vi-VN" altLang="en-US" sz="28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Nhà văn phải thành thạo tâm lí và ngôn ngữ nhân vật mới có thể trần thuật theo phương thức này.</a:t>
            </a:r>
          </a:p>
        </p:txBody>
      </p:sp>
    </p:spTree>
    <p:extLst>
      <p:ext uri="{BB962C8B-B14F-4D97-AF65-F5344CB8AC3E}">
        <p14:creationId xmlns:p14="http://schemas.microsoft.com/office/powerpoint/2010/main" val="214125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par>
                                <p:cTn id="21" presetID="16" presetClass="entr" presetSubtype="21"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par>
                                <p:cTn id="29" presetID="16" presetClass="entr" presetSubtype="21"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backgroundRemoval t="0" b="97857" l="6778" r="90000"/>
                    </a14:imgEffect>
                  </a14:imgLayer>
                </a14:imgProps>
              </a:ext>
              <a:ext uri="{28A0092B-C50C-407E-A947-70E740481C1C}">
                <a14:useLocalDpi xmlns:a14="http://schemas.microsoft.com/office/drawing/2010/main" val="0"/>
              </a:ext>
            </a:extLst>
          </a:blip>
          <a:stretch>
            <a:fillRect/>
          </a:stretch>
        </p:blipFill>
        <p:spPr>
          <a:xfrm>
            <a:off x="6391099" y="5500494"/>
            <a:ext cx="2601032" cy="1213815"/>
          </a:xfrm>
          <a:prstGeom prst="rect">
            <a:avLst/>
          </a:prstGeom>
        </p:spPr>
      </p:pic>
      <p:pic>
        <p:nvPicPr>
          <p:cNvPr id="5" name="图片 15">
            <a:extLst>
              <a:ext uri="{FF2B5EF4-FFF2-40B4-BE49-F238E27FC236}">
                <a16:creationId xmlns:a16="http://schemas.microsoft.com/office/drawing/2014/main" id="{1DA889A7-19E1-4EBE-8977-91B6557A0ADC}"/>
              </a:ext>
            </a:extLst>
          </p:cNvPr>
          <p:cNvPicPr>
            <a:picLocks noChangeAspect="1"/>
          </p:cNvPicPr>
          <p:nvPr/>
        </p:nvPicPr>
        <p:blipFill>
          <a:blip r:embed="rId7"/>
          <a:stretch>
            <a:fillRect/>
          </a:stretch>
        </p:blipFill>
        <p:spPr>
          <a:xfrm>
            <a:off x="2329675" y="382012"/>
            <a:ext cx="6503664" cy="6244270"/>
          </a:xfrm>
          <a:prstGeom prst="rect">
            <a:avLst/>
          </a:prstGeom>
        </p:spPr>
      </p:pic>
      <p:pic>
        <p:nvPicPr>
          <p:cNvPr id="6" name="图片 16">
            <a:extLst>
              <a:ext uri="{FF2B5EF4-FFF2-40B4-BE49-F238E27FC236}">
                <a16:creationId xmlns:a16="http://schemas.microsoft.com/office/drawing/2014/main" id="{3F663E3B-22D8-434C-803B-8E5FD2588FFD}"/>
              </a:ext>
            </a:extLst>
          </p:cNvPr>
          <p:cNvPicPr>
            <a:picLocks noChangeAspect="1"/>
          </p:cNvPicPr>
          <p:nvPr/>
        </p:nvPicPr>
        <p:blipFill>
          <a:blip r:embed="rId8"/>
          <a:stretch>
            <a:fillRect/>
          </a:stretch>
        </p:blipFill>
        <p:spPr>
          <a:xfrm>
            <a:off x="3793895" y="655034"/>
            <a:ext cx="676715" cy="707197"/>
          </a:xfrm>
          <a:prstGeom prst="rect">
            <a:avLst/>
          </a:prstGeom>
        </p:spPr>
      </p:pic>
      <p:sp>
        <p:nvSpPr>
          <p:cNvPr id="7" name="文本框 23">
            <a:extLst>
              <a:ext uri="{FF2B5EF4-FFF2-40B4-BE49-F238E27FC236}">
                <a16:creationId xmlns:a16="http://schemas.microsoft.com/office/drawing/2014/main" id="{9C98C2EB-5E4C-43D5-BB7A-01F13E6E62D8}"/>
              </a:ext>
            </a:extLst>
          </p:cNvPr>
          <p:cNvSpPr txBox="1"/>
          <p:nvPr/>
        </p:nvSpPr>
        <p:spPr>
          <a:xfrm>
            <a:off x="4002901" y="1216879"/>
            <a:ext cx="3575225" cy="3046988"/>
          </a:xfrm>
          <a:prstGeom prst="rect">
            <a:avLst/>
          </a:prstGeom>
          <a:noFill/>
        </p:spPr>
        <p:txBody>
          <a:bodyPr wrap="square" rtlCol="0">
            <a:spAutoFit/>
          </a:bodyPr>
          <a:lstStyle/>
          <a:p>
            <a:pPr lvl="0" algn="ctr" defTabSz="914400"/>
            <a:r>
              <a:rPr lang="vi-VN" altLang="zh-CN" sz="4800">
                <a:solidFill>
                  <a:prstClr val="black">
                    <a:lumMod val="75000"/>
                    <a:lumOff val="25000"/>
                  </a:prstClr>
                </a:solidFill>
                <a:latin typeface="Times New Roman" panose="02020603050405020304" pitchFamily="18" charset="0"/>
                <a:ea typeface="汉仪夏日体W" panose="00020600040101010101" pitchFamily="18" charset="-122"/>
                <a:cs typeface="Times New Roman" panose="02020603050405020304" pitchFamily="18" charset="0"/>
              </a:rPr>
              <a:t>3. Truyền thống của một gia đình Nam Bộ</a:t>
            </a:r>
          </a:p>
        </p:txBody>
      </p:sp>
    </p:spTree>
    <p:extLst>
      <p:ext uri="{BB962C8B-B14F-4D97-AF65-F5344CB8AC3E}">
        <p14:creationId xmlns:p14="http://schemas.microsoft.com/office/powerpoint/2010/main" val="20513492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backgroundRemoval t="0" b="97857" l="6778" r="90000"/>
                    </a14:imgEffect>
                  </a14:imgLayer>
                </a14:imgProps>
              </a:ext>
              <a:ext uri="{28A0092B-C50C-407E-A947-70E740481C1C}">
                <a14:useLocalDpi xmlns:a14="http://schemas.microsoft.com/office/drawing/2010/main" val="0"/>
              </a:ext>
            </a:extLst>
          </a:blip>
          <a:stretch>
            <a:fillRect/>
          </a:stretch>
        </p:blipFill>
        <p:spPr>
          <a:xfrm>
            <a:off x="6391099" y="5500494"/>
            <a:ext cx="2601032" cy="1213815"/>
          </a:xfrm>
          <a:prstGeom prst="rect">
            <a:avLst/>
          </a:prstGeom>
        </p:spPr>
      </p:pic>
      <p:pic>
        <p:nvPicPr>
          <p:cNvPr id="5" name="图片 15">
            <a:extLst>
              <a:ext uri="{FF2B5EF4-FFF2-40B4-BE49-F238E27FC236}">
                <a16:creationId xmlns:a16="http://schemas.microsoft.com/office/drawing/2014/main" id="{1DA889A7-19E1-4EBE-8977-91B6557A0ADC}"/>
              </a:ext>
            </a:extLst>
          </p:cNvPr>
          <p:cNvPicPr>
            <a:picLocks noChangeAspect="1"/>
          </p:cNvPicPr>
          <p:nvPr/>
        </p:nvPicPr>
        <p:blipFill>
          <a:blip r:embed="rId7"/>
          <a:stretch>
            <a:fillRect/>
          </a:stretch>
        </p:blipFill>
        <p:spPr>
          <a:xfrm>
            <a:off x="2362266" y="470039"/>
            <a:ext cx="6503664" cy="6244270"/>
          </a:xfrm>
          <a:prstGeom prst="rect">
            <a:avLst/>
          </a:prstGeom>
        </p:spPr>
      </p:pic>
      <p:pic>
        <p:nvPicPr>
          <p:cNvPr id="6" name="图片 16">
            <a:extLst>
              <a:ext uri="{FF2B5EF4-FFF2-40B4-BE49-F238E27FC236}">
                <a16:creationId xmlns:a16="http://schemas.microsoft.com/office/drawing/2014/main" id="{3F663E3B-22D8-434C-803B-8E5FD2588FFD}"/>
              </a:ext>
            </a:extLst>
          </p:cNvPr>
          <p:cNvPicPr>
            <a:picLocks noChangeAspect="1"/>
          </p:cNvPicPr>
          <p:nvPr/>
        </p:nvPicPr>
        <p:blipFill>
          <a:blip r:embed="rId8"/>
          <a:stretch>
            <a:fillRect/>
          </a:stretch>
        </p:blipFill>
        <p:spPr>
          <a:xfrm>
            <a:off x="3793895" y="655034"/>
            <a:ext cx="676715" cy="707197"/>
          </a:xfrm>
          <a:prstGeom prst="rect">
            <a:avLst/>
          </a:prstGeom>
        </p:spPr>
      </p:pic>
      <p:sp>
        <p:nvSpPr>
          <p:cNvPr id="7" name="文本框 23">
            <a:extLst>
              <a:ext uri="{FF2B5EF4-FFF2-40B4-BE49-F238E27FC236}">
                <a16:creationId xmlns:a16="http://schemas.microsoft.com/office/drawing/2014/main" id="{9C98C2EB-5E4C-43D5-BB7A-01F13E6E62D8}"/>
              </a:ext>
            </a:extLst>
          </p:cNvPr>
          <p:cNvSpPr txBox="1"/>
          <p:nvPr/>
        </p:nvSpPr>
        <p:spPr>
          <a:xfrm>
            <a:off x="3164813" y="1465073"/>
            <a:ext cx="4898571" cy="2308324"/>
          </a:xfrm>
          <a:prstGeom prst="rect">
            <a:avLst/>
          </a:prstGeom>
          <a:noFill/>
        </p:spPr>
        <p:txBody>
          <a:bodyPr wrap="square" rtlCol="0">
            <a:spAutoFit/>
          </a:bodyPr>
          <a:lstStyle/>
          <a:p>
            <a:pPr lvl="0" algn="ctr" defTabSz="914400"/>
            <a:r>
              <a:rPr lang="vi-VN" altLang="zh-CN" sz="4800">
                <a:solidFill>
                  <a:prstClr val="black">
                    <a:lumMod val="75000"/>
                    <a:lumOff val="25000"/>
                  </a:prstClr>
                </a:solidFill>
                <a:latin typeface="Times New Roman" panose="02020603050405020304" pitchFamily="18" charset="0"/>
                <a:ea typeface="汉仪夏日体W" panose="00020600040101010101" pitchFamily="18" charset="-122"/>
                <a:cs typeface="Times New Roman" panose="02020603050405020304" pitchFamily="18" charset="0"/>
              </a:rPr>
              <a:t>a. Đặc điểm chung của các thành viên trong gia đình</a:t>
            </a:r>
          </a:p>
        </p:txBody>
      </p:sp>
    </p:spTree>
    <p:extLst>
      <p:ext uri="{BB962C8B-B14F-4D97-AF65-F5344CB8AC3E}">
        <p14:creationId xmlns:p14="http://schemas.microsoft.com/office/powerpoint/2010/main" val="4852503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backgroundRemoval t="0" b="97857" l="6778" r="90000"/>
                    </a14:imgEffect>
                  </a14:imgLayer>
                </a14:imgProps>
              </a:ext>
              <a:ext uri="{28A0092B-C50C-407E-A947-70E740481C1C}">
                <a14:useLocalDpi xmlns:a14="http://schemas.microsoft.com/office/drawing/2010/main" val="0"/>
              </a:ext>
            </a:extLst>
          </a:blip>
          <a:stretch>
            <a:fillRect/>
          </a:stretch>
        </p:blipFill>
        <p:spPr>
          <a:xfrm>
            <a:off x="6391099" y="5500494"/>
            <a:ext cx="2601032" cy="1213815"/>
          </a:xfrm>
          <a:prstGeom prst="rect">
            <a:avLst/>
          </a:prstGeom>
        </p:spPr>
      </p:pic>
      <p:pic>
        <p:nvPicPr>
          <p:cNvPr id="7" name="图片 2">
            <a:extLst>
              <a:ext uri="{FF2B5EF4-FFF2-40B4-BE49-F238E27FC236}">
                <a16:creationId xmlns:a16="http://schemas.microsoft.com/office/drawing/2014/main" id="{0A04DB79-A3CD-46DD-A795-438BC95E8B72}"/>
              </a:ext>
            </a:extLst>
          </p:cNvPr>
          <p:cNvPicPr>
            <a:picLocks noChangeAspect="1"/>
          </p:cNvPicPr>
          <p:nvPr/>
        </p:nvPicPr>
        <p:blipFill rotWithShape="1">
          <a:blip r:embed="rId7">
            <a:extLst>
              <a:ext uri="{28A0092B-C50C-407E-A947-70E740481C1C}">
                <a14:useLocalDpi xmlns:a14="http://schemas.microsoft.com/office/drawing/2010/main" val="0"/>
              </a:ext>
            </a:extLst>
          </a:blip>
          <a:srcRect l="20089" t="17454" r="11473" b="13333"/>
          <a:stretch/>
        </p:blipFill>
        <p:spPr>
          <a:xfrm>
            <a:off x="2440145" y="820909"/>
            <a:ext cx="9119783" cy="5188005"/>
          </a:xfrm>
          <a:prstGeom prst="rect">
            <a:avLst/>
          </a:prstGeom>
        </p:spPr>
      </p:pic>
      <p:sp>
        <p:nvSpPr>
          <p:cNvPr id="8" name="文本框 5">
            <a:extLst>
              <a:ext uri="{FF2B5EF4-FFF2-40B4-BE49-F238E27FC236}">
                <a16:creationId xmlns:a16="http://schemas.microsoft.com/office/drawing/2014/main" id="{AE41C318-302E-49E0-9203-C4FACB32B7E0}"/>
              </a:ext>
            </a:extLst>
          </p:cNvPr>
          <p:cNvSpPr txBox="1"/>
          <p:nvPr/>
        </p:nvSpPr>
        <p:spPr>
          <a:xfrm>
            <a:off x="4140589" y="1834185"/>
            <a:ext cx="5578298" cy="2653034"/>
          </a:xfrm>
          <a:prstGeom prst="rect">
            <a:avLst/>
          </a:prstGeom>
          <a:noFill/>
        </p:spPr>
        <p:txBody>
          <a:bodyPr wrap="square" rtlCol="0">
            <a:spAutoFit/>
            <a:scene3d>
              <a:camera prst="orthographicFront"/>
              <a:lightRig rig="threePt" dir="t"/>
            </a:scene3d>
            <a:sp3d contourW="12700"/>
          </a:bodyPr>
          <a:lstStyle/>
          <a:p>
            <a:pPr lvl="0" algn="just">
              <a:lnSpc>
                <a:spcPct val="130000"/>
              </a:lnSpc>
              <a:defRPr/>
            </a:pPr>
            <a:r>
              <a:rPr lang="vi-VN" sz="3200" b="1" i="1">
                <a:solidFill>
                  <a:srgbClr val="002060"/>
                </a:solidFill>
                <a:latin typeface="Times New Roman" panose="02020603050405020304" pitchFamily="18" charset="0"/>
                <a:cs typeface="Times New Roman" panose="02020603050405020304" pitchFamily="18" charset="0"/>
              </a:rPr>
              <a:t>Tác phẩm kể chuyện một gia đình nông dân Nam Bộ, truyền thống nào đã gắn bó những con người trong gia đình với nhau?</a:t>
            </a:r>
            <a:endParaRPr kumimoji="0" lang="vi-VN" sz="3200" b="1" i="1"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61169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10000" b="99063" l="0" r="100000">
                        <a14:foregroundMark x1="43281" y1="97188" x2="43281" y2="97188"/>
                        <a14:foregroundMark x1="36719" y1="72969" x2="36719" y2="72969"/>
                        <a14:foregroundMark x1="38281" y1="68750" x2="38281" y2="68750"/>
                        <a14:foregroundMark x1="38281" y1="68750" x2="38281" y2="68750"/>
                        <a14:foregroundMark x1="35938" y1="70625" x2="35938" y2="70625"/>
                        <a14:foregroundMark x1="34688" y1="72500" x2="34688" y2="72500"/>
                        <a14:foregroundMark x1="34688" y1="72500" x2="34688" y2="72500"/>
                        <a14:foregroundMark x1="33750" y1="74063" x2="33750" y2="74063"/>
                        <a14:foregroundMark x1="33594" y1="74063" x2="33594" y2="74063"/>
                        <a14:foregroundMark x1="32656" y1="76406" x2="32656" y2="76406"/>
                        <a14:foregroundMark x1="31875" y1="78281" x2="31875" y2="78281"/>
                        <a14:foregroundMark x1="31406" y1="79219" x2="31406" y2="79219"/>
                        <a14:foregroundMark x1="31406" y1="79688" x2="31406" y2="79688"/>
                        <a14:foregroundMark x1="41094" y1="75938" x2="41094" y2="75938"/>
                        <a14:foregroundMark x1="41250" y1="75938" x2="41250" y2="75938"/>
                        <a14:foregroundMark x1="41250" y1="75938" x2="41250" y2="75938"/>
                        <a14:foregroundMark x1="42813" y1="73594" x2="42813" y2="73594"/>
                        <a14:foregroundMark x1="42969" y1="72969" x2="42969" y2="72969"/>
                        <a14:foregroundMark x1="43438" y1="72031" x2="43438" y2="72031"/>
                        <a14:foregroundMark x1="44219" y1="71094" x2="44219" y2="71094"/>
                        <a14:foregroundMark x1="47344" y1="70156" x2="47344" y2="70156"/>
                        <a14:foregroundMark x1="49063" y1="69688" x2="49063" y2="69688"/>
                      </a14:backgroundRemoval>
                    </a14:imgEffect>
                  </a14:imgLayer>
                </a14:imgProps>
              </a:ext>
              <a:ext uri="{28A0092B-C50C-407E-A947-70E740481C1C}">
                <a14:useLocalDpi xmlns:a14="http://schemas.microsoft.com/office/drawing/2010/main" val="0"/>
              </a:ext>
            </a:extLst>
          </a:blip>
          <a:stretch>
            <a:fillRect/>
          </a:stretch>
        </p:blipFill>
        <p:spPr>
          <a:xfrm>
            <a:off x="0" y="3853543"/>
            <a:ext cx="12192000" cy="3004457"/>
          </a:xfrm>
          <a:prstGeom prst="rect">
            <a:avLst/>
          </a:prstGeom>
        </p:spPr>
      </p:pic>
      <p:pic>
        <p:nvPicPr>
          <p:cNvPr id="3" name="图片 16">
            <a:extLst>
              <a:ext uri="{FF2B5EF4-FFF2-40B4-BE49-F238E27FC236}">
                <a16:creationId xmlns:a16="http://schemas.microsoft.com/office/drawing/2014/main" id="{3F663E3B-22D8-434C-803B-8E5FD2588FFD}"/>
              </a:ext>
            </a:extLst>
          </p:cNvPr>
          <p:cNvPicPr>
            <a:picLocks noChangeAspect="1"/>
          </p:cNvPicPr>
          <p:nvPr/>
        </p:nvPicPr>
        <p:blipFill>
          <a:blip r:embed="rId5"/>
          <a:stretch>
            <a:fillRect/>
          </a:stretch>
        </p:blipFill>
        <p:spPr>
          <a:xfrm>
            <a:off x="474372" y="41980"/>
            <a:ext cx="676715" cy="707197"/>
          </a:xfrm>
          <a:prstGeom prst="rect">
            <a:avLst/>
          </a:prstGeom>
        </p:spPr>
      </p:pic>
      <p:pic>
        <p:nvPicPr>
          <p:cNvPr id="4" name="图片 16">
            <a:extLst>
              <a:ext uri="{FF2B5EF4-FFF2-40B4-BE49-F238E27FC236}">
                <a16:creationId xmlns:a16="http://schemas.microsoft.com/office/drawing/2014/main" id="{3F663E3B-22D8-434C-803B-8E5FD2588FFD}"/>
              </a:ext>
            </a:extLst>
          </p:cNvPr>
          <p:cNvPicPr>
            <a:picLocks noChangeAspect="1"/>
          </p:cNvPicPr>
          <p:nvPr/>
        </p:nvPicPr>
        <p:blipFill>
          <a:blip r:embed="rId5"/>
          <a:stretch>
            <a:fillRect/>
          </a:stretch>
        </p:blipFill>
        <p:spPr>
          <a:xfrm>
            <a:off x="1151087" y="440848"/>
            <a:ext cx="676715" cy="707197"/>
          </a:xfrm>
          <a:prstGeom prst="rect">
            <a:avLst/>
          </a:prstGeom>
        </p:spPr>
      </p:pic>
      <p:pic>
        <p:nvPicPr>
          <p:cNvPr id="5" name="图片 16">
            <a:extLst>
              <a:ext uri="{FF2B5EF4-FFF2-40B4-BE49-F238E27FC236}">
                <a16:creationId xmlns:a16="http://schemas.microsoft.com/office/drawing/2014/main" id="{3F663E3B-22D8-434C-803B-8E5FD2588FFD}"/>
              </a:ext>
            </a:extLst>
          </p:cNvPr>
          <p:cNvPicPr>
            <a:picLocks noChangeAspect="1"/>
          </p:cNvPicPr>
          <p:nvPr/>
        </p:nvPicPr>
        <p:blipFill>
          <a:blip r:embed="rId5"/>
          <a:stretch>
            <a:fillRect/>
          </a:stretch>
        </p:blipFill>
        <p:spPr>
          <a:xfrm>
            <a:off x="0" y="839716"/>
            <a:ext cx="676715" cy="707197"/>
          </a:xfrm>
          <a:prstGeom prst="rect">
            <a:avLst/>
          </a:prstGeom>
        </p:spPr>
      </p:pic>
      <p:pic>
        <p:nvPicPr>
          <p:cNvPr id="7" name="图片 10">
            <a:extLst>
              <a:ext uri="{FF2B5EF4-FFF2-40B4-BE49-F238E27FC236}">
                <a16:creationId xmlns:a16="http://schemas.microsoft.com/office/drawing/2014/main" id="{708A4099-8D3A-4B42-B64B-A40D7B178608}"/>
              </a:ext>
            </a:extLst>
          </p:cNvPr>
          <p:cNvPicPr>
            <a:picLocks noChangeAspect="1"/>
          </p:cNvPicPr>
          <p:nvPr/>
        </p:nvPicPr>
        <p:blipFill rotWithShape="1">
          <a:blip r:embed="rId6">
            <a:extLst>
              <a:ext uri="{28A0092B-C50C-407E-A947-70E740481C1C}">
                <a14:useLocalDpi xmlns:a14="http://schemas.microsoft.com/office/drawing/2010/main" val="0"/>
              </a:ext>
            </a:extLst>
          </a:blip>
          <a:srcRect l="24844" t="17454" r="27031" b="14722"/>
          <a:stretch/>
        </p:blipFill>
        <p:spPr>
          <a:xfrm>
            <a:off x="-75976" y="-460056"/>
            <a:ext cx="5248867" cy="4161035"/>
          </a:xfrm>
          <a:prstGeom prst="rect">
            <a:avLst/>
          </a:prstGeom>
        </p:spPr>
      </p:pic>
      <p:sp>
        <p:nvSpPr>
          <p:cNvPr id="8" name="文本框 1">
            <a:extLst>
              <a:ext uri="{FF2B5EF4-FFF2-40B4-BE49-F238E27FC236}">
                <a16:creationId xmlns:a16="http://schemas.microsoft.com/office/drawing/2014/main" id="{32ED7192-5269-4B34-B19E-B772C0E3DBFA}"/>
              </a:ext>
            </a:extLst>
          </p:cNvPr>
          <p:cNvSpPr txBox="1"/>
          <p:nvPr/>
        </p:nvSpPr>
        <p:spPr>
          <a:xfrm>
            <a:off x="607566" y="541776"/>
            <a:ext cx="3690519" cy="1384995"/>
          </a:xfrm>
          <a:prstGeom prst="rect">
            <a:avLst/>
          </a:prstGeom>
          <a:noFill/>
        </p:spPr>
        <p:txBody>
          <a:bodyPr wrap="square" rtlCol="0">
            <a:spAutoFit/>
            <a:scene3d>
              <a:camera prst="orthographicFront"/>
              <a:lightRig rig="threePt" dir="t"/>
            </a:scene3d>
            <a:sp3d contourW="12700"/>
          </a:bodyPr>
          <a:lstStyle/>
          <a:p>
            <a:pPr lvl="0" algn="ctr">
              <a:defRPr/>
            </a:pPr>
            <a:r>
              <a:rPr lang="vi-VN" altLang="en-US" sz="28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 truyền thống yêu nước và căm thù giặc sâu sắc.</a:t>
            </a:r>
          </a:p>
        </p:txBody>
      </p:sp>
      <p:pic>
        <p:nvPicPr>
          <p:cNvPr id="2" name="Picture 1"/>
          <p:cNvPicPr>
            <a:picLocks noChangeAspect="1"/>
          </p:cNvPicPr>
          <p:nvPr/>
        </p:nvPicPr>
        <p:blipFill>
          <a:blip r:embed="rId7">
            <a:extLst>
              <a:ext uri="{BEBA8EAE-BF5A-486C-A8C5-ECC9F3942E4B}">
                <a14:imgProps xmlns:a14="http://schemas.microsoft.com/office/drawing/2010/main">
                  <a14:imgLayer r:embed="rId8">
                    <a14:imgEffect>
                      <a14:backgroundRemoval t="0" b="100000" l="9778" r="89778">
                        <a14:foregroundMark x1="48889" y1="22768" x2="48889" y2="22768"/>
                        <a14:foregroundMark x1="64444" y1="21429" x2="64444" y2="21429"/>
                        <a14:foregroundMark x1="62222" y1="21429" x2="62222" y2="21429"/>
                        <a14:foregroundMark x1="62222" y1="21429" x2="62222" y2="21429"/>
                        <a14:foregroundMark x1="52889" y1="20089" x2="52889" y2="20089"/>
                        <a14:foregroundMark x1="52444" y1="20089" x2="52444" y2="20089"/>
                        <a14:foregroundMark x1="52444" y1="20089" x2="52444" y2="20089"/>
                        <a14:foregroundMark x1="52444" y1="20089" x2="52444" y2="20089"/>
                        <a14:foregroundMark x1="52000" y1="20089" x2="52000" y2="20089"/>
                      </a14:backgroundRemoval>
                    </a14:imgEffect>
                  </a14:imgLayer>
                </a14:imgProps>
              </a:ext>
            </a:extLst>
          </a:blip>
          <a:stretch>
            <a:fillRect/>
          </a:stretch>
        </p:blipFill>
        <p:spPr>
          <a:xfrm>
            <a:off x="2965463" y="1856945"/>
            <a:ext cx="5023381" cy="5001055"/>
          </a:xfrm>
          <a:prstGeom prst="rect">
            <a:avLst/>
          </a:prstGeom>
        </p:spPr>
      </p:pic>
      <p:pic>
        <p:nvPicPr>
          <p:cNvPr id="15" name="图片 10">
            <a:extLst>
              <a:ext uri="{FF2B5EF4-FFF2-40B4-BE49-F238E27FC236}">
                <a16:creationId xmlns:a16="http://schemas.microsoft.com/office/drawing/2014/main" id="{708A4099-8D3A-4B42-B64B-A40D7B178608}"/>
              </a:ext>
            </a:extLst>
          </p:cNvPr>
          <p:cNvPicPr>
            <a:picLocks noChangeAspect="1"/>
          </p:cNvPicPr>
          <p:nvPr/>
        </p:nvPicPr>
        <p:blipFill rotWithShape="1">
          <a:blip r:embed="rId6">
            <a:extLst>
              <a:ext uri="{28A0092B-C50C-407E-A947-70E740481C1C}">
                <a14:useLocalDpi xmlns:a14="http://schemas.microsoft.com/office/drawing/2010/main" val="0"/>
              </a:ext>
            </a:extLst>
          </a:blip>
          <a:srcRect l="24844" t="17454" r="27031" b="14722"/>
          <a:stretch/>
        </p:blipFill>
        <p:spPr>
          <a:xfrm>
            <a:off x="6839647" y="-145415"/>
            <a:ext cx="4804752" cy="4144371"/>
          </a:xfrm>
          <a:prstGeom prst="rect">
            <a:avLst/>
          </a:prstGeom>
        </p:spPr>
      </p:pic>
      <p:sp>
        <p:nvSpPr>
          <p:cNvPr id="16" name="文本框 1">
            <a:extLst>
              <a:ext uri="{FF2B5EF4-FFF2-40B4-BE49-F238E27FC236}">
                <a16:creationId xmlns:a16="http://schemas.microsoft.com/office/drawing/2014/main" id="{32ED7192-5269-4B34-B19E-B772C0E3DBFA}"/>
              </a:ext>
            </a:extLst>
          </p:cNvPr>
          <p:cNvSpPr txBox="1"/>
          <p:nvPr/>
        </p:nvSpPr>
        <p:spPr>
          <a:xfrm>
            <a:off x="7229326" y="838326"/>
            <a:ext cx="3690519" cy="1384995"/>
          </a:xfrm>
          <a:prstGeom prst="rect">
            <a:avLst/>
          </a:prstGeom>
          <a:noFill/>
        </p:spPr>
        <p:txBody>
          <a:bodyPr wrap="square" rtlCol="0">
            <a:spAutoFit/>
            <a:scene3d>
              <a:camera prst="orthographicFront"/>
              <a:lightRig rig="threePt" dir="t"/>
            </a:scene3d>
            <a:sp3d contourW="12700"/>
          </a:bodyPr>
          <a:lstStyle/>
          <a:p>
            <a:pPr lvl="0" algn="ctr">
              <a:defRPr/>
            </a:pPr>
            <a:r>
              <a:rPr lang="vi-VN" altLang="en-US" sz="28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Gan góc, dũng cảm, khao khát được chiến đấu giết giặc.</a:t>
            </a:r>
          </a:p>
        </p:txBody>
      </p:sp>
      <p:pic>
        <p:nvPicPr>
          <p:cNvPr id="13" name="图片 10">
            <a:extLst>
              <a:ext uri="{FF2B5EF4-FFF2-40B4-BE49-F238E27FC236}">
                <a16:creationId xmlns:a16="http://schemas.microsoft.com/office/drawing/2014/main" id="{708A4099-8D3A-4B42-B64B-A40D7B178608}"/>
              </a:ext>
            </a:extLst>
          </p:cNvPr>
          <p:cNvPicPr>
            <a:picLocks noChangeAspect="1"/>
          </p:cNvPicPr>
          <p:nvPr/>
        </p:nvPicPr>
        <p:blipFill rotWithShape="1">
          <a:blip r:embed="rId6">
            <a:extLst>
              <a:ext uri="{28A0092B-C50C-407E-A947-70E740481C1C}">
                <a14:useLocalDpi xmlns:a14="http://schemas.microsoft.com/office/drawing/2010/main" val="0"/>
              </a:ext>
            </a:extLst>
          </a:blip>
          <a:srcRect l="24844" t="17454" r="27031" b="14722"/>
          <a:stretch/>
        </p:blipFill>
        <p:spPr>
          <a:xfrm>
            <a:off x="1407115" y="3082349"/>
            <a:ext cx="5477011" cy="4161035"/>
          </a:xfrm>
          <a:prstGeom prst="rect">
            <a:avLst/>
          </a:prstGeom>
        </p:spPr>
      </p:pic>
      <p:sp>
        <p:nvSpPr>
          <p:cNvPr id="14" name="文本框 1">
            <a:extLst>
              <a:ext uri="{FF2B5EF4-FFF2-40B4-BE49-F238E27FC236}">
                <a16:creationId xmlns:a16="http://schemas.microsoft.com/office/drawing/2014/main" id="{32ED7192-5269-4B34-B19E-B772C0E3DBFA}"/>
              </a:ext>
            </a:extLst>
          </p:cNvPr>
          <p:cNvSpPr txBox="1"/>
          <p:nvPr/>
        </p:nvSpPr>
        <p:spPr>
          <a:xfrm>
            <a:off x="2345298" y="4108207"/>
            <a:ext cx="3131855" cy="1815882"/>
          </a:xfrm>
          <a:prstGeom prst="rect">
            <a:avLst/>
          </a:prstGeom>
          <a:noFill/>
        </p:spPr>
        <p:txBody>
          <a:bodyPr wrap="square" rtlCol="0">
            <a:spAutoFit/>
            <a:scene3d>
              <a:camera prst="orthographicFront"/>
              <a:lightRig rig="threePt" dir="t"/>
            </a:scene3d>
            <a:sp3d contourW="12700"/>
          </a:bodyPr>
          <a:lstStyle/>
          <a:p>
            <a:pPr lvl="0" algn="ctr">
              <a:defRPr/>
            </a:pPr>
            <a:r>
              <a:rPr lang="vi-VN" altLang="en-US" sz="28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Giàu tình nghĩa, thuỷ chung son sắt với quê hương và cách mạng.</a:t>
            </a:r>
          </a:p>
        </p:txBody>
      </p:sp>
      <p:pic>
        <p:nvPicPr>
          <p:cNvPr id="10" name="Picture 9"/>
          <p:cNvPicPr>
            <a:picLocks noChangeAspect="1"/>
          </p:cNvPicPr>
          <p:nvPr/>
        </p:nvPicPr>
        <p:blipFill>
          <a:blip r:embed="rId9"/>
          <a:stretch>
            <a:fillRect/>
          </a:stretch>
        </p:blipFill>
        <p:spPr>
          <a:xfrm>
            <a:off x="9588782" y="5670395"/>
            <a:ext cx="2603218" cy="1213209"/>
          </a:xfrm>
          <a:prstGeom prst="rect">
            <a:avLst/>
          </a:prstGeom>
        </p:spPr>
      </p:pic>
      <p:pic>
        <p:nvPicPr>
          <p:cNvPr id="11" name="Picture 10"/>
          <p:cNvPicPr>
            <a:picLocks noChangeAspect="1"/>
          </p:cNvPicPr>
          <p:nvPr/>
        </p:nvPicPr>
        <p:blipFill>
          <a:blip r:embed="rId10"/>
          <a:stretch>
            <a:fillRect/>
          </a:stretch>
        </p:blipFill>
        <p:spPr>
          <a:xfrm>
            <a:off x="7226049" y="3894760"/>
            <a:ext cx="3804234" cy="2658086"/>
          </a:xfrm>
          <a:prstGeom prst="rect">
            <a:avLst/>
          </a:prstGeom>
        </p:spPr>
      </p:pic>
    </p:spTree>
    <p:extLst>
      <p:ext uri="{BB962C8B-B14F-4D97-AF65-F5344CB8AC3E}">
        <p14:creationId xmlns:p14="http://schemas.microsoft.com/office/powerpoint/2010/main" val="25423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par>
                                <p:cTn id="21" presetID="16" presetClass="entr" presetSubtype="21"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par>
                                <p:cTn id="29" presetID="16" presetClass="entr" presetSubtype="21"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inVertical)">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backgroundRemoval t="0" b="97857" l="6778" r="90000"/>
                    </a14:imgEffect>
                  </a14:imgLayer>
                </a14:imgProps>
              </a:ext>
              <a:ext uri="{28A0092B-C50C-407E-A947-70E740481C1C}">
                <a14:useLocalDpi xmlns:a14="http://schemas.microsoft.com/office/drawing/2010/main" val="0"/>
              </a:ext>
            </a:extLst>
          </a:blip>
          <a:stretch>
            <a:fillRect/>
          </a:stretch>
        </p:blipFill>
        <p:spPr>
          <a:xfrm>
            <a:off x="6391099" y="5500494"/>
            <a:ext cx="2601032" cy="1213815"/>
          </a:xfrm>
          <a:prstGeom prst="rect">
            <a:avLst/>
          </a:prstGeom>
        </p:spPr>
      </p:pic>
      <p:pic>
        <p:nvPicPr>
          <p:cNvPr id="5" name="图片 15">
            <a:extLst>
              <a:ext uri="{FF2B5EF4-FFF2-40B4-BE49-F238E27FC236}">
                <a16:creationId xmlns:a16="http://schemas.microsoft.com/office/drawing/2014/main" id="{1DA889A7-19E1-4EBE-8977-91B6557A0ADC}"/>
              </a:ext>
            </a:extLst>
          </p:cNvPr>
          <p:cNvPicPr>
            <a:picLocks noChangeAspect="1"/>
          </p:cNvPicPr>
          <p:nvPr/>
        </p:nvPicPr>
        <p:blipFill>
          <a:blip r:embed="rId7"/>
          <a:stretch>
            <a:fillRect/>
          </a:stretch>
        </p:blipFill>
        <p:spPr>
          <a:xfrm>
            <a:off x="2362266" y="470039"/>
            <a:ext cx="6503664" cy="6244270"/>
          </a:xfrm>
          <a:prstGeom prst="rect">
            <a:avLst/>
          </a:prstGeom>
        </p:spPr>
      </p:pic>
      <p:pic>
        <p:nvPicPr>
          <p:cNvPr id="6" name="图片 16">
            <a:extLst>
              <a:ext uri="{FF2B5EF4-FFF2-40B4-BE49-F238E27FC236}">
                <a16:creationId xmlns:a16="http://schemas.microsoft.com/office/drawing/2014/main" id="{3F663E3B-22D8-434C-803B-8E5FD2588FFD}"/>
              </a:ext>
            </a:extLst>
          </p:cNvPr>
          <p:cNvPicPr>
            <a:picLocks noChangeAspect="1"/>
          </p:cNvPicPr>
          <p:nvPr/>
        </p:nvPicPr>
        <p:blipFill>
          <a:blip r:embed="rId8"/>
          <a:stretch>
            <a:fillRect/>
          </a:stretch>
        </p:blipFill>
        <p:spPr>
          <a:xfrm>
            <a:off x="3793895" y="655034"/>
            <a:ext cx="676715" cy="707197"/>
          </a:xfrm>
          <a:prstGeom prst="rect">
            <a:avLst/>
          </a:prstGeom>
        </p:spPr>
      </p:pic>
      <p:sp>
        <p:nvSpPr>
          <p:cNvPr id="7" name="文本框 23">
            <a:extLst>
              <a:ext uri="{FF2B5EF4-FFF2-40B4-BE49-F238E27FC236}">
                <a16:creationId xmlns:a16="http://schemas.microsoft.com/office/drawing/2014/main" id="{9C98C2EB-5E4C-43D5-BB7A-01F13E6E62D8}"/>
              </a:ext>
            </a:extLst>
          </p:cNvPr>
          <p:cNvSpPr txBox="1"/>
          <p:nvPr/>
        </p:nvSpPr>
        <p:spPr>
          <a:xfrm>
            <a:off x="3181109" y="2200437"/>
            <a:ext cx="4898571" cy="1569660"/>
          </a:xfrm>
          <a:prstGeom prst="rect">
            <a:avLst/>
          </a:prstGeom>
          <a:noFill/>
        </p:spPr>
        <p:txBody>
          <a:bodyPr wrap="square" rtlCol="0">
            <a:spAutoFit/>
          </a:bodyPr>
          <a:lstStyle/>
          <a:p>
            <a:pPr lvl="0" algn="ctr" defTabSz="914400"/>
            <a:r>
              <a:rPr lang="vi-VN" altLang="zh-CN" sz="4800">
                <a:solidFill>
                  <a:prstClr val="black">
                    <a:lumMod val="75000"/>
                    <a:lumOff val="25000"/>
                  </a:prstClr>
                </a:solidFill>
                <a:latin typeface="Times New Roman" panose="02020603050405020304" pitchFamily="18" charset="0"/>
                <a:ea typeface="汉仪夏日体W" panose="00020600040101010101" pitchFamily="18" charset="-122"/>
                <a:cs typeface="Times New Roman" panose="02020603050405020304" pitchFamily="18" charset="0"/>
              </a:rPr>
              <a:t>b. Đặc điểm tính cách riêng</a:t>
            </a:r>
            <a:endParaRPr kumimoji="0" lang="vi-VN" altLang="zh-CN" sz="4800" b="0" i="0" u="none" strike="noStrike" kern="1200" cap="none" spc="0" normalizeH="0" baseline="0" noProof="0">
              <a:ln>
                <a:noFill/>
              </a:ln>
              <a:solidFill>
                <a:prstClr val="black">
                  <a:lumMod val="75000"/>
                  <a:lumOff val="25000"/>
                </a:prstClr>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endParaRPr>
          </a:p>
        </p:txBody>
      </p:sp>
    </p:spTree>
    <p:extLst>
      <p:ext uri="{BB962C8B-B14F-4D97-AF65-F5344CB8AC3E}">
        <p14:creationId xmlns:p14="http://schemas.microsoft.com/office/powerpoint/2010/main" val="5074167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backgroundRemoval t="0" b="97857" l="6778" r="90000"/>
                    </a14:imgEffect>
                  </a14:imgLayer>
                </a14:imgProps>
              </a:ext>
              <a:ext uri="{28A0092B-C50C-407E-A947-70E740481C1C}">
                <a14:useLocalDpi xmlns:a14="http://schemas.microsoft.com/office/drawing/2010/main" val="0"/>
              </a:ext>
            </a:extLst>
          </a:blip>
          <a:stretch>
            <a:fillRect/>
          </a:stretch>
        </p:blipFill>
        <p:spPr>
          <a:xfrm>
            <a:off x="6391099" y="5500494"/>
            <a:ext cx="2601032" cy="1213815"/>
          </a:xfrm>
          <a:prstGeom prst="rect">
            <a:avLst/>
          </a:prstGeom>
        </p:spPr>
      </p:pic>
      <p:pic>
        <p:nvPicPr>
          <p:cNvPr id="5" name="图片 15">
            <a:extLst>
              <a:ext uri="{FF2B5EF4-FFF2-40B4-BE49-F238E27FC236}">
                <a16:creationId xmlns:a16="http://schemas.microsoft.com/office/drawing/2014/main" id="{1DA889A7-19E1-4EBE-8977-91B6557A0ADC}"/>
              </a:ext>
            </a:extLst>
          </p:cNvPr>
          <p:cNvPicPr>
            <a:picLocks noChangeAspect="1"/>
          </p:cNvPicPr>
          <p:nvPr/>
        </p:nvPicPr>
        <p:blipFill>
          <a:blip r:embed="rId7"/>
          <a:stretch>
            <a:fillRect/>
          </a:stretch>
        </p:blipFill>
        <p:spPr>
          <a:xfrm>
            <a:off x="2362266" y="470039"/>
            <a:ext cx="6503664" cy="6244270"/>
          </a:xfrm>
          <a:prstGeom prst="rect">
            <a:avLst/>
          </a:prstGeom>
        </p:spPr>
      </p:pic>
      <p:pic>
        <p:nvPicPr>
          <p:cNvPr id="6" name="图片 16">
            <a:extLst>
              <a:ext uri="{FF2B5EF4-FFF2-40B4-BE49-F238E27FC236}">
                <a16:creationId xmlns:a16="http://schemas.microsoft.com/office/drawing/2014/main" id="{3F663E3B-22D8-434C-803B-8E5FD2588FFD}"/>
              </a:ext>
            </a:extLst>
          </p:cNvPr>
          <p:cNvPicPr>
            <a:picLocks noChangeAspect="1"/>
          </p:cNvPicPr>
          <p:nvPr/>
        </p:nvPicPr>
        <p:blipFill>
          <a:blip r:embed="rId8"/>
          <a:stretch>
            <a:fillRect/>
          </a:stretch>
        </p:blipFill>
        <p:spPr>
          <a:xfrm>
            <a:off x="3793895" y="655034"/>
            <a:ext cx="676715" cy="707197"/>
          </a:xfrm>
          <a:prstGeom prst="rect">
            <a:avLst/>
          </a:prstGeom>
        </p:spPr>
      </p:pic>
      <p:sp>
        <p:nvSpPr>
          <p:cNvPr id="7" name="文本框 23">
            <a:extLst>
              <a:ext uri="{FF2B5EF4-FFF2-40B4-BE49-F238E27FC236}">
                <a16:creationId xmlns:a16="http://schemas.microsoft.com/office/drawing/2014/main" id="{9C98C2EB-5E4C-43D5-BB7A-01F13E6E62D8}"/>
              </a:ext>
            </a:extLst>
          </p:cNvPr>
          <p:cNvSpPr txBox="1"/>
          <p:nvPr/>
        </p:nvSpPr>
        <p:spPr>
          <a:xfrm>
            <a:off x="3181109" y="2200437"/>
            <a:ext cx="4898571" cy="830997"/>
          </a:xfrm>
          <a:prstGeom prst="rect">
            <a:avLst/>
          </a:prstGeom>
          <a:noFill/>
        </p:spPr>
        <p:txBody>
          <a:bodyPr wrap="square" rtlCol="0">
            <a:spAutoFit/>
          </a:bodyPr>
          <a:lstStyle/>
          <a:p>
            <a:pPr lvl="0" algn="ctr" defTabSz="914400"/>
            <a:r>
              <a:rPr lang="vi-VN" altLang="zh-CN" sz="4800">
                <a:solidFill>
                  <a:prstClr val="black">
                    <a:lumMod val="75000"/>
                    <a:lumOff val="25000"/>
                  </a:prstClr>
                </a:solidFill>
                <a:latin typeface="Times New Roman" panose="02020603050405020304" pitchFamily="18" charset="0"/>
                <a:ea typeface="汉仪夏日体W" panose="00020600040101010101" pitchFamily="18" charset="-122"/>
                <a:cs typeface="Times New Roman" panose="02020603050405020304" pitchFamily="18" charset="0"/>
              </a:rPr>
              <a:t>Nhân vật chú Năm</a:t>
            </a:r>
            <a:endParaRPr kumimoji="0" lang="vi-VN" altLang="zh-CN" sz="4800" b="0" i="0" u="none" strike="noStrike" kern="1200" cap="none" spc="0" normalizeH="0" baseline="0" noProof="0">
              <a:ln>
                <a:noFill/>
              </a:ln>
              <a:solidFill>
                <a:prstClr val="black">
                  <a:lumMod val="75000"/>
                  <a:lumOff val="25000"/>
                </a:prstClr>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endParaRPr>
          </a:p>
        </p:txBody>
      </p:sp>
    </p:spTree>
    <p:extLst>
      <p:ext uri="{BB962C8B-B14F-4D97-AF65-F5344CB8AC3E}">
        <p14:creationId xmlns:p14="http://schemas.microsoft.com/office/powerpoint/2010/main" val="15869468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10000" b="99063" l="0" r="100000">
                        <a14:foregroundMark x1="43281" y1="97188" x2="43281" y2="97188"/>
                        <a14:foregroundMark x1="36719" y1="72969" x2="36719" y2="72969"/>
                        <a14:foregroundMark x1="38281" y1="68750" x2="38281" y2="68750"/>
                        <a14:foregroundMark x1="38281" y1="68750" x2="38281" y2="68750"/>
                        <a14:foregroundMark x1="35938" y1="70625" x2="35938" y2="70625"/>
                        <a14:foregroundMark x1="34688" y1="72500" x2="34688" y2="72500"/>
                        <a14:foregroundMark x1="34688" y1="72500" x2="34688" y2="72500"/>
                        <a14:foregroundMark x1="33750" y1="74063" x2="33750" y2="74063"/>
                        <a14:foregroundMark x1="33594" y1="74063" x2="33594" y2="74063"/>
                        <a14:foregroundMark x1="32656" y1="76406" x2="32656" y2="76406"/>
                        <a14:foregroundMark x1="31875" y1="78281" x2="31875" y2="78281"/>
                        <a14:foregroundMark x1="31406" y1="79219" x2="31406" y2="79219"/>
                        <a14:foregroundMark x1="31406" y1="79688" x2="31406" y2="79688"/>
                        <a14:foregroundMark x1="41094" y1="75938" x2="41094" y2="75938"/>
                        <a14:foregroundMark x1="41250" y1="75938" x2="41250" y2="75938"/>
                        <a14:foregroundMark x1="41250" y1="75938" x2="41250" y2="75938"/>
                        <a14:foregroundMark x1="42813" y1="73594" x2="42813" y2="73594"/>
                        <a14:foregroundMark x1="42969" y1="72969" x2="42969" y2="72969"/>
                        <a14:foregroundMark x1="43438" y1="72031" x2="43438" y2="72031"/>
                        <a14:foregroundMark x1="44219" y1="71094" x2="44219" y2="71094"/>
                        <a14:foregroundMark x1="47344" y1="70156" x2="47344" y2="70156"/>
                        <a14:foregroundMark x1="49063" y1="69688" x2="49063" y2="69688"/>
                      </a14:backgroundRemoval>
                    </a14:imgEffect>
                  </a14:imgLayer>
                </a14:imgProps>
              </a:ext>
              <a:ext uri="{28A0092B-C50C-407E-A947-70E740481C1C}">
                <a14:useLocalDpi xmlns:a14="http://schemas.microsoft.com/office/drawing/2010/main" val="0"/>
              </a:ext>
            </a:extLst>
          </a:blip>
          <a:stretch>
            <a:fillRect/>
          </a:stretch>
        </p:blipFill>
        <p:spPr>
          <a:xfrm>
            <a:off x="0" y="3853543"/>
            <a:ext cx="12192000" cy="3004457"/>
          </a:xfrm>
          <a:prstGeom prst="rect">
            <a:avLst/>
          </a:prstGeom>
        </p:spPr>
      </p:pic>
      <p:pic>
        <p:nvPicPr>
          <p:cNvPr id="3" name="图片 16">
            <a:extLst>
              <a:ext uri="{FF2B5EF4-FFF2-40B4-BE49-F238E27FC236}">
                <a16:creationId xmlns:a16="http://schemas.microsoft.com/office/drawing/2014/main" id="{3F663E3B-22D8-434C-803B-8E5FD2588FFD}"/>
              </a:ext>
            </a:extLst>
          </p:cNvPr>
          <p:cNvPicPr>
            <a:picLocks noChangeAspect="1"/>
          </p:cNvPicPr>
          <p:nvPr/>
        </p:nvPicPr>
        <p:blipFill>
          <a:blip r:embed="rId5"/>
          <a:stretch>
            <a:fillRect/>
          </a:stretch>
        </p:blipFill>
        <p:spPr>
          <a:xfrm>
            <a:off x="474372" y="41980"/>
            <a:ext cx="676715" cy="707197"/>
          </a:xfrm>
          <a:prstGeom prst="rect">
            <a:avLst/>
          </a:prstGeom>
        </p:spPr>
      </p:pic>
      <p:pic>
        <p:nvPicPr>
          <p:cNvPr id="4" name="图片 16">
            <a:extLst>
              <a:ext uri="{FF2B5EF4-FFF2-40B4-BE49-F238E27FC236}">
                <a16:creationId xmlns:a16="http://schemas.microsoft.com/office/drawing/2014/main" id="{3F663E3B-22D8-434C-803B-8E5FD2588FFD}"/>
              </a:ext>
            </a:extLst>
          </p:cNvPr>
          <p:cNvPicPr>
            <a:picLocks noChangeAspect="1"/>
          </p:cNvPicPr>
          <p:nvPr/>
        </p:nvPicPr>
        <p:blipFill>
          <a:blip r:embed="rId5"/>
          <a:stretch>
            <a:fillRect/>
          </a:stretch>
        </p:blipFill>
        <p:spPr>
          <a:xfrm>
            <a:off x="1151087" y="440848"/>
            <a:ext cx="676715" cy="707197"/>
          </a:xfrm>
          <a:prstGeom prst="rect">
            <a:avLst/>
          </a:prstGeom>
        </p:spPr>
      </p:pic>
      <p:pic>
        <p:nvPicPr>
          <p:cNvPr id="5" name="图片 16">
            <a:extLst>
              <a:ext uri="{FF2B5EF4-FFF2-40B4-BE49-F238E27FC236}">
                <a16:creationId xmlns:a16="http://schemas.microsoft.com/office/drawing/2014/main" id="{3F663E3B-22D8-434C-803B-8E5FD2588FFD}"/>
              </a:ext>
            </a:extLst>
          </p:cNvPr>
          <p:cNvPicPr>
            <a:picLocks noChangeAspect="1"/>
          </p:cNvPicPr>
          <p:nvPr/>
        </p:nvPicPr>
        <p:blipFill>
          <a:blip r:embed="rId5"/>
          <a:stretch>
            <a:fillRect/>
          </a:stretch>
        </p:blipFill>
        <p:spPr>
          <a:xfrm>
            <a:off x="0" y="839716"/>
            <a:ext cx="676715" cy="707197"/>
          </a:xfrm>
          <a:prstGeom prst="rect">
            <a:avLst/>
          </a:prstGeom>
        </p:spPr>
      </p:pic>
      <p:pic>
        <p:nvPicPr>
          <p:cNvPr id="7" name="图片 10">
            <a:extLst>
              <a:ext uri="{FF2B5EF4-FFF2-40B4-BE49-F238E27FC236}">
                <a16:creationId xmlns:a16="http://schemas.microsoft.com/office/drawing/2014/main" id="{708A4099-8D3A-4B42-B64B-A40D7B178608}"/>
              </a:ext>
            </a:extLst>
          </p:cNvPr>
          <p:cNvPicPr>
            <a:picLocks noChangeAspect="1"/>
          </p:cNvPicPr>
          <p:nvPr/>
        </p:nvPicPr>
        <p:blipFill rotWithShape="1">
          <a:blip r:embed="rId6">
            <a:extLst>
              <a:ext uri="{28A0092B-C50C-407E-A947-70E740481C1C}">
                <a14:useLocalDpi xmlns:a14="http://schemas.microsoft.com/office/drawing/2010/main" val="0"/>
              </a:ext>
            </a:extLst>
          </a:blip>
          <a:srcRect l="24844" t="17454" r="27031" b="14722"/>
          <a:stretch/>
        </p:blipFill>
        <p:spPr>
          <a:xfrm>
            <a:off x="743539" y="-331924"/>
            <a:ext cx="5248867" cy="4161035"/>
          </a:xfrm>
          <a:prstGeom prst="rect">
            <a:avLst/>
          </a:prstGeom>
        </p:spPr>
      </p:pic>
      <p:sp>
        <p:nvSpPr>
          <p:cNvPr id="8" name="文本框 1">
            <a:extLst>
              <a:ext uri="{FF2B5EF4-FFF2-40B4-BE49-F238E27FC236}">
                <a16:creationId xmlns:a16="http://schemas.microsoft.com/office/drawing/2014/main" id="{32ED7192-5269-4B34-B19E-B772C0E3DBFA}"/>
              </a:ext>
            </a:extLst>
          </p:cNvPr>
          <p:cNvSpPr txBox="1"/>
          <p:nvPr/>
        </p:nvSpPr>
        <p:spPr>
          <a:xfrm>
            <a:off x="1427081" y="669908"/>
            <a:ext cx="3690519" cy="954107"/>
          </a:xfrm>
          <a:prstGeom prst="rect">
            <a:avLst/>
          </a:prstGeom>
          <a:noFill/>
        </p:spPr>
        <p:txBody>
          <a:bodyPr wrap="square" rtlCol="0">
            <a:spAutoFit/>
            <a:scene3d>
              <a:camera prst="orthographicFront"/>
              <a:lightRig rig="threePt" dir="t"/>
            </a:scene3d>
            <a:sp3d contourW="12700"/>
          </a:bodyPr>
          <a:lstStyle/>
          <a:p>
            <a:pPr lvl="0" algn="ctr">
              <a:defRPr/>
            </a:pPr>
            <a:r>
              <a:rPr lang="vi-VN" altLang="en-US" sz="28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 thân lớn tuổi duy nhất.</a:t>
            </a:r>
          </a:p>
        </p:txBody>
      </p:sp>
      <p:pic>
        <p:nvPicPr>
          <p:cNvPr id="15" name="图片 10">
            <a:extLst>
              <a:ext uri="{FF2B5EF4-FFF2-40B4-BE49-F238E27FC236}">
                <a16:creationId xmlns:a16="http://schemas.microsoft.com/office/drawing/2014/main" id="{708A4099-8D3A-4B42-B64B-A40D7B178608}"/>
              </a:ext>
            </a:extLst>
          </p:cNvPr>
          <p:cNvPicPr>
            <a:picLocks noChangeAspect="1"/>
          </p:cNvPicPr>
          <p:nvPr/>
        </p:nvPicPr>
        <p:blipFill rotWithShape="1">
          <a:blip r:embed="rId6">
            <a:extLst>
              <a:ext uri="{28A0092B-C50C-407E-A947-70E740481C1C}">
                <a14:useLocalDpi xmlns:a14="http://schemas.microsoft.com/office/drawing/2010/main" val="0"/>
              </a:ext>
            </a:extLst>
          </a:blip>
          <a:srcRect l="24844" t="17454" r="27031" b="14722"/>
          <a:stretch/>
        </p:blipFill>
        <p:spPr>
          <a:xfrm>
            <a:off x="7810100" y="41980"/>
            <a:ext cx="4804752" cy="4144371"/>
          </a:xfrm>
          <a:prstGeom prst="rect">
            <a:avLst/>
          </a:prstGeom>
        </p:spPr>
      </p:pic>
      <p:sp>
        <p:nvSpPr>
          <p:cNvPr id="16" name="文本框 1">
            <a:extLst>
              <a:ext uri="{FF2B5EF4-FFF2-40B4-BE49-F238E27FC236}">
                <a16:creationId xmlns:a16="http://schemas.microsoft.com/office/drawing/2014/main" id="{32ED7192-5269-4B34-B19E-B772C0E3DBFA}"/>
              </a:ext>
            </a:extLst>
          </p:cNvPr>
          <p:cNvSpPr txBox="1"/>
          <p:nvPr/>
        </p:nvSpPr>
        <p:spPr>
          <a:xfrm>
            <a:off x="8199779" y="1025721"/>
            <a:ext cx="3690519" cy="954107"/>
          </a:xfrm>
          <a:prstGeom prst="rect">
            <a:avLst/>
          </a:prstGeom>
          <a:noFill/>
        </p:spPr>
        <p:txBody>
          <a:bodyPr wrap="square" rtlCol="0">
            <a:spAutoFit/>
            <a:scene3d>
              <a:camera prst="orthographicFront"/>
              <a:lightRig rig="threePt" dir="t"/>
            </a:scene3d>
            <a:sp3d contourW="12700"/>
          </a:bodyPr>
          <a:lstStyle/>
          <a:p>
            <a:pPr lvl="0" algn="ctr">
              <a:defRPr/>
            </a:pPr>
            <a:r>
              <a:rPr lang="vi-VN" altLang="en-US" sz="28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 đề cao truyền thống gia đình.</a:t>
            </a:r>
          </a:p>
        </p:txBody>
      </p:sp>
      <p:pic>
        <p:nvPicPr>
          <p:cNvPr id="13" name="图片 10">
            <a:extLst>
              <a:ext uri="{FF2B5EF4-FFF2-40B4-BE49-F238E27FC236}">
                <a16:creationId xmlns:a16="http://schemas.microsoft.com/office/drawing/2014/main" id="{708A4099-8D3A-4B42-B64B-A40D7B178608}"/>
              </a:ext>
            </a:extLst>
          </p:cNvPr>
          <p:cNvPicPr>
            <a:picLocks noChangeAspect="1"/>
          </p:cNvPicPr>
          <p:nvPr/>
        </p:nvPicPr>
        <p:blipFill rotWithShape="1">
          <a:blip r:embed="rId6">
            <a:extLst>
              <a:ext uri="{28A0092B-C50C-407E-A947-70E740481C1C}">
                <a14:useLocalDpi xmlns:a14="http://schemas.microsoft.com/office/drawing/2010/main" val="0"/>
              </a:ext>
            </a:extLst>
          </a:blip>
          <a:srcRect l="24844" t="17454" r="27031" b="14722"/>
          <a:stretch/>
        </p:blipFill>
        <p:spPr>
          <a:xfrm>
            <a:off x="1407115" y="3082349"/>
            <a:ext cx="5477011" cy="4161035"/>
          </a:xfrm>
          <a:prstGeom prst="rect">
            <a:avLst/>
          </a:prstGeom>
        </p:spPr>
      </p:pic>
      <p:sp>
        <p:nvSpPr>
          <p:cNvPr id="14" name="文本框 1">
            <a:extLst>
              <a:ext uri="{FF2B5EF4-FFF2-40B4-BE49-F238E27FC236}">
                <a16:creationId xmlns:a16="http://schemas.microsoft.com/office/drawing/2014/main" id="{32ED7192-5269-4B34-B19E-B772C0E3DBFA}"/>
              </a:ext>
            </a:extLst>
          </p:cNvPr>
          <p:cNvSpPr txBox="1"/>
          <p:nvPr/>
        </p:nvSpPr>
        <p:spPr>
          <a:xfrm>
            <a:off x="2149576" y="3886033"/>
            <a:ext cx="3594636" cy="2246769"/>
          </a:xfrm>
          <a:prstGeom prst="rect">
            <a:avLst/>
          </a:prstGeom>
          <a:noFill/>
        </p:spPr>
        <p:txBody>
          <a:bodyPr wrap="square" rtlCol="0">
            <a:spAutoFit/>
            <a:scene3d>
              <a:camera prst="orthographicFront"/>
              <a:lightRig rig="threePt" dir="t"/>
            </a:scene3d>
            <a:sp3d contourW="12700"/>
          </a:bodyPr>
          <a:lstStyle/>
          <a:p>
            <a:pPr lvl="0" algn="ctr">
              <a:defRPr/>
            </a:pPr>
            <a:r>
              <a:rPr lang="vi-VN" altLang="en-US" sz="28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 lao động chất phác nhưng giàu tình cảm và có tâm hồn nghệ sĩ (thích câu hò, tiếng sáo). </a:t>
            </a:r>
          </a:p>
        </p:txBody>
      </p:sp>
      <p:pic>
        <p:nvPicPr>
          <p:cNvPr id="10" name="Picture 9"/>
          <p:cNvPicPr>
            <a:picLocks noChangeAspect="1"/>
          </p:cNvPicPr>
          <p:nvPr/>
        </p:nvPicPr>
        <p:blipFill>
          <a:blip r:embed="rId7"/>
          <a:stretch>
            <a:fillRect/>
          </a:stretch>
        </p:blipFill>
        <p:spPr>
          <a:xfrm>
            <a:off x="9588782" y="5670395"/>
            <a:ext cx="2603218" cy="1213209"/>
          </a:xfrm>
          <a:prstGeom prst="rect">
            <a:avLst/>
          </a:prstGeom>
        </p:spPr>
      </p:pic>
      <p:pic>
        <p:nvPicPr>
          <p:cNvPr id="17" name="Picture 16"/>
          <p:cNvPicPr>
            <a:picLocks noChangeAspect="1"/>
          </p:cNvPicPr>
          <p:nvPr/>
        </p:nvPicPr>
        <p:blipFill>
          <a:blip r:embed="rId8"/>
          <a:stretch>
            <a:fillRect/>
          </a:stretch>
        </p:blipFill>
        <p:spPr>
          <a:xfrm>
            <a:off x="3093280" y="1174085"/>
            <a:ext cx="5547103" cy="3783460"/>
          </a:xfrm>
          <a:prstGeom prst="rect">
            <a:avLst/>
          </a:prstGeom>
        </p:spPr>
      </p:pic>
    </p:spTree>
    <p:extLst>
      <p:ext uri="{BB962C8B-B14F-4D97-AF65-F5344CB8AC3E}">
        <p14:creationId xmlns:p14="http://schemas.microsoft.com/office/powerpoint/2010/main" val="311102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backgroundRemoval t="0" b="97857" l="6778" r="90000"/>
                    </a14:imgEffect>
                  </a14:imgLayer>
                </a14:imgProps>
              </a:ext>
              <a:ext uri="{28A0092B-C50C-407E-A947-70E740481C1C}">
                <a14:useLocalDpi xmlns:a14="http://schemas.microsoft.com/office/drawing/2010/main" val="0"/>
              </a:ext>
            </a:extLst>
          </a:blip>
          <a:stretch>
            <a:fillRect/>
          </a:stretch>
        </p:blipFill>
        <p:spPr>
          <a:xfrm>
            <a:off x="6391099" y="5500494"/>
            <a:ext cx="2601032" cy="1213815"/>
          </a:xfrm>
          <a:prstGeom prst="rect">
            <a:avLst/>
          </a:prstGeom>
        </p:spPr>
      </p:pic>
      <p:pic>
        <p:nvPicPr>
          <p:cNvPr id="5" name="图片 15">
            <a:extLst>
              <a:ext uri="{FF2B5EF4-FFF2-40B4-BE49-F238E27FC236}">
                <a16:creationId xmlns:a16="http://schemas.microsoft.com/office/drawing/2014/main" id="{1DA889A7-19E1-4EBE-8977-91B6557A0ADC}"/>
              </a:ext>
            </a:extLst>
          </p:cNvPr>
          <p:cNvPicPr>
            <a:picLocks noChangeAspect="1"/>
          </p:cNvPicPr>
          <p:nvPr/>
        </p:nvPicPr>
        <p:blipFill>
          <a:blip r:embed="rId7"/>
          <a:stretch>
            <a:fillRect/>
          </a:stretch>
        </p:blipFill>
        <p:spPr>
          <a:xfrm>
            <a:off x="3937749" y="908769"/>
            <a:ext cx="4747412" cy="4558065"/>
          </a:xfrm>
          <a:prstGeom prst="rect">
            <a:avLst/>
          </a:prstGeom>
        </p:spPr>
      </p:pic>
      <p:pic>
        <p:nvPicPr>
          <p:cNvPr id="6" name="图片 16">
            <a:extLst>
              <a:ext uri="{FF2B5EF4-FFF2-40B4-BE49-F238E27FC236}">
                <a16:creationId xmlns:a16="http://schemas.microsoft.com/office/drawing/2014/main" id="{3F663E3B-22D8-434C-803B-8E5FD2588FFD}"/>
              </a:ext>
            </a:extLst>
          </p:cNvPr>
          <p:cNvPicPr>
            <a:picLocks noChangeAspect="1"/>
          </p:cNvPicPr>
          <p:nvPr/>
        </p:nvPicPr>
        <p:blipFill>
          <a:blip r:embed="rId8"/>
          <a:stretch>
            <a:fillRect/>
          </a:stretch>
        </p:blipFill>
        <p:spPr>
          <a:xfrm>
            <a:off x="3793895" y="655034"/>
            <a:ext cx="676715" cy="707197"/>
          </a:xfrm>
          <a:prstGeom prst="rect">
            <a:avLst/>
          </a:prstGeom>
        </p:spPr>
      </p:pic>
      <p:sp>
        <p:nvSpPr>
          <p:cNvPr id="7" name="文本框 23">
            <a:extLst>
              <a:ext uri="{FF2B5EF4-FFF2-40B4-BE49-F238E27FC236}">
                <a16:creationId xmlns:a16="http://schemas.microsoft.com/office/drawing/2014/main" id="{9C98C2EB-5E4C-43D5-BB7A-01F13E6E62D8}"/>
              </a:ext>
            </a:extLst>
          </p:cNvPr>
          <p:cNvSpPr txBox="1"/>
          <p:nvPr/>
        </p:nvSpPr>
        <p:spPr>
          <a:xfrm>
            <a:off x="4523842" y="1952577"/>
            <a:ext cx="3575225"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0" normalizeH="0" baseline="0" noProof="0">
                <a:ln>
                  <a:noFill/>
                </a:ln>
                <a:solidFill>
                  <a:prstClr val="black">
                    <a:lumMod val="75000"/>
                    <a:lumOff val="25000"/>
                  </a:prstClr>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rPr>
              <a:t>I.Tìm hiểu chung</a:t>
            </a:r>
            <a:endParaRPr kumimoji="0" lang="zh-CN" altLang="en-US" sz="48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endParaRPr>
          </a:p>
        </p:txBody>
      </p:sp>
    </p:spTree>
    <p:extLst>
      <p:ext uri="{BB962C8B-B14F-4D97-AF65-F5344CB8AC3E}">
        <p14:creationId xmlns:p14="http://schemas.microsoft.com/office/powerpoint/2010/main" val="1276686541"/>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10000" b="99063" l="0" r="100000">
                        <a14:foregroundMark x1="43281" y1="97188" x2="43281" y2="97188"/>
                        <a14:foregroundMark x1="36719" y1="72969" x2="36719" y2="72969"/>
                        <a14:foregroundMark x1="38281" y1="68750" x2="38281" y2="68750"/>
                        <a14:foregroundMark x1="38281" y1="68750" x2="38281" y2="68750"/>
                        <a14:foregroundMark x1="35938" y1="70625" x2="35938" y2="70625"/>
                        <a14:foregroundMark x1="34688" y1="72500" x2="34688" y2="72500"/>
                        <a14:foregroundMark x1="34688" y1="72500" x2="34688" y2="72500"/>
                        <a14:foregroundMark x1="33750" y1="74063" x2="33750" y2="74063"/>
                        <a14:foregroundMark x1="33594" y1="74063" x2="33594" y2="74063"/>
                        <a14:foregroundMark x1="32656" y1="76406" x2="32656" y2="76406"/>
                        <a14:foregroundMark x1="31875" y1="78281" x2="31875" y2="78281"/>
                        <a14:foregroundMark x1="31406" y1="79219" x2="31406" y2="79219"/>
                        <a14:foregroundMark x1="31406" y1="79688" x2="31406" y2="79688"/>
                        <a14:foregroundMark x1="41094" y1="75938" x2="41094" y2="75938"/>
                        <a14:foregroundMark x1="41250" y1="75938" x2="41250" y2="75938"/>
                        <a14:foregroundMark x1="41250" y1="75938" x2="41250" y2="75938"/>
                        <a14:foregroundMark x1="42813" y1="73594" x2="42813" y2="73594"/>
                        <a14:foregroundMark x1="42969" y1="72969" x2="42969" y2="72969"/>
                        <a14:foregroundMark x1="43438" y1="72031" x2="43438" y2="72031"/>
                        <a14:foregroundMark x1="44219" y1="71094" x2="44219" y2="71094"/>
                        <a14:foregroundMark x1="47344" y1="70156" x2="47344" y2="70156"/>
                        <a14:foregroundMark x1="49063" y1="69688" x2="49063" y2="69688"/>
                      </a14:backgroundRemoval>
                    </a14:imgEffect>
                  </a14:imgLayer>
                </a14:imgProps>
              </a:ext>
              <a:ext uri="{28A0092B-C50C-407E-A947-70E740481C1C}">
                <a14:useLocalDpi xmlns:a14="http://schemas.microsoft.com/office/drawing/2010/main" val="0"/>
              </a:ext>
            </a:extLst>
          </a:blip>
          <a:stretch>
            <a:fillRect/>
          </a:stretch>
        </p:blipFill>
        <p:spPr>
          <a:xfrm>
            <a:off x="0" y="3853543"/>
            <a:ext cx="12192000" cy="3004457"/>
          </a:xfrm>
          <a:prstGeom prst="rect">
            <a:avLst/>
          </a:prstGeom>
        </p:spPr>
      </p:pic>
      <p:pic>
        <p:nvPicPr>
          <p:cNvPr id="3" name="图片 16">
            <a:extLst>
              <a:ext uri="{FF2B5EF4-FFF2-40B4-BE49-F238E27FC236}">
                <a16:creationId xmlns:a16="http://schemas.microsoft.com/office/drawing/2014/main" id="{3F663E3B-22D8-434C-803B-8E5FD2588FFD}"/>
              </a:ext>
            </a:extLst>
          </p:cNvPr>
          <p:cNvPicPr>
            <a:picLocks noChangeAspect="1"/>
          </p:cNvPicPr>
          <p:nvPr/>
        </p:nvPicPr>
        <p:blipFill>
          <a:blip r:embed="rId5"/>
          <a:stretch>
            <a:fillRect/>
          </a:stretch>
        </p:blipFill>
        <p:spPr>
          <a:xfrm>
            <a:off x="474372" y="41980"/>
            <a:ext cx="676715" cy="707197"/>
          </a:xfrm>
          <a:prstGeom prst="rect">
            <a:avLst/>
          </a:prstGeom>
        </p:spPr>
      </p:pic>
      <p:pic>
        <p:nvPicPr>
          <p:cNvPr id="4" name="图片 16">
            <a:extLst>
              <a:ext uri="{FF2B5EF4-FFF2-40B4-BE49-F238E27FC236}">
                <a16:creationId xmlns:a16="http://schemas.microsoft.com/office/drawing/2014/main" id="{3F663E3B-22D8-434C-803B-8E5FD2588FFD}"/>
              </a:ext>
            </a:extLst>
          </p:cNvPr>
          <p:cNvPicPr>
            <a:picLocks noChangeAspect="1"/>
          </p:cNvPicPr>
          <p:nvPr/>
        </p:nvPicPr>
        <p:blipFill>
          <a:blip r:embed="rId5"/>
          <a:stretch>
            <a:fillRect/>
          </a:stretch>
        </p:blipFill>
        <p:spPr>
          <a:xfrm>
            <a:off x="1151087" y="440848"/>
            <a:ext cx="676715" cy="707197"/>
          </a:xfrm>
          <a:prstGeom prst="rect">
            <a:avLst/>
          </a:prstGeom>
        </p:spPr>
      </p:pic>
      <p:pic>
        <p:nvPicPr>
          <p:cNvPr id="5" name="图片 16">
            <a:extLst>
              <a:ext uri="{FF2B5EF4-FFF2-40B4-BE49-F238E27FC236}">
                <a16:creationId xmlns:a16="http://schemas.microsoft.com/office/drawing/2014/main" id="{3F663E3B-22D8-434C-803B-8E5FD2588FFD}"/>
              </a:ext>
            </a:extLst>
          </p:cNvPr>
          <p:cNvPicPr>
            <a:picLocks noChangeAspect="1"/>
          </p:cNvPicPr>
          <p:nvPr/>
        </p:nvPicPr>
        <p:blipFill>
          <a:blip r:embed="rId5"/>
          <a:stretch>
            <a:fillRect/>
          </a:stretch>
        </p:blipFill>
        <p:spPr>
          <a:xfrm>
            <a:off x="0" y="839716"/>
            <a:ext cx="676715" cy="707197"/>
          </a:xfrm>
          <a:prstGeom prst="rect">
            <a:avLst/>
          </a:prstGeom>
        </p:spPr>
      </p:pic>
      <p:pic>
        <p:nvPicPr>
          <p:cNvPr id="7" name="图片 10">
            <a:extLst>
              <a:ext uri="{FF2B5EF4-FFF2-40B4-BE49-F238E27FC236}">
                <a16:creationId xmlns:a16="http://schemas.microsoft.com/office/drawing/2014/main" id="{708A4099-8D3A-4B42-B64B-A40D7B178608}"/>
              </a:ext>
            </a:extLst>
          </p:cNvPr>
          <p:cNvPicPr>
            <a:picLocks noChangeAspect="1"/>
          </p:cNvPicPr>
          <p:nvPr/>
        </p:nvPicPr>
        <p:blipFill rotWithShape="1">
          <a:blip r:embed="rId6">
            <a:extLst>
              <a:ext uri="{28A0092B-C50C-407E-A947-70E740481C1C}">
                <a14:useLocalDpi xmlns:a14="http://schemas.microsoft.com/office/drawing/2010/main" val="0"/>
              </a:ext>
            </a:extLst>
          </a:blip>
          <a:srcRect l="24844" t="17454" r="27031" b="14722"/>
          <a:stretch/>
        </p:blipFill>
        <p:spPr>
          <a:xfrm>
            <a:off x="743539" y="-331924"/>
            <a:ext cx="5248867" cy="4161035"/>
          </a:xfrm>
          <a:prstGeom prst="rect">
            <a:avLst/>
          </a:prstGeom>
        </p:spPr>
      </p:pic>
      <p:sp>
        <p:nvSpPr>
          <p:cNvPr id="8" name="文本框 1">
            <a:extLst>
              <a:ext uri="{FF2B5EF4-FFF2-40B4-BE49-F238E27FC236}">
                <a16:creationId xmlns:a16="http://schemas.microsoft.com/office/drawing/2014/main" id="{32ED7192-5269-4B34-B19E-B772C0E3DBFA}"/>
              </a:ext>
            </a:extLst>
          </p:cNvPr>
          <p:cNvSpPr txBox="1"/>
          <p:nvPr/>
        </p:nvSpPr>
        <p:spPr>
          <a:xfrm>
            <a:off x="1489444" y="916365"/>
            <a:ext cx="3690519" cy="1384995"/>
          </a:xfrm>
          <a:prstGeom prst="rect">
            <a:avLst/>
          </a:prstGeom>
          <a:noFill/>
        </p:spPr>
        <p:txBody>
          <a:bodyPr wrap="square" rtlCol="0">
            <a:spAutoFit/>
            <a:scene3d>
              <a:camera prst="orthographicFront"/>
              <a:lightRig rig="threePt" dir="t"/>
            </a:scene3d>
            <a:sp3d contourW="12700"/>
          </a:bodyPr>
          <a:lstStyle/>
          <a:p>
            <a:pPr lvl="0" algn="ctr">
              <a:defRPr/>
            </a:pPr>
            <a:r>
              <a:rPr lang="vi-VN" altLang="en-US" sz="28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Tự nguyện, hết lòng góp sức người cho cách mạng.</a:t>
            </a:r>
          </a:p>
        </p:txBody>
      </p:sp>
      <p:pic>
        <p:nvPicPr>
          <p:cNvPr id="15" name="图片 10">
            <a:extLst>
              <a:ext uri="{FF2B5EF4-FFF2-40B4-BE49-F238E27FC236}">
                <a16:creationId xmlns:a16="http://schemas.microsoft.com/office/drawing/2014/main" id="{708A4099-8D3A-4B42-B64B-A40D7B178608}"/>
              </a:ext>
            </a:extLst>
          </p:cNvPr>
          <p:cNvPicPr>
            <a:picLocks noChangeAspect="1"/>
          </p:cNvPicPr>
          <p:nvPr/>
        </p:nvPicPr>
        <p:blipFill rotWithShape="1">
          <a:blip r:embed="rId6">
            <a:extLst>
              <a:ext uri="{28A0092B-C50C-407E-A947-70E740481C1C}">
                <a14:useLocalDpi xmlns:a14="http://schemas.microsoft.com/office/drawing/2010/main" val="0"/>
              </a:ext>
            </a:extLst>
          </a:blip>
          <a:srcRect l="24844" t="17454" r="27031" b="14722"/>
          <a:stretch/>
        </p:blipFill>
        <p:spPr>
          <a:xfrm>
            <a:off x="7222483" y="41980"/>
            <a:ext cx="5392369" cy="4144371"/>
          </a:xfrm>
          <a:prstGeom prst="rect">
            <a:avLst/>
          </a:prstGeom>
        </p:spPr>
      </p:pic>
      <p:sp>
        <p:nvSpPr>
          <p:cNvPr id="16" name="文本框 1">
            <a:extLst>
              <a:ext uri="{FF2B5EF4-FFF2-40B4-BE49-F238E27FC236}">
                <a16:creationId xmlns:a16="http://schemas.microsoft.com/office/drawing/2014/main" id="{32ED7192-5269-4B34-B19E-B772C0E3DBFA}"/>
              </a:ext>
            </a:extLst>
          </p:cNvPr>
          <p:cNvSpPr txBox="1"/>
          <p:nvPr/>
        </p:nvSpPr>
        <p:spPr>
          <a:xfrm>
            <a:off x="7997648" y="794446"/>
            <a:ext cx="3510730" cy="2677656"/>
          </a:xfrm>
          <a:prstGeom prst="rect">
            <a:avLst/>
          </a:prstGeom>
          <a:noFill/>
        </p:spPr>
        <p:txBody>
          <a:bodyPr wrap="square" rtlCol="0">
            <a:spAutoFit/>
            <a:scene3d>
              <a:camera prst="orthographicFront"/>
              <a:lightRig rig="threePt" dir="t"/>
            </a:scene3d>
            <a:sp3d contourW="12700"/>
          </a:bodyPr>
          <a:lstStyle/>
          <a:p>
            <a:pPr lvl="0" algn="ctr">
              <a:defRPr/>
            </a:pPr>
            <a:r>
              <a:rPr lang="vi-VN" altLang="en-US" sz="28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Trong dòng sông gia đình, chú Năm là thượng nguồn, là kết tinh đầy đủ những nét truyền thống. </a:t>
            </a:r>
          </a:p>
          <a:p>
            <a:pPr lvl="0" algn="ctr">
              <a:defRPr/>
            </a:pPr>
            <a:endParaRPr lang="vi-VN" altLang="en-US" sz="28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7"/>
          <a:stretch>
            <a:fillRect/>
          </a:stretch>
        </p:blipFill>
        <p:spPr>
          <a:xfrm>
            <a:off x="9588782" y="5670395"/>
            <a:ext cx="2603218" cy="1213209"/>
          </a:xfrm>
          <a:prstGeom prst="rect">
            <a:avLst/>
          </a:prstGeom>
        </p:spPr>
      </p:pic>
      <p:pic>
        <p:nvPicPr>
          <p:cNvPr id="17" name="Picture 16"/>
          <p:cNvPicPr>
            <a:picLocks noChangeAspect="1"/>
          </p:cNvPicPr>
          <p:nvPr/>
        </p:nvPicPr>
        <p:blipFill>
          <a:blip r:embed="rId8"/>
          <a:stretch>
            <a:fillRect/>
          </a:stretch>
        </p:blipFill>
        <p:spPr>
          <a:xfrm>
            <a:off x="2035071" y="1608862"/>
            <a:ext cx="6289783" cy="4887824"/>
          </a:xfrm>
          <a:prstGeom prst="rect">
            <a:avLst/>
          </a:prstGeom>
        </p:spPr>
      </p:pic>
    </p:spTree>
    <p:extLst>
      <p:ext uri="{BB962C8B-B14F-4D97-AF65-F5344CB8AC3E}">
        <p14:creationId xmlns:p14="http://schemas.microsoft.com/office/powerpoint/2010/main" val="247425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backgroundRemoval t="0" b="97857" l="6778" r="90000"/>
                    </a14:imgEffect>
                  </a14:imgLayer>
                </a14:imgProps>
              </a:ext>
              <a:ext uri="{28A0092B-C50C-407E-A947-70E740481C1C}">
                <a14:useLocalDpi xmlns:a14="http://schemas.microsoft.com/office/drawing/2010/main" val="0"/>
              </a:ext>
            </a:extLst>
          </a:blip>
          <a:stretch>
            <a:fillRect/>
          </a:stretch>
        </p:blipFill>
        <p:spPr>
          <a:xfrm>
            <a:off x="6391099" y="5500494"/>
            <a:ext cx="2601032" cy="1213815"/>
          </a:xfrm>
          <a:prstGeom prst="rect">
            <a:avLst/>
          </a:prstGeom>
        </p:spPr>
      </p:pic>
      <p:pic>
        <p:nvPicPr>
          <p:cNvPr id="5" name="图片 15">
            <a:extLst>
              <a:ext uri="{FF2B5EF4-FFF2-40B4-BE49-F238E27FC236}">
                <a16:creationId xmlns:a16="http://schemas.microsoft.com/office/drawing/2014/main" id="{1DA889A7-19E1-4EBE-8977-91B6557A0ADC}"/>
              </a:ext>
            </a:extLst>
          </p:cNvPr>
          <p:cNvPicPr>
            <a:picLocks noChangeAspect="1"/>
          </p:cNvPicPr>
          <p:nvPr/>
        </p:nvPicPr>
        <p:blipFill>
          <a:blip r:embed="rId7"/>
          <a:stretch>
            <a:fillRect/>
          </a:stretch>
        </p:blipFill>
        <p:spPr>
          <a:xfrm>
            <a:off x="2362266" y="470039"/>
            <a:ext cx="6503664" cy="6244270"/>
          </a:xfrm>
          <a:prstGeom prst="rect">
            <a:avLst/>
          </a:prstGeom>
        </p:spPr>
      </p:pic>
      <p:pic>
        <p:nvPicPr>
          <p:cNvPr id="6" name="图片 16">
            <a:extLst>
              <a:ext uri="{FF2B5EF4-FFF2-40B4-BE49-F238E27FC236}">
                <a16:creationId xmlns:a16="http://schemas.microsoft.com/office/drawing/2014/main" id="{3F663E3B-22D8-434C-803B-8E5FD2588FFD}"/>
              </a:ext>
            </a:extLst>
          </p:cNvPr>
          <p:cNvPicPr>
            <a:picLocks noChangeAspect="1"/>
          </p:cNvPicPr>
          <p:nvPr/>
        </p:nvPicPr>
        <p:blipFill>
          <a:blip r:embed="rId8"/>
          <a:stretch>
            <a:fillRect/>
          </a:stretch>
        </p:blipFill>
        <p:spPr>
          <a:xfrm>
            <a:off x="3793895" y="655034"/>
            <a:ext cx="676715" cy="707197"/>
          </a:xfrm>
          <a:prstGeom prst="rect">
            <a:avLst/>
          </a:prstGeom>
        </p:spPr>
      </p:pic>
      <p:sp>
        <p:nvSpPr>
          <p:cNvPr id="7" name="文本框 23">
            <a:extLst>
              <a:ext uri="{FF2B5EF4-FFF2-40B4-BE49-F238E27FC236}">
                <a16:creationId xmlns:a16="http://schemas.microsoft.com/office/drawing/2014/main" id="{9C98C2EB-5E4C-43D5-BB7A-01F13E6E62D8}"/>
              </a:ext>
            </a:extLst>
          </p:cNvPr>
          <p:cNvSpPr txBox="1"/>
          <p:nvPr/>
        </p:nvSpPr>
        <p:spPr>
          <a:xfrm>
            <a:off x="3181109" y="2200437"/>
            <a:ext cx="4898571" cy="830997"/>
          </a:xfrm>
          <a:prstGeom prst="rect">
            <a:avLst/>
          </a:prstGeom>
          <a:noFill/>
        </p:spPr>
        <p:txBody>
          <a:bodyPr wrap="square" rtlCol="0">
            <a:spAutoFit/>
          </a:bodyPr>
          <a:lstStyle/>
          <a:p>
            <a:pPr lvl="0" algn="ctr" defTabSz="914400"/>
            <a:r>
              <a:rPr lang="vi-VN" altLang="zh-CN" sz="4800">
                <a:solidFill>
                  <a:prstClr val="black">
                    <a:lumMod val="75000"/>
                    <a:lumOff val="25000"/>
                  </a:prstClr>
                </a:solidFill>
                <a:latin typeface="Times New Roman" panose="02020603050405020304" pitchFamily="18" charset="0"/>
                <a:ea typeface="汉仪夏日体W" panose="00020600040101010101" pitchFamily="18" charset="-122"/>
                <a:cs typeface="Times New Roman" panose="02020603050405020304" pitchFamily="18" charset="0"/>
              </a:rPr>
              <a:t>Nhân vật má Việt</a:t>
            </a:r>
          </a:p>
        </p:txBody>
      </p:sp>
    </p:spTree>
    <p:extLst>
      <p:ext uri="{BB962C8B-B14F-4D97-AF65-F5344CB8AC3E}">
        <p14:creationId xmlns:p14="http://schemas.microsoft.com/office/powerpoint/2010/main" val="9569335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10000" b="99063" l="0" r="100000">
                        <a14:foregroundMark x1="43281" y1="97188" x2="43281" y2="97188"/>
                        <a14:foregroundMark x1="36719" y1="72969" x2="36719" y2="72969"/>
                        <a14:foregroundMark x1="38281" y1="68750" x2="38281" y2="68750"/>
                        <a14:foregroundMark x1="38281" y1="68750" x2="38281" y2="68750"/>
                        <a14:foregroundMark x1="35938" y1="70625" x2="35938" y2="70625"/>
                        <a14:foregroundMark x1="34688" y1="72500" x2="34688" y2="72500"/>
                        <a14:foregroundMark x1="34688" y1="72500" x2="34688" y2="72500"/>
                        <a14:foregroundMark x1="33750" y1="74063" x2="33750" y2="74063"/>
                        <a14:foregroundMark x1="33594" y1="74063" x2="33594" y2="74063"/>
                        <a14:foregroundMark x1="32656" y1="76406" x2="32656" y2="76406"/>
                        <a14:foregroundMark x1="31875" y1="78281" x2="31875" y2="78281"/>
                        <a14:foregroundMark x1="31406" y1="79219" x2="31406" y2="79219"/>
                        <a14:foregroundMark x1="31406" y1="79688" x2="31406" y2="79688"/>
                        <a14:foregroundMark x1="41094" y1="75938" x2="41094" y2="75938"/>
                        <a14:foregroundMark x1="41250" y1="75938" x2="41250" y2="75938"/>
                        <a14:foregroundMark x1="41250" y1="75938" x2="41250" y2="75938"/>
                        <a14:foregroundMark x1="42813" y1="73594" x2="42813" y2="73594"/>
                        <a14:foregroundMark x1="42969" y1="72969" x2="42969" y2="72969"/>
                        <a14:foregroundMark x1="43438" y1="72031" x2="43438" y2="72031"/>
                        <a14:foregroundMark x1="44219" y1="71094" x2="44219" y2="71094"/>
                        <a14:foregroundMark x1="47344" y1="70156" x2="47344" y2="70156"/>
                        <a14:foregroundMark x1="49063" y1="69688" x2="49063" y2="69688"/>
                      </a14:backgroundRemoval>
                    </a14:imgEffect>
                  </a14:imgLayer>
                </a14:imgProps>
              </a:ext>
              <a:ext uri="{28A0092B-C50C-407E-A947-70E740481C1C}">
                <a14:useLocalDpi xmlns:a14="http://schemas.microsoft.com/office/drawing/2010/main" val="0"/>
              </a:ext>
            </a:extLst>
          </a:blip>
          <a:stretch>
            <a:fillRect/>
          </a:stretch>
        </p:blipFill>
        <p:spPr>
          <a:xfrm>
            <a:off x="0" y="3853543"/>
            <a:ext cx="12192000" cy="3004457"/>
          </a:xfrm>
          <a:prstGeom prst="rect">
            <a:avLst/>
          </a:prstGeom>
        </p:spPr>
      </p:pic>
      <p:pic>
        <p:nvPicPr>
          <p:cNvPr id="3" name="图片 16">
            <a:extLst>
              <a:ext uri="{FF2B5EF4-FFF2-40B4-BE49-F238E27FC236}">
                <a16:creationId xmlns:a16="http://schemas.microsoft.com/office/drawing/2014/main" id="{3F663E3B-22D8-434C-803B-8E5FD2588FFD}"/>
              </a:ext>
            </a:extLst>
          </p:cNvPr>
          <p:cNvPicPr>
            <a:picLocks noChangeAspect="1"/>
          </p:cNvPicPr>
          <p:nvPr/>
        </p:nvPicPr>
        <p:blipFill>
          <a:blip r:embed="rId5"/>
          <a:stretch>
            <a:fillRect/>
          </a:stretch>
        </p:blipFill>
        <p:spPr>
          <a:xfrm>
            <a:off x="474372" y="41980"/>
            <a:ext cx="676715" cy="707197"/>
          </a:xfrm>
          <a:prstGeom prst="rect">
            <a:avLst/>
          </a:prstGeom>
        </p:spPr>
      </p:pic>
      <p:pic>
        <p:nvPicPr>
          <p:cNvPr id="4" name="图片 16">
            <a:extLst>
              <a:ext uri="{FF2B5EF4-FFF2-40B4-BE49-F238E27FC236}">
                <a16:creationId xmlns:a16="http://schemas.microsoft.com/office/drawing/2014/main" id="{3F663E3B-22D8-434C-803B-8E5FD2588FFD}"/>
              </a:ext>
            </a:extLst>
          </p:cNvPr>
          <p:cNvPicPr>
            <a:picLocks noChangeAspect="1"/>
          </p:cNvPicPr>
          <p:nvPr/>
        </p:nvPicPr>
        <p:blipFill>
          <a:blip r:embed="rId5"/>
          <a:stretch>
            <a:fillRect/>
          </a:stretch>
        </p:blipFill>
        <p:spPr>
          <a:xfrm>
            <a:off x="1151087" y="440848"/>
            <a:ext cx="676715" cy="707197"/>
          </a:xfrm>
          <a:prstGeom prst="rect">
            <a:avLst/>
          </a:prstGeom>
        </p:spPr>
      </p:pic>
      <p:pic>
        <p:nvPicPr>
          <p:cNvPr id="5" name="图片 16">
            <a:extLst>
              <a:ext uri="{FF2B5EF4-FFF2-40B4-BE49-F238E27FC236}">
                <a16:creationId xmlns:a16="http://schemas.microsoft.com/office/drawing/2014/main" id="{3F663E3B-22D8-434C-803B-8E5FD2588FFD}"/>
              </a:ext>
            </a:extLst>
          </p:cNvPr>
          <p:cNvPicPr>
            <a:picLocks noChangeAspect="1"/>
          </p:cNvPicPr>
          <p:nvPr/>
        </p:nvPicPr>
        <p:blipFill>
          <a:blip r:embed="rId5"/>
          <a:stretch>
            <a:fillRect/>
          </a:stretch>
        </p:blipFill>
        <p:spPr>
          <a:xfrm>
            <a:off x="0" y="839716"/>
            <a:ext cx="676715" cy="707197"/>
          </a:xfrm>
          <a:prstGeom prst="rect">
            <a:avLst/>
          </a:prstGeom>
        </p:spPr>
      </p:pic>
      <p:pic>
        <p:nvPicPr>
          <p:cNvPr id="7" name="图片 10">
            <a:extLst>
              <a:ext uri="{FF2B5EF4-FFF2-40B4-BE49-F238E27FC236}">
                <a16:creationId xmlns:a16="http://schemas.microsoft.com/office/drawing/2014/main" id="{708A4099-8D3A-4B42-B64B-A40D7B178608}"/>
              </a:ext>
            </a:extLst>
          </p:cNvPr>
          <p:cNvPicPr>
            <a:picLocks noChangeAspect="1"/>
          </p:cNvPicPr>
          <p:nvPr/>
        </p:nvPicPr>
        <p:blipFill rotWithShape="1">
          <a:blip r:embed="rId6">
            <a:extLst>
              <a:ext uri="{28A0092B-C50C-407E-A947-70E740481C1C}">
                <a14:useLocalDpi xmlns:a14="http://schemas.microsoft.com/office/drawing/2010/main" val="0"/>
              </a:ext>
            </a:extLst>
          </a:blip>
          <a:srcRect l="24844" t="17454" r="27031" b="14722"/>
          <a:stretch/>
        </p:blipFill>
        <p:spPr>
          <a:xfrm>
            <a:off x="743539" y="-331924"/>
            <a:ext cx="5248867" cy="4161035"/>
          </a:xfrm>
          <a:prstGeom prst="rect">
            <a:avLst/>
          </a:prstGeom>
        </p:spPr>
      </p:pic>
      <p:sp>
        <p:nvSpPr>
          <p:cNvPr id="8" name="文本框 1">
            <a:extLst>
              <a:ext uri="{FF2B5EF4-FFF2-40B4-BE49-F238E27FC236}">
                <a16:creationId xmlns:a16="http://schemas.microsoft.com/office/drawing/2014/main" id="{32ED7192-5269-4B34-B19E-B772C0E3DBFA}"/>
              </a:ext>
            </a:extLst>
          </p:cNvPr>
          <p:cNvSpPr txBox="1"/>
          <p:nvPr/>
        </p:nvSpPr>
        <p:spPr>
          <a:xfrm>
            <a:off x="1427081" y="669908"/>
            <a:ext cx="3690519" cy="1815882"/>
          </a:xfrm>
          <a:prstGeom prst="rect">
            <a:avLst/>
          </a:prstGeom>
          <a:noFill/>
        </p:spPr>
        <p:txBody>
          <a:bodyPr wrap="square" rtlCol="0">
            <a:spAutoFit/>
            <a:scene3d>
              <a:camera prst="orthographicFront"/>
              <a:lightRig rig="threePt" dir="t"/>
            </a:scene3d>
            <a:sp3d contourW="12700"/>
          </a:bodyPr>
          <a:lstStyle/>
          <a:p>
            <a:pPr lvl="0" algn="ctr">
              <a:defRPr/>
            </a:pPr>
            <a:r>
              <a:rPr lang="vi-VN" altLang="en-US" sz="28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Rất gan góc, hiên ngang, không run sợ, có lòng căm thù giặc sâu sắc.</a:t>
            </a:r>
          </a:p>
        </p:txBody>
      </p:sp>
      <p:pic>
        <p:nvPicPr>
          <p:cNvPr id="15" name="图片 10">
            <a:extLst>
              <a:ext uri="{FF2B5EF4-FFF2-40B4-BE49-F238E27FC236}">
                <a16:creationId xmlns:a16="http://schemas.microsoft.com/office/drawing/2014/main" id="{708A4099-8D3A-4B42-B64B-A40D7B178608}"/>
              </a:ext>
            </a:extLst>
          </p:cNvPr>
          <p:cNvPicPr>
            <a:picLocks noChangeAspect="1"/>
          </p:cNvPicPr>
          <p:nvPr/>
        </p:nvPicPr>
        <p:blipFill rotWithShape="1">
          <a:blip r:embed="rId6">
            <a:extLst>
              <a:ext uri="{28A0092B-C50C-407E-A947-70E740481C1C}">
                <a14:useLocalDpi xmlns:a14="http://schemas.microsoft.com/office/drawing/2010/main" val="0"/>
              </a:ext>
            </a:extLst>
          </a:blip>
          <a:srcRect l="24844" t="17454" r="27031" b="14722"/>
          <a:stretch/>
        </p:blipFill>
        <p:spPr>
          <a:xfrm>
            <a:off x="7576036" y="-134121"/>
            <a:ext cx="4804752" cy="4144371"/>
          </a:xfrm>
          <a:prstGeom prst="rect">
            <a:avLst/>
          </a:prstGeom>
        </p:spPr>
      </p:pic>
      <p:sp>
        <p:nvSpPr>
          <p:cNvPr id="16" name="文本框 1">
            <a:extLst>
              <a:ext uri="{FF2B5EF4-FFF2-40B4-BE49-F238E27FC236}">
                <a16:creationId xmlns:a16="http://schemas.microsoft.com/office/drawing/2014/main" id="{32ED7192-5269-4B34-B19E-B772C0E3DBFA}"/>
              </a:ext>
            </a:extLst>
          </p:cNvPr>
          <p:cNvSpPr txBox="1"/>
          <p:nvPr/>
        </p:nvSpPr>
        <p:spPr>
          <a:xfrm>
            <a:off x="8199779" y="1025721"/>
            <a:ext cx="3690519" cy="1384995"/>
          </a:xfrm>
          <a:prstGeom prst="rect">
            <a:avLst/>
          </a:prstGeom>
          <a:noFill/>
        </p:spPr>
        <p:txBody>
          <a:bodyPr wrap="square" rtlCol="0">
            <a:spAutoFit/>
            <a:scene3d>
              <a:camera prst="orthographicFront"/>
              <a:lightRig rig="threePt" dir="t"/>
            </a:scene3d>
            <a:sp3d contourW="12700"/>
          </a:bodyPr>
          <a:lstStyle/>
          <a:p>
            <a:pPr lvl="0" algn="ctr">
              <a:defRPr/>
            </a:pPr>
            <a:r>
              <a:rPr lang="vi-VN" altLang="en-US" sz="28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Rất mực thương chồng thương con, đảm đang, tháo vát.</a:t>
            </a:r>
          </a:p>
        </p:txBody>
      </p:sp>
      <p:pic>
        <p:nvPicPr>
          <p:cNvPr id="13" name="图片 10">
            <a:extLst>
              <a:ext uri="{FF2B5EF4-FFF2-40B4-BE49-F238E27FC236}">
                <a16:creationId xmlns:a16="http://schemas.microsoft.com/office/drawing/2014/main" id="{708A4099-8D3A-4B42-B64B-A40D7B178608}"/>
              </a:ext>
            </a:extLst>
          </p:cNvPr>
          <p:cNvPicPr>
            <a:picLocks noChangeAspect="1"/>
          </p:cNvPicPr>
          <p:nvPr/>
        </p:nvPicPr>
        <p:blipFill rotWithShape="1">
          <a:blip r:embed="rId6">
            <a:extLst>
              <a:ext uri="{28A0092B-C50C-407E-A947-70E740481C1C}">
                <a14:useLocalDpi xmlns:a14="http://schemas.microsoft.com/office/drawing/2010/main" val="0"/>
              </a:ext>
            </a:extLst>
          </a:blip>
          <a:srcRect l="24844" t="17454" r="27031" b="14722"/>
          <a:stretch/>
        </p:blipFill>
        <p:spPr>
          <a:xfrm>
            <a:off x="1407115" y="3082349"/>
            <a:ext cx="5477011" cy="4161035"/>
          </a:xfrm>
          <a:prstGeom prst="rect">
            <a:avLst/>
          </a:prstGeom>
        </p:spPr>
      </p:pic>
      <p:sp>
        <p:nvSpPr>
          <p:cNvPr id="14" name="文本框 1">
            <a:extLst>
              <a:ext uri="{FF2B5EF4-FFF2-40B4-BE49-F238E27FC236}">
                <a16:creationId xmlns:a16="http://schemas.microsoft.com/office/drawing/2014/main" id="{32ED7192-5269-4B34-B19E-B772C0E3DBFA}"/>
              </a:ext>
            </a:extLst>
          </p:cNvPr>
          <p:cNvSpPr txBox="1"/>
          <p:nvPr/>
        </p:nvSpPr>
        <p:spPr>
          <a:xfrm>
            <a:off x="2404375" y="4371999"/>
            <a:ext cx="3594636" cy="1384995"/>
          </a:xfrm>
          <a:prstGeom prst="rect">
            <a:avLst/>
          </a:prstGeom>
          <a:noFill/>
        </p:spPr>
        <p:txBody>
          <a:bodyPr wrap="square" rtlCol="0">
            <a:spAutoFit/>
            <a:scene3d>
              <a:camera prst="orthographicFront"/>
              <a:lightRig rig="threePt" dir="t"/>
            </a:scene3d>
            <a:sp3d contourW="12700"/>
          </a:bodyPr>
          <a:lstStyle/>
          <a:p>
            <a:pPr lvl="0" algn="ctr">
              <a:defRPr/>
            </a:pPr>
            <a:r>
              <a:rPr lang="vi-VN" altLang="en-US" sz="28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Ngã xuống trong một cuộc đấu tranh nhưng linh hồn luôn sống mãi.</a:t>
            </a:r>
          </a:p>
        </p:txBody>
      </p:sp>
      <p:pic>
        <p:nvPicPr>
          <p:cNvPr id="10" name="Picture 9"/>
          <p:cNvPicPr>
            <a:picLocks noChangeAspect="1"/>
          </p:cNvPicPr>
          <p:nvPr/>
        </p:nvPicPr>
        <p:blipFill>
          <a:blip r:embed="rId7"/>
          <a:stretch>
            <a:fillRect/>
          </a:stretch>
        </p:blipFill>
        <p:spPr>
          <a:xfrm>
            <a:off x="9588782" y="5670395"/>
            <a:ext cx="2603218" cy="1213209"/>
          </a:xfrm>
          <a:prstGeom prst="rect">
            <a:avLst/>
          </a:prstGeom>
        </p:spPr>
      </p:pic>
      <p:pic>
        <p:nvPicPr>
          <p:cNvPr id="18" name="Picture 17"/>
          <p:cNvPicPr>
            <a:picLocks noChangeAspect="1"/>
          </p:cNvPicPr>
          <p:nvPr/>
        </p:nvPicPr>
        <p:blipFill>
          <a:blip r:embed="rId8">
            <a:extLst>
              <a:ext uri="{BEBA8EAE-BF5A-486C-A8C5-ECC9F3942E4B}">
                <a14:imgProps xmlns:a14="http://schemas.microsoft.com/office/drawing/2010/main">
                  <a14:imgLayer r:embed="rId9">
                    <a14:imgEffect>
                      <a14:backgroundRemoval t="0" b="100000" l="16452" r="83262">
                        <a14:foregroundMark x1="47783" y1="26148" x2="47783" y2="26148"/>
                        <a14:foregroundMark x1="43348" y1="18563" x2="43348" y2="18563"/>
                        <a14:foregroundMark x1="43348" y1="18563" x2="43348" y2="18563"/>
                        <a14:foregroundMark x1="40057" y1="13573" x2="40057" y2="13573"/>
                        <a14:foregroundMark x1="39771" y1="12774" x2="39771" y2="12774"/>
                        <a14:foregroundMark x1="39771" y1="12774" x2="39771" y2="12774"/>
                        <a14:foregroundMark x1="40057" y1="10978" x2="40057" y2="10978"/>
                        <a14:foregroundMark x1="42060" y1="9780" x2="42060" y2="9780"/>
                        <a14:foregroundMark x1="42060" y1="9780" x2="42060" y2="9780"/>
                        <a14:foregroundMark x1="44206" y1="8184" x2="44206" y2="8184"/>
                        <a14:foregroundMark x1="45064" y1="6786" x2="45064" y2="6786"/>
                        <a14:foregroundMark x1="45064" y1="6387" x2="45064" y2="6387"/>
                        <a14:foregroundMark x1="50787" y1="2196" x2="50787" y2="2196"/>
                        <a14:foregroundMark x1="50787" y1="2196" x2="50787" y2="2196"/>
                        <a14:foregroundMark x1="50787" y1="3194" x2="50787" y2="3194"/>
                        <a14:foregroundMark x1="50787" y1="3992" x2="50787" y2="3992"/>
                        <a14:foregroundMark x1="49928" y1="10180" x2="49928" y2="10180"/>
                        <a14:foregroundMark x1="49070" y1="10180" x2="46638" y2="8184"/>
                        <a14:foregroundMark x1="46352" y1="7784" x2="46352" y2="7784"/>
                        <a14:foregroundMark x1="46066" y1="6786" x2="46066" y2="6786"/>
                        <a14:foregroundMark x1="46066" y1="6786" x2="46066" y2="6786"/>
                        <a14:foregroundMark x1="46066" y1="5190" x2="46066" y2="5190"/>
                        <a14:foregroundMark x1="46066" y1="3992" x2="46066" y2="3992"/>
                        <a14:foregroundMark x1="46066" y1="3194" x2="46066" y2="3194"/>
                        <a14:foregroundMark x1="46066" y1="3194" x2="46066" y2="3194"/>
                        <a14:foregroundMark x1="46066" y1="3194" x2="46066" y2="3194"/>
                        <a14:foregroundMark x1="36767" y1="2595" x2="36767" y2="2595"/>
                        <a14:foregroundMark x1="41488" y1="7385" x2="41488" y2="7385"/>
                        <a14:foregroundMark x1="41488" y1="7385" x2="41488" y2="7385"/>
                        <a14:foregroundMark x1="41202" y1="5988" x2="41202" y2="5988"/>
                        <a14:foregroundMark x1="44778" y1="2196" x2="44778" y2="2196"/>
                        <a14:foregroundMark x1="44778" y1="2196" x2="44778" y2="2196"/>
                        <a14:foregroundMark x1="44778" y1="2196" x2="44778" y2="2196"/>
                        <a14:foregroundMark x1="45780" y1="1796" x2="48498" y2="1796"/>
                        <a14:foregroundMark x1="49642" y1="1796" x2="49642" y2="1796"/>
                        <a14:foregroundMark x1="49642" y1="1796" x2="49642" y2="1796"/>
                        <a14:foregroundMark x1="49642" y1="1796" x2="50501" y2="5190"/>
                        <a14:foregroundMark x1="45780" y1="3194" x2="45780" y2="3194"/>
                        <a14:foregroundMark x1="52074" y1="29541" x2="53219" y2="30739"/>
                        <a14:foregroundMark x1="53219" y1="30739" x2="53219" y2="30739"/>
                        <a14:foregroundMark x1="53219" y1="30739" x2="54793" y2="37924"/>
                        <a14:foregroundMark x1="54793" y1="37924" x2="54793" y2="37924"/>
                        <a14:foregroundMark x1="53219" y1="34531" x2="51502" y2="31537"/>
                        <a14:foregroundMark x1="50787" y1="30739" x2="57368" y2="49701"/>
                        <a14:foregroundMark x1="56509" y1="50100" x2="56509" y2="50100"/>
                        <a14:foregroundMark x1="56509" y1="50100" x2="57368" y2="61677"/>
                        <a14:foregroundMark x1="57368" y1="61677" x2="57368" y2="61677"/>
                        <a14:foregroundMark x1="57368" y1="61677" x2="58655" y2="73054"/>
                        <a14:foregroundMark x1="57797" y1="72655" x2="57797" y2="72655"/>
                        <a14:foregroundMark x1="57797" y1="72655" x2="58083" y2="74850"/>
                        <a14:foregroundMark x1="56223" y1="79441" x2="56223" y2="79441"/>
                        <a14:foregroundMark x1="55079" y1="79441" x2="53219" y2="81437"/>
                        <a14:foregroundMark x1="47496" y1="82834" x2="47496" y2="82834"/>
                        <a14:foregroundMark x1="47210" y1="81437" x2="47496" y2="81038"/>
                        <a14:foregroundMark x1="64378" y1="79042" x2="64378" y2="79042"/>
                      </a14:backgroundRemoval>
                    </a14:imgEffect>
                  </a14:imgLayer>
                </a14:imgProps>
              </a:ext>
            </a:extLst>
          </a:blip>
          <a:stretch>
            <a:fillRect/>
          </a:stretch>
        </p:blipFill>
        <p:spPr>
          <a:xfrm>
            <a:off x="4855255" y="1845827"/>
            <a:ext cx="6871971" cy="4925405"/>
          </a:xfrm>
          <a:prstGeom prst="rect">
            <a:avLst/>
          </a:prstGeom>
        </p:spPr>
      </p:pic>
      <p:pic>
        <p:nvPicPr>
          <p:cNvPr id="19" name="图片 10">
            <a:extLst>
              <a:ext uri="{FF2B5EF4-FFF2-40B4-BE49-F238E27FC236}">
                <a16:creationId xmlns:a16="http://schemas.microsoft.com/office/drawing/2014/main" id="{708A4099-8D3A-4B42-B64B-A40D7B178608}"/>
              </a:ext>
            </a:extLst>
          </p:cNvPr>
          <p:cNvPicPr>
            <a:picLocks noChangeAspect="1"/>
          </p:cNvPicPr>
          <p:nvPr/>
        </p:nvPicPr>
        <p:blipFill rotWithShape="1">
          <a:blip r:embed="rId6">
            <a:extLst>
              <a:ext uri="{28A0092B-C50C-407E-A947-70E740481C1C}">
                <a14:useLocalDpi xmlns:a14="http://schemas.microsoft.com/office/drawing/2010/main" val="0"/>
              </a:ext>
            </a:extLst>
          </a:blip>
          <a:srcRect l="24844" t="17454" r="27031" b="14722"/>
          <a:stretch/>
        </p:blipFill>
        <p:spPr>
          <a:xfrm>
            <a:off x="703753" y="-333060"/>
            <a:ext cx="5248867" cy="4161035"/>
          </a:xfrm>
          <a:prstGeom prst="rect">
            <a:avLst/>
          </a:prstGeom>
        </p:spPr>
      </p:pic>
      <p:sp>
        <p:nvSpPr>
          <p:cNvPr id="20" name="文本框 1">
            <a:extLst>
              <a:ext uri="{FF2B5EF4-FFF2-40B4-BE49-F238E27FC236}">
                <a16:creationId xmlns:a16="http://schemas.microsoft.com/office/drawing/2014/main" id="{32ED7192-5269-4B34-B19E-B772C0E3DBFA}"/>
              </a:ext>
            </a:extLst>
          </p:cNvPr>
          <p:cNvSpPr txBox="1"/>
          <p:nvPr/>
        </p:nvSpPr>
        <p:spPr>
          <a:xfrm>
            <a:off x="1387295" y="668772"/>
            <a:ext cx="3690519" cy="1815882"/>
          </a:xfrm>
          <a:prstGeom prst="rect">
            <a:avLst/>
          </a:prstGeom>
          <a:noFill/>
        </p:spPr>
        <p:txBody>
          <a:bodyPr wrap="square" rtlCol="0">
            <a:spAutoFit/>
            <a:scene3d>
              <a:camera prst="orthographicFront"/>
              <a:lightRig rig="threePt" dir="t"/>
            </a:scene3d>
            <a:sp3d contourW="12700"/>
          </a:bodyPr>
          <a:lstStyle/>
          <a:p>
            <a:pPr lvl="0" algn="ctr">
              <a:defRPr/>
            </a:pPr>
            <a:r>
              <a:rPr lang="vi-VN" altLang="en-US" sz="28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Rất gan góc, hiên ngang, không run sợ, có lòng căm thù giặc sâu sắc.</a:t>
            </a:r>
          </a:p>
        </p:txBody>
      </p:sp>
    </p:spTree>
    <p:extLst>
      <p:ext uri="{BB962C8B-B14F-4D97-AF65-F5344CB8AC3E}">
        <p14:creationId xmlns:p14="http://schemas.microsoft.com/office/powerpoint/2010/main" val="215741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par>
                                <p:cTn id="31" presetID="16" presetClass="entr" presetSubtype="21"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4"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10000" b="99063" l="0" r="100000">
                        <a14:foregroundMark x1="43281" y1="97188" x2="43281" y2="97188"/>
                        <a14:foregroundMark x1="36719" y1="72969" x2="36719" y2="72969"/>
                        <a14:foregroundMark x1="38281" y1="68750" x2="38281" y2="68750"/>
                        <a14:foregroundMark x1="38281" y1="68750" x2="38281" y2="68750"/>
                        <a14:foregroundMark x1="35938" y1="70625" x2="35938" y2="70625"/>
                        <a14:foregroundMark x1="34688" y1="72500" x2="34688" y2="72500"/>
                        <a14:foregroundMark x1="34688" y1="72500" x2="34688" y2="72500"/>
                        <a14:foregroundMark x1="33750" y1="74063" x2="33750" y2="74063"/>
                        <a14:foregroundMark x1="33594" y1="74063" x2="33594" y2="74063"/>
                        <a14:foregroundMark x1="32656" y1="76406" x2="32656" y2="76406"/>
                        <a14:foregroundMark x1="31875" y1="78281" x2="31875" y2="78281"/>
                        <a14:foregroundMark x1="31406" y1="79219" x2="31406" y2="79219"/>
                        <a14:foregroundMark x1="31406" y1="79688" x2="31406" y2="79688"/>
                        <a14:foregroundMark x1="41094" y1="75938" x2="41094" y2="75938"/>
                        <a14:foregroundMark x1="41250" y1="75938" x2="41250" y2="75938"/>
                        <a14:foregroundMark x1="41250" y1="75938" x2="41250" y2="75938"/>
                        <a14:foregroundMark x1="42813" y1="73594" x2="42813" y2="73594"/>
                        <a14:foregroundMark x1="42969" y1="72969" x2="42969" y2="72969"/>
                        <a14:foregroundMark x1="43438" y1="72031" x2="43438" y2="72031"/>
                        <a14:foregroundMark x1="44219" y1="71094" x2="44219" y2="71094"/>
                        <a14:foregroundMark x1="47344" y1="70156" x2="47344" y2="70156"/>
                        <a14:foregroundMark x1="49063" y1="69688" x2="49063" y2="69688"/>
                      </a14:backgroundRemoval>
                    </a14:imgEffect>
                  </a14:imgLayer>
                </a14:imgProps>
              </a:ext>
              <a:ext uri="{28A0092B-C50C-407E-A947-70E740481C1C}">
                <a14:useLocalDpi xmlns:a14="http://schemas.microsoft.com/office/drawing/2010/main" val="0"/>
              </a:ext>
            </a:extLst>
          </a:blip>
          <a:stretch>
            <a:fillRect/>
          </a:stretch>
        </p:blipFill>
        <p:spPr>
          <a:xfrm>
            <a:off x="0" y="3853543"/>
            <a:ext cx="12192000" cy="3004457"/>
          </a:xfrm>
          <a:prstGeom prst="rect">
            <a:avLst/>
          </a:prstGeom>
        </p:spPr>
      </p:pic>
      <p:pic>
        <p:nvPicPr>
          <p:cNvPr id="3" name="图片 16">
            <a:extLst>
              <a:ext uri="{FF2B5EF4-FFF2-40B4-BE49-F238E27FC236}">
                <a16:creationId xmlns:a16="http://schemas.microsoft.com/office/drawing/2014/main" id="{3F663E3B-22D8-434C-803B-8E5FD2588FFD}"/>
              </a:ext>
            </a:extLst>
          </p:cNvPr>
          <p:cNvPicPr>
            <a:picLocks noChangeAspect="1"/>
          </p:cNvPicPr>
          <p:nvPr/>
        </p:nvPicPr>
        <p:blipFill>
          <a:blip r:embed="rId5"/>
          <a:stretch>
            <a:fillRect/>
          </a:stretch>
        </p:blipFill>
        <p:spPr>
          <a:xfrm>
            <a:off x="474372" y="41980"/>
            <a:ext cx="676715" cy="707197"/>
          </a:xfrm>
          <a:prstGeom prst="rect">
            <a:avLst/>
          </a:prstGeom>
        </p:spPr>
      </p:pic>
      <p:pic>
        <p:nvPicPr>
          <p:cNvPr id="4" name="图片 16">
            <a:extLst>
              <a:ext uri="{FF2B5EF4-FFF2-40B4-BE49-F238E27FC236}">
                <a16:creationId xmlns:a16="http://schemas.microsoft.com/office/drawing/2014/main" id="{3F663E3B-22D8-434C-803B-8E5FD2588FFD}"/>
              </a:ext>
            </a:extLst>
          </p:cNvPr>
          <p:cNvPicPr>
            <a:picLocks noChangeAspect="1"/>
          </p:cNvPicPr>
          <p:nvPr/>
        </p:nvPicPr>
        <p:blipFill>
          <a:blip r:embed="rId5"/>
          <a:stretch>
            <a:fillRect/>
          </a:stretch>
        </p:blipFill>
        <p:spPr>
          <a:xfrm>
            <a:off x="1151087" y="440848"/>
            <a:ext cx="676715" cy="707197"/>
          </a:xfrm>
          <a:prstGeom prst="rect">
            <a:avLst/>
          </a:prstGeom>
        </p:spPr>
      </p:pic>
      <p:pic>
        <p:nvPicPr>
          <p:cNvPr id="5" name="图片 16">
            <a:extLst>
              <a:ext uri="{FF2B5EF4-FFF2-40B4-BE49-F238E27FC236}">
                <a16:creationId xmlns:a16="http://schemas.microsoft.com/office/drawing/2014/main" id="{3F663E3B-22D8-434C-803B-8E5FD2588FFD}"/>
              </a:ext>
            </a:extLst>
          </p:cNvPr>
          <p:cNvPicPr>
            <a:picLocks noChangeAspect="1"/>
          </p:cNvPicPr>
          <p:nvPr/>
        </p:nvPicPr>
        <p:blipFill>
          <a:blip r:embed="rId5"/>
          <a:stretch>
            <a:fillRect/>
          </a:stretch>
        </p:blipFill>
        <p:spPr>
          <a:xfrm>
            <a:off x="0" y="839716"/>
            <a:ext cx="676715" cy="707197"/>
          </a:xfrm>
          <a:prstGeom prst="rect">
            <a:avLst/>
          </a:prstGeom>
        </p:spPr>
      </p:pic>
      <p:pic>
        <p:nvPicPr>
          <p:cNvPr id="7" name="图片 10">
            <a:extLst>
              <a:ext uri="{FF2B5EF4-FFF2-40B4-BE49-F238E27FC236}">
                <a16:creationId xmlns:a16="http://schemas.microsoft.com/office/drawing/2014/main" id="{708A4099-8D3A-4B42-B64B-A40D7B178608}"/>
              </a:ext>
            </a:extLst>
          </p:cNvPr>
          <p:cNvPicPr>
            <a:picLocks noChangeAspect="1"/>
          </p:cNvPicPr>
          <p:nvPr/>
        </p:nvPicPr>
        <p:blipFill rotWithShape="1">
          <a:blip r:embed="rId6">
            <a:extLst>
              <a:ext uri="{28A0092B-C50C-407E-A947-70E740481C1C}">
                <a14:useLocalDpi xmlns:a14="http://schemas.microsoft.com/office/drawing/2010/main" val="0"/>
              </a:ext>
            </a:extLst>
          </a:blip>
          <a:srcRect l="24844" t="17454" r="27031" b="14722"/>
          <a:stretch/>
        </p:blipFill>
        <p:spPr>
          <a:xfrm>
            <a:off x="743539" y="-331924"/>
            <a:ext cx="7833764" cy="6210210"/>
          </a:xfrm>
          <a:prstGeom prst="rect">
            <a:avLst/>
          </a:prstGeom>
        </p:spPr>
      </p:pic>
      <p:sp>
        <p:nvSpPr>
          <p:cNvPr id="8" name="文本框 1">
            <a:extLst>
              <a:ext uri="{FF2B5EF4-FFF2-40B4-BE49-F238E27FC236}">
                <a16:creationId xmlns:a16="http://schemas.microsoft.com/office/drawing/2014/main" id="{32ED7192-5269-4B34-B19E-B772C0E3DBFA}"/>
              </a:ext>
            </a:extLst>
          </p:cNvPr>
          <p:cNvSpPr txBox="1"/>
          <p:nvPr/>
        </p:nvSpPr>
        <p:spPr>
          <a:xfrm>
            <a:off x="2545221" y="1193314"/>
            <a:ext cx="3690519" cy="2308324"/>
          </a:xfrm>
          <a:prstGeom prst="rect">
            <a:avLst/>
          </a:prstGeom>
          <a:noFill/>
        </p:spPr>
        <p:txBody>
          <a:bodyPr wrap="square" rtlCol="0">
            <a:spAutoFit/>
            <a:scene3d>
              <a:camera prst="orthographicFront"/>
              <a:lightRig rig="threePt" dir="t"/>
            </a:scene3d>
            <a:sp3d contourW="12700"/>
          </a:bodyPr>
          <a:lstStyle/>
          <a:p>
            <a:pPr lvl="0" algn="ctr">
              <a:defRPr/>
            </a:pPr>
            <a:r>
              <a:rPr lang="vi-VN" altLang="en-US" sz="36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Rất gan góc, hiên ngang, không run sợ, có lòng căm thù giặc sâu sắc.</a:t>
            </a:r>
          </a:p>
        </p:txBody>
      </p:sp>
      <p:pic>
        <p:nvPicPr>
          <p:cNvPr id="10" name="Picture 9"/>
          <p:cNvPicPr>
            <a:picLocks noChangeAspect="1"/>
          </p:cNvPicPr>
          <p:nvPr/>
        </p:nvPicPr>
        <p:blipFill>
          <a:blip r:embed="rId7"/>
          <a:stretch>
            <a:fillRect/>
          </a:stretch>
        </p:blipFill>
        <p:spPr>
          <a:xfrm>
            <a:off x="9588782" y="5670395"/>
            <a:ext cx="2603218" cy="1213209"/>
          </a:xfrm>
          <a:prstGeom prst="rect">
            <a:avLst/>
          </a:prstGeom>
        </p:spPr>
      </p:pic>
      <p:pic>
        <p:nvPicPr>
          <p:cNvPr id="18" name="Picture 17"/>
          <p:cNvPicPr>
            <a:picLocks noChangeAspect="1"/>
          </p:cNvPicPr>
          <p:nvPr/>
        </p:nvPicPr>
        <p:blipFill>
          <a:blip r:embed="rId8">
            <a:extLst>
              <a:ext uri="{BEBA8EAE-BF5A-486C-A8C5-ECC9F3942E4B}">
                <a14:imgProps xmlns:a14="http://schemas.microsoft.com/office/drawing/2010/main">
                  <a14:imgLayer r:embed="rId9">
                    <a14:imgEffect>
                      <a14:backgroundRemoval t="0" b="100000" l="16452" r="83262">
                        <a14:foregroundMark x1="47783" y1="26148" x2="47783" y2="26148"/>
                        <a14:foregroundMark x1="43348" y1="18563" x2="43348" y2="18563"/>
                        <a14:foregroundMark x1="43348" y1="18563" x2="43348" y2="18563"/>
                        <a14:foregroundMark x1="40057" y1="13573" x2="40057" y2="13573"/>
                        <a14:foregroundMark x1="39771" y1="12774" x2="39771" y2="12774"/>
                        <a14:foregroundMark x1="39771" y1="12774" x2="39771" y2="12774"/>
                        <a14:foregroundMark x1="40057" y1="10978" x2="40057" y2="10978"/>
                        <a14:foregroundMark x1="42060" y1="9780" x2="42060" y2="9780"/>
                        <a14:foregroundMark x1="42060" y1="9780" x2="42060" y2="9780"/>
                        <a14:foregroundMark x1="44206" y1="8184" x2="44206" y2="8184"/>
                        <a14:foregroundMark x1="45064" y1="6786" x2="45064" y2="6786"/>
                        <a14:foregroundMark x1="45064" y1="6387" x2="45064" y2="6387"/>
                        <a14:foregroundMark x1="50787" y1="2196" x2="50787" y2="2196"/>
                        <a14:foregroundMark x1="50787" y1="2196" x2="50787" y2="2196"/>
                        <a14:foregroundMark x1="50787" y1="3194" x2="50787" y2="3194"/>
                        <a14:foregroundMark x1="50787" y1="3992" x2="50787" y2="3992"/>
                        <a14:foregroundMark x1="49928" y1="10180" x2="49928" y2="10180"/>
                        <a14:foregroundMark x1="49070" y1="10180" x2="46638" y2="8184"/>
                        <a14:foregroundMark x1="46352" y1="7784" x2="46352" y2="7784"/>
                        <a14:foregroundMark x1="46066" y1="6786" x2="46066" y2="6786"/>
                        <a14:foregroundMark x1="46066" y1="6786" x2="46066" y2="6786"/>
                        <a14:foregroundMark x1="46066" y1="5190" x2="46066" y2="5190"/>
                        <a14:foregroundMark x1="46066" y1="3992" x2="46066" y2="3992"/>
                        <a14:foregroundMark x1="46066" y1="3194" x2="46066" y2="3194"/>
                        <a14:foregroundMark x1="46066" y1="3194" x2="46066" y2="3194"/>
                        <a14:foregroundMark x1="46066" y1="3194" x2="46066" y2="3194"/>
                        <a14:foregroundMark x1="36767" y1="2595" x2="36767" y2="2595"/>
                        <a14:foregroundMark x1="41488" y1="7385" x2="41488" y2="7385"/>
                        <a14:foregroundMark x1="41488" y1="7385" x2="41488" y2="7385"/>
                        <a14:foregroundMark x1="41202" y1="5988" x2="41202" y2="5988"/>
                        <a14:foregroundMark x1="44778" y1="2196" x2="44778" y2="2196"/>
                        <a14:foregroundMark x1="44778" y1="2196" x2="44778" y2="2196"/>
                        <a14:foregroundMark x1="44778" y1="2196" x2="44778" y2="2196"/>
                        <a14:foregroundMark x1="45780" y1="1796" x2="48498" y2="1796"/>
                        <a14:foregroundMark x1="49642" y1="1796" x2="49642" y2="1796"/>
                        <a14:foregroundMark x1="49642" y1="1796" x2="49642" y2="1796"/>
                        <a14:foregroundMark x1="49642" y1="1796" x2="50501" y2="5190"/>
                        <a14:foregroundMark x1="45780" y1="3194" x2="45780" y2="3194"/>
                        <a14:foregroundMark x1="52074" y1="29541" x2="53219" y2="30739"/>
                        <a14:foregroundMark x1="53219" y1="30739" x2="53219" y2="30739"/>
                        <a14:foregroundMark x1="53219" y1="30739" x2="54793" y2="37924"/>
                        <a14:foregroundMark x1="54793" y1="37924" x2="54793" y2="37924"/>
                        <a14:foregroundMark x1="53219" y1="34531" x2="51502" y2="31537"/>
                        <a14:foregroundMark x1="50787" y1="30739" x2="57368" y2="49701"/>
                        <a14:foregroundMark x1="56509" y1="50100" x2="56509" y2="50100"/>
                        <a14:foregroundMark x1="56509" y1="50100" x2="57368" y2="61677"/>
                        <a14:foregroundMark x1="57368" y1="61677" x2="57368" y2="61677"/>
                        <a14:foregroundMark x1="57368" y1="61677" x2="58655" y2="73054"/>
                        <a14:foregroundMark x1="57797" y1="72655" x2="57797" y2="72655"/>
                        <a14:foregroundMark x1="57797" y1="72655" x2="58083" y2="74850"/>
                        <a14:foregroundMark x1="56223" y1="79441" x2="56223" y2="79441"/>
                        <a14:foregroundMark x1="55079" y1="79441" x2="53219" y2="81437"/>
                        <a14:foregroundMark x1="47496" y1="82834" x2="47496" y2="82834"/>
                        <a14:foregroundMark x1="47210" y1="81437" x2="47496" y2="81038"/>
                        <a14:foregroundMark x1="64378" y1="79042" x2="64378" y2="79042"/>
                      </a14:backgroundRemoval>
                    </a14:imgEffect>
                  </a14:imgLayer>
                </a14:imgProps>
              </a:ext>
            </a:extLst>
          </a:blip>
          <a:stretch>
            <a:fillRect/>
          </a:stretch>
        </p:blipFill>
        <p:spPr>
          <a:xfrm>
            <a:off x="4855255" y="1845827"/>
            <a:ext cx="6871971" cy="4925405"/>
          </a:xfrm>
          <a:prstGeom prst="rect">
            <a:avLst/>
          </a:prstGeom>
        </p:spPr>
      </p:pic>
    </p:spTree>
    <p:extLst>
      <p:ext uri="{BB962C8B-B14F-4D97-AF65-F5344CB8AC3E}">
        <p14:creationId xmlns:p14="http://schemas.microsoft.com/office/powerpoint/2010/main" val="47731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backgroundRemoval t="0" b="97857" l="6778" r="90000"/>
                    </a14:imgEffect>
                  </a14:imgLayer>
                </a14:imgProps>
              </a:ext>
              <a:ext uri="{28A0092B-C50C-407E-A947-70E740481C1C}">
                <a14:useLocalDpi xmlns:a14="http://schemas.microsoft.com/office/drawing/2010/main" val="0"/>
              </a:ext>
            </a:extLst>
          </a:blip>
          <a:stretch>
            <a:fillRect/>
          </a:stretch>
        </p:blipFill>
        <p:spPr>
          <a:xfrm>
            <a:off x="6391099" y="5500494"/>
            <a:ext cx="2601032" cy="1213815"/>
          </a:xfrm>
          <a:prstGeom prst="rect">
            <a:avLst/>
          </a:prstGeom>
        </p:spPr>
      </p:pic>
      <p:pic>
        <p:nvPicPr>
          <p:cNvPr id="5" name="图片 15">
            <a:extLst>
              <a:ext uri="{FF2B5EF4-FFF2-40B4-BE49-F238E27FC236}">
                <a16:creationId xmlns:a16="http://schemas.microsoft.com/office/drawing/2014/main" id="{1DA889A7-19E1-4EBE-8977-91B6557A0ADC}"/>
              </a:ext>
            </a:extLst>
          </p:cNvPr>
          <p:cNvPicPr>
            <a:picLocks noChangeAspect="1"/>
          </p:cNvPicPr>
          <p:nvPr/>
        </p:nvPicPr>
        <p:blipFill>
          <a:blip r:embed="rId7"/>
          <a:stretch>
            <a:fillRect/>
          </a:stretch>
        </p:blipFill>
        <p:spPr>
          <a:xfrm>
            <a:off x="2362266" y="470039"/>
            <a:ext cx="6503664" cy="6244270"/>
          </a:xfrm>
          <a:prstGeom prst="rect">
            <a:avLst/>
          </a:prstGeom>
        </p:spPr>
      </p:pic>
      <p:pic>
        <p:nvPicPr>
          <p:cNvPr id="6" name="图片 16">
            <a:extLst>
              <a:ext uri="{FF2B5EF4-FFF2-40B4-BE49-F238E27FC236}">
                <a16:creationId xmlns:a16="http://schemas.microsoft.com/office/drawing/2014/main" id="{3F663E3B-22D8-434C-803B-8E5FD2588FFD}"/>
              </a:ext>
            </a:extLst>
          </p:cNvPr>
          <p:cNvPicPr>
            <a:picLocks noChangeAspect="1"/>
          </p:cNvPicPr>
          <p:nvPr/>
        </p:nvPicPr>
        <p:blipFill>
          <a:blip r:embed="rId8"/>
          <a:stretch>
            <a:fillRect/>
          </a:stretch>
        </p:blipFill>
        <p:spPr>
          <a:xfrm>
            <a:off x="3793895" y="655034"/>
            <a:ext cx="676715" cy="707197"/>
          </a:xfrm>
          <a:prstGeom prst="rect">
            <a:avLst/>
          </a:prstGeom>
        </p:spPr>
      </p:pic>
      <p:sp>
        <p:nvSpPr>
          <p:cNvPr id="7" name="文本框 23">
            <a:extLst>
              <a:ext uri="{FF2B5EF4-FFF2-40B4-BE49-F238E27FC236}">
                <a16:creationId xmlns:a16="http://schemas.microsoft.com/office/drawing/2014/main" id="{9C98C2EB-5E4C-43D5-BB7A-01F13E6E62D8}"/>
              </a:ext>
            </a:extLst>
          </p:cNvPr>
          <p:cNvSpPr txBox="1"/>
          <p:nvPr/>
        </p:nvSpPr>
        <p:spPr>
          <a:xfrm>
            <a:off x="3181109" y="2200437"/>
            <a:ext cx="489857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0" normalizeH="0" baseline="0" noProof="0">
                <a:ln>
                  <a:noFill/>
                </a:ln>
                <a:solidFill>
                  <a:prstClr val="black">
                    <a:lumMod val="75000"/>
                    <a:lumOff val="25000"/>
                  </a:prstClr>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rPr>
              <a:t>4. </a:t>
            </a:r>
            <a:r>
              <a:rPr kumimoji="0" lang="vi-VN" altLang="zh-CN" sz="4800" b="0" i="0" u="none" strike="noStrike" kern="1200" cap="none" spc="0" normalizeH="0" baseline="0" noProof="0">
                <a:ln>
                  <a:noFill/>
                </a:ln>
                <a:solidFill>
                  <a:prstClr val="black">
                    <a:lumMod val="75000"/>
                    <a:lumOff val="25000"/>
                  </a:prstClr>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rPr>
              <a:t>Nhân vật Việt</a:t>
            </a:r>
          </a:p>
        </p:txBody>
      </p:sp>
    </p:spTree>
    <p:extLst>
      <p:ext uri="{BB962C8B-B14F-4D97-AF65-F5344CB8AC3E}">
        <p14:creationId xmlns:p14="http://schemas.microsoft.com/office/powerpoint/2010/main" val="40887973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backgroundRemoval t="0" b="97857" l="6778" r="90000"/>
                    </a14:imgEffect>
                  </a14:imgLayer>
                </a14:imgProps>
              </a:ext>
              <a:ext uri="{28A0092B-C50C-407E-A947-70E740481C1C}">
                <a14:useLocalDpi xmlns:a14="http://schemas.microsoft.com/office/drawing/2010/main" val="0"/>
              </a:ext>
            </a:extLst>
          </a:blip>
          <a:stretch>
            <a:fillRect/>
          </a:stretch>
        </p:blipFill>
        <p:spPr>
          <a:xfrm>
            <a:off x="6391099" y="5500494"/>
            <a:ext cx="2601032" cy="1213815"/>
          </a:xfrm>
          <a:prstGeom prst="rect">
            <a:avLst/>
          </a:prstGeom>
        </p:spPr>
      </p:pic>
      <p:pic>
        <p:nvPicPr>
          <p:cNvPr id="5" name="图片 15">
            <a:extLst>
              <a:ext uri="{FF2B5EF4-FFF2-40B4-BE49-F238E27FC236}">
                <a16:creationId xmlns:a16="http://schemas.microsoft.com/office/drawing/2014/main" id="{1DA889A7-19E1-4EBE-8977-91B6557A0ADC}"/>
              </a:ext>
            </a:extLst>
          </p:cNvPr>
          <p:cNvPicPr>
            <a:picLocks noChangeAspect="1"/>
          </p:cNvPicPr>
          <p:nvPr/>
        </p:nvPicPr>
        <p:blipFill>
          <a:blip r:embed="rId7"/>
          <a:stretch>
            <a:fillRect/>
          </a:stretch>
        </p:blipFill>
        <p:spPr>
          <a:xfrm>
            <a:off x="2362265" y="470039"/>
            <a:ext cx="9394305" cy="6244270"/>
          </a:xfrm>
          <a:prstGeom prst="rect">
            <a:avLst/>
          </a:prstGeom>
        </p:spPr>
      </p:pic>
      <p:pic>
        <p:nvPicPr>
          <p:cNvPr id="6" name="图片 16">
            <a:extLst>
              <a:ext uri="{FF2B5EF4-FFF2-40B4-BE49-F238E27FC236}">
                <a16:creationId xmlns:a16="http://schemas.microsoft.com/office/drawing/2014/main" id="{3F663E3B-22D8-434C-803B-8E5FD2588FFD}"/>
              </a:ext>
            </a:extLst>
          </p:cNvPr>
          <p:cNvPicPr>
            <a:picLocks noChangeAspect="1"/>
          </p:cNvPicPr>
          <p:nvPr/>
        </p:nvPicPr>
        <p:blipFill>
          <a:blip r:embed="rId8"/>
          <a:stretch>
            <a:fillRect/>
          </a:stretch>
        </p:blipFill>
        <p:spPr>
          <a:xfrm>
            <a:off x="3793895" y="655034"/>
            <a:ext cx="676715" cy="707197"/>
          </a:xfrm>
          <a:prstGeom prst="rect">
            <a:avLst/>
          </a:prstGeom>
        </p:spPr>
      </p:pic>
      <p:sp>
        <p:nvSpPr>
          <p:cNvPr id="7" name="文本框 23">
            <a:extLst>
              <a:ext uri="{FF2B5EF4-FFF2-40B4-BE49-F238E27FC236}">
                <a16:creationId xmlns:a16="http://schemas.microsoft.com/office/drawing/2014/main" id="{9C98C2EB-5E4C-43D5-BB7A-01F13E6E62D8}"/>
              </a:ext>
            </a:extLst>
          </p:cNvPr>
          <p:cNvSpPr txBox="1"/>
          <p:nvPr/>
        </p:nvSpPr>
        <p:spPr>
          <a:xfrm>
            <a:off x="3918888" y="2200437"/>
            <a:ext cx="6281057" cy="1569660"/>
          </a:xfrm>
          <a:prstGeom prst="rect">
            <a:avLst/>
          </a:prstGeom>
          <a:noFill/>
        </p:spPr>
        <p:txBody>
          <a:bodyPr wrap="square" rtlCol="0">
            <a:spAutoFit/>
          </a:bodyPr>
          <a:lstStyle/>
          <a:p>
            <a:pPr lvl="0" algn="ctr" defTabSz="914400"/>
            <a:r>
              <a:rPr lang="en-US" altLang="zh-CN" sz="3200" b="1">
                <a:solidFill>
                  <a:prstClr val="black">
                    <a:lumMod val="75000"/>
                    <a:lumOff val="25000"/>
                  </a:prstClr>
                </a:solidFill>
                <a:latin typeface="Times New Roman" panose="02020603050405020304" pitchFamily="18" charset="0"/>
                <a:ea typeface="汉仪夏日体W" panose="00020600040101010101" pitchFamily="18" charset="-122"/>
                <a:cs typeface="Times New Roman" panose="02020603050405020304" pitchFamily="18" charset="0"/>
              </a:rPr>
              <a:t>a. </a:t>
            </a:r>
            <a:r>
              <a:rPr lang="vi-VN" altLang="zh-CN" sz="3200" b="1">
                <a:solidFill>
                  <a:prstClr val="black">
                    <a:lumMod val="75000"/>
                    <a:lumOff val="25000"/>
                  </a:prstClr>
                </a:solidFill>
                <a:latin typeface="Times New Roman" panose="02020603050405020304" pitchFamily="18" charset="0"/>
                <a:ea typeface="汉仪夏日体W" panose="00020600040101010101" pitchFamily="18" charset="-122"/>
                <a:cs typeface="Times New Roman" panose="02020603050405020304" pitchFamily="18" charset="0"/>
              </a:rPr>
              <a:t>Có nét riêng của cậu con trai mới lớn, tính tình còn trẻ con, ngây thơ, hồn nhiên,  hiếu động</a:t>
            </a:r>
            <a:endParaRPr kumimoji="0" lang="vi-VN" altLang="zh-CN" sz="3200" b="1" i="0" u="none" strike="noStrike" kern="1200" cap="none" spc="0" normalizeH="0" baseline="0" noProof="0">
              <a:ln>
                <a:noFill/>
              </a:ln>
              <a:solidFill>
                <a:prstClr val="black">
                  <a:lumMod val="75000"/>
                  <a:lumOff val="25000"/>
                </a:prstClr>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endParaRPr>
          </a:p>
        </p:txBody>
      </p:sp>
    </p:spTree>
    <p:extLst>
      <p:ext uri="{BB962C8B-B14F-4D97-AF65-F5344CB8AC3E}">
        <p14:creationId xmlns:p14="http://schemas.microsoft.com/office/powerpoint/2010/main" val="3013926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10000" b="99063" l="0" r="100000">
                        <a14:foregroundMark x1="43281" y1="97188" x2="43281" y2="97188"/>
                        <a14:foregroundMark x1="36719" y1="72969" x2="36719" y2="72969"/>
                        <a14:foregroundMark x1="38281" y1="68750" x2="38281" y2="68750"/>
                        <a14:foregroundMark x1="38281" y1="68750" x2="38281" y2="68750"/>
                        <a14:foregroundMark x1="35938" y1="70625" x2="35938" y2="70625"/>
                        <a14:foregroundMark x1="34688" y1="72500" x2="34688" y2="72500"/>
                        <a14:foregroundMark x1="34688" y1="72500" x2="34688" y2="72500"/>
                        <a14:foregroundMark x1="33750" y1="74063" x2="33750" y2="74063"/>
                        <a14:foregroundMark x1="33594" y1="74063" x2="33594" y2="74063"/>
                        <a14:foregroundMark x1="32656" y1="76406" x2="32656" y2="76406"/>
                        <a14:foregroundMark x1="31875" y1="78281" x2="31875" y2="78281"/>
                        <a14:foregroundMark x1="31406" y1="79219" x2="31406" y2="79219"/>
                        <a14:foregroundMark x1="31406" y1="79688" x2="31406" y2="79688"/>
                        <a14:foregroundMark x1="41094" y1="75938" x2="41094" y2="75938"/>
                        <a14:foregroundMark x1="41250" y1="75938" x2="41250" y2="75938"/>
                        <a14:foregroundMark x1="41250" y1="75938" x2="41250" y2="75938"/>
                        <a14:foregroundMark x1="42813" y1="73594" x2="42813" y2="73594"/>
                        <a14:foregroundMark x1="42969" y1="72969" x2="42969" y2="72969"/>
                        <a14:foregroundMark x1="43438" y1="72031" x2="43438" y2="72031"/>
                        <a14:foregroundMark x1="44219" y1="71094" x2="44219" y2="71094"/>
                        <a14:foregroundMark x1="47344" y1="70156" x2="47344" y2="70156"/>
                        <a14:foregroundMark x1="49063" y1="69688" x2="49063" y2="69688"/>
                      </a14:backgroundRemoval>
                    </a14:imgEffect>
                  </a14:imgLayer>
                </a14:imgProps>
              </a:ext>
              <a:ext uri="{28A0092B-C50C-407E-A947-70E740481C1C}">
                <a14:useLocalDpi xmlns:a14="http://schemas.microsoft.com/office/drawing/2010/main" val="0"/>
              </a:ext>
            </a:extLst>
          </a:blip>
          <a:stretch>
            <a:fillRect/>
          </a:stretch>
        </p:blipFill>
        <p:spPr>
          <a:xfrm>
            <a:off x="0" y="3853543"/>
            <a:ext cx="12192000" cy="3004457"/>
          </a:xfrm>
          <a:prstGeom prst="rect">
            <a:avLst/>
          </a:prstGeom>
        </p:spPr>
      </p:pic>
      <p:pic>
        <p:nvPicPr>
          <p:cNvPr id="3" name="图片 16">
            <a:extLst>
              <a:ext uri="{FF2B5EF4-FFF2-40B4-BE49-F238E27FC236}">
                <a16:creationId xmlns:a16="http://schemas.microsoft.com/office/drawing/2014/main" id="{3F663E3B-22D8-434C-803B-8E5FD2588FFD}"/>
              </a:ext>
            </a:extLst>
          </p:cNvPr>
          <p:cNvPicPr>
            <a:picLocks noChangeAspect="1"/>
          </p:cNvPicPr>
          <p:nvPr/>
        </p:nvPicPr>
        <p:blipFill>
          <a:blip r:embed="rId5"/>
          <a:stretch>
            <a:fillRect/>
          </a:stretch>
        </p:blipFill>
        <p:spPr>
          <a:xfrm>
            <a:off x="474372" y="41980"/>
            <a:ext cx="676715" cy="707197"/>
          </a:xfrm>
          <a:prstGeom prst="rect">
            <a:avLst/>
          </a:prstGeom>
        </p:spPr>
      </p:pic>
      <p:pic>
        <p:nvPicPr>
          <p:cNvPr id="4" name="图片 16">
            <a:extLst>
              <a:ext uri="{FF2B5EF4-FFF2-40B4-BE49-F238E27FC236}">
                <a16:creationId xmlns:a16="http://schemas.microsoft.com/office/drawing/2014/main" id="{3F663E3B-22D8-434C-803B-8E5FD2588FFD}"/>
              </a:ext>
            </a:extLst>
          </p:cNvPr>
          <p:cNvPicPr>
            <a:picLocks noChangeAspect="1"/>
          </p:cNvPicPr>
          <p:nvPr/>
        </p:nvPicPr>
        <p:blipFill>
          <a:blip r:embed="rId5"/>
          <a:stretch>
            <a:fillRect/>
          </a:stretch>
        </p:blipFill>
        <p:spPr>
          <a:xfrm>
            <a:off x="1151087" y="440848"/>
            <a:ext cx="676715" cy="707197"/>
          </a:xfrm>
          <a:prstGeom prst="rect">
            <a:avLst/>
          </a:prstGeom>
        </p:spPr>
      </p:pic>
      <p:pic>
        <p:nvPicPr>
          <p:cNvPr id="5" name="图片 16">
            <a:extLst>
              <a:ext uri="{FF2B5EF4-FFF2-40B4-BE49-F238E27FC236}">
                <a16:creationId xmlns:a16="http://schemas.microsoft.com/office/drawing/2014/main" id="{3F663E3B-22D8-434C-803B-8E5FD2588FFD}"/>
              </a:ext>
            </a:extLst>
          </p:cNvPr>
          <p:cNvPicPr>
            <a:picLocks noChangeAspect="1"/>
          </p:cNvPicPr>
          <p:nvPr/>
        </p:nvPicPr>
        <p:blipFill>
          <a:blip r:embed="rId5"/>
          <a:stretch>
            <a:fillRect/>
          </a:stretch>
        </p:blipFill>
        <p:spPr>
          <a:xfrm>
            <a:off x="0" y="839716"/>
            <a:ext cx="676715" cy="707197"/>
          </a:xfrm>
          <a:prstGeom prst="rect">
            <a:avLst/>
          </a:prstGeom>
        </p:spPr>
      </p:pic>
      <p:pic>
        <p:nvPicPr>
          <p:cNvPr id="7" name="图片 10">
            <a:extLst>
              <a:ext uri="{FF2B5EF4-FFF2-40B4-BE49-F238E27FC236}">
                <a16:creationId xmlns:a16="http://schemas.microsoft.com/office/drawing/2014/main" id="{708A4099-8D3A-4B42-B64B-A40D7B178608}"/>
              </a:ext>
            </a:extLst>
          </p:cNvPr>
          <p:cNvPicPr>
            <a:picLocks noChangeAspect="1"/>
          </p:cNvPicPr>
          <p:nvPr/>
        </p:nvPicPr>
        <p:blipFill rotWithShape="1">
          <a:blip r:embed="rId6">
            <a:extLst>
              <a:ext uri="{28A0092B-C50C-407E-A947-70E740481C1C}">
                <a14:useLocalDpi xmlns:a14="http://schemas.microsoft.com/office/drawing/2010/main" val="0"/>
              </a:ext>
            </a:extLst>
          </a:blip>
          <a:srcRect l="24844" t="17454" r="27031" b="14722"/>
          <a:stretch/>
        </p:blipFill>
        <p:spPr>
          <a:xfrm>
            <a:off x="-75976" y="-460056"/>
            <a:ext cx="5248867" cy="4161035"/>
          </a:xfrm>
          <a:prstGeom prst="rect">
            <a:avLst/>
          </a:prstGeom>
        </p:spPr>
      </p:pic>
      <p:sp>
        <p:nvSpPr>
          <p:cNvPr id="8" name="文本框 1">
            <a:extLst>
              <a:ext uri="{FF2B5EF4-FFF2-40B4-BE49-F238E27FC236}">
                <a16:creationId xmlns:a16="http://schemas.microsoft.com/office/drawing/2014/main" id="{32ED7192-5269-4B34-B19E-B772C0E3DBFA}"/>
              </a:ext>
            </a:extLst>
          </p:cNvPr>
          <p:cNvSpPr txBox="1"/>
          <p:nvPr/>
        </p:nvSpPr>
        <p:spPr>
          <a:xfrm>
            <a:off x="607566" y="541776"/>
            <a:ext cx="3690519" cy="954107"/>
          </a:xfrm>
          <a:prstGeom prst="rect">
            <a:avLst/>
          </a:prstGeom>
          <a:noFill/>
        </p:spPr>
        <p:txBody>
          <a:bodyPr wrap="square" rtlCol="0">
            <a:spAutoFit/>
            <a:scene3d>
              <a:camera prst="orthographicFront"/>
              <a:lightRig rig="threePt" dir="t"/>
            </a:scene3d>
            <a:sp3d contourW="12700"/>
          </a:bodyPr>
          <a:lstStyle/>
          <a:p>
            <a:pPr lvl="0" algn="ctr">
              <a:defRPr/>
            </a:pPr>
            <a:r>
              <a:rPr lang="en-US" altLang="en-US" sz="28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a:t>
            </a:r>
            <a:r>
              <a:rPr lang="vi-VN" altLang="en-US" sz="28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ranh giành phần hơn với chị. </a:t>
            </a:r>
          </a:p>
        </p:txBody>
      </p:sp>
      <p:pic>
        <p:nvPicPr>
          <p:cNvPr id="2" name="Picture 1"/>
          <p:cNvPicPr>
            <a:picLocks noChangeAspect="1"/>
          </p:cNvPicPr>
          <p:nvPr/>
        </p:nvPicPr>
        <p:blipFill>
          <a:blip r:embed="rId7">
            <a:extLst>
              <a:ext uri="{BEBA8EAE-BF5A-486C-A8C5-ECC9F3942E4B}">
                <a14:imgProps xmlns:a14="http://schemas.microsoft.com/office/drawing/2010/main">
                  <a14:imgLayer r:embed="rId8">
                    <a14:imgEffect>
                      <a14:backgroundRemoval t="0" b="100000" l="9778" r="89778">
                        <a14:foregroundMark x1="48889" y1="22768" x2="48889" y2="22768"/>
                        <a14:foregroundMark x1="64444" y1="21429" x2="64444" y2="21429"/>
                        <a14:foregroundMark x1="62222" y1="21429" x2="62222" y2="21429"/>
                        <a14:foregroundMark x1="62222" y1="21429" x2="62222" y2="21429"/>
                        <a14:foregroundMark x1="52889" y1="20089" x2="52889" y2="20089"/>
                        <a14:foregroundMark x1="52444" y1="20089" x2="52444" y2="20089"/>
                        <a14:foregroundMark x1="52444" y1="20089" x2="52444" y2="20089"/>
                        <a14:foregroundMark x1="52444" y1="20089" x2="52444" y2="20089"/>
                        <a14:foregroundMark x1="52000" y1="20089" x2="52000" y2="20089"/>
                      </a14:backgroundRemoval>
                    </a14:imgEffect>
                  </a14:imgLayer>
                </a14:imgProps>
              </a:ext>
            </a:extLst>
          </a:blip>
          <a:stretch>
            <a:fillRect/>
          </a:stretch>
        </p:blipFill>
        <p:spPr>
          <a:xfrm>
            <a:off x="2965463" y="1856945"/>
            <a:ext cx="5023381" cy="5001055"/>
          </a:xfrm>
          <a:prstGeom prst="rect">
            <a:avLst/>
          </a:prstGeom>
        </p:spPr>
      </p:pic>
      <p:pic>
        <p:nvPicPr>
          <p:cNvPr id="15" name="图片 10">
            <a:extLst>
              <a:ext uri="{FF2B5EF4-FFF2-40B4-BE49-F238E27FC236}">
                <a16:creationId xmlns:a16="http://schemas.microsoft.com/office/drawing/2014/main" id="{708A4099-8D3A-4B42-B64B-A40D7B178608}"/>
              </a:ext>
            </a:extLst>
          </p:cNvPr>
          <p:cNvPicPr>
            <a:picLocks noChangeAspect="1"/>
          </p:cNvPicPr>
          <p:nvPr/>
        </p:nvPicPr>
        <p:blipFill rotWithShape="1">
          <a:blip r:embed="rId6">
            <a:extLst>
              <a:ext uri="{28A0092B-C50C-407E-A947-70E740481C1C}">
                <a14:useLocalDpi xmlns:a14="http://schemas.microsoft.com/office/drawing/2010/main" val="0"/>
              </a:ext>
            </a:extLst>
          </a:blip>
          <a:srcRect l="24844" t="17454" r="27031" b="14722"/>
          <a:stretch/>
        </p:blipFill>
        <p:spPr>
          <a:xfrm>
            <a:off x="6839647" y="-145415"/>
            <a:ext cx="4804752" cy="4144371"/>
          </a:xfrm>
          <a:prstGeom prst="rect">
            <a:avLst/>
          </a:prstGeom>
        </p:spPr>
      </p:pic>
      <p:sp>
        <p:nvSpPr>
          <p:cNvPr id="16" name="文本框 1">
            <a:extLst>
              <a:ext uri="{FF2B5EF4-FFF2-40B4-BE49-F238E27FC236}">
                <a16:creationId xmlns:a16="http://schemas.microsoft.com/office/drawing/2014/main" id="{32ED7192-5269-4B34-B19E-B772C0E3DBFA}"/>
              </a:ext>
            </a:extLst>
          </p:cNvPr>
          <p:cNvSpPr txBox="1"/>
          <p:nvPr/>
        </p:nvSpPr>
        <p:spPr>
          <a:xfrm>
            <a:off x="7229326" y="838326"/>
            <a:ext cx="3690519" cy="1384995"/>
          </a:xfrm>
          <a:prstGeom prst="rect">
            <a:avLst/>
          </a:prstGeom>
          <a:noFill/>
        </p:spPr>
        <p:txBody>
          <a:bodyPr wrap="square" rtlCol="0">
            <a:spAutoFit/>
            <a:scene3d>
              <a:camera prst="orthographicFront"/>
              <a:lightRig rig="threePt" dir="t"/>
            </a:scene3d>
            <a:sp3d contourW="12700"/>
          </a:bodyPr>
          <a:lstStyle/>
          <a:p>
            <a:pPr lvl="0" algn="ctr">
              <a:defRPr/>
            </a:pPr>
            <a:r>
              <a:rPr lang="vi-VN" altLang="en-US" sz="28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Thích đi câu cá, bắn chim, đến khi đi bộ đội vẫn còn thích như thế. </a:t>
            </a:r>
          </a:p>
        </p:txBody>
      </p:sp>
      <p:pic>
        <p:nvPicPr>
          <p:cNvPr id="13" name="图片 10">
            <a:extLst>
              <a:ext uri="{FF2B5EF4-FFF2-40B4-BE49-F238E27FC236}">
                <a16:creationId xmlns:a16="http://schemas.microsoft.com/office/drawing/2014/main" id="{708A4099-8D3A-4B42-B64B-A40D7B178608}"/>
              </a:ext>
            </a:extLst>
          </p:cNvPr>
          <p:cNvPicPr>
            <a:picLocks noChangeAspect="1"/>
          </p:cNvPicPr>
          <p:nvPr/>
        </p:nvPicPr>
        <p:blipFill rotWithShape="1">
          <a:blip r:embed="rId6">
            <a:extLst>
              <a:ext uri="{28A0092B-C50C-407E-A947-70E740481C1C}">
                <a14:useLocalDpi xmlns:a14="http://schemas.microsoft.com/office/drawing/2010/main" val="0"/>
              </a:ext>
            </a:extLst>
          </a:blip>
          <a:srcRect l="24844" t="17454" r="27031" b="14722"/>
          <a:stretch/>
        </p:blipFill>
        <p:spPr>
          <a:xfrm>
            <a:off x="1407115" y="3082349"/>
            <a:ext cx="5477011" cy="4161035"/>
          </a:xfrm>
          <a:prstGeom prst="rect">
            <a:avLst/>
          </a:prstGeom>
        </p:spPr>
      </p:pic>
      <p:sp>
        <p:nvSpPr>
          <p:cNvPr id="14" name="文本框 1">
            <a:extLst>
              <a:ext uri="{FF2B5EF4-FFF2-40B4-BE49-F238E27FC236}">
                <a16:creationId xmlns:a16="http://schemas.microsoft.com/office/drawing/2014/main" id="{32ED7192-5269-4B34-B19E-B772C0E3DBFA}"/>
              </a:ext>
            </a:extLst>
          </p:cNvPr>
          <p:cNvSpPr txBox="1"/>
          <p:nvPr/>
        </p:nvSpPr>
        <p:spPr>
          <a:xfrm>
            <a:off x="2345298" y="4108207"/>
            <a:ext cx="3131855" cy="954107"/>
          </a:xfrm>
          <a:prstGeom prst="rect">
            <a:avLst/>
          </a:prstGeom>
          <a:noFill/>
        </p:spPr>
        <p:txBody>
          <a:bodyPr wrap="square" rtlCol="0">
            <a:spAutoFit/>
            <a:scene3d>
              <a:camera prst="orthographicFront"/>
              <a:lightRig rig="threePt" dir="t"/>
            </a:scene3d>
            <a:sp3d contourW="12700"/>
          </a:bodyPr>
          <a:lstStyle/>
          <a:p>
            <a:pPr lvl="0" algn="ctr">
              <a:defRPr/>
            </a:pPr>
            <a:r>
              <a:rPr lang="vi-VN" altLang="en-US" sz="28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Đêm trước ngày lên đường vẫn rất vô tư.</a:t>
            </a:r>
            <a:endParaRPr kumimoji="0" lang="vi-VN" alt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9"/>
          <a:stretch>
            <a:fillRect/>
          </a:stretch>
        </p:blipFill>
        <p:spPr>
          <a:xfrm>
            <a:off x="9588782" y="5670395"/>
            <a:ext cx="2603218" cy="1213209"/>
          </a:xfrm>
          <a:prstGeom prst="rect">
            <a:avLst/>
          </a:prstGeom>
        </p:spPr>
      </p:pic>
      <p:pic>
        <p:nvPicPr>
          <p:cNvPr id="9" name="Picture 8"/>
          <p:cNvPicPr>
            <a:picLocks noChangeAspect="1"/>
          </p:cNvPicPr>
          <p:nvPr/>
        </p:nvPicPr>
        <p:blipFill>
          <a:blip r:embed="rId10"/>
          <a:stretch>
            <a:fillRect/>
          </a:stretch>
        </p:blipFill>
        <p:spPr>
          <a:xfrm>
            <a:off x="6839647" y="2984992"/>
            <a:ext cx="4657748" cy="7053683"/>
          </a:xfrm>
          <a:prstGeom prst="rect">
            <a:avLst/>
          </a:prstGeom>
        </p:spPr>
      </p:pic>
    </p:spTree>
    <p:extLst>
      <p:ext uri="{BB962C8B-B14F-4D97-AF65-F5344CB8AC3E}">
        <p14:creationId xmlns:p14="http://schemas.microsoft.com/office/powerpoint/2010/main" val="374842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par>
                                <p:cTn id="21" presetID="16" presetClass="entr" presetSubtype="21"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par>
                                <p:cTn id="29" presetID="16" presetClass="entr" presetSubtype="21"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10000" b="99063" l="0" r="100000">
                        <a14:foregroundMark x1="43281" y1="97188" x2="43281" y2="97188"/>
                        <a14:foregroundMark x1="36719" y1="72969" x2="36719" y2="72969"/>
                        <a14:foregroundMark x1="38281" y1="68750" x2="38281" y2="68750"/>
                        <a14:foregroundMark x1="38281" y1="68750" x2="38281" y2="68750"/>
                        <a14:foregroundMark x1="35938" y1="70625" x2="35938" y2="70625"/>
                        <a14:foregroundMark x1="34688" y1="72500" x2="34688" y2="72500"/>
                        <a14:foregroundMark x1="34688" y1="72500" x2="34688" y2="72500"/>
                        <a14:foregroundMark x1="33750" y1="74063" x2="33750" y2="74063"/>
                        <a14:foregroundMark x1="33594" y1="74063" x2="33594" y2="74063"/>
                        <a14:foregroundMark x1="32656" y1="76406" x2="32656" y2="76406"/>
                        <a14:foregroundMark x1="31875" y1="78281" x2="31875" y2="78281"/>
                        <a14:foregroundMark x1="31406" y1="79219" x2="31406" y2="79219"/>
                        <a14:foregroundMark x1="31406" y1="79688" x2="31406" y2="79688"/>
                        <a14:foregroundMark x1="41094" y1="75938" x2="41094" y2="75938"/>
                        <a14:foregroundMark x1="41250" y1="75938" x2="41250" y2="75938"/>
                        <a14:foregroundMark x1="41250" y1="75938" x2="41250" y2="75938"/>
                        <a14:foregroundMark x1="42813" y1="73594" x2="42813" y2="73594"/>
                        <a14:foregroundMark x1="42969" y1="72969" x2="42969" y2="72969"/>
                        <a14:foregroundMark x1="43438" y1="72031" x2="43438" y2="72031"/>
                        <a14:foregroundMark x1="44219" y1="71094" x2="44219" y2="71094"/>
                        <a14:foregroundMark x1="47344" y1="70156" x2="47344" y2="70156"/>
                        <a14:foregroundMark x1="49063" y1="69688" x2="49063" y2="69688"/>
                      </a14:backgroundRemoval>
                    </a14:imgEffect>
                  </a14:imgLayer>
                </a14:imgProps>
              </a:ext>
              <a:ext uri="{28A0092B-C50C-407E-A947-70E740481C1C}">
                <a14:useLocalDpi xmlns:a14="http://schemas.microsoft.com/office/drawing/2010/main" val="0"/>
              </a:ext>
            </a:extLst>
          </a:blip>
          <a:stretch>
            <a:fillRect/>
          </a:stretch>
        </p:blipFill>
        <p:spPr>
          <a:xfrm>
            <a:off x="0" y="3853543"/>
            <a:ext cx="12192000" cy="3004457"/>
          </a:xfrm>
          <a:prstGeom prst="rect">
            <a:avLst/>
          </a:prstGeom>
        </p:spPr>
      </p:pic>
      <p:pic>
        <p:nvPicPr>
          <p:cNvPr id="3" name="图片 16">
            <a:extLst>
              <a:ext uri="{FF2B5EF4-FFF2-40B4-BE49-F238E27FC236}">
                <a16:creationId xmlns:a16="http://schemas.microsoft.com/office/drawing/2014/main" id="{3F663E3B-22D8-434C-803B-8E5FD2588FFD}"/>
              </a:ext>
            </a:extLst>
          </p:cNvPr>
          <p:cNvPicPr>
            <a:picLocks noChangeAspect="1"/>
          </p:cNvPicPr>
          <p:nvPr/>
        </p:nvPicPr>
        <p:blipFill>
          <a:blip r:embed="rId5"/>
          <a:stretch>
            <a:fillRect/>
          </a:stretch>
        </p:blipFill>
        <p:spPr>
          <a:xfrm>
            <a:off x="474372" y="41980"/>
            <a:ext cx="676715" cy="707197"/>
          </a:xfrm>
          <a:prstGeom prst="rect">
            <a:avLst/>
          </a:prstGeom>
        </p:spPr>
      </p:pic>
      <p:pic>
        <p:nvPicPr>
          <p:cNvPr id="4" name="图片 16">
            <a:extLst>
              <a:ext uri="{FF2B5EF4-FFF2-40B4-BE49-F238E27FC236}">
                <a16:creationId xmlns:a16="http://schemas.microsoft.com/office/drawing/2014/main" id="{3F663E3B-22D8-434C-803B-8E5FD2588FFD}"/>
              </a:ext>
            </a:extLst>
          </p:cNvPr>
          <p:cNvPicPr>
            <a:picLocks noChangeAspect="1"/>
          </p:cNvPicPr>
          <p:nvPr/>
        </p:nvPicPr>
        <p:blipFill>
          <a:blip r:embed="rId5"/>
          <a:stretch>
            <a:fillRect/>
          </a:stretch>
        </p:blipFill>
        <p:spPr>
          <a:xfrm>
            <a:off x="1151087" y="440848"/>
            <a:ext cx="676715" cy="707197"/>
          </a:xfrm>
          <a:prstGeom prst="rect">
            <a:avLst/>
          </a:prstGeom>
        </p:spPr>
      </p:pic>
      <p:pic>
        <p:nvPicPr>
          <p:cNvPr id="5" name="图片 16">
            <a:extLst>
              <a:ext uri="{FF2B5EF4-FFF2-40B4-BE49-F238E27FC236}">
                <a16:creationId xmlns:a16="http://schemas.microsoft.com/office/drawing/2014/main" id="{3F663E3B-22D8-434C-803B-8E5FD2588FFD}"/>
              </a:ext>
            </a:extLst>
          </p:cNvPr>
          <p:cNvPicPr>
            <a:picLocks noChangeAspect="1"/>
          </p:cNvPicPr>
          <p:nvPr/>
        </p:nvPicPr>
        <p:blipFill>
          <a:blip r:embed="rId5"/>
          <a:stretch>
            <a:fillRect/>
          </a:stretch>
        </p:blipFill>
        <p:spPr>
          <a:xfrm>
            <a:off x="0" y="839716"/>
            <a:ext cx="676715" cy="707197"/>
          </a:xfrm>
          <a:prstGeom prst="rect">
            <a:avLst/>
          </a:prstGeom>
        </p:spPr>
      </p:pic>
      <p:pic>
        <p:nvPicPr>
          <p:cNvPr id="7" name="图片 10">
            <a:extLst>
              <a:ext uri="{FF2B5EF4-FFF2-40B4-BE49-F238E27FC236}">
                <a16:creationId xmlns:a16="http://schemas.microsoft.com/office/drawing/2014/main" id="{708A4099-8D3A-4B42-B64B-A40D7B178608}"/>
              </a:ext>
            </a:extLst>
          </p:cNvPr>
          <p:cNvPicPr>
            <a:picLocks noChangeAspect="1"/>
          </p:cNvPicPr>
          <p:nvPr/>
        </p:nvPicPr>
        <p:blipFill rotWithShape="1">
          <a:blip r:embed="rId6">
            <a:extLst>
              <a:ext uri="{28A0092B-C50C-407E-A947-70E740481C1C}">
                <a14:useLocalDpi xmlns:a14="http://schemas.microsoft.com/office/drawing/2010/main" val="0"/>
              </a:ext>
            </a:extLst>
          </a:blip>
          <a:srcRect l="24844" t="17454" r="27031" b="14722"/>
          <a:stretch/>
        </p:blipFill>
        <p:spPr>
          <a:xfrm>
            <a:off x="-75976" y="-460056"/>
            <a:ext cx="5248867" cy="4161035"/>
          </a:xfrm>
          <a:prstGeom prst="rect">
            <a:avLst/>
          </a:prstGeom>
        </p:spPr>
      </p:pic>
      <p:sp>
        <p:nvSpPr>
          <p:cNvPr id="8" name="文本框 1">
            <a:extLst>
              <a:ext uri="{FF2B5EF4-FFF2-40B4-BE49-F238E27FC236}">
                <a16:creationId xmlns:a16="http://schemas.microsoft.com/office/drawing/2014/main" id="{32ED7192-5269-4B34-B19E-B772C0E3DBFA}"/>
              </a:ext>
            </a:extLst>
          </p:cNvPr>
          <p:cNvSpPr txBox="1"/>
          <p:nvPr/>
        </p:nvSpPr>
        <p:spPr>
          <a:xfrm>
            <a:off x="607566" y="541776"/>
            <a:ext cx="3690519" cy="954107"/>
          </a:xfrm>
          <a:prstGeom prst="rect">
            <a:avLst/>
          </a:prstGeom>
          <a:noFill/>
        </p:spPr>
        <p:txBody>
          <a:bodyPr wrap="square" rtlCol="0">
            <a:spAutoFit/>
            <a:scene3d>
              <a:camera prst="orthographicFront"/>
              <a:lightRig rig="threePt" dir="t"/>
            </a:scene3d>
            <a:sp3d contourW="12700"/>
          </a:bodyPr>
          <a:lstStyle/>
          <a:p>
            <a:pPr lvl="0" algn="ctr">
              <a:defRPr/>
            </a:pPr>
            <a:r>
              <a:rPr lang="vi-VN" altLang="en-US" sz="28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Thương chị theo cách rất trẻ con.</a:t>
            </a:r>
          </a:p>
        </p:txBody>
      </p:sp>
      <p:pic>
        <p:nvPicPr>
          <p:cNvPr id="2" name="Picture 1"/>
          <p:cNvPicPr>
            <a:picLocks noChangeAspect="1"/>
          </p:cNvPicPr>
          <p:nvPr/>
        </p:nvPicPr>
        <p:blipFill>
          <a:blip r:embed="rId7">
            <a:extLst>
              <a:ext uri="{BEBA8EAE-BF5A-486C-A8C5-ECC9F3942E4B}">
                <a14:imgProps xmlns:a14="http://schemas.microsoft.com/office/drawing/2010/main">
                  <a14:imgLayer r:embed="rId8">
                    <a14:imgEffect>
                      <a14:backgroundRemoval t="0" b="100000" l="9778" r="89778">
                        <a14:foregroundMark x1="48889" y1="22768" x2="48889" y2="22768"/>
                        <a14:foregroundMark x1="64444" y1="21429" x2="64444" y2="21429"/>
                        <a14:foregroundMark x1="62222" y1="21429" x2="62222" y2="21429"/>
                        <a14:foregroundMark x1="62222" y1="21429" x2="62222" y2="21429"/>
                        <a14:foregroundMark x1="52889" y1="20089" x2="52889" y2="20089"/>
                        <a14:foregroundMark x1="52444" y1="20089" x2="52444" y2="20089"/>
                        <a14:foregroundMark x1="52444" y1="20089" x2="52444" y2="20089"/>
                        <a14:foregroundMark x1="52444" y1="20089" x2="52444" y2="20089"/>
                        <a14:foregroundMark x1="52000" y1="20089" x2="52000" y2="20089"/>
                      </a14:backgroundRemoval>
                    </a14:imgEffect>
                  </a14:imgLayer>
                </a14:imgProps>
              </a:ext>
            </a:extLst>
          </a:blip>
          <a:stretch>
            <a:fillRect/>
          </a:stretch>
        </p:blipFill>
        <p:spPr>
          <a:xfrm>
            <a:off x="2965463" y="1856945"/>
            <a:ext cx="5023381" cy="5001055"/>
          </a:xfrm>
          <a:prstGeom prst="rect">
            <a:avLst/>
          </a:prstGeom>
        </p:spPr>
      </p:pic>
      <p:pic>
        <p:nvPicPr>
          <p:cNvPr id="15" name="图片 10">
            <a:extLst>
              <a:ext uri="{FF2B5EF4-FFF2-40B4-BE49-F238E27FC236}">
                <a16:creationId xmlns:a16="http://schemas.microsoft.com/office/drawing/2014/main" id="{708A4099-8D3A-4B42-B64B-A40D7B178608}"/>
              </a:ext>
            </a:extLst>
          </p:cNvPr>
          <p:cNvPicPr>
            <a:picLocks noChangeAspect="1"/>
          </p:cNvPicPr>
          <p:nvPr/>
        </p:nvPicPr>
        <p:blipFill rotWithShape="1">
          <a:blip r:embed="rId6">
            <a:extLst>
              <a:ext uri="{28A0092B-C50C-407E-A947-70E740481C1C}">
                <a14:useLocalDpi xmlns:a14="http://schemas.microsoft.com/office/drawing/2010/main" val="0"/>
              </a:ext>
            </a:extLst>
          </a:blip>
          <a:srcRect l="24844" t="17454" r="27031" b="14722"/>
          <a:stretch/>
        </p:blipFill>
        <p:spPr>
          <a:xfrm>
            <a:off x="6839647" y="-145415"/>
            <a:ext cx="4804752" cy="4144371"/>
          </a:xfrm>
          <a:prstGeom prst="rect">
            <a:avLst/>
          </a:prstGeom>
        </p:spPr>
      </p:pic>
      <p:sp>
        <p:nvSpPr>
          <p:cNvPr id="16" name="文本框 1">
            <a:extLst>
              <a:ext uri="{FF2B5EF4-FFF2-40B4-BE49-F238E27FC236}">
                <a16:creationId xmlns:a16="http://schemas.microsoft.com/office/drawing/2014/main" id="{32ED7192-5269-4B34-B19E-B772C0E3DBFA}"/>
              </a:ext>
            </a:extLst>
          </p:cNvPr>
          <p:cNvSpPr txBox="1"/>
          <p:nvPr/>
        </p:nvSpPr>
        <p:spPr>
          <a:xfrm>
            <a:off x="7396763" y="1148045"/>
            <a:ext cx="3690519" cy="1384995"/>
          </a:xfrm>
          <a:prstGeom prst="rect">
            <a:avLst/>
          </a:prstGeom>
          <a:noFill/>
        </p:spPr>
        <p:txBody>
          <a:bodyPr wrap="square" rtlCol="0">
            <a:spAutoFit/>
            <a:scene3d>
              <a:camera prst="orthographicFront"/>
              <a:lightRig rig="threePt" dir="t"/>
            </a:scene3d>
            <a:sp3d contourW="12700"/>
          </a:bodyPr>
          <a:lstStyle/>
          <a:p>
            <a:pPr lvl="0" algn="ctr">
              <a:defRPr/>
            </a:pPr>
            <a:r>
              <a:rPr lang="vi-VN" altLang="en-US" sz="28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Bị thương nằm lại chiến trường: sợ ma cụt đầu.</a:t>
            </a:r>
          </a:p>
          <a:p>
            <a:pPr lvl="0" algn="ctr">
              <a:defRPr/>
            </a:pPr>
            <a:r>
              <a:rPr lang="vi-VN" altLang="en-US" sz="28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p>
        </p:txBody>
      </p:sp>
      <p:pic>
        <p:nvPicPr>
          <p:cNvPr id="10" name="Picture 9"/>
          <p:cNvPicPr>
            <a:picLocks noChangeAspect="1"/>
          </p:cNvPicPr>
          <p:nvPr/>
        </p:nvPicPr>
        <p:blipFill>
          <a:blip r:embed="rId9"/>
          <a:stretch>
            <a:fillRect/>
          </a:stretch>
        </p:blipFill>
        <p:spPr>
          <a:xfrm>
            <a:off x="9588782" y="5670395"/>
            <a:ext cx="2603218" cy="1213209"/>
          </a:xfrm>
          <a:prstGeom prst="rect">
            <a:avLst/>
          </a:prstGeom>
        </p:spPr>
      </p:pic>
    </p:spTree>
    <p:extLst>
      <p:ext uri="{BB962C8B-B14F-4D97-AF65-F5344CB8AC3E}">
        <p14:creationId xmlns:p14="http://schemas.microsoft.com/office/powerpoint/2010/main" val="428104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par>
                                <p:cTn id="21" presetID="16" presetClass="entr" presetSubtype="21"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backgroundRemoval t="0" b="97857" l="6778" r="90000"/>
                    </a14:imgEffect>
                  </a14:imgLayer>
                </a14:imgProps>
              </a:ext>
              <a:ext uri="{28A0092B-C50C-407E-A947-70E740481C1C}">
                <a14:useLocalDpi xmlns:a14="http://schemas.microsoft.com/office/drawing/2010/main" val="0"/>
              </a:ext>
            </a:extLst>
          </a:blip>
          <a:stretch>
            <a:fillRect/>
          </a:stretch>
        </p:blipFill>
        <p:spPr>
          <a:xfrm>
            <a:off x="6391099" y="5500494"/>
            <a:ext cx="2601032" cy="1213815"/>
          </a:xfrm>
          <a:prstGeom prst="rect">
            <a:avLst/>
          </a:prstGeom>
        </p:spPr>
      </p:pic>
      <p:pic>
        <p:nvPicPr>
          <p:cNvPr id="5" name="图片 15">
            <a:extLst>
              <a:ext uri="{FF2B5EF4-FFF2-40B4-BE49-F238E27FC236}">
                <a16:creationId xmlns:a16="http://schemas.microsoft.com/office/drawing/2014/main" id="{1DA889A7-19E1-4EBE-8977-91B6557A0ADC}"/>
              </a:ext>
            </a:extLst>
          </p:cNvPr>
          <p:cNvPicPr>
            <a:picLocks noChangeAspect="1"/>
          </p:cNvPicPr>
          <p:nvPr/>
        </p:nvPicPr>
        <p:blipFill>
          <a:blip r:embed="rId7"/>
          <a:stretch>
            <a:fillRect/>
          </a:stretch>
        </p:blipFill>
        <p:spPr>
          <a:xfrm>
            <a:off x="2362265" y="470039"/>
            <a:ext cx="9394305" cy="6244270"/>
          </a:xfrm>
          <a:prstGeom prst="rect">
            <a:avLst/>
          </a:prstGeom>
        </p:spPr>
      </p:pic>
      <p:pic>
        <p:nvPicPr>
          <p:cNvPr id="6" name="图片 16">
            <a:extLst>
              <a:ext uri="{FF2B5EF4-FFF2-40B4-BE49-F238E27FC236}">
                <a16:creationId xmlns:a16="http://schemas.microsoft.com/office/drawing/2014/main" id="{3F663E3B-22D8-434C-803B-8E5FD2588FFD}"/>
              </a:ext>
            </a:extLst>
          </p:cNvPr>
          <p:cNvPicPr>
            <a:picLocks noChangeAspect="1"/>
          </p:cNvPicPr>
          <p:nvPr/>
        </p:nvPicPr>
        <p:blipFill>
          <a:blip r:embed="rId8"/>
          <a:stretch>
            <a:fillRect/>
          </a:stretch>
        </p:blipFill>
        <p:spPr>
          <a:xfrm>
            <a:off x="3793895" y="655034"/>
            <a:ext cx="676715" cy="707197"/>
          </a:xfrm>
          <a:prstGeom prst="rect">
            <a:avLst/>
          </a:prstGeom>
        </p:spPr>
      </p:pic>
      <p:sp>
        <p:nvSpPr>
          <p:cNvPr id="7" name="文本框 23">
            <a:extLst>
              <a:ext uri="{FF2B5EF4-FFF2-40B4-BE49-F238E27FC236}">
                <a16:creationId xmlns:a16="http://schemas.microsoft.com/office/drawing/2014/main" id="{9C98C2EB-5E4C-43D5-BB7A-01F13E6E62D8}"/>
              </a:ext>
            </a:extLst>
          </p:cNvPr>
          <p:cNvSpPr txBox="1"/>
          <p:nvPr/>
        </p:nvSpPr>
        <p:spPr>
          <a:xfrm>
            <a:off x="3542211" y="1950059"/>
            <a:ext cx="7234646" cy="1754326"/>
          </a:xfrm>
          <a:prstGeom prst="rect">
            <a:avLst/>
          </a:prstGeom>
          <a:noFill/>
        </p:spPr>
        <p:txBody>
          <a:bodyPr wrap="square" rtlCol="0">
            <a:spAutoFit/>
          </a:bodyPr>
          <a:lstStyle/>
          <a:p>
            <a:pPr lvl="0" algn="ctr" defTabSz="914400"/>
            <a:r>
              <a:rPr lang="vi-VN" altLang="zh-CN" sz="3600" b="1">
                <a:solidFill>
                  <a:prstClr val="black">
                    <a:lumMod val="75000"/>
                    <a:lumOff val="25000"/>
                  </a:prstClr>
                </a:solidFill>
                <a:latin typeface="Times New Roman" panose="02020603050405020304" pitchFamily="18" charset="0"/>
                <a:ea typeface="汉仪夏日体W" panose="00020600040101010101" pitchFamily="18" charset="-122"/>
                <a:cs typeface="Times New Roman" panose="02020603050405020304" pitchFamily="18" charset="0"/>
              </a:rPr>
              <a:t>b. Một chiến sĩ có tính cách anh hùng, tinh thần chiến đấu gan dạ, dũng cảm, kiên cường</a:t>
            </a:r>
            <a:endParaRPr kumimoji="0" lang="vi-VN" altLang="zh-CN" sz="3600" b="1" i="0" u="none" strike="noStrike" kern="1200" cap="none" spc="0" normalizeH="0" baseline="0" noProof="0">
              <a:ln>
                <a:noFill/>
              </a:ln>
              <a:solidFill>
                <a:prstClr val="black">
                  <a:lumMod val="75000"/>
                  <a:lumOff val="25000"/>
                </a:prstClr>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endParaRPr>
          </a:p>
        </p:txBody>
      </p:sp>
    </p:spTree>
    <p:extLst>
      <p:ext uri="{BB962C8B-B14F-4D97-AF65-F5344CB8AC3E}">
        <p14:creationId xmlns:p14="http://schemas.microsoft.com/office/powerpoint/2010/main" val="17501859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10000" b="99063" l="0" r="100000">
                        <a14:foregroundMark x1="43281" y1="97188" x2="43281" y2="97188"/>
                        <a14:foregroundMark x1="36719" y1="72969" x2="36719" y2="72969"/>
                        <a14:foregroundMark x1="38281" y1="68750" x2="38281" y2="68750"/>
                        <a14:foregroundMark x1="38281" y1="68750" x2="38281" y2="68750"/>
                        <a14:foregroundMark x1="35938" y1="70625" x2="35938" y2="70625"/>
                        <a14:foregroundMark x1="34688" y1="72500" x2="34688" y2="72500"/>
                        <a14:foregroundMark x1="34688" y1="72500" x2="34688" y2="72500"/>
                        <a14:foregroundMark x1="33750" y1="74063" x2="33750" y2="74063"/>
                        <a14:foregroundMark x1="33594" y1="74063" x2="33594" y2="74063"/>
                        <a14:foregroundMark x1="32656" y1="76406" x2="32656" y2="76406"/>
                        <a14:foregroundMark x1="31875" y1="78281" x2="31875" y2="78281"/>
                        <a14:foregroundMark x1="31406" y1="79219" x2="31406" y2="79219"/>
                        <a14:foregroundMark x1="31406" y1="79688" x2="31406" y2="79688"/>
                        <a14:foregroundMark x1="41094" y1="75938" x2="41094" y2="75938"/>
                        <a14:foregroundMark x1="41250" y1="75938" x2="41250" y2="75938"/>
                        <a14:foregroundMark x1="41250" y1="75938" x2="41250" y2="75938"/>
                        <a14:foregroundMark x1="42813" y1="73594" x2="42813" y2="73594"/>
                        <a14:foregroundMark x1="42969" y1="72969" x2="42969" y2="72969"/>
                        <a14:foregroundMark x1="43438" y1="72031" x2="43438" y2="72031"/>
                        <a14:foregroundMark x1="44219" y1="71094" x2="44219" y2="71094"/>
                        <a14:foregroundMark x1="47344" y1="70156" x2="47344" y2="70156"/>
                        <a14:foregroundMark x1="49063" y1="69688" x2="49063" y2="69688"/>
                      </a14:backgroundRemoval>
                    </a14:imgEffect>
                  </a14:imgLayer>
                </a14:imgProps>
              </a:ext>
              <a:ext uri="{28A0092B-C50C-407E-A947-70E740481C1C}">
                <a14:useLocalDpi xmlns:a14="http://schemas.microsoft.com/office/drawing/2010/main" val="0"/>
              </a:ext>
            </a:extLst>
          </a:blip>
          <a:stretch>
            <a:fillRect/>
          </a:stretch>
        </p:blipFill>
        <p:spPr>
          <a:xfrm>
            <a:off x="0" y="3853543"/>
            <a:ext cx="12192000" cy="3004457"/>
          </a:xfrm>
          <a:prstGeom prst="rect">
            <a:avLst/>
          </a:prstGeom>
        </p:spPr>
      </p:pic>
      <p:pic>
        <p:nvPicPr>
          <p:cNvPr id="3" name="图片 16">
            <a:extLst>
              <a:ext uri="{FF2B5EF4-FFF2-40B4-BE49-F238E27FC236}">
                <a16:creationId xmlns:a16="http://schemas.microsoft.com/office/drawing/2014/main" id="{3F663E3B-22D8-434C-803B-8E5FD2588FFD}"/>
              </a:ext>
            </a:extLst>
          </p:cNvPr>
          <p:cNvPicPr>
            <a:picLocks noChangeAspect="1"/>
          </p:cNvPicPr>
          <p:nvPr/>
        </p:nvPicPr>
        <p:blipFill>
          <a:blip r:embed="rId5"/>
          <a:stretch>
            <a:fillRect/>
          </a:stretch>
        </p:blipFill>
        <p:spPr>
          <a:xfrm>
            <a:off x="474372" y="41980"/>
            <a:ext cx="676715" cy="707197"/>
          </a:xfrm>
          <a:prstGeom prst="rect">
            <a:avLst/>
          </a:prstGeom>
        </p:spPr>
      </p:pic>
      <p:pic>
        <p:nvPicPr>
          <p:cNvPr id="4" name="图片 16">
            <a:extLst>
              <a:ext uri="{FF2B5EF4-FFF2-40B4-BE49-F238E27FC236}">
                <a16:creationId xmlns:a16="http://schemas.microsoft.com/office/drawing/2014/main" id="{3F663E3B-22D8-434C-803B-8E5FD2588FFD}"/>
              </a:ext>
            </a:extLst>
          </p:cNvPr>
          <p:cNvPicPr>
            <a:picLocks noChangeAspect="1"/>
          </p:cNvPicPr>
          <p:nvPr/>
        </p:nvPicPr>
        <p:blipFill>
          <a:blip r:embed="rId5"/>
          <a:stretch>
            <a:fillRect/>
          </a:stretch>
        </p:blipFill>
        <p:spPr>
          <a:xfrm>
            <a:off x="1151087" y="440848"/>
            <a:ext cx="676715" cy="707197"/>
          </a:xfrm>
          <a:prstGeom prst="rect">
            <a:avLst/>
          </a:prstGeom>
        </p:spPr>
      </p:pic>
      <p:pic>
        <p:nvPicPr>
          <p:cNvPr id="5" name="图片 16">
            <a:extLst>
              <a:ext uri="{FF2B5EF4-FFF2-40B4-BE49-F238E27FC236}">
                <a16:creationId xmlns:a16="http://schemas.microsoft.com/office/drawing/2014/main" id="{3F663E3B-22D8-434C-803B-8E5FD2588FFD}"/>
              </a:ext>
            </a:extLst>
          </p:cNvPr>
          <p:cNvPicPr>
            <a:picLocks noChangeAspect="1"/>
          </p:cNvPicPr>
          <p:nvPr/>
        </p:nvPicPr>
        <p:blipFill>
          <a:blip r:embed="rId5"/>
          <a:stretch>
            <a:fillRect/>
          </a:stretch>
        </p:blipFill>
        <p:spPr>
          <a:xfrm>
            <a:off x="0" y="839716"/>
            <a:ext cx="676715" cy="707197"/>
          </a:xfrm>
          <a:prstGeom prst="rect">
            <a:avLst/>
          </a:prstGeom>
        </p:spPr>
      </p:pic>
      <p:pic>
        <p:nvPicPr>
          <p:cNvPr id="7" name="图片 10">
            <a:extLst>
              <a:ext uri="{FF2B5EF4-FFF2-40B4-BE49-F238E27FC236}">
                <a16:creationId xmlns:a16="http://schemas.microsoft.com/office/drawing/2014/main" id="{708A4099-8D3A-4B42-B64B-A40D7B178608}"/>
              </a:ext>
            </a:extLst>
          </p:cNvPr>
          <p:cNvPicPr>
            <a:picLocks noChangeAspect="1"/>
          </p:cNvPicPr>
          <p:nvPr/>
        </p:nvPicPr>
        <p:blipFill rotWithShape="1">
          <a:blip r:embed="rId6">
            <a:extLst>
              <a:ext uri="{28A0092B-C50C-407E-A947-70E740481C1C}">
                <a14:useLocalDpi xmlns:a14="http://schemas.microsoft.com/office/drawing/2010/main" val="0"/>
              </a:ext>
            </a:extLst>
          </a:blip>
          <a:srcRect l="24844" t="17454" r="27031" b="14722"/>
          <a:stretch/>
        </p:blipFill>
        <p:spPr>
          <a:xfrm>
            <a:off x="-75976" y="-460056"/>
            <a:ext cx="5248867" cy="4161035"/>
          </a:xfrm>
          <a:prstGeom prst="rect">
            <a:avLst/>
          </a:prstGeom>
        </p:spPr>
      </p:pic>
      <p:sp>
        <p:nvSpPr>
          <p:cNvPr id="8" name="文本框 1">
            <a:extLst>
              <a:ext uri="{FF2B5EF4-FFF2-40B4-BE49-F238E27FC236}">
                <a16:creationId xmlns:a16="http://schemas.microsoft.com/office/drawing/2014/main" id="{32ED7192-5269-4B34-B19E-B772C0E3DBFA}"/>
              </a:ext>
            </a:extLst>
          </p:cNvPr>
          <p:cNvSpPr txBox="1"/>
          <p:nvPr/>
        </p:nvSpPr>
        <p:spPr>
          <a:xfrm>
            <a:off x="607566" y="541776"/>
            <a:ext cx="3690519" cy="1384995"/>
          </a:xfrm>
          <a:prstGeom prst="rect">
            <a:avLst/>
          </a:prstGeom>
          <a:noFill/>
        </p:spPr>
        <p:txBody>
          <a:bodyPr wrap="square" rtlCol="0">
            <a:spAutoFit/>
            <a:scene3d>
              <a:camera prst="orthographicFront"/>
              <a:lightRig rig="threePt" dir="t"/>
            </a:scene3d>
            <a:sp3d contourW="12700"/>
          </a:bodyPr>
          <a:lstStyle/>
          <a:p>
            <a:pPr lvl="0" algn="ctr">
              <a:defRPr/>
            </a:pPr>
            <a:r>
              <a:rPr lang="en-US" altLang="en-US" sz="28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Còn bé tí: dám xông thẳng vào đá thằng giặc đã giết hại cha mình</a:t>
            </a:r>
          </a:p>
        </p:txBody>
      </p:sp>
      <p:pic>
        <p:nvPicPr>
          <p:cNvPr id="2" name="Picture 1"/>
          <p:cNvPicPr>
            <a:picLocks noChangeAspect="1"/>
          </p:cNvPicPr>
          <p:nvPr/>
        </p:nvPicPr>
        <p:blipFill>
          <a:blip r:embed="rId7">
            <a:extLst>
              <a:ext uri="{BEBA8EAE-BF5A-486C-A8C5-ECC9F3942E4B}">
                <a14:imgProps xmlns:a14="http://schemas.microsoft.com/office/drawing/2010/main">
                  <a14:imgLayer r:embed="rId8">
                    <a14:imgEffect>
                      <a14:backgroundRemoval t="0" b="100000" l="9778" r="89778">
                        <a14:foregroundMark x1="48889" y1="22768" x2="48889" y2="22768"/>
                        <a14:foregroundMark x1="64444" y1="21429" x2="64444" y2="21429"/>
                        <a14:foregroundMark x1="62222" y1="21429" x2="62222" y2="21429"/>
                        <a14:foregroundMark x1="62222" y1="21429" x2="62222" y2="21429"/>
                        <a14:foregroundMark x1="52889" y1="20089" x2="52889" y2="20089"/>
                        <a14:foregroundMark x1="52444" y1="20089" x2="52444" y2="20089"/>
                        <a14:foregroundMark x1="52444" y1="20089" x2="52444" y2="20089"/>
                        <a14:foregroundMark x1="52444" y1="20089" x2="52444" y2="20089"/>
                        <a14:foregroundMark x1="52000" y1="20089" x2="52000" y2="20089"/>
                      </a14:backgroundRemoval>
                    </a14:imgEffect>
                  </a14:imgLayer>
                </a14:imgProps>
              </a:ext>
            </a:extLst>
          </a:blip>
          <a:stretch>
            <a:fillRect/>
          </a:stretch>
        </p:blipFill>
        <p:spPr>
          <a:xfrm>
            <a:off x="2965463" y="1856945"/>
            <a:ext cx="5023381" cy="5001055"/>
          </a:xfrm>
          <a:prstGeom prst="rect">
            <a:avLst/>
          </a:prstGeom>
        </p:spPr>
      </p:pic>
      <p:pic>
        <p:nvPicPr>
          <p:cNvPr id="15" name="图片 10">
            <a:extLst>
              <a:ext uri="{FF2B5EF4-FFF2-40B4-BE49-F238E27FC236}">
                <a16:creationId xmlns:a16="http://schemas.microsoft.com/office/drawing/2014/main" id="{708A4099-8D3A-4B42-B64B-A40D7B178608}"/>
              </a:ext>
            </a:extLst>
          </p:cNvPr>
          <p:cNvPicPr>
            <a:picLocks noChangeAspect="1"/>
          </p:cNvPicPr>
          <p:nvPr/>
        </p:nvPicPr>
        <p:blipFill rotWithShape="1">
          <a:blip r:embed="rId6">
            <a:extLst>
              <a:ext uri="{28A0092B-C50C-407E-A947-70E740481C1C}">
                <a14:useLocalDpi xmlns:a14="http://schemas.microsoft.com/office/drawing/2010/main" val="0"/>
              </a:ext>
            </a:extLst>
          </a:blip>
          <a:srcRect l="24844" t="17454" r="27031" b="14722"/>
          <a:stretch/>
        </p:blipFill>
        <p:spPr>
          <a:xfrm>
            <a:off x="6839647" y="-145415"/>
            <a:ext cx="4804752" cy="4144371"/>
          </a:xfrm>
          <a:prstGeom prst="rect">
            <a:avLst/>
          </a:prstGeom>
        </p:spPr>
      </p:pic>
      <p:sp>
        <p:nvSpPr>
          <p:cNvPr id="16" name="文本框 1">
            <a:extLst>
              <a:ext uri="{FF2B5EF4-FFF2-40B4-BE49-F238E27FC236}">
                <a16:creationId xmlns:a16="http://schemas.microsoft.com/office/drawing/2014/main" id="{32ED7192-5269-4B34-B19E-B772C0E3DBFA}"/>
              </a:ext>
            </a:extLst>
          </p:cNvPr>
          <p:cNvSpPr txBox="1"/>
          <p:nvPr/>
        </p:nvSpPr>
        <p:spPr>
          <a:xfrm>
            <a:off x="7396763" y="1006075"/>
            <a:ext cx="3690519" cy="1384995"/>
          </a:xfrm>
          <a:prstGeom prst="rect">
            <a:avLst/>
          </a:prstGeom>
          <a:noFill/>
        </p:spPr>
        <p:txBody>
          <a:bodyPr wrap="square" rtlCol="0">
            <a:spAutoFit/>
            <a:scene3d>
              <a:camera prst="orthographicFront"/>
              <a:lightRig rig="threePt" dir="t"/>
            </a:scene3d>
            <a:sp3d contourW="12700"/>
          </a:bodyPr>
          <a:lstStyle/>
          <a:p>
            <a:pPr lvl="0" algn="ctr">
              <a:defRPr/>
            </a:pPr>
            <a:r>
              <a:rPr lang="vi-VN" altLang="en-US" sz="28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Lớn lên: nhất quyết đòi đi tòng quân để trả thù cho ba má</a:t>
            </a:r>
          </a:p>
        </p:txBody>
      </p:sp>
      <p:pic>
        <p:nvPicPr>
          <p:cNvPr id="10" name="Picture 9"/>
          <p:cNvPicPr>
            <a:picLocks noChangeAspect="1"/>
          </p:cNvPicPr>
          <p:nvPr/>
        </p:nvPicPr>
        <p:blipFill>
          <a:blip r:embed="rId9"/>
          <a:stretch>
            <a:fillRect/>
          </a:stretch>
        </p:blipFill>
        <p:spPr>
          <a:xfrm>
            <a:off x="9588782" y="5670395"/>
            <a:ext cx="2603218" cy="1213209"/>
          </a:xfrm>
          <a:prstGeom prst="rect">
            <a:avLst/>
          </a:prstGeom>
        </p:spPr>
      </p:pic>
    </p:spTree>
    <p:extLst>
      <p:ext uri="{BB962C8B-B14F-4D97-AF65-F5344CB8AC3E}">
        <p14:creationId xmlns:p14="http://schemas.microsoft.com/office/powerpoint/2010/main" val="127758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par>
                                <p:cTn id="21" presetID="16" presetClass="entr" presetSubtype="21"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backgroundRemoval t="0" b="97857" l="6778" r="90000"/>
                    </a14:imgEffect>
                  </a14:imgLayer>
                </a14:imgProps>
              </a:ext>
              <a:ext uri="{28A0092B-C50C-407E-A947-70E740481C1C}">
                <a14:useLocalDpi xmlns:a14="http://schemas.microsoft.com/office/drawing/2010/main" val="0"/>
              </a:ext>
            </a:extLst>
          </a:blip>
          <a:stretch>
            <a:fillRect/>
          </a:stretch>
        </p:blipFill>
        <p:spPr>
          <a:xfrm>
            <a:off x="6391099" y="5500494"/>
            <a:ext cx="2601032" cy="1213815"/>
          </a:xfrm>
          <a:prstGeom prst="rect">
            <a:avLst/>
          </a:prstGeom>
        </p:spPr>
      </p:pic>
      <p:pic>
        <p:nvPicPr>
          <p:cNvPr id="5" name="图片 15">
            <a:extLst>
              <a:ext uri="{FF2B5EF4-FFF2-40B4-BE49-F238E27FC236}">
                <a16:creationId xmlns:a16="http://schemas.microsoft.com/office/drawing/2014/main" id="{1DA889A7-19E1-4EBE-8977-91B6557A0ADC}"/>
              </a:ext>
            </a:extLst>
          </p:cNvPr>
          <p:cNvPicPr>
            <a:picLocks noChangeAspect="1"/>
          </p:cNvPicPr>
          <p:nvPr/>
        </p:nvPicPr>
        <p:blipFill>
          <a:blip r:embed="rId7"/>
          <a:stretch>
            <a:fillRect/>
          </a:stretch>
        </p:blipFill>
        <p:spPr>
          <a:xfrm>
            <a:off x="3937749" y="908769"/>
            <a:ext cx="4747412" cy="4558065"/>
          </a:xfrm>
          <a:prstGeom prst="rect">
            <a:avLst/>
          </a:prstGeom>
        </p:spPr>
      </p:pic>
      <p:pic>
        <p:nvPicPr>
          <p:cNvPr id="6" name="图片 16">
            <a:extLst>
              <a:ext uri="{FF2B5EF4-FFF2-40B4-BE49-F238E27FC236}">
                <a16:creationId xmlns:a16="http://schemas.microsoft.com/office/drawing/2014/main" id="{3F663E3B-22D8-434C-803B-8E5FD2588FFD}"/>
              </a:ext>
            </a:extLst>
          </p:cNvPr>
          <p:cNvPicPr>
            <a:picLocks noChangeAspect="1"/>
          </p:cNvPicPr>
          <p:nvPr/>
        </p:nvPicPr>
        <p:blipFill>
          <a:blip r:embed="rId8"/>
          <a:stretch>
            <a:fillRect/>
          </a:stretch>
        </p:blipFill>
        <p:spPr>
          <a:xfrm>
            <a:off x="3793895" y="655034"/>
            <a:ext cx="676715" cy="707197"/>
          </a:xfrm>
          <a:prstGeom prst="rect">
            <a:avLst/>
          </a:prstGeom>
        </p:spPr>
      </p:pic>
      <p:sp>
        <p:nvSpPr>
          <p:cNvPr id="7" name="文本框 23">
            <a:extLst>
              <a:ext uri="{FF2B5EF4-FFF2-40B4-BE49-F238E27FC236}">
                <a16:creationId xmlns:a16="http://schemas.microsoft.com/office/drawing/2014/main" id="{9C98C2EB-5E4C-43D5-BB7A-01F13E6E62D8}"/>
              </a:ext>
            </a:extLst>
          </p:cNvPr>
          <p:cNvSpPr txBox="1"/>
          <p:nvPr/>
        </p:nvSpPr>
        <p:spPr>
          <a:xfrm>
            <a:off x="4523842" y="1952577"/>
            <a:ext cx="3575225" cy="830997"/>
          </a:xfrm>
          <a:prstGeom prst="rect">
            <a:avLst/>
          </a:prstGeom>
          <a:noFill/>
        </p:spPr>
        <p:txBody>
          <a:bodyPr wrap="square" rtlCol="0">
            <a:spAutoFit/>
          </a:bodyPr>
          <a:lstStyle/>
          <a:p>
            <a:pPr lvl="0" algn="ctr" defTabSz="914400">
              <a:defRPr/>
            </a:pPr>
            <a:r>
              <a:rPr lang="en-US" altLang="zh-CN" sz="4800">
                <a:solidFill>
                  <a:prstClr val="black">
                    <a:lumMod val="75000"/>
                    <a:lumOff val="25000"/>
                  </a:prstClr>
                </a:solidFill>
                <a:latin typeface="Times New Roman" panose="02020603050405020304" pitchFamily="18" charset="0"/>
                <a:ea typeface="汉仪夏日体W" panose="00020600040101010101" pitchFamily="18" charset="-122"/>
                <a:cs typeface="Times New Roman" panose="02020603050405020304" pitchFamily="18" charset="0"/>
              </a:rPr>
              <a:t>1. Tác giả</a:t>
            </a:r>
          </a:p>
        </p:txBody>
      </p:sp>
    </p:spTree>
    <p:extLst>
      <p:ext uri="{BB962C8B-B14F-4D97-AF65-F5344CB8AC3E}">
        <p14:creationId xmlns:p14="http://schemas.microsoft.com/office/powerpoint/2010/main" val="22248899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10000" b="99063" l="0" r="100000">
                        <a14:foregroundMark x1="43281" y1="97188" x2="43281" y2="97188"/>
                        <a14:foregroundMark x1="36719" y1="72969" x2="36719" y2="72969"/>
                        <a14:foregroundMark x1="38281" y1="68750" x2="38281" y2="68750"/>
                        <a14:foregroundMark x1="38281" y1="68750" x2="38281" y2="68750"/>
                        <a14:foregroundMark x1="35938" y1="70625" x2="35938" y2="70625"/>
                        <a14:foregroundMark x1="34688" y1="72500" x2="34688" y2="72500"/>
                        <a14:foregroundMark x1="34688" y1="72500" x2="34688" y2="72500"/>
                        <a14:foregroundMark x1="33750" y1="74063" x2="33750" y2="74063"/>
                        <a14:foregroundMark x1="33594" y1="74063" x2="33594" y2="74063"/>
                        <a14:foregroundMark x1="32656" y1="76406" x2="32656" y2="76406"/>
                        <a14:foregroundMark x1="31875" y1="78281" x2="31875" y2="78281"/>
                        <a14:foregroundMark x1="31406" y1="79219" x2="31406" y2="79219"/>
                        <a14:foregroundMark x1="31406" y1="79688" x2="31406" y2="79688"/>
                        <a14:foregroundMark x1="41094" y1="75938" x2="41094" y2="75938"/>
                        <a14:foregroundMark x1="41250" y1="75938" x2="41250" y2="75938"/>
                        <a14:foregroundMark x1="41250" y1="75938" x2="41250" y2="75938"/>
                        <a14:foregroundMark x1="42813" y1="73594" x2="42813" y2="73594"/>
                        <a14:foregroundMark x1="42969" y1="72969" x2="42969" y2="72969"/>
                        <a14:foregroundMark x1="43438" y1="72031" x2="43438" y2="72031"/>
                        <a14:foregroundMark x1="44219" y1="71094" x2="44219" y2="71094"/>
                        <a14:foregroundMark x1="47344" y1="70156" x2="47344" y2="70156"/>
                        <a14:foregroundMark x1="49063" y1="69688" x2="49063" y2="69688"/>
                      </a14:backgroundRemoval>
                    </a14:imgEffect>
                  </a14:imgLayer>
                </a14:imgProps>
              </a:ext>
              <a:ext uri="{28A0092B-C50C-407E-A947-70E740481C1C}">
                <a14:useLocalDpi xmlns:a14="http://schemas.microsoft.com/office/drawing/2010/main" val="0"/>
              </a:ext>
            </a:extLst>
          </a:blip>
          <a:stretch>
            <a:fillRect/>
          </a:stretch>
        </p:blipFill>
        <p:spPr>
          <a:xfrm>
            <a:off x="0" y="3853543"/>
            <a:ext cx="12192000" cy="3004457"/>
          </a:xfrm>
          <a:prstGeom prst="rect">
            <a:avLst/>
          </a:prstGeom>
        </p:spPr>
      </p:pic>
      <p:pic>
        <p:nvPicPr>
          <p:cNvPr id="3" name="图片 16">
            <a:extLst>
              <a:ext uri="{FF2B5EF4-FFF2-40B4-BE49-F238E27FC236}">
                <a16:creationId xmlns:a16="http://schemas.microsoft.com/office/drawing/2014/main" id="{3F663E3B-22D8-434C-803B-8E5FD2588FFD}"/>
              </a:ext>
            </a:extLst>
          </p:cNvPr>
          <p:cNvPicPr>
            <a:picLocks noChangeAspect="1"/>
          </p:cNvPicPr>
          <p:nvPr/>
        </p:nvPicPr>
        <p:blipFill>
          <a:blip r:embed="rId5"/>
          <a:stretch>
            <a:fillRect/>
          </a:stretch>
        </p:blipFill>
        <p:spPr>
          <a:xfrm>
            <a:off x="474372" y="41980"/>
            <a:ext cx="676715" cy="707197"/>
          </a:xfrm>
          <a:prstGeom prst="rect">
            <a:avLst/>
          </a:prstGeom>
        </p:spPr>
      </p:pic>
      <p:pic>
        <p:nvPicPr>
          <p:cNvPr id="4" name="图片 16">
            <a:extLst>
              <a:ext uri="{FF2B5EF4-FFF2-40B4-BE49-F238E27FC236}">
                <a16:creationId xmlns:a16="http://schemas.microsoft.com/office/drawing/2014/main" id="{3F663E3B-22D8-434C-803B-8E5FD2588FFD}"/>
              </a:ext>
            </a:extLst>
          </p:cNvPr>
          <p:cNvPicPr>
            <a:picLocks noChangeAspect="1"/>
          </p:cNvPicPr>
          <p:nvPr/>
        </p:nvPicPr>
        <p:blipFill>
          <a:blip r:embed="rId5"/>
          <a:stretch>
            <a:fillRect/>
          </a:stretch>
        </p:blipFill>
        <p:spPr>
          <a:xfrm>
            <a:off x="1151087" y="440848"/>
            <a:ext cx="676715" cy="707197"/>
          </a:xfrm>
          <a:prstGeom prst="rect">
            <a:avLst/>
          </a:prstGeom>
        </p:spPr>
      </p:pic>
      <p:pic>
        <p:nvPicPr>
          <p:cNvPr id="5" name="图片 16">
            <a:extLst>
              <a:ext uri="{FF2B5EF4-FFF2-40B4-BE49-F238E27FC236}">
                <a16:creationId xmlns:a16="http://schemas.microsoft.com/office/drawing/2014/main" id="{3F663E3B-22D8-434C-803B-8E5FD2588FFD}"/>
              </a:ext>
            </a:extLst>
          </p:cNvPr>
          <p:cNvPicPr>
            <a:picLocks noChangeAspect="1"/>
          </p:cNvPicPr>
          <p:nvPr/>
        </p:nvPicPr>
        <p:blipFill>
          <a:blip r:embed="rId5"/>
          <a:stretch>
            <a:fillRect/>
          </a:stretch>
        </p:blipFill>
        <p:spPr>
          <a:xfrm>
            <a:off x="0" y="839716"/>
            <a:ext cx="676715" cy="707197"/>
          </a:xfrm>
          <a:prstGeom prst="rect">
            <a:avLst/>
          </a:prstGeom>
        </p:spPr>
      </p:pic>
      <p:pic>
        <p:nvPicPr>
          <p:cNvPr id="7" name="图片 10">
            <a:extLst>
              <a:ext uri="{FF2B5EF4-FFF2-40B4-BE49-F238E27FC236}">
                <a16:creationId xmlns:a16="http://schemas.microsoft.com/office/drawing/2014/main" id="{708A4099-8D3A-4B42-B64B-A40D7B178608}"/>
              </a:ext>
            </a:extLst>
          </p:cNvPr>
          <p:cNvPicPr>
            <a:picLocks noChangeAspect="1"/>
          </p:cNvPicPr>
          <p:nvPr/>
        </p:nvPicPr>
        <p:blipFill rotWithShape="1">
          <a:blip r:embed="rId6">
            <a:extLst>
              <a:ext uri="{28A0092B-C50C-407E-A947-70E740481C1C}">
                <a14:useLocalDpi xmlns:a14="http://schemas.microsoft.com/office/drawing/2010/main" val="0"/>
              </a:ext>
            </a:extLst>
          </a:blip>
          <a:srcRect l="24844" t="17454" r="27031" b="14722"/>
          <a:stretch/>
        </p:blipFill>
        <p:spPr>
          <a:xfrm>
            <a:off x="-356053" y="-485037"/>
            <a:ext cx="5985087" cy="4744673"/>
          </a:xfrm>
          <a:prstGeom prst="rect">
            <a:avLst/>
          </a:prstGeom>
        </p:spPr>
      </p:pic>
      <p:sp>
        <p:nvSpPr>
          <p:cNvPr id="8" name="文本框 1">
            <a:extLst>
              <a:ext uri="{FF2B5EF4-FFF2-40B4-BE49-F238E27FC236}">
                <a16:creationId xmlns:a16="http://schemas.microsoft.com/office/drawing/2014/main" id="{32ED7192-5269-4B34-B19E-B772C0E3DBFA}"/>
              </a:ext>
            </a:extLst>
          </p:cNvPr>
          <p:cNvSpPr txBox="1"/>
          <p:nvPr/>
        </p:nvSpPr>
        <p:spPr>
          <a:xfrm>
            <a:off x="607566" y="541776"/>
            <a:ext cx="3690519" cy="1815882"/>
          </a:xfrm>
          <a:prstGeom prst="rect">
            <a:avLst/>
          </a:prstGeom>
          <a:noFill/>
        </p:spPr>
        <p:txBody>
          <a:bodyPr wrap="square" rtlCol="0">
            <a:spAutoFit/>
            <a:scene3d>
              <a:camera prst="orthographicFront"/>
              <a:lightRig rig="threePt" dir="t"/>
            </a:scene3d>
            <a:sp3d contourW="12700"/>
          </a:bodyPr>
          <a:lstStyle/>
          <a:p>
            <a:pPr marL="0" marR="0" lvl="0" indent="0" algn="ctr" defTabSz="913833" rtl="0" eaLnBrk="1" fontAlgn="auto" latinLnBrk="0" hangingPunct="1">
              <a:lnSpc>
                <a:spcPct val="100000"/>
              </a:lnSpc>
              <a:spcBef>
                <a:spcPts val="0"/>
              </a:spcBef>
              <a:spcAft>
                <a:spcPts val="0"/>
              </a:spcAft>
              <a:buClrTx/>
              <a:buSzTx/>
              <a:buFontTx/>
              <a:buNone/>
              <a:tabLst/>
              <a:defRPr/>
            </a:pPr>
            <a:r>
              <a:rPr kumimoji="0" lang="vi-VN" alt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 xông trận: chiến đấu rất dũng cảm, dùng pháo tiêu diệt được một xe bọc thép của giặc</a:t>
            </a:r>
          </a:p>
        </p:txBody>
      </p:sp>
      <p:pic>
        <p:nvPicPr>
          <p:cNvPr id="2" name="Picture 1"/>
          <p:cNvPicPr>
            <a:picLocks noChangeAspect="1"/>
          </p:cNvPicPr>
          <p:nvPr/>
        </p:nvPicPr>
        <p:blipFill>
          <a:blip r:embed="rId7">
            <a:extLst>
              <a:ext uri="{BEBA8EAE-BF5A-486C-A8C5-ECC9F3942E4B}">
                <a14:imgProps xmlns:a14="http://schemas.microsoft.com/office/drawing/2010/main">
                  <a14:imgLayer r:embed="rId8">
                    <a14:imgEffect>
                      <a14:backgroundRemoval t="0" b="100000" l="9778" r="89778">
                        <a14:foregroundMark x1="48889" y1="22768" x2="48889" y2="22768"/>
                        <a14:foregroundMark x1="64444" y1="21429" x2="64444" y2="21429"/>
                        <a14:foregroundMark x1="62222" y1="21429" x2="62222" y2="21429"/>
                        <a14:foregroundMark x1="62222" y1="21429" x2="62222" y2="21429"/>
                        <a14:foregroundMark x1="52889" y1="20089" x2="52889" y2="20089"/>
                        <a14:foregroundMark x1="52444" y1="20089" x2="52444" y2="20089"/>
                        <a14:foregroundMark x1="52444" y1="20089" x2="52444" y2="20089"/>
                        <a14:foregroundMark x1="52444" y1="20089" x2="52444" y2="20089"/>
                        <a14:foregroundMark x1="52000" y1="20089" x2="52000" y2="20089"/>
                      </a14:backgroundRemoval>
                    </a14:imgEffect>
                  </a14:imgLayer>
                </a14:imgProps>
              </a:ext>
            </a:extLst>
          </a:blip>
          <a:stretch>
            <a:fillRect/>
          </a:stretch>
        </p:blipFill>
        <p:spPr>
          <a:xfrm>
            <a:off x="2965463" y="1856945"/>
            <a:ext cx="5023381" cy="5001055"/>
          </a:xfrm>
          <a:prstGeom prst="rect">
            <a:avLst/>
          </a:prstGeom>
        </p:spPr>
      </p:pic>
      <p:pic>
        <p:nvPicPr>
          <p:cNvPr id="15" name="图片 10">
            <a:extLst>
              <a:ext uri="{FF2B5EF4-FFF2-40B4-BE49-F238E27FC236}">
                <a16:creationId xmlns:a16="http://schemas.microsoft.com/office/drawing/2014/main" id="{708A4099-8D3A-4B42-B64B-A40D7B178608}"/>
              </a:ext>
            </a:extLst>
          </p:cNvPr>
          <p:cNvPicPr>
            <a:picLocks noChangeAspect="1"/>
          </p:cNvPicPr>
          <p:nvPr/>
        </p:nvPicPr>
        <p:blipFill rotWithShape="1">
          <a:blip r:embed="rId6">
            <a:extLst>
              <a:ext uri="{28A0092B-C50C-407E-A947-70E740481C1C}">
                <a14:useLocalDpi xmlns:a14="http://schemas.microsoft.com/office/drawing/2010/main" val="0"/>
              </a:ext>
            </a:extLst>
          </a:blip>
          <a:srcRect l="24844" t="17454" r="27031" b="14722"/>
          <a:stretch/>
        </p:blipFill>
        <p:spPr>
          <a:xfrm>
            <a:off x="6839647" y="-145415"/>
            <a:ext cx="4804752" cy="4144371"/>
          </a:xfrm>
          <a:prstGeom prst="rect">
            <a:avLst/>
          </a:prstGeom>
        </p:spPr>
      </p:pic>
      <p:sp>
        <p:nvSpPr>
          <p:cNvPr id="16" name="文本框 1">
            <a:extLst>
              <a:ext uri="{FF2B5EF4-FFF2-40B4-BE49-F238E27FC236}">
                <a16:creationId xmlns:a16="http://schemas.microsoft.com/office/drawing/2014/main" id="{32ED7192-5269-4B34-B19E-B772C0E3DBFA}"/>
              </a:ext>
            </a:extLst>
          </p:cNvPr>
          <p:cNvSpPr txBox="1"/>
          <p:nvPr/>
        </p:nvSpPr>
        <p:spPr>
          <a:xfrm>
            <a:off x="7339764" y="553352"/>
            <a:ext cx="3690519" cy="2246769"/>
          </a:xfrm>
          <a:prstGeom prst="rect">
            <a:avLst/>
          </a:prstGeom>
          <a:noFill/>
        </p:spPr>
        <p:txBody>
          <a:bodyPr wrap="square" rtlCol="0">
            <a:spAutoFit/>
            <a:scene3d>
              <a:camera prst="orthographicFront"/>
              <a:lightRig rig="threePt" dir="t"/>
            </a:scene3d>
            <a:sp3d contourW="12700"/>
          </a:bodyPr>
          <a:lstStyle/>
          <a:p>
            <a:pPr marL="0" marR="0" lvl="0" indent="0" algn="ctr" defTabSz="913833" rtl="0" eaLnBrk="1" fontAlgn="auto" latinLnBrk="0" hangingPunct="1">
              <a:lnSpc>
                <a:spcPct val="100000"/>
              </a:lnSpc>
              <a:spcBef>
                <a:spcPts val="0"/>
              </a:spcBef>
              <a:spcAft>
                <a:spcPts val="0"/>
              </a:spcAft>
              <a:buClrTx/>
              <a:buSzTx/>
              <a:buFontTx/>
              <a:buNone/>
              <a:tabLst/>
              <a:defRPr/>
            </a:pPr>
            <a:r>
              <a:rPr kumimoji="0" lang="vi-VN" alt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 bị trọng thương: một mình giữa chiến trường, vẫn trong tư thế quyết chiến tiêu diệt giặc.</a:t>
            </a:r>
          </a:p>
        </p:txBody>
      </p:sp>
      <p:pic>
        <p:nvPicPr>
          <p:cNvPr id="10" name="Picture 9"/>
          <p:cNvPicPr>
            <a:picLocks noChangeAspect="1"/>
          </p:cNvPicPr>
          <p:nvPr/>
        </p:nvPicPr>
        <p:blipFill>
          <a:blip r:embed="rId9"/>
          <a:stretch>
            <a:fillRect/>
          </a:stretch>
        </p:blipFill>
        <p:spPr>
          <a:xfrm>
            <a:off x="9588782" y="5670395"/>
            <a:ext cx="2603218" cy="1213209"/>
          </a:xfrm>
          <a:prstGeom prst="rect">
            <a:avLst/>
          </a:prstGeom>
        </p:spPr>
      </p:pic>
    </p:spTree>
    <p:extLst>
      <p:ext uri="{BB962C8B-B14F-4D97-AF65-F5344CB8AC3E}">
        <p14:creationId xmlns:p14="http://schemas.microsoft.com/office/powerpoint/2010/main" val="30461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par>
                                <p:cTn id="21" presetID="16" presetClass="entr" presetSubtype="21"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backgroundRemoval t="0" b="97857" l="6778" r="90000"/>
                    </a14:imgEffect>
                  </a14:imgLayer>
                </a14:imgProps>
              </a:ext>
              <a:ext uri="{28A0092B-C50C-407E-A947-70E740481C1C}">
                <a14:useLocalDpi xmlns:a14="http://schemas.microsoft.com/office/drawing/2010/main" val="0"/>
              </a:ext>
            </a:extLst>
          </a:blip>
          <a:stretch>
            <a:fillRect/>
          </a:stretch>
        </p:blipFill>
        <p:spPr>
          <a:xfrm>
            <a:off x="6391099" y="5500494"/>
            <a:ext cx="2601032" cy="1213815"/>
          </a:xfrm>
          <a:prstGeom prst="rect">
            <a:avLst/>
          </a:prstGeom>
        </p:spPr>
      </p:pic>
      <p:pic>
        <p:nvPicPr>
          <p:cNvPr id="5" name="图片 15">
            <a:extLst>
              <a:ext uri="{FF2B5EF4-FFF2-40B4-BE49-F238E27FC236}">
                <a16:creationId xmlns:a16="http://schemas.microsoft.com/office/drawing/2014/main" id="{1DA889A7-19E1-4EBE-8977-91B6557A0ADC}"/>
              </a:ext>
            </a:extLst>
          </p:cNvPr>
          <p:cNvPicPr>
            <a:picLocks noChangeAspect="1"/>
          </p:cNvPicPr>
          <p:nvPr/>
        </p:nvPicPr>
        <p:blipFill>
          <a:blip r:embed="rId7"/>
          <a:stretch>
            <a:fillRect/>
          </a:stretch>
        </p:blipFill>
        <p:spPr>
          <a:xfrm>
            <a:off x="2362266" y="470039"/>
            <a:ext cx="6503664" cy="6244270"/>
          </a:xfrm>
          <a:prstGeom prst="rect">
            <a:avLst/>
          </a:prstGeom>
        </p:spPr>
      </p:pic>
      <p:pic>
        <p:nvPicPr>
          <p:cNvPr id="6" name="图片 16">
            <a:extLst>
              <a:ext uri="{FF2B5EF4-FFF2-40B4-BE49-F238E27FC236}">
                <a16:creationId xmlns:a16="http://schemas.microsoft.com/office/drawing/2014/main" id="{3F663E3B-22D8-434C-803B-8E5FD2588FFD}"/>
              </a:ext>
            </a:extLst>
          </p:cNvPr>
          <p:cNvPicPr>
            <a:picLocks noChangeAspect="1"/>
          </p:cNvPicPr>
          <p:nvPr/>
        </p:nvPicPr>
        <p:blipFill>
          <a:blip r:embed="rId8"/>
          <a:stretch>
            <a:fillRect/>
          </a:stretch>
        </p:blipFill>
        <p:spPr>
          <a:xfrm>
            <a:off x="3793895" y="655034"/>
            <a:ext cx="676715" cy="707197"/>
          </a:xfrm>
          <a:prstGeom prst="rect">
            <a:avLst/>
          </a:prstGeom>
        </p:spPr>
      </p:pic>
      <p:sp>
        <p:nvSpPr>
          <p:cNvPr id="7" name="文本框 23">
            <a:extLst>
              <a:ext uri="{FF2B5EF4-FFF2-40B4-BE49-F238E27FC236}">
                <a16:creationId xmlns:a16="http://schemas.microsoft.com/office/drawing/2014/main" id="{9C98C2EB-5E4C-43D5-BB7A-01F13E6E62D8}"/>
              </a:ext>
            </a:extLst>
          </p:cNvPr>
          <p:cNvSpPr txBox="1"/>
          <p:nvPr/>
        </p:nvSpPr>
        <p:spPr>
          <a:xfrm>
            <a:off x="3181109" y="2200437"/>
            <a:ext cx="489857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0" normalizeH="0" baseline="0" noProof="0">
                <a:ln>
                  <a:noFill/>
                </a:ln>
                <a:solidFill>
                  <a:prstClr val="black">
                    <a:lumMod val="75000"/>
                    <a:lumOff val="25000"/>
                  </a:prstClr>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rPr>
              <a:t>5. </a:t>
            </a:r>
            <a:r>
              <a:rPr kumimoji="0" lang="vi-VN" altLang="zh-CN" sz="4800" b="0" i="0" u="none" strike="noStrike" kern="1200" cap="none" spc="0" normalizeH="0" baseline="0" noProof="0">
                <a:ln>
                  <a:noFill/>
                </a:ln>
                <a:solidFill>
                  <a:prstClr val="black">
                    <a:lumMod val="75000"/>
                    <a:lumOff val="25000"/>
                  </a:prstClr>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rPr>
              <a:t>Nhân vật </a:t>
            </a:r>
            <a:r>
              <a:rPr kumimoji="0" lang="en-US" altLang="zh-CN" sz="4800" b="0" i="0" u="none" strike="noStrike" kern="1200" cap="none" spc="0" normalizeH="0" baseline="0" noProof="0">
                <a:ln>
                  <a:noFill/>
                </a:ln>
                <a:solidFill>
                  <a:prstClr val="black">
                    <a:lumMod val="75000"/>
                    <a:lumOff val="25000"/>
                  </a:prstClr>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rPr>
              <a:t>Chiến</a:t>
            </a:r>
            <a:endParaRPr kumimoji="0" lang="vi-VN" altLang="zh-CN" sz="4800" b="0" i="0" u="none" strike="noStrike" kern="1200" cap="none" spc="0" normalizeH="0" baseline="0" noProof="0">
              <a:ln>
                <a:noFill/>
              </a:ln>
              <a:solidFill>
                <a:prstClr val="black">
                  <a:lumMod val="75000"/>
                  <a:lumOff val="25000"/>
                </a:prstClr>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endParaRPr>
          </a:p>
        </p:txBody>
      </p:sp>
    </p:spTree>
    <p:extLst>
      <p:ext uri="{BB962C8B-B14F-4D97-AF65-F5344CB8AC3E}">
        <p14:creationId xmlns:p14="http://schemas.microsoft.com/office/powerpoint/2010/main" val="13967392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10000" b="99063" l="0" r="100000">
                        <a14:foregroundMark x1="43281" y1="97188" x2="43281" y2="97188"/>
                        <a14:foregroundMark x1="36719" y1="72969" x2="36719" y2="72969"/>
                        <a14:foregroundMark x1="38281" y1="68750" x2="38281" y2="68750"/>
                        <a14:foregroundMark x1="38281" y1="68750" x2="38281" y2="68750"/>
                        <a14:foregroundMark x1="35938" y1="70625" x2="35938" y2="70625"/>
                        <a14:foregroundMark x1="34688" y1="72500" x2="34688" y2="72500"/>
                        <a14:foregroundMark x1="34688" y1="72500" x2="34688" y2="72500"/>
                        <a14:foregroundMark x1="33750" y1="74063" x2="33750" y2="74063"/>
                        <a14:foregroundMark x1="33594" y1="74063" x2="33594" y2="74063"/>
                        <a14:foregroundMark x1="32656" y1="76406" x2="32656" y2="76406"/>
                        <a14:foregroundMark x1="31875" y1="78281" x2="31875" y2="78281"/>
                        <a14:foregroundMark x1="31406" y1="79219" x2="31406" y2="79219"/>
                        <a14:foregroundMark x1="31406" y1="79688" x2="31406" y2="79688"/>
                        <a14:foregroundMark x1="41094" y1="75938" x2="41094" y2="75938"/>
                        <a14:foregroundMark x1="41250" y1="75938" x2="41250" y2="75938"/>
                        <a14:foregroundMark x1="41250" y1="75938" x2="41250" y2="75938"/>
                        <a14:foregroundMark x1="42813" y1="73594" x2="42813" y2="73594"/>
                        <a14:foregroundMark x1="42969" y1="72969" x2="42969" y2="72969"/>
                        <a14:foregroundMark x1="43438" y1="72031" x2="43438" y2="72031"/>
                        <a14:foregroundMark x1="44219" y1="71094" x2="44219" y2="71094"/>
                        <a14:foregroundMark x1="47344" y1="70156" x2="47344" y2="70156"/>
                        <a14:foregroundMark x1="49063" y1="69688" x2="49063" y2="69688"/>
                      </a14:backgroundRemoval>
                    </a14:imgEffect>
                  </a14:imgLayer>
                </a14:imgProps>
              </a:ext>
              <a:ext uri="{28A0092B-C50C-407E-A947-70E740481C1C}">
                <a14:useLocalDpi xmlns:a14="http://schemas.microsoft.com/office/drawing/2010/main" val="0"/>
              </a:ext>
            </a:extLst>
          </a:blip>
          <a:stretch>
            <a:fillRect/>
          </a:stretch>
        </p:blipFill>
        <p:spPr>
          <a:xfrm>
            <a:off x="0" y="3853543"/>
            <a:ext cx="12192000" cy="3004457"/>
          </a:xfrm>
          <a:prstGeom prst="rect">
            <a:avLst/>
          </a:prstGeom>
        </p:spPr>
      </p:pic>
      <p:pic>
        <p:nvPicPr>
          <p:cNvPr id="3" name="图片 16">
            <a:extLst>
              <a:ext uri="{FF2B5EF4-FFF2-40B4-BE49-F238E27FC236}">
                <a16:creationId xmlns:a16="http://schemas.microsoft.com/office/drawing/2014/main" id="{3F663E3B-22D8-434C-803B-8E5FD2588FFD}"/>
              </a:ext>
            </a:extLst>
          </p:cNvPr>
          <p:cNvPicPr>
            <a:picLocks noChangeAspect="1"/>
          </p:cNvPicPr>
          <p:nvPr/>
        </p:nvPicPr>
        <p:blipFill>
          <a:blip r:embed="rId5"/>
          <a:stretch>
            <a:fillRect/>
          </a:stretch>
        </p:blipFill>
        <p:spPr>
          <a:xfrm>
            <a:off x="474372" y="41980"/>
            <a:ext cx="676715" cy="707197"/>
          </a:xfrm>
          <a:prstGeom prst="rect">
            <a:avLst/>
          </a:prstGeom>
        </p:spPr>
      </p:pic>
      <p:pic>
        <p:nvPicPr>
          <p:cNvPr id="4" name="图片 16">
            <a:extLst>
              <a:ext uri="{FF2B5EF4-FFF2-40B4-BE49-F238E27FC236}">
                <a16:creationId xmlns:a16="http://schemas.microsoft.com/office/drawing/2014/main" id="{3F663E3B-22D8-434C-803B-8E5FD2588FFD}"/>
              </a:ext>
            </a:extLst>
          </p:cNvPr>
          <p:cNvPicPr>
            <a:picLocks noChangeAspect="1"/>
          </p:cNvPicPr>
          <p:nvPr/>
        </p:nvPicPr>
        <p:blipFill>
          <a:blip r:embed="rId5"/>
          <a:stretch>
            <a:fillRect/>
          </a:stretch>
        </p:blipFill>
        <p:spPr>
          <a:xfrm>
            <a:off x="1151087" y="440848"/>
            <a:ext cx="676715" cy="707197"/>
          </a:xfrm>
          <a:prstGeom prst="rect">
            <a:avLst/>
          </a:prstGeom>
        </p:spPr>
      </p:pic>
      <p:pic>
        <p:nvPicPr>
          <p:cNvPr id="5" name="图片 16">
            <a:extLst>
              <a:ext uri="{FF2B5EF4-FFF2-40B4-BE49-F238E27FC236}">
                <a16:creationId xmlns:a16="http://schemas.microsoft.com/office/drawing/2014/main" id="{3F663E3B-22D8-434C-803B-8E5FD2588FFD}"/>
              </a:ext>
            </a:extLst>
          </p:cNvPr>
          <p:cNvPicPr>
            <a:picLocks noChangeAspect="1"/>
          </p:cNvPicPr>
          <p:nvPr/>
        </p:nvPicPr>
        <p:blipFill>
          <a:blip r:embed="rId5"/>
          <a:stretch>
            <a:fillRect/>
          </a:stretch>
        </p:blipFill>
        <p:spPr>
          <a:xfrm>
            <a:off x="0" y="839716"/>
            <a:ext cx="676715" cy="707197"/>
          </a:xfrm>
          <a:prstGeom prst="rect">
            <a:avLst/>
          </a:prstGeom>
        </p:spPr>
      </p:pic>
      <p:pic>
        <p:nvPicPr>
          <p:cNvPr id="7" name="图片 10">
            <a:extLst>
              <a:ext uri="{FF2B5EF4-FFF2-40B4-BE49-F238E27FC236}">
                <a16:creationId xmlns:a16="http://schemas.microsoft.com/office/drawing/2014/main" id="{708A4099-8D3A-4B42-B64B-A40D7B178608}"/>
              </a:ext>
            </a:extLst>
          </p:cNvPr>
          <p:cNvPicPr>
            <a:picLocks noChangeAspect="1"/>
          </p:cNvPicPr>
          <p:nvPr/>
        </p:nvPicPr>
        <p:blipFill rotWithShape="1">
          <a:blip r:embed="rId6">
            <a:extLst>
              <a:ext uri="{28A0092B-C50C-407E-A947-70E740481C1C}">
                <a14:useLocalDpi xmlns:a14="http://schemas.microsoft.com/office/drawing/2010/main" val="0"/>
              </a:ext>
            </a:extLst>
          </a:blip>
          <a:srcRect l="24844" t="17454" r="27031" b="14722"/>
          <a:stretch/>
        </p:blipFill>
        <p:spPr>
          <a:xfrm>
            <a:off x="743539" y="-331924"/>
            <a:ext cx="5248867" cy="4161035"/>
          </a:xfrm>
          <a:prstGeom prst="rect">
            <a:avLst/>
          </a:prstGeom>
        </p:spPr>
      </p:pic>
      <p:sp>
        <p:nvSpPr>
          <p:cNvPr id="8" name="文本框 1">
            <a:extLst>
              <a:ext uri="{FF2B5EF4-FFF2-40B4-BE49-F238E27FC236}">
                <a16:creationId xmlns:a16="http://schemas.microsoft.com/office/drawing/2014/main" id="{32ED7192-5269-4B34-B19E-B772C0E3DBFA}"/>
              </a:ext>
            </a:extLst>
          </p:cNvPr>
          <p:cNvSpPr txBox="1"/>
          <p:nvPr/>
        </p:nvSpPr>
        <p:spPr>
          <a:xfrm>
            <a:off x="1427081" y="669908"/>
            <a:ext cx="3690519" cy="1815882"/>
          </a:xfrm>
          <a:prstGeom prst="rect">
            <a:avLst/>
          </a:prstGeom>
          <a:noFill/>
        </p:spPr>
        <p:txBody>
          <a:bodyPr wrap="square" rtlCol="0">
            <a:spAutoFit/>
            <a:scene3d>
              <a:camera prst="orthographicFront"/>
              <a:lightRig rig="threePt" dir="t"/>
            </a:scene3d>
            <a:sp3d contourW="12700"/>
          </a:bodyPr>
          <a:lstStyle/>
          <a:p>
            <a:pPr marL="0" marR="0" lvl="0" indent="0" algn="ctr" defTabSz="913833" rtl="0" eaLnBrk="1" fontAlgn="auto" latinLnBrk="0" hangingPunct="1">
              <a:lnSpc>
                <a:spcPct val="100000"/>
              </a:lnSpc>
              <a:spcBef>
                <a:spcPts val="0"/>
              </a:spcBef>
              <a:spcAft>
                <a:spcPts val="0"/>
              </a:spcAft>
              <a:buClrTx/>
              <a:buSzTx/>
              <a:buFontTx/>
              <a:buNone/>
              <a:tabLst/>
              <a:defRPr/>
            </a:pPr>
            <a:r>
              <a:rPr kumimoji="0" lang="vi-VN" alt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Rất gan góc, hiên ngang, không run sợ, có lòng căm thù giặc sâu sắc.</a:t>
            </a:r>
          </a:p>
        </p:txBody>
      </p:sp>
      <p:pic>
        <p:nvPicPr>
          <p:cNvPr id="15" name="图片 10">
            <a:extLst>
              <a:ext uri="{FF2B5EF4-FFF2-40B4-BE49-F238E27FC236}">
                <a16:creationId xmlns:a16="http://schemas.microsoft.com/office/drawing/2014/main" id="{708A4099-8D3A-4B42-B64B-A40D7B178608}"/>
              </a:ext>
            </a:extLst>
          </p:cNvPr>
          <p:cNvPicPr>
            <a:picLocks noChangeAspect="1"/>
          </p:cNvPicPr>
          <p:nvPr/>
        </p:nvPicPr>
        <p:blipFill rotWithShape="1">
          <a:blip r:embed="rId6">
            <a:extLst>
              <a:ext uri="{28A0092B-C50C-407E-A947-70E740481C1C}">
                <a14:useLocalDpi xmlns:a14="http://schemas.microsoft.com/office/drawing/2010/main" val="0"/>
              </a:ext>
            </a:extLst>
          </a:blip>
          <a:srcRect l="24844" t="17454" r="27031" b="14722"/>
          <a:stretch/>
        </p:blipFill>
        <p:spPr>
          <a:xfrm>
            <a:off x="7576036" y="-134121"/>
            <a:ext cx="4804752" cy="4144371"/>
          </a:xfrm>
          <a:prstGeom prst="rect">
            <a:avLst/>
          </a:prstGeom>
        </p:spPr>
      </p:pic>
      <p:sp>
        <p:nvSpPr>
          <p:cNvPr id="16" name="文本框 1">
            <a:extLst>
              <a:ext uri="{FF2B5EF4-FFF2-40B4-BE49-F238E27FC236}">
                <a16:creationId xmlns:a16="http://schemas.microsoft.com/office/drawing/2014/main" id="{32ED7192-5269-4B34-B19E-B772C0E3DBFA}"/>
              </a:ext>
            </a:extLst>
          </p:cNvPr>
          <p:cNvSpPr txBox="1"/>
          <p:nvPr/>
        </p:nvSpPr>
        <p:spPr>
          <a:xfrm>
            <a:off x="8199779" y="1025721"/>
            <a:ext cx="3690519" cy="1815882"/>
          </a:xfrm>
          <a:prstGeom prst="rect">
            <a:avLst/>
          </a:prstGeom>
          <a:noFill/>
        </p:spPr>
        <p:txBody>
          <a:bodyPr wrap="square" rtlCol="0">
            <a:spAutoFit/>
            <a:scene3d>
              <a:camera prst="orthographicFront"/>
              <a:lightRig rig="threePt" dir="t"/>
            </a:scene3d>
            <a:sp3d contourW="12700"/>
          </a:bodyPr>
          <a:lstStyle/>
          <a:p>
            <a:pPr lvl="0" algn="ctr">
              <a:defRPr/>
            </a:pPr>
            <a:r>
              <a:rPr lang="en-US" altLang="en-US" sz="28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a:t>
            </a:r>
            <a:r>
              <a:rPr lang="vi-VN" altLang="en-US" sz="28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hưng cũng là một người chị biết nhường em, biết lo toan, tháo vát; </a:t>
            </a:r>
          </a:p>
        </p:txBody>
      </p:sp>
      <p:pic>
        <p:nvPicPr>
          <p:cNvPr id="13" name="图片 10">
            <a:extLst>
              <a:ext uri="{FF2B5EF4-FFF2-40B4-BE49-F238E27FC236}">
                <a16:creationId xmlns:a16="http://schemas.microsoft.com/office/drawing/2014/main" id="{708A4099-8D3A-4B42-B64B-A40D7B178608}"/>
              </a:ext>
            </a:extLst>
          </p:cNvPr>
          <p:cNvPicPr>
            <a:picLocks noChangeAspect="1"/>
          </p:cNvPicPr>
          <p:nvPr/>
        </p:nvPicPr>
        <p:blipFill rotWithShape="1">
          <a:blip r:embed="rId6">
            <a:extLst>
              <a:ext uri="{28A0092B-C50C-407E-A947-70E740481C1C}">
                <a14:useLocalDpi xmlns:a14="http://schemas.microsoft.com/office/drawing/2010/main" val="0"/>
              </a:ext>
            </a:extLst>
          </a:blip>
          <a:srcRect l="24844" t="17454" r="27031" b="14722"/>
          <a:stretch/>
        </p:blipFill>
        <p:spPr>
          <a:xfrm>
            <a:off x="1407115" y="3082349"/>
            <a:ext cx="5477011" cy="4161035"/>
          </a:xfrm>
          <a:prstGeom prst="rect">
            <a:avLst/>
          </a:prstGeom>
        </p:spPr>
      </p:pic>
      <p:sp>
        <p:nvSpPr>
          <p:cNvPr id="14" name="文本框 1">
            <a:extLst>
              <a:ext uri="{FF2B5EF4-FFF2-40B4-BE49-F238E27FC236}">
                <a16:creationId xmlns:a16="http://schemas.microsoft.com/office/drawing/2014/main" id="{32ED7192-5269-4B34-B19E-B772C0E3DBFA}"/>
              </a:ext>
            </a:extLst>
          </p:cNvPr>
          <p:cNvSpPr txBox="1"/>
          <p:nvPr/>
        </p:nvSpPr>
        <p:spPr>
          <a:xfrm>
            <a:off x="2404375" y="4371999"/>
            <a:ext cx="3594636" cy="1384995"/>
          </a:xfrm>
          <a:prstGeom prst="rect">
            <a:avLst/>
          </a:prstGeom>
          <a:noFill/>
        </p:spPr>
        <p:txBody>
          <a:bodyPr wrap="square" rtlCol="0">
            <a:spAutoFit/>
            <a:scene3d>
              <a:camera prst="orthographicFront"/>
              <a:lightRig rig="threePt" dir="t"/>
            </a:scene3d>
            <a:sp3d contourW="12700"/>
          </a:bodyPr>
          <a:lstStyle/>
          <a:p>
            <a:pPr lvl="0" algn="ctr">
              <a:defRPr/>
            </a:pPr>
            <a:r>
              <a:rPr lang="vi-VN" altLang="en-US" sz="28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Vừa có những điểm giống mẹ, vừa có những nét riêng. </a:t>
            </a:r>
            <a:endParaRPr kumimoji="0" lang="vi-VN" alt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7"/>
          <a:stretch>
            <a:fillRect/>
          </a:stretch>
        </p:blipFill>
        <p:spPr>
          <a:xfrm>
            <a:off x="9588782" y="5670395"/>
            <a:ext cx="2603218" cy="1213209"/>
          </a:xfrm>
          <a:prstGeom prst="rect">
            <a:avLst/>
          </a:prstGeom>
        </p:spPr>
      </p:pic>
      <p:pic>
        <p:nvPicPr>
          <p:cNvPr id="18" name="Picture 17"/>
          <p:cNvPicPr>
            <a:picLocks noChangeAspect="1"/>
          </p:cNvPicPr>
          <p:nvPr/>
        </p:nvPicPr>
        <p:blipFill>
          <a:blip r:embed="rId8">
            <a:extLst>
              <a:ext uri="{BEBA8EAE-BF5A-486C-A8C5-ECC9F3942E4B}">
                <a14:imgProps xmlns:a14="http://schemas.microsoft.com/office/drawing/2010/main">
                  <a14:imgLayer r:embed="rId9">
                    <a14:imgEffect>
                      <a14:backgroundRemoval t="0" b="100000" l="16452" r="83262">
                        <a14:foregroundMark x1="47783" y1="26148" x2="47783" y2="26148"/>
                        <a14:foregroundMark x1="43348" y1="18563" x2="43348" y2="18563"/>
                        <a14:foregroundMark x1="43348" y1="18563" x2="43348" y2="18563"/>
                        <a14:foregroundMark x1="40057" y1="13573" x2="40057" y2="13573"/>
                        <a14:foregroundMark x1="39771" y1="12774" x2="39771" y2="12774"/>
                        <a14:foregroundMark x1="39771" y1="12774" x2="39771" y2="12774"/>
                        <a14:foregroundMark x1="40057" y1="10978" x2="40057" y2="10978"/>
                        <a14:foregroundMark x1="42060" y1="9780" x2="42060" y2="9780"/>
                        <a14:foregroundMark x1="42060" y1="9780" x2="42060" y2="9780"/>
                        <a14:foregroundMark x1="44206" y1="8184" x2="44206" y2="8184"/>
                        <a14:foregroundMark x1="45064" y1="6786" x2="45064" y2="6786"/>
                        <a14:foregroundMark x1="45064" y1="6387" x2="45064" y2="6387"/>
                        <a14:foregroundMark x1="50787" y1="2196" x2="50787" y2="2196"/>
                        <a14:foregroundMark x1="50787" y1="2196" x2="50787" y2="2196"/>
                        <a14:foregroundMark x1="50787" y1="3194" x2="50787" y2="3194"/>
                        <a14:foregroundMark x1="50787" y1="3992" x2="50787" y2="3992"/>
                        <a14:foregroundMark x1="49928" y1="10180" x2="49928" y2="10180"/>
                        <a14:foregroundMark x1="49070" y1="10180" x2="46638" y2="8184"/>
                        <a14:foregroundMark x1="46352" y1="7784" x2="46352" y2="7784"/>
                        <a14:foregroundMark x1="46066" y1="6786" x2="46066" y2="6786"/>
                        <a14:foregroundMark x1="46066" y1="6786" x2="46066" y2="6786"/>
                        <a14:foregroundMark x1="46066" y1="5190" x2="46066" y2="5190"/>
                        <a14:foregroundMark x1="46066" y1="3992" x2="46066" y2="3992"/>
                        <a14:foregroundMark x1="46066" y1="3194" x2="46066" y2="3194"/>
                        <a14:foregroundMark x1="46066" y1="3194" x2="46066" y2="3194"/>
                        <a14:foregroundMark x1="46066" y1="3194" x2="46066" y2="3194"/>
                        <a14:foregroundMark x1="36767" y1="2595" x2="36767" y2="2595"/>
                        <a14:foregroundMark x1="41488" y1="7385" x2="41488" y2="7385"/>
                        <a14:foregroundMark x1="41488" y1="7385" x2="41488" y2="7385"/>
                        <a14:foregroundMark x1="41202" y1="5988" x2="41202" y2="5988"/>
                        <a14:foregroundMark x1="44778" y1="2196" x2="44778" y2="2196"/>
                        <a14:foregroundMark x1="44778" y1="2196" x2="44778" y2="2196"/>
                        <a14:foregroundMark x1="44778" y1="2196" x2="44778" y2="2196"/>
                        <a14:foregroundMark x1="45780" y1="1796" x2="48498" y2="1796"/>
                        <a14:foregroundMark x1="49642" y1="1796" x2="49642" y2="1796"/>
                        <a14:foregroundMark x1="49642" y1="1796" x2="49642" y2="1796"/>
                        <a14:foregroundMark x1="49642" y1="1796" x2="50501" y2="5190"/>
                        <a14:foregroundMark x1="45780" y1="3194" x2="45780" y2="3194"/>
                        <a14:foregroundMark x1="52074" y1="29541" x2="53219" y2="30739"/>
                        <a14:foregroundMark x1="53219" y1="30739" x2="53219" y2="30739"/>
                        <a14:foregroundMark x1="53219" y1="30739" x2="54793" y2="37924"/>
                        <a14:foregroundMark x1="54793" y1="37924" x2="54793" y2="37924"/>
                        <a14:foregroundMark x1="53219" y1="34531" x2="51502" y2="31537"/>
                        <a14:foregroundMark x1="50787" y1="30739" x2="57368" y2="49701"/>
                        <a14:foregroundMark x1="56509" y1="50100" x2="56509" y2="50100"/>
                        <a14:foregroundMark x1="56509" y1="50100" x2="57368" y2="61677"/>
                        <a14:foregroundMark x1="57368" y1="61677" x2="57368" y2="61677"/>
                        <a14:foregroundMark x1="57368" y1="61677" x2="58655" y2="73054"/>
                        <a14:foregroundMark x1="57797" y1="72655" x2="57797" y2="72655"/>
                        <a14:foregroundMark x1="57797" y1="72655" x2="58083" y2="74850"/>
                        <a14:foregroundMark x1="56223" y1="79441" x2="56223" y2="79441"/>
                        <a14:foregroundMark x1="55079" y1="79441" x2="53219" y2="81437"/>
                        <a14:foregroundMark x1="47496" y1="82834" x2="47496" y2="82834"/>
                        <a14:foregroundMark x1="47210" y1="81437" x2="47496" y2="81038"/>
                        <a14:foregroundMark x1="64378" y1="79042" x2="64378" y2="79042"/>
                      </a14:backgroundRemoval>
                    </a14:imgEffect>
                  </a14:imgLayer>
                </a14:imgProps>
              </a:ext>
            </a:extLst>
          </a:blip>
          <a:stretch>
            <a:fillRect/>
          </a:stretch>
        </p:blipFill>
        <p:spPr>
          <a:xfrm>
            <a:off x="4855255" y="1845827"/>
            <a:ext cx="6871971" cy="4925405"/>
          </a:xfrm>
          <a:prstGeom prst="rect">
            <a:avLst/>
          </a:prstGeom>
        </p:spPr>
      </p:pic>
      <p:pic>
        <p:nvPicPr>
          <p:cNvPr id="19" name="图片 10">
            <a:extLst>
              <a:ext uri="{FF2B5EF4-FFF2-40B4-BE49-F238E27FC236}">
                <a16:creationId xmlns:a16="http://schemas.microsoft.com/office/drawing/2014/main" id="{708A4099-8D3A-4B42-B64B-A40D7B178608}"/>
              </a:ext>
            </a:extLst>
          </p:cNvPr>
          <p:cNvPicPr>
            <a:picLocks noChangeAspect="1"/>
          </p:cNvPicPr>
          <p:nvPr/>
        </p:nvPicPr>
        <p:blipFill rotWithShape="1">
          <a:blip r:embed="rId6">
            <a:extLst>
              <a:ext uri="{28A0092B-C50C-407E-A947-70E740481C1C}">
                <a14:useLocalDpi xmlns:a14="http://schemas.microsoft.com/office/drawing/2010/main" val="0"/>
              </a:ext>
            </a:extLst>
          </a:blip>
          <a:srcRect l="24844" t="17454" r="27031" b="14722"/>
          <a:stretch/>
        </p:blipFill>
        <p:spPr>
          <a:xfrm>
            <a:off x="703753" y="-333060"/>
            <a:ext cx="5248867" cy="4161035"/>
          </a:xfrm>
          <a:prstGeom prst="rect">
            <a:avLst/>
          </a:prstGeom>
        </p:spPr>
      </p:pic>
      <p:sp>
        <p:nvSpPr>
          <p:cNvPr id="20" name="文本框 1">
            <a:extLst>
              <a:ext uri="{FF2B5EF4-FFF2-40B4-BE49-F238E27FC236}">
                <a16:creationId xmlns:a16="http://schemas.microsoft.com/office/drawing/2014/main" id="{32ED7192-5269-4B34-B19E-B772C0E3DBFA}"/>
              </a:ext>
            </a:extLst>
          </p:cNvPr>
          <p:cNvSpPr txBox="1"/>
          <p:nvPr/>
        </p:nvSpPr>
        <p:spPr>
          <a:xfrm>
            <a:off x="1387295" y="668772"/>
            <a:ext cx="3690519" cy="1384995"/>
          </a:xfrm>
          <a:prstGeom prst="rect">
            <a:avLst/>
          </a:prstGeom>
          <a:noFill/>
        </p:spPr>
        <p:txBody>
          <a:bodyPr wrap="square" rtlCol="0">
            <a:spAutoFit/>
            <a:scene3d>
              <a:camera prst="orthographicFront"/>
              <a:lightRig rig="threePt" dir="t"/>
            </a:scene3d>
            <a:sp3d contourW="12700"/>
          </a:bodyPr>
          <a:lstStyle/>
          <a:p>
            <a:pPr lvl="0" algn="ctr">
              <a:defRPr/>
            </a:pPr>
            <a:r>
              <a:rPr lang="vi-VN" altLang="en-US" sz="28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 một cô gái mới lớn, tính khí vẫn còn nét trẻ con</a:t>
            </a:r>
            <a:r>
              <a:rPr lang="en-US" altLang="en-US" sz="28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altLang="en-US" sz="28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2" name="图片 10">
            <a:extLst>
              <a:ext uri="{FF2B5EF4-FFF2-40B4-BE49-F238E27FC236}">
                <a16:creationId xmlns:a16="http://schemas.microsoft.com/office/drawing/2014/main" id="{708A4099-8D3A-4B42-B64B-A40D7B178608}"/>
              </a:ext>
            </a:extLst>
          </p:cNvPr>
          <p:cNvPicPr>
            <a:picLocks noChangeAspect="1"/>
          </p:cNvPicPr>
          <p:nvPr/>
        </p:nvPicPr>
        <p:blipFill rotWithShape="1">
          <a:blip r:embed="rId6">
            <a:extLst>
              <a:ext uri="{28A0092B-C50C-407E-A947-70E740481C1C}">
                <a14:useLocalDpi xmlns:a14="http://schemas.microsoft.com/office/drawing/2010/main" val="0"/>
              </a:ext>
            </a:extLst>
          </a:blip>
          <a:srcRect l="24844" t="17454" r="27031" b="14722"/>
          <a:stretch/>
        </p:blipFill>
        <p:spPr>
          <a:xfrm>
            <a:off x="7359735" y="3430303"/>
            <a:ext cx="5248867" cy="4161035"/>
          </a:xfrm>
          <a:prstGeom prst="rect">
            <a:avLst/>
          </a:prstGeom>
        </p:spPr>
      </p:pic>
      <p:sp>
        <p:nvSpPr>
          <p:cNvPr id="23" name="文本框 1">
            <a:extLst>
              <a:ext uri="{FF2B5EF4-FFF2-40B4-BE49-F238E27FC236}">
                <a16:creationId xmlns:a16="http://schemas.microsoft.com/office/drawing/2014/main" id="{32ED7192-5269-4B34-B19E-B772C0E3DBFA}"/>
              </a:ext>
            </a:extLst>
          </p:cNvPr>
          <p:cNvSpPr txBox="1"/>
          <p:nvPr/>
        </p:nvSpPr>
        <p:spPr>
          <a:xfrm>
            <a:off x="8043277" y="4432135"/>
            <a:ext cx="3690519" cy="1815882"/>
          </a:xfrm>
          <a:prstGeom prst="rect">
            <a:avLst/>
          </a:prstGeom>
          <a:noFill/>
        </p:spPr>
        <p:txBody>
          <a:bodyPr wrap="square" rtlCol="0">
            <a:spAutoFit/>
            <a:scene3d>
              <a:camera prst="orthographicFront"/>
              <a:lightRig rig="threePt" dir="t"/>
            </a:scene3d>
            <a:sp3d contourW="12700"/>
          </a:bodyPr>
          <a:lstStyle/>
          <a:p>
            <a:pPr lvl="0" algn="ctr">
              <a:defRPr/>
            </a:pPr>
            <a:r>
              <a:rPr lang="vi-VN" altLang="en-US" sz="28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Chiến  căm thù giặc sâu sắc, gan góc, dũng cảm, lập được nhiều chiến công.</a:t>
            </a:r>
          </a:p>
        </p:txBody>
      </p:sp>
    </p:spTree>
    <p:extLst>
      <p:ext uri="{BB962C8B-B14F-4D97-AF65-F5344CB8AC3E}">
        <p14:creationId xmlns:p14="http://schemas.microsoft.com/office/powerpoint/2010/main" val="299760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par>
                                <p:cTn id="31" presetID="16" presetClass="entr" presetSubtype="21"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barn(inVertical)">
                                      <p:cBhvr>
                                        <p:cTn id="38" dur="500"/>
                                        <p:tgtEl>
                                          <p:spTgt spid="22"/>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barn(inVertical)">
                                      <p:cBhvr>
                                        <p:cTn id="4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4" grpId="0"/>
      <p:bldP spid="20" grpId="0"/>
      <p:bldP spid="2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backgroundRemoval t="0" b="97857" l="6778" r="90000"/>
                    </a14:imgEffect>
                  </a14:imgLayer>
                </a14:imgProps>
              </a:ext>
              <a:ext uri="{28A0092B-C50C-407E-A947-70E740481C1C}">
                <a14:useLocalDpi xmlns:a14="http://schemas.microsoft.com/office/drawing/2010/main" val="0"/>
              </a:ext>
            </a:extLst>
          </a:blip>
          <a:stretch>
            <a:fillRect/>
          </a:stretch>
        </p:blipFill>
        <p:spPr>
          <a:xfrm>
            <a:off x="6391099" y="5500494"/>
            <a:ext cx="2601032" cy="1213815"/>
          </a:xfrm>
          <a:prstGeom prst="rect">
            <a:avLst/>
          </a:prstGeom>
        </p:spPr>
      </p:pic>
      <p:pic>
        <p:nvPicPr>
          <p:cNvPr id="5" name="图片 15">
            <a:extLst>
              <a:ext uri="{FF2B5EF4-FFF2-40B4-BE49-F238E27FC236}">
                <a16:creationId xmlns:a16="http://schemas.microsoft.com/office/drawing/2014/main" id="{1DA889A7-19E1-4EBE-8977-91B6557A0ADC}"/>
              </a:ext>
            </a:extLst>
          </p:cNvPr>
          <p:cNvPicPr>
            <a:picLocks noChangeAspect="1"/>
          </p:cNvPicPr>
          <p:nvPr/>
        </p:nvPicPr>
        <p:blipFill>
          <a:blip r:embed="rId7"/>
          <a:stretch>
            <a:fillRect/>
          </a:stretch>
        </p:blipFill>
        <p:spPr>
          <a:xfrm>
            <a:off x="2362266" y="470039"/>
            <a:ext cx="6503664" cy="6244270"/>
          </a:xfrm>
          <a:prstGeom prst="rect">
            <a:avLst/>
          </a:prstGeom>
        </p:spPr>
      </p:pic>
      <p:pic>
        <p:nvPicPr>
          <p:cNvPr id="6" name="图片 16">
            <a:extLst>
              <a:ext uri="{FF2B5EF4-FFF2-40B4-BE49-F238E27FC236}">
                <a16:creationId xmlns:a16="http://schemas.microsoft.com/office/drawing/2014/main" id="{3F663E3B-22D8-434C-803B-8E5FD2588FFD}"/>
              </a:ext>
            </a:extLst>
          </p:cNvPr>
          <p:cNvPicPr>
            <a:picLocks noChangeAspect="1"/>
          </p:cNvPicPr>
          <p:nvPr/>
        </p:nvPicPr>
        <p:blipFill>
          <a:blip r:embed="rId8"/>
          <a:stretch>
            <a:fillRect/>
          </a:stretch>
        </p:blipFill>
        <p:spPr>
          <a:xfrm>
            <a:off x="3793895" y="655034"/>
            <a:ext cx="676715" cy="707197"/>
          </a:xfrm>
          <a:prstGeom prst="rect">
            <a:avLst/>
          </a:prstGeom>
        </p:spPr>
      </p:pic>
      <p:sp>
        <p:nvSpPr>
          <p:cNvPr id="7" name="文本框 23">
            <a:extLst>
              <a:ext uri="{FF2B5EF4-FFF2-40B4-BE49-F238E27FC236}">
                <a16:creationId xmlns:a16="http://schemas.microsoft.com/office/drawing/2014/main" id="{9C98C2EB-5E4C-43D5-BB7A-01F13E6E62D8}"/>
              </a:ext>
            </a:extLst>
          </p:cNvPr>
          <p:cNvSpPr txBox="1"/>
          <p:nvPr/>
        </p:nvSpPr>
        <p:spPr>
          <a:xfrm>
            <a:off x="3181109" y="2200437"/>
            <a:ext cx="489857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0" normalizeH="0" baseline="0" noProof="0">
                <a:ln>
                  <a:noFill/>
                </a:ln>
                <a:solidFill>
                  <a:prstClr val="black">
                    <a:lumMod val="75000"/>
                    <a:lumOff val="25000"/>
                  </a:prstClr>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rPr>
              <a:t>Nét</a:t>
            </a:r>
            <a:r>
              <a:rPr kumimoji="0" lang="en-US" altLang="zh-CN" sz="4800" b="0" i="0" u="none" strike="noStrike" kern="1200" cap="none" spc="0" normalizeH="0" noProof="0">
                <a:ln>
                  <a:noFill/>
                </a:ln>
                <a:solidFill>
                  <a:prstClr val="black">
                    <a:lumMod val="75000"/>
                    <a:lumOff val="25000"/>
                  </a:prstClr>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rPr>
              <a:t> giống mẹ</a:t>
            </a:r>
            <a:endParaRPr kumimoji="0" lang="vi-VN" altLang="zh-CN" sz="4800" b="0" i="0" u="none" strike="noStrike" kern="1200" cap="none" spc="0" normalizeH="0" baseline="0" noProof="0">
              <a:ln>
                <a:noFill/>
              </a:ln>
              <a:solidFill>
                <a:prstClr val="black">
                  <a:lumMod val="75000"/>
                  <a:lumOff val="25000"/>
                </a:prstClr>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endParaRPr>
          </a:p>
        </p:txBody>
      </p:sp>
    </p:spTree>
    <p:extLst>
      <p:ext uri="{BB962C8B-B14F-4D97-AF65-F5344CB8AC3E}">
        <p14:creationId xmlns:p14="http://schemas.microsoft.com/office/powerpoint/2010/main" val="32953038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10000" b="99063" l="0" r="100000">
                        <a14:foregroundMark x1="43281" y1="97188" x2="43281" y2="97188"/>
                        <a14:foregroundMark x1="36719" y1="72969" x2="36719" y2="72969"/>
                        <a14:foregroundMark x1="38281" y1="68750" x2="38281" y2="68750"/>
                        <a14:foregroundMark x1="38281" y1="68750" x2="38281" y2="68750"/>
                        <a14:foregroundMark x1="35938" y1="70625" x2="35938" y2="70625"/>
                        <a14:foregroundMark x1="34688" y1="72500" x2="34688" y2="72500"/>
                        <a14:foregroundMark x1="34688" y1="72500" x2="34688" y2="72500"/>
                        <a14:foregroundMark x1="33750" y1="74063" x2="33750" y2="74063"/>
                        <a14:foregroundMark x1="33594" y1="74063" x2="33594" y2="74063"/>
                        <a14:foregroundMark x1="32656" y1="76406" x2="32656" y2="76406"/>
                        <a14:foregroundMark x1="31875" y1="78281" x2="31875" y2="78281"/>
                        <a14:foregroundMark x1="31406" y1="79219" x2="31406" y2="79219"/>
                        <a14:foregroundMark x1="31406" y1="79688" x2="31406" y2="79688"/>
                        <a14:foregroundMark x1="41094" y1="75938" x2="41094" y2="75938"/>
                        <a14:foregroundMark x1="41250" y1="75938" x2="41250" y2="75938"/>
                        <a14:foregroundMark x1="41250" y1="75938" x2="41250" y2="75938"/>
                        <a14:foregroundMark x1="42813" y1="73594" x2="42813" y2="73594"/>
                        <a14:foregroundMark x1="42969" y1="72969" x2="42969" y2="72969"/>
                        <a14:foregroundMark x1="43438" y1="72031" x2="43438" y2="72031"/>
                        <a14:foregroundMark x1="44219" y1="71094" x2="44219" y2="71094"/>
                        <a14:foregroundMark x1="47344" y1="70156" x2="47344" y2="70156"/>
                        <a14:foregroundMark x1="49063" y1="69688" x2="49063" y2="69688"/>
                      </a14:backgroundRemoval>
                    </a14:imgEffect>
                  </a14:imgLayer>
                </a14:imgProps>
              </a:ext>
              <a:ext uri="{28A0092B-C50C-407E-A947-70E740481C1C}">
                <a14:useLocalDpi xmlns:a14="http://schemas.microsoft.com/office/drawing/2010/main" val="0"/>
              </a:ext>
            </a:extLst>
          </a:blip>
          <a:stretch>
            <a:fillRect/>
          </a:stretch>
        </p:blipFill>
        <p:spPr>
          <a:xfrm>
            <a:off x="0" y="3853543"/>
            <a:ext cx="12192000" cy="3004457"/>
          </a:xfrm>
          <a:prstGeom prst="rect">
            <a:avLst/>
          </a:prstGeom>
        </p:spPr>
      </p:pic>
      <p:pic>
        <p:nvPicPr>
          <p:cNvPr id="3" name="图片 16">
            <a:extLst>
              <a:ext uri="{FF2B5EF4-FFF2-40B4-BE49-F238E27FC236}">
                <a16:creationId xmlns:a16="http://schemas.microsoft.com/office/drawing/2014/main" id="{3F663E3B-22D8-434C-803B-8E5FD2588FFD}"/>
              </a:ext>
            </a:extLst>
          </p:cNvPr>
          <p:cNvPicPr>
            <a:picLocks noChangeAspect="1"/>
          </p:cNvPicPr>
          <p:nvPr/>
        </p:nvPicPr>
        <p:blipFill>
          <a:blip r:embed="rId5"/>
          <a:stretch>
            <a:fillRect/>
          </a:stretch>
        </p:blipFill>
        <p:spPr>
          <a:xfrm>
            <a:off x="474372" y="41980"/>
            <a:ext cx="676715" cy="707197"/>
          </a:xfrm>
          <a:prstGeom prst="rect">
            <a:avLst/>
          </a:prstGeom>
        </p:spPr>
      </p:pic>
      <p:pic>
        <p:nvPicPr>
          <p:cNvPr id="4" name="图片 16">
            <a:extLst>
              <a:ext uri="{FF2B5EF4-FFF2-40B4-BE49-F238E27FC236}">
                <a16:creationId xmlns:a16="http://schemas.microsoft.com/office/drawing/2014/main" id="{3F663E3B-22D8-434C-803B-8E5FD2588FFD}"/>
              </a:ext>
            </a:extLst>
          </p:cNvPr>
          <p:cNvPicPr>
            <a:picLocks noChangeAspect="1"/>
          </p:cNvPicPr>
          <p:nvPr/>
        </p:nvPicPr>
        <p:blipFill>
          <a:blip r:embed="rId5"/>
          <a:stretch>
            <a:fillRect/>
          </a:stretch>
        </p:blipFill>
        <p:spPr>
          <a:xfrm>
            <a:off x="1151087" y="440848"/>
            <a:ext cx="676715" cy="707197"/>
          </a:xfrm>
          <a:prstGeom prst="rect">
            <a:avLst/>
          </a:prstGeom>
        </p:spPr>
      </p:pic>
      <p:pic>
        <p:nvPicPr>
          <p:cNvPr id="5" name="图片 16">
            <a:extLst>
              <a:ext uri="{FF2B5EF4-FFF2-40B4-BE49-F238E27FC236}">
                <a16:creationId xmlns:a16="http://schemas.microsoft.com/office/drawing/2014/main" id="{3F663E3B-22D8-434C-803B-8E5FD2588FFD}"/>
              </a:ext>
            </a:extLst>
          </p:cNvPr>
          <p:cNvPicPr>
            <a:picLocks noChangeAspect="1"/>
          </p:cNvPicPr>
          <p:nvPr/>
        </p:nvPicPr>
        <p:blipFill>
          <a:blip r:embed="rId5"/>
          <a:stretch>
            <a:fillRect/>
          </a:stretch>
        </p:blipFill>
        <p:spPr>
          <a:xfrm>
            <a:off x="0" y="839716"/>
            <a:ext cx="676715" cy="707197"/>
          </a:xfrm>
          <a:prstGeom prst="rect">
            <a:avLst/>
          </a:prstGeom>
        </p:spPr>
      </p:pic>
      <p:pic>
        <p:nvPicPr>
          <p:cNvPr id="7" name="图片 10">
            <a:extLst>
              <a:ext uri="{FF2B5EF4-FFF2-40B4-BE49-F238E27FC236}">
                <a16:creationId xmlns:a16="http://schemas.microsoft.com/office/drawing/2014/main" id="{708A4099-8D3A-4B42-B64B-A40D7B178608}"/>
              </a:ext>
            </a:extLst>
          </p:cNvPr>
          <p:cNvPicPr>
            <a:picLocks noChangeAspect="1"/>
          </p:cNvPicPr>
          <p:nvPr/>
        </p:nvPicPr>
        <p:blipFill rotWithShape="1">
          <a:blip r:embed="rId6">
            <a:extLst>
              <a:ext uri="{28A0092B-C50C-407E-A947-70E740481C1C}">
                <a14:useLocalDpi xmlns:a14="http://schemas.microsoft.com/office/drawing/2010/main" val="0"/>
              </a:ext>
            </a:extLst>
          </a:blip>
          <a:srcRect l="24844" t="17454" r="27031" b="14722"/>
          <a:stretch/>
        </p:blipFill>
        <p:spPr>
          <a:xfrm>
            <a:off x="743539" y="-331924"/>
            <a:ext cx="5248867" cy="4161035"/>
          </a:xfrm>
          <a:prstGeom prst="rect">
            <a:avLst/>
          </a:prstGeom>
        </p:spPr>
      </p:pic>
      <p:sp>
        <p:nvSpPr>
          <p:cNvPr id="8" name="文本框 1">
            <a:extLst>
              <a:ext uri="{FF2B5EF4-FFF2-40B4-BE49-F238E27FC236}">
                <a16:creationId xmlns:a16="http://schemas.microsoft.com/office/drawing/2014/main" id="{32ED7192-5269-4B34-B19E-B772C0E3DBFA}"/>
              </a:ext>
            </a:extLst>
          </p:cNvPr>
          <p:cNvSpPr txBox="1"/>
          <p:nvPr/>
        </p:nvSpPr>
        <p:spPr>
          <a:xfrm>
            <a:off x="1427081" y="669908"/>
            <a:ext cx="3690519" cy="1815882"/>
          </a:xfrm>
          <a:prstGeom prst="rect">
            <a:avLst/>
          </a:prstGeom>
          <a:noFill/>
        </p:spPr>
        <p:txBody>
          <a:bodyPr wrap="square" rtlCol="0">
            <a:spAutoFit/>
            <a:scene3d>
              <a:camera prst="orthographicFront"/>
              <a:lightRig rig="threePt" dir="t"/>
            </a:scene3d>
            <a:sp3d contourW="12700"/>
          </a:bodyPr>
          <a:lstStyle/>
          <a:p>
            <a:pPr marL="0" marR="0" lvl="0" indent="0" algn="ctr" defTabSz="913833" rtl="0" eaLnBrk="1" fontAlgn="auto" latinLnBrk="0" hangingPunct="1">
              <a:lnSpc>
                <a:spcPct val="100000"/>
              </a:lnSpc>
              <a:spcBef>
                <a:spcPts val="0"/>
              </a:spcBef>
              <a:spcAft>
                <a:spcPts val="0"/>
              </a:spcAft>
              <a:buClrTx/>
              <a:buSzTx/>
              <a:buFontTx/>
              <a:buNone/>
              <a:tabLst/>
              <a:defRPr/>
            </a:pPr>
            <a:r>
              <a:rPr kumimoji="0" lang="vi-VN" alt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Rất gan góc, hiên ngang, không run sợ, có lòng căm thù giặc sâu sắc.</a:t>
            </a:r>
          </a:p>
        </p:txBody>
      </p:sp>
      <p:pic>
        <p:nvPicPr>
          <p:cNvPr id="10" name="Picture 9"/>
          <p:cNvPicPr>
            <a:picLocks noChangeAspect="1"/>
          </p:cNvPicPr>
          <p:nvPr/>
        </p:nvPicPr>
        <p:blipFill>
          <a:blip r:embed="rId7"/>
          <a:stretch>
            <a:fillRect/>
          </a:stretch>
        </p:blipFill>
        <p:spPr>
          <a:xfrm>
            <a:off x="9588782" y="5670395"/>
            <a:ext cx="2603218" cy="1213209"/>
          </a:xfrm>
          <a:prstGeom prst="rect">
            <a:avLst/>
          </a:prstGeom>
        </p:spPr>
      </p:pic>
      <p:pic>
        <p:nvPicPr>
          <p:cNvPr id="18" name="Picture 17"/>
          <p:cNvPicPr>
            <a:picLocks noChangeAspect="1"/>
          </p:cNvPicPr>
          <p:nvPr/>
        </p:nvPicPr>
        <p:blipFill>
          <a:blip r:embed="rId8">
            <a:extLst>
              <a:ext uri="{BEBA8EAE-BF5A-486C-A8C5-ECC9F3942E4B}">
                <a14:imgProps xmlns:a14="http://schemas.microsoft.com/office/drawing/2010/main">
                  <a14:imgLayer r:embed="rId9">
                    <a14:imgEffect>
                      <a14:backgroundRemoval t="0" b="100000" l="16452" r="83262">
                        <a14:foregroundMark x1="47783" y1="26148" x2="47783" y2="26148"/>
                        <a14:foregroundMark x1="43348" y1="18563" x2="43348" y2="18563"/>
                        <a14:foregroundMark x1="43348" y1="18563" x2="43348" y2="18563"/>
                        <a14:foregroundMark x1="40057" y1="13573" x2="40057" y2="13573"/>
                        <a14:foregroundMark x1="39771" y1="12774" x2="39771" y2="12774"/>
                        <a14:foregroundMark x1="39771" y1="12774" x2="39771" y2="12774"/>
                        <a14:foregroundMark x1="40057" y1="10978" x2="40057" y2="10978"/>
                        <a14:foregroundMark x1="42060" y1="9780" x2="42060" y2="9780"/>
                        <a14:foregroundMark x1="42060" y1="9780" x2="42060" y2="9780"/>
                        <a14:foregroundMark x1="44206" y1="8184" x2="44206" y2="8184"/>
                        <a14:foregroundMark x1="45064" y1="6786" x2="45064" y2="6786"/>
                        <a14:foregroundMark x1="45064" y1="6387" x2="45064" y2="6387"/>
                        <a14:foregroundMark x1="50787" y1="2196" x2="50787" y2="2196"/>
                        <a14:foregroundMark x1="50787" y1="2196" x2="50787" y2="2196"/>
                        <a14:foregroundMark x1="50787" y1="3194" x2="50787" y2="3194"/>
                        <a14:foregroundMark x1="50787" y1="3992" x2="50787" y2="3992"/>
                        <a14:foregroundMark x1="49928" y1="10180" x2="49928" y2="10180"/>
                        <a14:foregroundMark x1="49070" y1="10180" x2="46638" y2="8184"/>
                        <a14:foregroundMark x1="46352" y1="7784" x2="46352" y2="7784"/>
                        <a14:foregroundMark x1="46066" y1="6786" x2="46066" y2="6786"/>
                        <a14:foregroundMark x1="46066" y1="6786" x2="46066" y2="6786"/>
                        <a14:foregroundMark x1="46066" y1="5190" x2="46066" y2="5190"/>
                        <a14:foregroundMark x1="46066" y1="3992" x2="46066" y2="3992"/>
                        <a14:foregroundMark x1="46066" y1="3194" x2="46066" y2="3194"/>
                        <a14:foregroundMark x1="46066" y1="3194" x2="46066" y2="3194"/>
                        <a14:foregroundMark x1="46066" y1="3194" x2="46066" y2="3194"/>
                        <a14:foregroundMark x1="36767" y1="2595" x2="36767" y2="2595"/>
                        <a14:foregroundMark x1="41488" y1="7385" x2="41488" y2="7385"/>
                        <a14:foregroundMark x1="41488" y1="7385" x2="41488" y2="7385"/>
                        <a14:foregroundMark x1="41202" y1="5988" x2="41202" y2="5988"/>
                        <a14:foregroundMark x1="44778" y1="2196" x2="44778" y2="2196"/>
                        <a14:foregroundMark x1="44778" y1="2196" x2="44778" y2="2196"/>
                        <a14:foregroundMark x1="44778" y1="2196" x2="44778" y2="2196"/>
                        <a14:foregroundMark x1="45780" y1="1796" x2="48498" y2="1796"/>
                        <a14:foregroundMark x1="49642" y1="1796" x2="49642" y2="1796"/>
                        <a14:foregroundMark x1="49642" y1="1796" x2="49642" y2="1796"/>
                        <a14:foregroundMark x1="49642" y1="1796" x2="50501" y2="5190"/>
                        <a14:foregroundMark x1="45780" y1="3194" x2="45780" y2="3194"/>
                        <a14:foregroundMark x1="52074" y1="29541" x2="53219" y2="30739"/>
                        <a14:foregroundMark x1="53219" y1="30739" x2="53219" y2="30739"/>
                        <a14:foregroundMark x1="53219" y1="30739" x2="54793" y2="37924"/>
                        <a14:foregroundMark x1="54793" y1="37924" x2="54793" y2="37924"/>
                        <a14:foregroundMark x1="53219" y1="34531" x2="51502" y2="31537"/>
                        <a14:foregroundMark x1="50787" y1="30739" x2="57368" y2="49701"/>
                        <a14:foregroundMark x1="56509" y1="50100" x2="56509" y2="50100"/>
                        <a14:foregroundMark x1="56509" y1="50100" x2="57368" y2="61677"/>
                        <a14:foregroundMark x1="57368" y1="61677" x2="57368" y2="61677"/>
                        <a14:foregroundMark x1="57368" y1="61677" x2="58655" y2="73054"/>
                        <a14:foregroundMark x1="57797" y1="72655" x2="57797" y2="72655"/>
                        <a14:foregroundMark x1="57797" y1="72655" x2="58083" y2="74850"/>
                        <a14:foregroundMark x1="56223" y1="79441" x2="56223" y2="79441"/>
                        <a14:foregroundMark x1="55079" y1="79441" x2="53219" y2="81437"/>
                        <a14:foregroundMark x1="47496" y1="82834" x2="47496" y2="82834"/>
                        <a14:foregroundMark x1="47210" y1="81437" x2="47496" y2="81038"/>
                        <a14:foregroundMark x1="64378" y1="79042" x2="64378" y2="79042"/>
                      </a14:backgroundRemoval>
                    </a14:imgEffect>
                  </a14:imgLayer>
                </a14:imgProps>
              </a:ext>
            </a:extLst>
          </a:blip>
          <a:stretch>
            <a:fillRect/>
          </a:stretch>
        </p:blipFill>
        <p:spPr>
          <a:xfrm>
            <a:off x="4018420" y="1593196"/>
            <a:ext cx="6871971" cy="4925405"/>
          </a:xfrm>
          <a:prstGeom prst="rect">
            <a:avLst/>
          </a:prstGeom>
        </p:spPr>
      </p:pic>
      <p:pic>
        <p:nvPicPr>
          <p:cNvPr id="19" name="图片 10">
            <a:extLst>
              <a:ext uri="{FF2B5EF4-FFF2-40B4-BE49-F238E27FC236}">
                <a16:creationId xmlns:a16="http://schemas.microsoft.com/office/drawing/2014/main" id="{708A4099-8D3A-4B42-B64B-A40D7B178608}"/>
              </a:ext>
            </a:extLst>
          </p:cNvPr>
          <p:cNvPicPr>
            <a:picLocks noChangeAspect="1"/>
          </p:cNvPicPr>
          <p:nvPr/>
        </p:nvPicPr>
        <p:blipFill rotWithShape="1">
          <a:blip r:embed="rId6">
            <a:extLst>
              <a:ext uri="{28A0092B-C50C-407E-A947-70E740481C1C}">
                <a14:useLocalDpi xmlns:a14="http://schemas.microsoft.com/office/drawing/2010/main" val="0"/>
              </a:ext>
            </a:extLst>
          </a:blip>
          <a:srcRect l="24844" t="17454" r="27031" b="14722"/>
          <a:stretch/>
        </p:blipFill>
        <p:spPr>
          <a:xfrm>
            <a:off x="703753" y="-333060"/>
            <a:ext cx="5248867" cy="4161035"/>
          </a:xfrm>
          <a:prstGeom prst="rect">
            <a:avLst/>
          </a:prstGeom>
        </p:spPr>
      </p:pic>
      <p:sp>
        <p:nvSpPr>
          <p:cNvPr id="20" name="文本框 1">
            <a:extLst>
              <a:ext uri="{FF2B5EF4-FFF2-40B4-BE49-F238E27FC236}">
                <a16:creationId xmlns:a16="http://schemas.microsoft.com/office/drawing/2014/main" id="{32ED7192-5269-4B34-B19E-B772C0E3DBFA}"/>
              </a:ext>
            </a:extLst>
          </p:cNvPr>
          <p:cNvSpPr txBox="1"/>
          <p:nvPr/>
        </p:nvSpPr>
        <p:spPr>
          <a:xfrm>
            <a:off x="1446974" y="458390"/>
            <a:ext cx="3690519" cy="2246769"/>
          </a:xfrm>
          <a:prstGeom prst="rect">
            <a:avLst/>
          </a:prstGeom>
          <a:noFill/>
        </p:spPr>
        <p:txBody>
          <a:bodyPr wrap="square" rtlCol="0">
            <a:spAutoFit/>
            <a:scene3d>
              <a:camera prst="orthographicFront"/>
              <a:lightRig rig="threePt" dir="t"/>
            </a:scene3d>
            <a:sp3d contourW="12700"/>
          </a:bodyPr>
          <a:lstStyle/>
          <a:p>
            <a:pPr lvl="0" algn="ctr">
              <a:defRPr/>
            </a:pPr>
            <a:r>
              <a:rPr lang="vi-VN" altLang="en-US" sz="28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Mang vóc dáng của má: "hai bắp tay tròn vo sạm đỏ màu cháy nắng… thân người to và chắc nịch". </a:t>
            </a:r>
          </a:p>
        </p:txBody>
      </p:sp>
    </p:spTree>
    <p:extLst>
      <p:ext uri="{BB962C8B-B14F-4D97-AF65-F5344CB8AC3E}">
        <p14:creationId xmlns:p14="http://schemas.microsoft.com/office/powerpoint/2010/main" val="150618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10000" b="99063" l="0" r="100000">
                        <a14:foregroundMark x1="43281" y1="97188" x2="43281" y2="97188"/>
                        <a14:foregroundMark x1="36719" y1="72969" x2="36719" y2="72969"/>
                        <a14:foregroundMark x1="38281" y1="68750" x2="38281" y2="68750"/>
                        <a14:foregroundMark x1="38281" y1="68750" x2="38281" y2="68750"/>
                        <a14:foregroundMark x1="35938" y1="70625" x2="35938" y2="70625"/>
                        <a14:foregroundMark x1="34688" y1="72500" x2="34688" y2="72500"/>
                        <a14:foregroundMark x1="34688" y1="72500" x2="34688" y2="72500"/>
                        <a14:foregroundMark x1="33750" y1="74063" x2="33750" y2="74063"/>
                        <a14:foregroundMark x1="33594" y1="74063" x2="33594" y2="74063"/>
                        <a14:foregroundMark x1="32656" y1="76406" x2="32656" y2="76406"/>
                        <a14:foregroundMark x1="31875" y1="78281" x2="31875" y2="78281"/>
                        <a14:foregroundMark x1="31406" y1="79219" x2="31406" y2="79219"/>
                        <a14:foregroundMark x1="31406" y1="79688" x2="31406" y2="79688"/>
                        <a14:foregroundMark x1="41094" y1="75938" x2="41094" y2="75938"/>
                        <a14:foregroundMark x1="41250" y1="75938" x2="41250" y2="75938"/>
                        <a14:foregroundMark x1="41250" y1="75938" x2="41250" y2="75938"/>
                        <a14:foregroundMark x1="42813" y1="73594" x2="42813" y2="73594"/>
                        <a14:foregroundMark x1="42969" y1="72969" x2="42969" y2="72969"/>
                        <a14:foregroundMark x1="43438" y1="72031" x2="43438" y2="72031"/>
                        <a14:foregroundMark x1="44219" y1="71094" x2="44219" y2="71094"/>
                        <a14:foregroundMark x1="47344" y1="70156" x2="47344" y2="70156"/>
                        <a14:foregroundMark x1="49063" y1="69688" x2="49063" y2="69688"/>
                      </a14:backgroundRemoval>
                    </a14:imgEffect>
                  </a14:imgLayer>
                </a14:imgProps>
              </a:ext>
              <a:ext uri="{28A0092B-C50C-407E-A947-70E740481C1C}">
                <a14:useLocalDpi xmlns:a14="http://schemas.microsoft.com/office/drawing/2010/main" val="0"/>
              </a:ext>
            </a:extLst>
          </a:blip>
          <a:stretch>
            <a:fillRect/>
          </a:stretch>
        </p:blipFill>
        <p:spPr>
          <a:xfrm>
            <a:off x="0" y="3853543"/>
            <a:ext cx="12192000" cy="3004457"/>
          </a:xfrm>
          <a:prstGeom prst="rect">
            <a:avLst/>
          </a:prstGeom>
        </p:spPr>
      </p:pic>
      <p:pic>
        <p:nvPicPr>
          <p:cNvPr id="3" name="图片 16">
            <a:extLst>
              <a:ext uri="{FF2B5EF4-FFF2-40B4-BE49-F238E27FC236}">
                <a16:creationId xmlns:a16="http://schemas.microsoft.com/office/drawing/2014/main" id="{3F663E3B-22D8-434C-803B-8E5FD2588FFD}"/>
              </a:ext>
            </a:extLst>
          </p:cNvPr>
          <p:cNvPicPr>
            <a:picLocks noChangeAspect="1"/>
          </p:cNvPicPr>
          <p:nvPr/>
        </p:nvPicPr>
        <p:blipFill>
          <a:blip r:embed="rId5"/>
          <a:stretch>
            <a:fillRect/>
          </a:stretch>
        </p:blipFill>
        <p:spPr>
          <a:xfrm>
            <a:off x="474372" y="41980"/>
            <a:ext cx="676715" cy="707197"/>
          </a:xfrm>
          <a:prstGeom prst="rect">
            <a:avLst/>
          </a:prstGeom>
        </p:spPr>
      </p:pic>
      <p:pic>
        <p:nvPicPr>
          <p:cNvPr id="4" name="图片 16">
            <a:extLst>
              <a:ext uri="{FF2B5EF4-FFF2-40B4-BE49-F238E27FC236}">
                <a16:creationId xmlns:a16="http://schemas.microsoft.com/office/drawing/2014/main" id="{3F663E3B-22D8-434C-803B-8E5FD2588FFD}"/>
              </a:ext>
            </a:extLst>
          </p:cNvPr>
          <p:cNvPicPr>
            <a:picLocks noChangeAspect="1"/>
          </p:cNvPicPr>
          <p:nvPr/>
        </p:nvPicPr>
        <p:blipFill>
          <a:blip r:embed="rId5"/>
          <a:stretch>
            <a:fillRect/>
          </a:stretch>
        </p:blipFill>
        <p:spPr>
          <a:xfrm>
            <a:off x="1151087" y="440848"/>
            <a:ext cx="676715" cy="707197"/>
          </a:xfrm>
          <a:prstGeom prst="rect">
            <a:avLst/>
          </a:prstGeom>
        </p:spPr>
      </p:pic>
      <p:pic>
        <p:nvPicPr>
          <p:cNvPr id="5" name="图片 16">
            <a:extLst>
              <a:ext uri="{FF2B5EF4-FFF2-40B4-BE49-F238E27FC236}">
                <a16:creationId xmlns:a16="http://schemas.microsoft.com/office/drawing/2014/main" id="{3F663E3B-22D8-434C-803B-8E5FD2588FFD}"/>
              </a:ext>
            </a:extLst>
          </p:cNvPr>
          <p:cNvPicPr>
            <a:picLocks noChangeAspect="1"/>
          </p:cNvPicPr>
          <p:nvPr/>
        </p:nvPicPr>
        <p:blipFill>
          <a:blip r:embed="rId5"/>
          <a:stretch>
            <a:fillRect/>
          </a:stretch>
        </p:blipFill>
        <p:spPr>
          <a:xfrm>
            <a:off x="0" y="839716"/>
            <a:ext cx="676715" cy="707197"/>
          </a:xfrm>
          <a:prstGeom prst="rect">
            <a:avLst/>
          </a:prstGeom>
        </p:spPr>
      </p:pic>
      <p:pic>
        <p:nvPicPr>
          <p:cNvPr id="7" name="图片 10">
            <a:extLst>
              <a:ext uri="{FF2B5EF4-FFF2-40B4-BE49-F238E27FC236}">
                <a16:creationId xmlns:a16="http://schemas.microsoft.com/office/drawing/2014/main" id="{708A4099-8D3A-4B42-B64B-A40D7B178608}"/>
              </a:ext>
            </a:extLst>
          </p:cNvPr>
          <p:cNvPicPr>
            <a:picLocks noChangeAspect="1"/>
          </p:cNvPicPr>
          <p:nvPr/>
        </p:nvPicPr>
        <p:blipFill rotWithShape="1">
          <a:blip r:embed="rId6">
            <a:extLst>
              <a:ext uri="{28A0092B-C50C-407E-A947-70E740481C1C}">
                <a14:useLocalDpi xmlns:a14="http://schemas.microsoft.com/office/drawing/2010/main" val="0"/>
              </a:ext>
            </a:extLst>
          </a:blip>
          <a:srcRect l="24844" t="17454" r="27031" b="14722"/>
          <a:stretch/>
        </p:blipFill>
        <p:spPr>
          <a:xfrm>
            <a:off x="743539" y="-331924"/>
            <a:ext cx="5248867" cy="4161035"/>
          </a:xfrm>
          <a:prstGeom prst="rect">
            <a:avLst/>
          </a:prstGeom>
        </p:spPr>
      </p:pic>
      <p:sp>
        <p:nvSpPr>
          <p:cNvPr id="8" name="文本框 1">
            <a:extLst>
              <a:ext uri="{FF2B5EF4-FFF2-40B4-BE49-F238E27FC236}">
                <a16:creationId xmlns:a16="http://schemas.microsoft.com/office/drawing/2014/main" id="{32ED7192-5269-4B34-B19E-B772C0E3DBFA}"/>
              </a:ext>
            </a:extLst>
          </p:cNvPr>
          <p:cNvSpPr txBox="1"/>
          <p:nvPr/>
        </p:nvSpPr>
        <p:spPr>
          <a:xfrm>
            <a:off x="1427081" y="669908"/>
            <a:ext cx="3690519" cy="1815882"/>
          </a:xfrm>
          <a:prstGeom prst="rect">
            <a:avLst/>
          </a:prstGeom>
          <a:noFill/>
        </p:spPr>
        <p:txBody>
          <a:bodyPr wrap="square" rtlCol="0">
            <a:spAutoFit/>
            <a:scene3d>
              <a:camera prst="orthographicFront"/>
              <a:lightRig rig="threePt" dir="t"/>
            </a:scene3d>
            <a:sp3d contourW="12700"/>
          </a:bodyPr>
          <a:lstStyle/>
          <a:p>
            <a:pPr marL="0" marR="0" lvl="0" indent="0" algn="ctr" defTabSz="913833" rtl="0" eaLnBrk="1" fontAlgn="auto" latinLnBrk="0" hangingPunct="1">
              <a:lnSpc>
                <a:spcPct val="100000"/>
              </a:lnSpc>
              <a:spcBef>
                <a:spcPts val="0"/>
              </a:spcBef>
              <a:spcAft>
                <a:spcPts val="0"/>
              </a:spcAft>
              <a:buClrTx/>
              <a:buSzTx/>
              <a:buFontTx/>
              <a:buNone/>
              <a:tabLst/>
              <a:defRPr/>
            </a:pPr>
            <a:r>
              <a:rPr kumimoji="0" lang="vi-VN" alt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Rất gan góc, hiên ngang, không run sợ, có lòng căm thù giặc sâu sắc.</a:t>
            </a:r>
          </a:p>
        </p:txBody>
      </p:sp>
      <p:pic>
        <p:nvPicPr>
          <p:cNvPr id="10" name="Picture 9"/>
          <p:cNvPicPr>
            <a:picLocks noChangeAspect="1"/>
          </p:cNvPicPr>
          <p:nvPr/>
        </p:nvPicPr>
        <p:blipFill>
          <a:blip r:embed="rId7"/>
          <a:stretch>
            <a:fillRect/>
          </a:stretch>
        </p:blipFill>
        <p:spPr>
          <a:xfrm>
            <a:off x="9588782" y="5670395"/>
            <a:ext cx="2603218" cy="1213209"/>
          </a:xfrm>
          <a:prstGeom prst="rect">
            <a:avLst/>
          </a:prstGeom>
        </p:spPr>
      </p:pic>
      <p:pic>
        <p:nvPicPr>
          <p:cNvPr id="18" name="Picture 17"/>
          <p:cNvPicPr>
            <a:picLocks noChangeAspect="1"/>
          </p:cNvPicPr>
          <p:nvPr/>
        </p:nvPicPr>
        <p:blipFill>
          <a:blip r:embed="rId8">
            <a:extLst>
              <a:ext uri="{BEBA8EAE-BF5A-486C-A8C5-ECC9F3942E4B}">
                <a14:imgProps xmlns:a14="http://schemas.microsoft.com/office/drawing/2010/main">
                  <a14:imgLayer r:embed="rId9">
                    <a14:imgEffect>
                      <a14:backgroundRemoval t="0" b="100000" l="16452" r="83262">
                        <a14:foregroundMark x1="47783" y1="26148" x2="47783" y2="26148"/>
                        <a14:foregroundMark x1="43348" y1="18563" x2="43348" y2="18563"/>
                        <a14:foregroundMark x1="43348" y1="18563" x2="43348" y2="18563"/>
                        <a14:foregroundMark x1="40057" y1="13573" x2="40057" y2="13573"/>
                        <a14:foregroundMark x1="39771" y1="12774" x2="39771" y2="12774"/>
                        <a14:foregroundMark x1="39771" y1="12774" x2="39771" y2="12774"/>
                        <a14:foregroundMark x1="40057" y1="10978" x2="40057" y2="10978"/>
                        <a14:foregroundMark x1="42060" y1="9780" x2="42060" y2="9780"/>
                        <a14:foregroundMark x1="42060" y1="9780" x2="42060" y2="9780"/>
                        <a14:foregroundMark x1="44206" y1="8184" x2="44206" y2="8184"/>
                        <a14:foregroundMark x1="45064" y1="6786" x2="45064" y2="6786"/>
                        <a14:foregroundMark x1="45064" y1="6387" x2="45064" y2="6387"/>
                        <a14:foregroundMark x1="50787" y1="2196" x2="50787" y2="2196"/>
                        <a14:foregroundMark x1="50787" y1="2196" x2="50787" y2="2196"/>
                        <a14:foregroundMark x1="50787" y1="3194" x2="50787" y2="3194"/>
                        <a14:foregroundMark x1="50787" y1="3992" x2="50787" y2="3992"/>
                        <a14:foregroundMark x1="49928" y1="10180" x2="49928" y2="10180"/>
                        <a14:foregroundMark x1="49070" y1="10180" x2="46638" y2="8184"/>
                        <a14:foregroundMark x1="46352" y1="7784" x2="46352" y2="7784"/>
                        <a14:foregroundMark x1="46066" y1="6786" x2="46066" y2="6786"/>
                        <a14:foregroundMark x1="46066" y1="6786" x2="46066" y2="6786"/>
                        <a14:foregroundMark x1="46066" y1="5190" x2="46066" y2="5190"/>
                        <a14:foregroundMark x1="46066" y1="3992" x2="46066" y2="3992"/>
                        <a14:foregroundMark x1="46066" y1="3194" x2="46066" y2="3194"/>
                        <a14:foregroundMark x1="46066" y1="3194" x2="46066" y2="3194"/>
                        <a14:foregroundMark x1="46066" y1="3194" x2="46066" y2="3194"/>
                        <a14:foregroundMark x1="36767" y1="2595" x2="36767" y2="2595"/>
                        <a14:foregroundMark x1="41488" y1="7385" x2="41488" y2="7385"/>
                        <a14:foregroundMark x1="41488" y1="7385" x2="41488" y2="7385"/>
                        <a14:foregroundMark x1="41202" y1="5988" x2="41202" y2="5988"/>
                        <a14:foregroundMark x1="44778" y1="2196" x2="44778" y2="2196"/>
                        <a14:foregroundMark x1="44778" y1="2196" x2="44778" y2="2196"/>
                        <a14:foregroundMark x1="44778" y1="2196" x2="44778" y2="2196"/>
                        <a14:foregroundMark x1="45780" y1="1796" x2="48498" y2="1796"/>
                        <a14:foregroundMark x1="49642" y1="1796" x2="49642" y2="1796"/>
                        <a14:foregroundMark x1="49642" y1="1796" x2="49642" y2="1796"/>
                        <a14:foregroundMark x1="49642" y1="1796" x2="50501" y2="5190"/>
                        <a14:foregroundMark x1="45780" y1="3194" x2="45780" y2="3194"/>
                        <a14:foregroundMark x1="52074" y1="29541" x2="53219" y2="30739"/>
                        <a14:foregroundMark x1="53219" y1="30739" x2="53219" y2="30739"/>
                        <a14:foregroundMark x1="53219" y1="30739" x2="54793" y2="37924"/>
                        <a14:foregroundMark x1="54793" y1="37924" x2="54793" y2="37924"/>
                        <a14:foregroundMark x1="53219" y1="34531" x2="51502" y2="31537"/>
                        <a14:foregroundMark x1="50787" y1="30739" x2="57368" y2="49701"/>
                        <a14:foregroundMark x1="56509" y1="50100" x2="56509" y2="50100"/>
                        <a14:foregroundMark x1="56509" y1="50100" x2="57368" y2="61677"/>
                        <a14:foregroundMark x1="57368" y1="61677" x2="57368" y2="61677"/>
                        <a14:foregroundMark x1="57368" y1="61677" x2="58655" y2="73054"/>
                        <a14:foregroundMark x1="57797" y1="72655" x2="57797" y2="72655"/>
                        <a14:foregroundMark x1="57797" y1="72655" x2="58083" y2="74850"/>
                        <a14:foregroundMark x1="56223" y1="79441" x2="56223" y2="79441"/>
                        <a14:foregroundMark x1="55079" y1="79441" x2="53219" y2="81437"/>
                        <a14:foregroundMark x1="47496" y1="82834" x2="47496" y2="82834"/>
                        <a14:foregroundMark x1="47210" y1="81437" x2="47496" y2="81038"/>
                        <a14:foregroundMark x1="64378" y1="79042" x2="64378" y2="79042"/>
                      </a14:backgroundRemoval>
                    </a14:imgEffect>
                  </a14:imgLayer>
                </a14:imgProps>
              </a:ext>
            </a:extLst>
          </a:blip>
          <a:stretch>
            <a:fillRect/>
          </a:stretch>
        </p:blipFill>
        <p:spPr>
          <a:xfrm>
            <a:off x="4018420" y="1593196"/>
            <a:ext cx="6871971" cy="4925405"/>
          </a:xfrm>
          <a:prstGeom prst="rect">
            <a:avLst/>
          </a:prstGeom>
        </p:spPr>
      </p:pic>
      <p:pic>
        <p:nvPicPr>
          <p:cNvPr id="19" name="图片 10">
            <a:extLst>
              <a:ext uri="{FF2B5EF4-FFF2-40B4-BE49-F238E27FC236}">
                <a16:creationId xmlns:a16="http://schemas.microsoft.com/office/drawing/2014/main" id="{708A4099-8D3A-4B42-B64B-A40D7B178608}"/>
              </a:ext>
            </a:extLst>
          </p:cNvPr>
          <p:cNvPicPr>
            <a:picLocks noChangeAspect="1"/>
          </p:cNvPicPr>
          <p:nvPr/>
        </p:nvPicPr>
        <p:blipFill rotWithShape="1">
          <a:blip r:embed="rId6">
            <a:extLst>
              <a:ext uri="{28A0092B-C50C-407E-A947-70E740481C1C}">
                <a14:useLocalDpi xmlns:a14="http://schemas.microsoft.com/office/drawing/2010/main" val="0"/>
              </a:ext>
            </a:extLst>
          </a:blip>
          <a:srcRect l="24844" t="17454" r="27031" b="14722"/>
          <a:stretch/>
        </p:blipFill>
        <p:spPr>
          <a:xfrm>
            <a:off x="703753" y="-333060"/>
            <a:ext cx="5248867" cy="4161035"/>
          </a:xfrm>
          <a:prstGeom prst="rect">
            <a:avLst/>
          </a:prstGeom>
        </p:spPr>
      </p:pic>
      <p:sp>
        <p:nvSpPr>
          <p:cNvPr id="20" name="文本框 1">
            <a:extLst>
              <a:ext uri="{FF2B5EF4-FFF2-40B4-BE49-F238E27FC236}">
                <a16:creationId xmlns:a16="http://schemas.microsoft.com/office/drawing/2014/main" id="{32ED7192-5269-4B34-B19E-B772C0E3DBFA}"/>
              </a:ext>
            </a:extLst>
          </p:cNvPr>
          <p:cNvSpPr txBox="1"/>
          <p:nvPr/>
        </p:nvSpPr>
        <p:spPr>
          <a:xfrm>
            <a:off x="1446974" y="458390"/>
            <a:ext cx="3690519" cy="1815882"/>
          </a:xfrm>
          <a:prstGeom prst="rect">
            <a:avLst/>
          </a:prstGeom>
          <a:noFill/>
        </p:spPr>
        <p:txBody>
          <a:bodyPr wrap="square" rtlCol="0">
            <a:spAutoFit/>
            <a:scene3d>
              <a:camera prst="orthographicFront"/>
              <a:lightRig rig="threePt" dir="t"/>
            </a:scene3d>
            <a:sp3d contourW="12700"/>
          </a:bodyPr>
          <a:lstStyle/>
          <a:p>
            <a:pPr lvl="0" algn="ctr">
              <a:defRPr/>
            </a:pPr>
            <a:r>
              <a:rPr lang="vi-VN" altLang="en-US" sz="28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Biết lo liệu, toan tính mọi việc nhà (“nói nghe in như má vậy”), đảm đang, tháo vát</a:t>
            </a:r>
          </a:p>
        </p:txBody>
      </p:sp>
      <p:pic>
        <p:nvPicPr>
          <p:cNvPr id="12" name="图片 10">
            <a:extLst>
              <a:ext uri="{FF2B5EF4-FFF2-40B4-BE49-F238E27FC236}">
                <a16:creationId xmlns:a16="http://schemas.microsoft.com/office/drawing/2014/main" id="{708A4099-8D3A-4B42-B64B-A40D7B178608}"/>
              </a:ext>
            </a:extLst>
          </p:cNvPr>
          <p:cNvPicPr>
            <a:picLocks noChangeAspect="1"/>
          </p:cNvPicPr>
          <p:nvPr/>
        </p:nvPicPr>
        <p:blipFill rotWithShape="1">
          <a:blip r:embed="rId6">
            <a:extLst>
              <a:ext uri="{28A0092B-C50C-407E-A947-70E740481C1C}">
                <a14:useLocalDpi xmlns:a14="http://schemas.microsoft.com/office/drawing/2010/main" val="0"/>
              </a:ext>
            </a:extLst>
          </a:blip>
          <a:srcRect l="24844" t="17454" r="27031" b="14722"/>
          <a:stretch/>
        </p:blipFill>
        <p:spPr>
          <a:xfrm>
            <a:off x="6773013" y="-119218"/>
            <a:ext cx="6069792" cy="5026409"/>
          </a:xfrm>
          <a:prstGeom prst="rect">
            <a:avLst/>
          </a:prstGeom>
        </p:spPr>
      </p:pic>
      <p:sp>
        <p:nvSpPr>
          <p:cNvPr id="13" name="文本框 1">
            <a:extLst>
              <a:ext uri="{FF2B5EF4-FFF2-40B4-BE49-F238E27FC236}">
                <a16:creationId xmlns:a16="http://schemas.microsoft.com/office/drawing/2014/main" id="{32ED7192-5269-4B34-B19E-B772C0E3DBFA}"/>
              </a:ext>
            </a:extLst>
          </p:cNvPr>
          <p:cNvSpPr txBox="1"/>
          <p:nvPr/>
        </p:nvSpPr>
        <p:spPr>
          <a:xfrm>
            <a:off x="7822794" y="839716"/>
            <a:ext cx="3690519" cy="3108543"/>
          </a:xfrm>
          <a:prstGeom prst="rect">
            <a:avLst/>
          </a:prstGeom>
          <a:noFill/>
        </p:spPr>
        <p:txBody>
          <a:bodyPr wrap="square" rtlCol="0">
            <a:spAutoFit/>
            <a:scene3d>
              <a:camera prst="orthographicFront"/>
              <a:lightRig rig="threePt" dir="t"/>
            </a:scene3d>
            <a:sp3d contourW="12700"/>
          </a:bodyPr>
          <a:lstStyle/>
          <a:p>
            <a:pPr lvl="0" algn="ctr">
              <a:defRPr/>
            </a:pPr>
            <a:r>
              <a:rPr lang="vi-VN" altLang="en-US" sz="28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 ảnh người mẹ như bao bọc lấy Chiến, từ cái lối nằm với thằng út em trên giường ở trong buồng nói với ra đến lối hứ một cái "cóc" rồi trở mình. </a:t>
            </a:r>
          </a:p>
        </p:txBody>
      </p:sp>
    </p:spTree>
    <p:extLst>
      <p:ext uri="{BB962C8B-B14F-4D97-AF65-F5344CB8AC3E}">
        <p14:creationId xmlns:p14="http://schemas.microsoft.com/office/powerpoint/2010/main" val="127889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10000" b="99063" l="0" r="100000">
                        <a14:foregroundMark x1="43281" y1="97188" x2="43281" y2="97188"/>
                        <a14:foregroundMark x1="36719" y1="72969" x2="36719" y2="72969"/>
                        <a14:foregroundMark x1="38281" y1="68750" x2="38281" y2="68750"/>
                        <a14:foregroundMark x1="38281" y1="68750" x2="38281" y2="68750"/>
                        <a14:foregroundMark x1="35938" y1="70625" x2="35938" y2="70625"/>
                        <a14:foregroundMark x1="34688" y1="72500" x2="34688" y2="72500"/>
                        <a14:foregroundMark x1="34688" y1="72500" x2="34688" y2="72500"/>
                        <a14:foregroundMark x1="33750" y1="74063" x2="33750" y2="74063"/>
                        <a14:foregroundMark x1="33594" y1="74063" x2="33594" y2="74063"/>
                        <a14:foregroundMark x1="32656" y1="76406" x2="32656" y2="76406"/>
                        <a14:foregroundMark x1="31875" y1="78281" x2="31875" y2="78281"/>
                        <a14:foregroundMark x1="31406" y1="79219" x2="31406" y2="79219"/>
                        <a14:foregroundMark x1="31406" y1="79688" x2="31406" y2="79688"/>
                        <a14:foregroundMark x1="41094" y1="75938" x2="41094" y2="75938"/>
                        <a14:foregroundMark x1="41250" y1="75938" x2="41250" y2="75938"/>
                        <a14:foregroundMark x1="41250" y1="75938" x2="41250" y2="75938"/>
                        <a14:foregroundMark x1="42813" y1="73594" x2="42813" y2="73594"/>
                        <a14:foregroundMark x1="42969" y1="72969" x2="42969" y2="72969"/>
                        <a14:foregroundMark x1="43438" y1="72031" x2="43438" y2="72031"/>
                        <a14:foregroundMark x1="44219" y1="71094" x2="44219" y2="71094"/>
                        <a14:foregroundMark x1="47344" y1="70156" x2="47344" y2="70156"/>
                        <a14:foregroundMark x1="49063" y1="69688" x2="49063" y2="69688"/>
                      </a14:backgroundRemoval>
                    </a14:imgEffect>
                  </a14:imgLayer>
                </a14:imgProps>
              </a:ext>
              <a:ext uri="{28A0092B-C50C-407E-A947-70E740481C1C}">
                <a14:useLocalDpi xmlns:a14="http://schemas.microsoft.com/office/drawing/2010/main" val="0"/>
              </a:ext>
            </a:extLst>
          </a:blip>
          <a:stretch>
            <a:fillRect/>
          </a:stretch>
        </p:blipFill>
        <p:spPr>
          <a:xfrm>
            <a:off x="0" y="3853543"/>
            <a:ext cx="12192000" cy="3004457"/>
          </a:xfrm>
          <a:prstGeom prst="rect">
            <a:avLst/>
          </a:prstGeom>
        </p:spPr>
      </p:pic>
      <p:pic>
        <p:nvPicPr>
          <p:cNvPr id="3" name="图片 16">
            <a:extLst>
              <a:ext uri="{FF2B5EF4-FFF2-40B4-BE49-F238E27FC236}">
                <a16:creationId xmlns:a16="http://schemas.microsoft.com/office/drawing/2014/main" id="{3F663E3B-22D8-434C-803B-8E5FD2588FFD}"/>
              </a:ext>
            </a:extLst>
          </p:cNvPr>
          <p:cNvPicPr>
            <a:picLocks noChangeAspect="1"/>
          </p:cNvPicPr>
          <p:nvPr/>
        </p:nvPicPr>
        <p:blipFill>
          <a:blip r:embed="rId5"/>
          <a:stretch>
            <a:fillRect/>
          </a:stretch>
        </p:blipFill>
        <p:spPr>
          <a:xfrm>
            <a:off x="474372" y="41980"/>
            <a:ext cx="676715" cy="707197"/>
          </a:xfrm>
          <a:prstGeom prst="rect">
            <a:avLst/>
          </a:prstGeom>
        </p:spPr>
      </p:pic>
      <p:pic>
        <p:nvPicPr>
          <p:cNvPr id="4" name="图片 16">
            <a:extLst>
              <a:ext uri="{FF2B5EF4-FFF2-40B4-BE49-F238E27FC236}">
                <a16:creationId xmlns:a16="http://schemas.microsoft.com/office/drawing/2014/main" id="{3F663E3B-22D8-434C-803B-8E5FD2588FFD}"/>
              </a:ext>
            </a:extLst>
          </p:cNvPr>
          <p:cNvPicPr>
            <a:picLocks noChangeAspect="1"/>
          </p:cNvPicPr>
          <p:nvPr/>
        </p:nvPicPr>
        <p:blipFill>
          <a:blip r:embed="rId5"/>
          <a:stretch>
            <a:fillRect/>
          </a:stretch>
        </p:blipFill>
        <p:spPr>
          <a:xfrm>
            <a:off x="1151087" y="440848"/>
            <a:ext cx="676715" cy="707197"/>
          </a:xfrm>
          <a:prstGeom prst="rect">
            <a:avLst/>
          </a:prstGeom>
        </p:spPr>
      </p:pic>
      <p:pic>
        <p:nvPicPr>
          <p:cNvPr id="5" name="图片 16">
            <a:extLst>
              <a:ext uri="{FF2B5EF4-FFF2-40B4-BE49-F238E27FC236}">
                <a16:creationId xmlns:a16="http://schemas.microsoft.com/office/drawing/2014/main" id="{3F663E3B-22D8-434C-803B-8E5FD2588FFD}"/>
              </a:ext>
            </a:extLst>
          </p:cNvPr>
          <p:cNvPicPr>
            <a:picLocks noChangeAspect="1"/>
          </p:cNvPicPr>
          <p:nvPr/>
        </p:nvPicPr>
        <p:blipFill>
          <a:blip r:embed="rId5"/>
          <a:stretch>
            <a:fillRect/>
          </a:stretch>
        </p:blipFill>
        <p:spPr>
          <a:xfrm>
            <a:off x="0" y="839716"/>
            <a:ext cx="676715" cy="707197"/>
          </a:xfrm>
          <a:prstGeom prst="rect">
            <a:avLst/>
          </a:prstGeom>
        </p:spPr>
      </p:pic>
      <p:pic>
        <p:nvPicPr>
          <p:cNvPr id="7" name="图片 10">
            <a:extLst>
              <a:ext uri="{FF2B5EF4-FFF2-40B4-BE49-F238E27FC236}">
                <a16:creationId xmlns:a16="http://schemas.microsoft.com/office/drawing/2014/main" id="{708A4099-8D3A-4B42-B64B-A40D7B178608}"/>
              </a:ext>
            </a:extLst>
          </p:cNvPr>
          <p:cNvPicPr>
            <a:picLocks noChangeAspect="1"/>
          </p:cNvPicPr>
          <p:nvPr/>
        </p:nvPicPr>
        <p:blipFill rotWithShape="1">
          <a:blip r:embed="rId6">
            <a:extLst>
              <a:ext uri="{28A0092B-C50C-407E-A947-70E740481C1C}">
                <a14:useLocalDpi xmlns:a14="http://schemas.microsoft.com/office/drawing/2010/main" val="0"/>
              </a:ext>
            </a:extLst>
          </a:blip>
          <a:srcRect l="24844" t="17454" r="27031" b="14722"/>
          <a:stretch/>
        </p:blipFill>
        <p:spPr>
          <a:xfrm>
            <a:off x="743539" y="-331924"/>
            <a:ext cx="5248867" cy="4161035"/>
          </a:xfrm>
          <a:prstGeom prst="rect">
            <a:avLst/>
          </a:prstGeom>
        </p:spPr>
      </p:pic>
      <p:sp>
        <p:nvSpPr>
          <p:cNvPr id="8" name="文本框 1">
            <a:extLst>
              <a:ext uri="{FF2B5EF4-FFF2-40B4-BE49-F238E27FC236}">
                <a16:creationId xmlns:a16="http://schemas.microsoft.com/office/drawing/2014/main" id="{32ED7192-5269-4B34-B19E-B772C0E3DBFA}"/>
              </a:ext>
            </a:extLst>
          </p:cNvPr>
          <p:cNvSpPr txBox="1"/>
          <p:nvPr/>
        </p:nvSpPr>
        <p:spPr>
          <a:xfrm>
            <a:off x="1427081" y="669908"/>
            <a:ext cx="3690519" cy="1815882"/>
          </a:xfrm>
          <a:prstGeom prst="rect">
            <a:avLst/>
          </a:prstGeom>
          <a:noFill/>
        </p:spPr>
        <p:txBody>
          <a:bodyPr wrap="square" rtlCol="0">
            <a:spAutoFit/>
            <a:scene3d>
              <a:camera prst="orthographicFront"/>
              <a:lightRig rig="threePt" dir="t"/>
            </a:scene3d>
            <a:sp3d contourW="12700"/>
          </a:bodyPr>
          <a:lstStyle/>
          <a:p>
            <a:pPr marL="0" marR="0" lvl="0" indent="0" algn="ctr" defTabSz="913833" rtl="0" eaLnBrk="1" fontAlgn="auto" latinLnBrk="0" hangingPunct="1">
              <a:lnSpc>
                <a:spcPct val="100000"/>
              </a:lnSpc>
              <a:spcBef>
                <a:spcPts val="0"/>
              </a:spcBef>
              <a:spcAft>
                <a:spcPts val="0"/>
              </a:spcAft>
              <a:buClrTx/>
              <a:buSzTx/>
              <a:buFontTx/>
              <a:buNone/>
              <a:tabLst/>
              <a:defRPr/>
            </a:pPr>
            <a:r>
              <a:rPr kumimoji="0" lang="vi-VN" alt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Rất gan góc, hiên ngang, không run sợ, có lòng căm thù giặc sâu sắc.</a:t>
            </a:r>
          </a:p>
        </p:txBody>
      </p:sp>
      <p:pic>
        <p:nvPicPr>
          <p:cNvPr id="10" name="Picture 9"/>
          <p:cNvPicPr>
            <a:picLocks noChangeAspect="1"/>
          </p:cNvPicPr>
          <p:nvPr/>
        </p:nvPicPr>
        <p:blipFill>
          <a:blip r:embed="rId7"/>
          <a:stretch>
            <a:fillRect/>
          </a:stretch>
        </p:blipFill>
        <p:spPr>
          <a:xfrm>
            <a:off x="9588782" y="5670395"/>
            <a:ext cx="2603218" cy="1213209"/>
          </a:xfrm>
          <a:prstGeom prst="rect">
            <a:avLst/>
          </a:prstGeom>
        </p:spPr>
      </p:pic>
      <p:pic>
        <p:nvPicPr>
          <p:cNvPr id="18" name="Picture 17"/>
          <p:cNvPicPr>
            <a:picLocks noChangeAspect="1"/>
          </p:cNvPicPr>
          <p:nvPr/>
        </p:nvPicPr>
        <p:blipFill>
          <a:blip r:embed="rId8">
            <a:extLst>
              <a:ext uri="{BEBA8EAE-BF5A-486C-A8C5-ECC9F3942E4B}">
                <a14:imgProps xmlns:a14="http://schemas.microsoft.com/office/drawing/2010/main">
                  <a14:imgLayer r:embed="rId9">
                    <a14:imgEffect>
                      <a14:backgroundRemoval t="0" b="100000" l="16452" r="83262">
                        <a14:foregroundMark x1="47783" y1="26148" x2="47783" y2="26148"/>
                        <a14:foregroundMark x1="43348" y1="18563" x2="43348" y2="18563"/>
                        <a14:foregroundMark x1="43348" y1="18563" x2="43348" y2="18563"/>
                        <a14:foregroundMark x1="40057" y1="13573" x2="40057" y2="13573"/>
                        <a14:foregroundMark x1="39771" y1="12774" x2="39771" y2="12774"/>
                        <a14:foregroundMark x1="39771" y1="12774" x2="39771" y2="12774"/>
                        <a14:foregroundMark x1="40057" y1="10978" x2="40057" y2="10978"/>
                        <a14:foregroundMark x1="42060" y1="9780" x2="42060" y2="9780"/>
                        <a14:foregroundMark x1="42060" y1="9780" x2="42060" y2="9780"/>
                        <a14:foregroundMark x1="44206" y1="8184" x2="44206" y2="8184"/>
                        <a14:foregroundMark x1="45064" y1="6786" x2="45064" y2="6786"/>
                        <a14:foregroundMark x1="45064" y1="6387" x2="45064" y2="6387"/>
                        <a14:foregroundMark x1="50787" y1="2196" x2="50787" y2="2196"/>
                        <a14:foregroundMark x1="50787" y1="2196" x2="50787" y2="2196"/>
                        <a14:foregroundMark x1="50787" y1="3194" x2="50787" y2="3194"/>
                        <a14:foregroundMark x1="50787" y1="3992" x2="50787" y2="3992"/>
                        <a14:foregroundMark x1="49928" y1="10180" x2="49928" y2="10180"/>
                        <a14:foregroundMark x1="49070" y1="10180" x2="46638" y2="8184"/>
                        <a14:foregroundMark x1="46352" y1="7784" x2="46352" y2="7784"/>
                        <a14:foregroundMark x1="46066" y1="6786" x2="46066" y2="6786"/>
                        <a14:foregroundMark x1="46066" y1="6786" x2="46066" y2="6786"/>
                        <a14:foregroundMark x1="46066" y1="5190" x2="46066" y2="5190"/>
                        <a14:foregroundMark x1="46066" y1="3992" x2="46066" y2="3992"/>
                        <a14:foregroundMark x1="46066" y1="3194" x2="46066" y2="3194"/>
                        <a14:foregroundMark x1="46066" y1="3194" x2="46066" y2="3194"/>
                        <a14:foregroundMark x1="46066" y1="3194" x2="46066" y2="3194"/>
                        <a14:foregroundMark x1="36767" y1="2595" x2="36767" y2="2595"/>
                        <a14:foregroundMark x1="41488" y1="7385" x2="41488" y2="7385"/>
                        <a14:foregroundMark x1="41488" y1="7385" x2="41488" y2="7385"/>
                        <a14:foregroundMark x1="41202" y1="5988" x2="41202" y2="5988"/>
                        <a14:foregroundMark x1="44778" y1="2196" x2="44778" y2="2196"/>
                        <a14:foregroundMark x1="44778" y1="2196" x2="44778" y2="2196"/>
                        <a14:foregroundMark x1="44778" y1="2196" x2="44778" y2="2196"/>
                        <a14:foregroundMark x1="45780" y1="1796" x2="48498" y2="1796"/>
                        <a14:foregroundMark x1="49642" y1="1796" x2="49642" y2="1796"/>
                        <a14:foregroundMark x1="49642" y1="1796" x2="49642" y2="1796"/>
                        <a14:foregroundMark x1="49642" y1="1796" x2="50501" y2="5190"/>
                        <a14:foregroundMark x1="45780" y1="3194" x2="45780" y2="3194"/>
                        <a14:foregroundMark x1="52074" y1="29541" x2="53219" y2="30739"/>
                        <a14:foregroundMark x1="53219" y1="30739" x2="53219" y2="30739"/>
                        <a14:foregroundMark x1="53219" y1="30739" x2="54793" y2="37924"/>
                        <a14:foregroundMark x1="54793" y1="37924" x2="54793" y2="37924"/>
                        <a14:foregroundMark x1="53219" y1="34531" x2="51502" y2="31537"/>
                        <a14:foregroundMark x1="50787" y1="30739" x2="57368" y2="49701"/>
                        <a14:foregroundMark x1="56509" y1="50100" x2="56509" y2="50100"/>
                        <a14:foregroundMark x1="56509" y1="50100" x2="57368" y2="61677"/>
                        <a14:foregroundMark x1="57368" y1="61677" x2="57368" y2="61677"/>
                        <a14:foregroundMark x1="57368" y1="61677" x2="58655" y2="73054"/>
                        <a14:foregroundMark x1="57797" y1="72655" x2="57797" y2="72655"/>
                        <a14:foregroundMark x1="57797" y1="72655" x2="58083" y2="74850"/>
                        <a14:foregroundMark x1="56223" y1="79441" x2="56223" y2="79441"/>
                        <a14:foregroundMark x1="55079" y1="79441" x2="53219" y2="81437"/>
                        <a14:foregroundMark x1="47496" y1="82834" x2="47496" y2="82834"/>
                        <a14:foregroundMark x1="47210" y1="81437" x2="47496" y2="81038"/>
                        <a14:foregroundMark x1="64378" y1="79042" x2="64378" y2="79042"/>
                      </a14:backgroundRemoval>
                    </a14:imgEffect>
                  </a14:imgLayer>
                </a14:imgProps>
              </a:ext>
            </a:extLst>
          </a:blip>
          <a:stretch>
            <a:fillRect/>
          </a:stretch>
        </p:blipFill>
        <p:spPr>
          <a:xfrm>
            <a:off x="4018420" y="1593196"/>
            <a:ext cx="6871971" cy="4925405"/>
          </a:xfrm>
          <a:prstGeom prst="rect">
            <a:avLst/>
          </a:prstGeom>
        </p:spPr>
      </p:pic>
      <p:pic>
        <p:nvPicPr>
          <p:cNvPr id="19" name="图片 10">
            <a:extLst>
              <a:ext uri="{FF2B5EF4-FFF2-40B4-BE49-F238E27FC236}">
                <a16:creationId xmlns:a16="http://schemas.microsoft.com/office/drawing/2014/main" id="{708A4099-8D3A-4B42-B64B-A40D7B178608}"/>
              </a:ext>
            </a:extLst>
          </p:cNvPr>
          <p:cNvPicPr>
            <a:picLocks noChangeAspect="1"/>
          </p:cNvPicPr>
          <p:nvPr/>
        </p:nvPicPr>
        <p:blipFill rotWithShape="1">
          <a:blip r:embed="rId6">
            <a:extLst>
              <a:ext uri="{28A0092B-C50C-407E-A947-70E740481C1C}">
                <a14:useLocalDpi xmlns:a14="http://schemas.microsoft.com/office/drawing/2010/main" val="0"/>
              </a:ext>
            </a:extLst>
          </a:blip>
          <a:srcRect l="24844" t="17454" r="27031" b="14722"/>
          <a:stretch/>
        </p:blipFill>
        <p:spPr>
          <a:xfrm>
            <a:off x="703753" y="-333060"/>
            <a:ext cx="5248867" cy="4161035"/>
          </a:xfrm>
          <a:prstGeom prst="rect">
            <a:avLst/>
          </a:prstGeom>
        </p:spPr>
      </p:pic>
      <p:sp>
        <p:nvSpPr>
          <p:cNvPr id="20" name="文本框 1">
            <a:extLst>
              <a:ext uri="{FF2B5EF4-FFF2-40B4-BE49-F238E27FC236}">
                <a16:creationId xmlns:a16="http://schemas.microsoft.com/office/drawing/2014/main" id="{32ED7192-5269-4B34-B19E-B772C0E3DBFA}"/>
              </a:ext>
            </a:extLst>
          </p:cNvPr>
          <p:cNvSpPr txBox="1"/>
          <p:nvPr/>
        </p:nvSpPr>
        <p:spPr>
          <a:xfrm>
            <a:off x="1446974" y="458390"/>
            <a:ext cx="3690519" cy="1384995"/>
          </a:xfrm>
          <a:prstGeom prst="rect">
            <a:avLst/>
          </a:prstGeom>
          <a:noFill/>
        </p:spPr>
        <p:txBody>
          <a:bodyPr wrap="square" rtlCol="0">
            <a:spAutoFit/>
            <a:scene3d>
              <a:camera prst="orthographicFront"/>
              <a:lightRig rig="threePt" dir="t"/>
            </a:scene3d>
            <a:sp3d contourW="12700"/>
          </a:bodyPr>
          <a:lstStyle/>
          <a:p>
            <a:pPr lvl="0" algn="ctr">
              <a:defRPr/>
            </a:pPr>
            <a:r>
              <a:rPr lang="vi-VN" altLang="en-US" sz="28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Chính Chiến cũng thấy mình trong đêm ấy đang hòa vào trong mẹ</a:t>
            </a:r>
            <a:r>
              <a:rPr lang="en-US" altLang="en-US" sz="28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altLang="en-US" sz="28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2" name="图片 10">
            <a:extLst>
              <a:ext uri="{FF2B5EF4-FFF2-40B4-BE49-F238E27FC236}">
                <a16:creationId xmlns:a16="http://schemas.microsoft.com/office/drawing/2014/main" id="{708A4099-8D3A-4B42-B64B-A40D7B178608}"/>
              </a:ext>
            </a:extLst>
          </p:cNvPr>
          <p:cNvPicPr>
            <a:picLocks noChangeAspect="1"/>
          </p:cNvPicPr>
          <p:nvPr/>
        </p:nvPicPr>
        <p:blipFill rotWithShape="1">
          <a:blip r:embed="rId6">
            <a:extLst>
              <a:ext uri="{28A0092B-C50C-407E-A947-70E740481C1C}">
                <a14:useLocalDpi xmlns:a14="http://schemas.microsoft.com/office/drawing/2010/main" val="0"/>
              </a:ext>
            </a:extLst>
          </a:blip>
          <a:srcRect l="24844" t="17454" r="27031" b="14722"/>
          <a:stretch/>
        </p:blipFill>
        <p:spPr>
          <a:xfrm>
            <a:off x="6773013" y="-119218"/>
            <a:ext cx="6069792" cy="5026409"/>
          </a:xfrm>
          <a:prstGeom prst="rect">
            <a:avLst/>
          </a:prstGeom>
        </p:spPr>
      </p:pic>
      <p:sp>
        <p:nvSpPr>
          <p:cNvPr id="13" name="文本框 1">
            <a:extLst>
              <a:ext uri="{FF2B5EF4-FFF2-40B4-BE49-F238E27FC236}">
                <a16:creationId xmlns:a16="http://schemas.microsoft.com/office/drawing/2014/main" id="{32ED7192-5269-4B34-B19E-B772C0E3DBFA}"/>
              </a:ext>
            </a:extLst>
          </p:cNvPr>
          <p:cNvSpPr txBox="1"/>
          <p:nvPr/>
        </p:nvSpPr>
        <p:spPr>
          <a:xfrm>
            <a:off x="7850676" y="1278150"/>
            <a:ext cx="3690519" cy="1815882"/>
          </a:xfrm>
          <a:prstGeom prst="rect">
            <a:avLst/>
          </a:prstGeom>
          <a:noFill/>
        </p:spPr>
        <p:txBody>
          <a:bodyPr wrap="square" rtlCol="0">
            <a:spAutoFit/>
            <a:scene3d>
              <a:camera prst="orthographicFront"/>
              <a:lightRig rig="threePt" dir="t"/>
            </a:scene3d>
            <a:sp3d contourW="12700"/>
          </a:bodyPr>
          <a:lstStyle/>
          <a:p>
            <a:pPr lvl="0" algn="ctr">
              <a:defRPr/>
            </a:pPr>
            <a:r>
              <a:rPr lang="vi-VN" altLang="en-US" sz="28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"Tao cũng đã lựa ý nếu má còn sống chắc má tính vậy, nên tao cũng tính vậy". </a:t>
            </a:r>
          </a:p>
        </p:txBody>
      </p:sp>
    </p:spTree>
    <p:extLst>
      <p:ext uri="{BB962C8B-B14F-4D97-AF65-F5344CB8AC3E}">
        <p14:creationId xmlns:p14="http://schemas.microsoft.com/office/powerpoint/2010/main" val="261802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backgroundRemoval t="0" b="97857" l="6778" r="90000"/>
                    </a14:imgEffect>
                  </a14:imgLayer>
                </a14:imgProps>
              </a:ext>
              <a:ext uri="{28A0092B-C50C-407E-A947-70E740481C1C}">
                <a14:useLocalDpi xmlns:a14="http://schemas.microsoft.com/office/drawing/2010/main" val="0"/>
              </a:ext>
            </a:extLst>
          </a:blip>
          <a:stretch>
            <a:fillRect/>
          </a:stretch>
        </p:blipFill>
        <p:spPr>
          <a:xfrm>
            <a:off x="6391099" y="5500494"/>
            <a:ext cx="2601032" cy="1213815"/>
          </a:xfrm>
          <a:prstGeom prst="rect">
            <a:avLst/>
          </a:prstGeom>
        </p:spPr>
      </p:pic>
      <p:pic>
        <p:nvPicPr>
          <p:cNvPr id="5" name="图片 15">
            <a:extLst>
              <a:ext uri="{FF2B5EF4-FFF2-40B4-BE49-F238E27FC236}">
                <a16:creationId xmlns:a16="http://schemas.microsoft.com/office/drawing/2014/main" id="{1DA889A7-19E1-4EBE-8977-91B6557A0ADC}"/>
              </a:ext>
            </a:extLst>
          </p:cNvPr>
          <p:cNvPicPr>
            <a:picLocks noChangeAspect="1"/>
          </p:cNvPicPr>
          <p:nvPr/>
        </p:nvPicPr>
        <p:blipFill>
          <a:blip r:embed="rId7"/>
          <a:stretch>
            <a:fillRect/>
          </a:stretch>
        </p:blipFill>
        <p:spPr>
          <a:xfrm>
            <a:off x="2362266" y="470039"/>
            <a:ext cx="6503664" cy="6244270"/>
          </a:xfrm>
          <a:prstGeom prst="rect">
            <a:avLst/>
          </a:prstGeom>
        </p:spPr>
      </p:pic>
      <p:pic>
        <p:nvPicPr>
          <p:cNvPr id="6" name="图片 16">
            <a:extLst>
              <a:ext uri="{FF2B5EF4-FFF2-40B4-BE49-F238E27FC236}">
                <a16:creationId xmlns:a16="http://schemas.microsoft.com/office/drawing/2014/main" id="{3F663E3B-22D8-434C-803B-8E5FD2588FFD}"/>
              </a:ext>
            </a:extLst>
          </p:cNvPr>
          <p:cNvPicPr>
            <a:picLocks noChangeAspect="1"/>
          </p:cNvPicPr>
          <p:nvPr/>
        </p:nvPicPr>
        <p:blipFill>
          <a:blip r:embed="rId8"/>
          <a:stretch>
            <a:fillRect/>
          </a:stretch>
        </p:blipFill>
        <p:spPr>
          <a:xfrm>
            <a:off x="3793895" y="655034"/>
            <a:ext cx="676715" cy="707197"/>
          </a:xfrm>
          <a:prstGeom prst="rect">
            <a:avLst/>
          </a:prstGeom>
        </p:spPr>
      </p:pic>
      <p:sp>
        <p:nvSpPr>
          <p:cNvPr id="7" name="文本框 23">
            <a:extLst>
              <a:ext uri="{FF2B5EF4-FFF2-40B4-BE49-F238E27FC236}">
                <a16:creationId xmlns:a16="http://schemas.microsoft.com/office/drawing/2014/main" id="{9C98C2EB-5E4C-43D5-BB7A-01F13E6E62D8}"/>
              </a:ext>
            </a:extLst>
          </p:cNvPr>
          <p:cNvSpPr txBox="1"/>
          <p:nvPr/>
        </p:nvSpPr>
        <p:spPr>
          <a:xfrm>
            <a:off x="3181109" y="2200437"/>
            <a:ext cx="489857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0" normalizeH="0" baseline="0" noProof="0">
                <a:ln>
                  <a:noFill/>
                </a:ln>
                <a:solidFill>
                  <a:prstClr val="black">
                    <a:lumMod val="75000"/>
                    <a:lumOff val="25000"/>
                  </a:prstClr>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rPr>
              <a:t>Nét khác</a:t>
            </a:r>
            <a:r>
              <a:rPr kumimoji="0" lang="en-US" altLang="zh-CN" sz="4800" b="0" i="0" u="none" strike="noStrike" kern="1200" cap="none" spc="0" normalizeH="0" noProof="0">
                <a:ln>
                  <a:noFill/>
                </a:ln>
                <a:solidFill>
                  <a:prstClr val="black">
                    <a:lumMod val="75000"/>
                    <a:lumOff val="25000"/>
                  </a:prstClr>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rPr>
              <a:t> biệt</a:t>
            </a:r>
            <a:endParaRPr kumimoji="0" lang="vi-VN" altLang="zh-CN" sz="4800" b="0" i="0" u="none" strike="noStrike" kern="1200" cap="none" spc="0" normalizeH="0" baseline="0" noProof="0">
              <a:ln>
                <a:noFill/>
              </a:ln>
              <a:solidFill>
                <a:prstClr val="black">
                  <a:lumMod val="75000"/>
                  <a:lumOff val="25000"/>
                </a:prstClr>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endParaRPr>
          </a:p>
        </p:txBody>
      </p:sp>
    </p:spTree>
    <p:extLst>
      <p:ext uri="{BB962C8B-B14F-4D97-AF65-F5344CB8AC3E}">
        <p14:creationId xmlns:p14="http://schemas.microsoft.com/office/powerpoint/2010/main" val="3377672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10000" b="99063" l="0" r="100000">
                        <a14:foregroundMark x1="43281" y1="97188" x2="43281" y2="97188"/>
                        <a14:foregroundMark x1="36719" y1="72969" x2="36719" y2="72969"/>
                        <a14:foregroundMark x1="38281" y1="68750" x2="38281" y2="68750"/>
                        <a14:foregroundMark x1="38281" y1="68750" x2="38281" y2="68750"/>
                        <a14:foregroundMark x1="35938" y1="70625" x2="35938" y2="70625"/>
                        <a14:foregroundMark x1="34688" y1="72500" x2="34688" y2="72500"/>
                        <a14:foregroundMark x1="34688" y1="72500" x2="34688" y2="72500"/>
                        <a14:foregroundMark x1="33750" y1="74063" x2="33750" y2="74063"/>
                        <a14:foregroundMark x1="33594" y1="74063" x2="33594" y2="74063"/>
                        <a14:foregroundMark x1="32656" y1="76406" x2="32656" y2="76406"/>
                        <a14:foregroundMark x1="31875" y1="78281" x2="31875" y2="78281"/>
                        <a14:foregroundMark x1="31406" y1="79219" x2="31406" y2="79219"/>
                        <a14:foregroundMark x1="31406" y1="79688" x2="31406" y2="79688"/>
                        <a14:foregroundMark x1="41094" y1="75938" x2="41094" y2="75938"/>
                        <a14:foregroundMark x1="41250" y1="75938" x2="41250" y2="75938"/>
                        <a14:foregroundMark x1="41250" y1="75938" x2="41250" y2="75938"/>
                        <a14:foregroundMark x1="42813" y1="73594" x2="42813" y2="73594"/>
                        <a14:foregroundMark x1="42969" y1="72969" x2="42969" y2="72969"/>
                        <a14:foregroundMark x1="43438" y1="72031" x2="43438" y2="72031"/>
                        <a14:foregroundMark x1="44219" y1="71094" x2="44219" y2="71094"/>
                        <a14:foregroundMark x1="47344" y1="70156" x2="47344" y2="70156"/>
                        <a14:foregroundMark x1="49063" y1="69688" x2="49063" y2="69688"/>
                      </a14:backgroundRemoval>
                    </a14:imgEffect>
                  </a14:imgLayer>
                </a14:imgProps>
              </a:ext>
              <a:ext uri="{28A0092B-C50C-407E-A947-70E740481C1C}">
                <a14:useLocalDpi xmlns:a14="http://schemas.microsoft.com/office/drawing/2010/main" val="0"/>
              </a:ext>
            </a:extLst>
          </a:blip>
          <a:stretch>
            <a:fillRect/>
          </a:stretch>
        </p:blipFill>
        <p:spPr>
          <a:xfrm>
            <a:off x="0" y="3853543"/>
            <a:ext cx="12192000" cy="3004457"/>
          </a:xfrm>
          <a:prstGeom prst="rect">
            <a:avLst/>
          </a:prstGeom>
        </p:spPr>
      </p:pic>
      <p:pic>
        <p:nvPicPr>
          <p:cNvPr id="3" name="图片 16">
            <a:extLst>
              <a:ext uri="{FF2B5EF4-FFF2-40B4-BE49-F238E27FC236}">
                <a16:creationId xmlns:a16="http://schemas.microsoft.com/office/drawing/2014/main" id="{3F663E3B-22D8-434C-803B-8E5FD2588FFD}"/>
              </a:ext>
            </a:extLst>
          </p:cNvPr>
          <p:cNvPicPr>
            <a:picLocks noChangeAspect="1"/>
          </p:cNvPicPr>
          <p:nvPr/>
        </p:nvPicPr>
        <p:blipFill>
          <a:blip r:embed="rId5"/>
          <a:stretch>
            <a:fillRect/>
          </a:stretch>
        </p:blipFill>
        <p:spPr>
          <a:xfrm>
            <a:off x="474372" y="41980"/>
            <a:ext cx="676715" cy="707197"/>
          </a:xfrm>
          <a:prstGeom prst="rect">
            <a:avLst/>
          </a:prstGeom>
        </p:spPr>
      </p:pic>
      <p:pic>
        <p:nvPicPr>
          <p:cNvPr id="4" name="图片 16">
            <a:extLst>
              <a:ext uri="{FF2B5EF4-FFF2-40B4-BE49-F238E27FC236}">
                <a16:creationId xmlns:a16="http://schemas.microsoft.com/office/drawing/2014/main" id="{3F663E3B-22D8-434C-803B-8E5FD2588FFD}"/>
              </a:ext>
            </a:extLst>
          </p:cNvPr>
          <p:cNvPicPr>
            <a:picLocks noChangeAspect="1"/>
          </p:cNvPicPr>
          <p:nvPr/>
        </p:nvPicPr>
        <p:blipFill>
          <a:blip r:embed="rId5"/>
          <a:stretch>
            <a:fillRect/>
          </a:stretch>
        </p:blipFill>
        <p:spPr>
          <a:xfrm>
            <a:off x="1151087" y="440848"/>
            <a:ext cx="676715" cy="707197"/>
          </a:xfrm>
          <a:prstGeom prst="rect">
            <a:avLst/>
          </a:prstGeom>
        </p:spPr>
      </p:pic>
      <p:pic>
        <p:nvPicPr>
          <p:cNvPr id="5" name="图片 16">
            <a:extLst>
              <a:ext uri="{FF2B5EF4-FFF2-40B4-BE49-F238E27FC236}">
                <a16:creationId xmlns:a16="http://schemas.microsoft.com/office/drawing/2014/main" id="{3F663E3B-22D8-434C-803B-8E5FD2588FFD}"/>
              </a:ext>
            </a:extLst>
          </p:cNvPr>
          <p:cNvPicPr>
            <a:picLocks noChangeAspect="1"/>
          </p:cNvPicPr>
          <p:nvPr/>
        </p:nvPicPr>
        <p:blipFill>
          <a:blip r:embed="rId5"/>
          <a:stretch>
            <a:fillRect/>
          </a:stretch>
        </p:blipFill>
        <p:spPr>
          <a:xfrm>
            <a:off x="0" y="839716"/>
            <a:ext cx="676715" cy="707197"/>
          </a:xfrm>
          <a:prstGeom prst="rect">
            <a:avLst/>
          </a:prstGeom>
        </p:spPr>
      </p:pic>
      <p:pic>
        <p:nvPicPr>
          <p:cNvPr id="7" name="图片 10">
            <a:extLst>
              <a:ext uri="{FF2B5EF4-FFF2-40B4-BE49-F238E27FC236}">
                <a16:creationId xmlns:a16="http://schemas.microsoft.com/office/drawing/2014/main" id="{708A4099-8D3A-4B42-B64B-A40D7B178608}"/>
              </a:ext>
            </a:extLst>
          </p:cNvPr>
          <p:cNvPicPr>
            <a:picLocks noChangeAspect="1"/>
          </p:cNvPicPr>
          <p:nvPr/>
        </p:nvPicPr>
        <p:blipFill rotWithShape="1">
          <a:blip r:embed="rId6">
            <a:extLst>
              <a:ext uri="{28A0092B-C50C-407E-A947-70E740481C1C}">
                <a14:useLocalDpi xmlns:a14="http://schemas.microsoft.com/office/drawing/2010/main" val="0"/>
              </a:ext>
            </a:extLst>
          </a:blip>
          <a:srcRect l="24844" t="17454" r="27031" b="14722"/>
          <a:stretch/>
        </p:blipFill>
        <p:spPr>
          <a:xfrm>
            <a:off x="743539" y="-331924"/>
            <a:ext cx="5248867" cy="4161035"/>
          </a:xfrm>
          <a:prstGeom prst="rect">
            <a:avLst/>
          </a:prstGeom>
        </p:spPr>
      </p:pic>
      <p:sp>
        <p:nvSpPr>
          <p:cNvPr id="8" name="文本框 1">
            <a:extLst>
              <a:ext uri="{FF2B5EF4-FFF2-40B4-BE49-F238E27FC236}">
                <a16:creationId xmlns:a16="http://schemas.microsoft.com/office/drawing/2014/main" id="{32ED7192-5269-4B34-B19E-B772C0E3DBFA}"/>
              </a:ext>
            </a:extLst>
          </p:cNvPr>
          <p:cNvSpPr txBox="1"/>
          <p:nvPr/>
        </p:nvSpPr>
        <p:spPr>
          <a:xfrm>
            <a:off x="1427081" y="669908"/>
            <a:ext cx="3690519" cy="1815882"/>
          </a:xfrm>
          <a:prstGeom prst="rect">
            <a:avLst/>
          </a:prstGeom>
          <a:noFill/>
        </p:spPr>
        <p:txBody>
          <a:bodyPr wrap="square" rtlCol="0">
            <a:spAutoFit/>
            <a:scene3d>
              <a:camera prst="orthographicFront"/>
              <a:lightRig rig="threePt" dir="t"/>
            </a:scene3d>
            <a:sp3d contourW="12700"/>
          </a:bodyPr>
          <a:lstStyle/>
          <a:p>
            <a:pPr marL="0" marR="0" lvl="0" indent="0" algn="ctr" defTabSz="913833" rtl="0" eaLnBrk="1" fontAlgn="auto" latinLnBrk="0" hangingPunct="1">
              <a:lnSpc>
                <a:spcPct val="100000"/>
              </a:lnSpc>
              <a:spcBef>
                <a:spcPts val="0"/>
              </a:spcBef>
              <a:spcAft>
                <a:spcPts val="0"/>
              </a:spcAft>
              <a:buClrTx/>
              <a:buSzTx/>
              <a:buFontTx/>
              <a:buNone/>
              <a:tabLst/>
              <a:defRPr/>
            </a:pPr>
            <a:r>
              <a:rPr kumimoji="0" lang="vi-VN" alt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Rất gan góc, hiên ngang, không run sợ, có lòng căm thù giặc sâu sắc.</a:t>
            </a:r>
          </a:p>
        </p:txBody>
      </p:sp>
      <p:pic>
        <p:nvPicPr>
          <p:cNvPr id="10" name="Picture 9"/>
          <p:cNvPicPr>
            <a:picLocks noChangeAspect="1"/>
          </p:cNvPicPr>
          <p:nvPr/>
        </p:nvPicPr>
        <p:blipFill>
          <a:blip r:embed="rId7"/>
          <a:stretch>
            <a:fillRect/>
          </a:stretch>
        </p:blipFill>
        <p:spPr>
          <a:xfrm>
            <a:off x="9588782" y="5670395"/>
            <a:ext cx="2603218" cy="1213209"/>
          </a:xfrm>
          <a:prstGeom prst="rect">
            <a:avLst/>
          </a:prstGeom>
        </p:spPr>
      </p:pic>
      <p:pic>
        <p:nvPicPr>
          <p:cNvPr id="18" name="Picture 17"/>
          <p:cNvPicPr>
            <a:picLocks noChangeAspect="1"/>
          </p:cNvPicPr>
          <p:nvPr/>
        </p:nvPicPr>
        <p:blipFill>
          <a:blip r:embed="rId8">
            <a:extLst>
              <a:ext uri="{BEBA8EAE-BF5A-486C-A8C5-ECC9F3942E4B}">
                <a14:imgProps xmlns:a14="http://schemas.microsoft.com/office/drawing/2010/main">
                  <a14:imgLayer r:embed="rId9">
                    <a14:imgEffect>
                      <a14:backgroundRemoval t="0" b="100000" l="16452" r="83262">
                        <a14:foregroundMark x1="47783" y1="26148" x2="47783" y2="26148"/>
                        <a14:foregroundMark x1="43348" y1="18563" x2="43348" y2="18563"/>
                        <a14:foregroundMark x1="43348" y1="18563" x2="43348" y2="18563"/>
                        <a14:foregroundMark x1="40057" y1="13573" x2="40057" y2="13573"/>
                        <a14:foregroundMark x1="39771" y1="12774" x2="39771" y2="12774"/>
                        <a14:foregroundMark x1="39771" y1="12774" x2="39771" y2="12774"/>
                        <a14:foregroundMark x1="40057" y1="10978" x2="40057" y2="10978"/>
                        <a14:foregroundMark x1="42060" y1="9780" x2="42060" y2="9780"/>
                        <a14:foregroundMark x1="42060" y1="9780" x2="42060" y2="9780"/>
                        <a14:foregroundMark x1="44206" y1="8184" x2="44206" y2="8184"/>
                        <a14:foregroundMark x1="45064" y1="6786" x2="45064" y2="6786"/>
                        <a14:foregroundMark x1="45064" y1="6387" x2="45064" y2="6387"/>
                        <a14:foregroundMark x1="50787" y1="2196" x2="50787" y2="2196"/>
                        <a14:foregroundMark x1="50787" y1="2196" x2="50787" y2="2196"/>
                        <a14:foregroundMark x1="50787" y1="3194" x2="50787" y2="3194"/>
                        <a14:foregroundMark x1="50787" y1="3992" x2="50787" y2="3992"/>
                        <a14:foregroundMark x1="49928" y1="10180" x2="49928" y2="10180"/>
                        <a14:foregroundMark x1="49070" y1="10180" x2="46638" y2="8184"/>
                        <a14:foregroundMark x1="46352" y1="7784" x2="46352" y2="7784"/>
                        <a14:foregroundMark x1="46066" y1="6786" x2="46066" y2="6786"/>
                        <a14:foregroundMark x1="46066" y1="6786" x2="46066" y2="6786"/>
                        <a14:foregroundMark x1="46066" y1="5190" x2="46066" y2="5190"/>
                        <a14:foregroundMark x1="46066" y1="3992" x2="46066" y2="3992"/>
                        <a14:foregroundMark x1="46066" y1="3194" x2="46066" y2="3194"/>
                        <a14:foregroundMark x1="46066" y1="3194" x2="46066" y2="3194"/>
                        <a14:foregroundMark x1="46066" y1="3194" x2="46066" y2="3194"/>
                        <a14:foregroundMark x1="36767" y1="2595" x2="36767" y2="2595"/>
                        <a14:foregroundMark x1="41488" y1="7385" x2="41488" y2="7385"/>
                        <a14:foregroundMark x1="41488" y1="7385" x2="41488" y2="7385"/>
                        <a14:foregroundMark x1="41202" y1="5988" x2="41202" y2="5988"/>
                        <a14:foregroundMark x1="44778" y1="2196" x2="44778" y2="2196"/>
                        <a14:foregroundMark x1="44778" y1="2196" x2="44778" y2="2196"/>
                        <a14:foregroundMark x1="44778" y1="2196" x2="44778" y2="2196"/>
                        <a14:foregroundMark x1="45780" y1="1796" x2="48498" y2="1796"/>
                        <a14:foregroundMark x1="49642" y1="1796" x2="49642" y2="1796"/>
                        <a14:foregroundMark x1="49642" y1="1796" x2="49642" y2="1796"/>
                        <a14:foregroundMark x1="49642" y1="1796" x2="50501" y2="5190"/>
                        <a14:foregroundMark x1="45780" y1="3194" x2="45780" y2="3194"/>
                        <a14:foregroundMark x1="52074" y1="29541" x2="53219" y2="30739"/>
                        <a14:foregroundMark x1="53219" y1="30739" x2="53219" y2="30739"/>
                        <a14:foregroundMark x1="53219" y1="30739" x2="54793" y2="37924"/>
                        <a14:foregroundMark x1="54793" y1="37924" x2="54793" y2="37924"/>
                        <a14:foregroundMark x1="53219" y1="34531" x2="51502" y2="31537"/>
                        <a14:foregroundMark x1="50787" y1="30739" x2="57368" y2="49701"/>
                        <a14:foregroundMark x1="56509" y1="50100" x2="56509" y2="50100"/>
                        <a14:foregroundMark x1="56509" y1="50100" x2="57368" y2="61677"/>
                        <a14:foregroundMark x1="57368" y1="61677" x2="57368" y2="61677"/>
                        <a14:foregroundMark x1="57368" y1="61677" x2="58655" y2="73054"/>
                        <a14:foregroundMark x1="57797" y1="72655" x2="57797" y2="72655"/>
                        <a14:foregroundMark x1="57797" y1="72655" x2="58083" y2="74850"/>
                        <a14:foregroundMark x1="56223" y1="79441" x2="56223" y2="79441"/>
                        <a14:foregroundMark x1="55079" y1="79441" x2="53219" y2="81437"/>
                        <a14:foregroundMark x1="47496" y1="82834" x2="47496" y2="82834"/>
                        <a14:foregroundMark x1="47210" y1="81437" x2="47496" y2="81038"/>
                        <a14:foregroundMark x1="64378" y1="79042" x2="64378" y2="79042"/>
                      </a14:backgroundRemoval>
                    </a14:imgEffect>
                  </a14:imgLayer>
                </a14:imgProps>
              </a:ext>
            </a:extLst>
          </a:blip>
          <a:stretch>
            <a:fillRect/>
          </a:stretch>
        </p:blipFill>
        <p:spPr>
          <a:xfrm>
            <a:off x="4018420" y="1593196"/>
            <a:ext cx="6871971" cy="4925405"/>
          </a:xfrm>
          <a:prstGeom prst="rect">
            <a:avLst/>
          </a:prstGeom>
        </p:spPr>
      </p:pic>
      <p:pic>
        <p:nvPicPr>
          <p:cNvPr id="19" name="图片 10">
            <a:extLst>
              <a:ext uri="{FF2B5EF4-FFF2-40B4-BE49-F238E27FC236}">
                <a16:creationId xmlns:a16="http://schemas.microsoft.com/office/drawing/2014/main" id="{708A4099-8D3A-4B42-B64B-A40D7B178608}"/>
              </a:ext>
            </a:extLst>
          </p:cNvPr>
          <p:cNvPicPr>
            <a:picLocks noChangeAspect="1"/>
          </p:cNvPicPr>
          <p:nvPr/>
        </p:nvPicPr>
        <p:blipFill rotWithShape="1">
          <a:blip r:embed="rId6">
            <a:extLst>
              <a:ext uri="{28A0092B-C50C-407E-A947-70E740481C1C}">
                <a14:useLocalDpi xmlns:a14="http://schemas.microsoft.com/office/drawing/2010/main" val="0"/>
              </a:ext>
            </a:extLst>
          </a:blip>
          <a:srcRect l="24844" t="17454" r="27031" b="14722"/>
          <a:stretch/>
        </p:blipFill>
        <p:spPr>
          <a:xfrm>
            <a:off x="703753" y="-333060"/>
            <a:ext cx="5248867" cy="4161035"/>
          </a:xfrm>
          <a:prstGeom prst="rect">
            <a:avLst/>
          </a:prstGeom>
        </p:spPr>
      </p:pic>
      <p:sp>
        <p:nvSpPr>
          <p:cNvPr id="20" name="文本框 1">
            <a:extLst>
              <a:ext uri="{FF2B5EF4-FFF2-40B4-BE49-F238E27FC236}">
                <a16:creationId xmlns:a16="http://schemas.microsoft.com/office/drawing/2014/main" id="{32ED7192-5269-4B34-B19E-B772C0E3DBFA}"/>
              </a:ext>
            </a:extLst>
          </p:cNvPr>
          <p:cNvSpPr txBox="1"/>
          <p:nvPr/>
        </p:nvSpPr>
        <p:spPr>
          <a:xfrm>
            <a:off x="1550238" y="870200"/>
            <a:ext cx="3690519" cy="954107"/>
          </a:xfrm>
          <a:prstGeom prst="rect">
            <a:avLst/>
          </a:prstGeom>
          <a:noFill/>
        </p:spPr>
        <p:txBody>
          <a:bodyPr wrap="square" rtlCol="0">
            <a:spAutoFit/>
            <a:scene3d>
              <a:camera prst="orthographicFront"/>
              <a:lightRig rig="threePt" dir="t"/>
            </a:scene3d>
            <a:sp3d contourW="12700"/>
          </a:bodyPr>
          <a:lstStyle/>
          <a:p>
            <a:pPr lvl="0" algn="ctr">
              <a:defRPr/>
            </a:pPr>
            <a:r>
              <a:rPr lang="vi-VN" altLang="en-US" sz="28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Trẻ trung, thích làm duyên làm dáng</a:t>
            </a:r>
            <a:endParaRPr kumimoji="0" lang="vi-VN" alt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2" name="图片 10">
            <a:extLst>
              <a:ext uri="{FF2B5EF4-FFF2-40B4-BE49-F238E27FC236}">
                <a16:creationId xmlns:a16="http://schemas.microsoft.com/office/drawing/2014/main" id="{708A4099-8D3A-4B42-B64B-A40D7B178608}"/>
              </a:ext>
            </a:extLst>
          </p:cNvPr>
          <p:cNvPicPr>
            <a:picLocks noChangeAspect="1"/>
          </p:cNvPicPr>
          <p:nvPr/>
        </p:nvPicPr>
        <p:blipFill rotWithShape="1">
          <a:blip r:embed="rId6">
            <a:extLst>
              <a:ext uri="{28A0092B-C50C-407E-A947-70E740481C1C}">
                <a14:useLocalDpi xmlns:a14="http://schemas.microsoft.com/office/drawing/2010/main" val="0"/>
              </a:ext>
            </a:extLst>
          </a:blip>
          <a:srcRect l="24844" t="17454" r="27031" b="14722"/>
          <a:stretch/>
        </p:blipFill>
        <p:spPr>
          <a:xfrm>
            <a:off x="6773013" y="-119218"/>
            <a:ext cx="6069792" cy="5026409"/>
          </a:xfrm>
          <a:prstGeom prst="rect">
            <a:avLst/>
          </a:prstGeom>
        </p:spPr>
      </p:pic>
      <p:sp>
        <p:nvSpPr>
          <p:cNvPr id="13" name="文本框 1">
            <a:extLst>
              <a:ext uri="{FF2B5EF4-FFF2-40B4-BE49-F238E27FC236}">
                <a16:creationId xmlns:a16="http://schemas.microsoft.com/office/drawing/2014/main" id="{32ED7192-5269-4B34-B19E-B772C0E3DBFA}"/>
              </a:ext>
            </a:extLst>
          </p:cNvPr>
          <p:cNvSpPr txBox="1"/>
          <p:nvPr/>
        </p:nvSpPr>
        <p:spPr>
          <a:xfrm>
            <a:off x="7832096" y="616609"/>
            <a:ext cx="3838902" cy="3108543"/>
          </a:xfrm>
          <a:prstGeom prst="rect">
            <a:avLst/>
          </a:prstGeom>
          <a:noFill/>
        </p:spPr>
        <p:txBody>
          <a:bodyPr wrap="square" rtlCol="0">
            <a:spAutoFit/>
            <a:scene3d>
              <a:camera prst="orthographicFront"/>
              <a:lightRig rig="threePt" dir="t"/>
            </a:scene3d>
            <a:sp3d contourW="12700"/>
          </a:bodyPr>
          <a:lstStyle/>
          <a:p>
            <a:pPr lvl="0" algn="ctr">
              <a:defRPr/>
            </a:pPr>
            <a:r>
              <a:rPr lang="vi-VN" altLang="en-US" sz="28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Đươc trực tiếp cầm súng đánh giặc để trả thù nhà, thực hiện lời thề như dao chém: “Đã là thân con gái ra đi thì tao chỉ có một câu: Nếu giặc còn thì tao mất”.</a:t>
            </a:r>
            <a:endParaRPr kumimoji="0" lang="vi-VN" alt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4" name="图片 10">
            <a:extLst>
              <a:ext uri="{FF2B5EF4-FFF2-40B4-BE49-F238E27FC236}">
                <a16:creationId xmlns:a16="http://schemas.microsoft.com/office/drawing/2014/main" id="{708A4099-8D3A-4B42-B64B-A40D7B178608}"/>
              </a:ext>
            </a:extLst>
          </p:cNvPr>
          <p:cNvPicPr>
            <a:picLocks noChangeAspect="1"/>
          </p:cNvPicPr>
          <p:nvPr/>
        </p:nvPicPr>
        <p:blipFill rotWithShape="1">
          <a:blip r:embed="rId6">
            <a:extLst>
              <a:ext uri="{28A0092B-C50C-407E-A947-70E740481C1C}">
                <a14:useLocalDpi xmlns:a14="http://schemas.microsoft.com/office/drawing/2010/main" val="0"/>
              </a:ext>
            </a:extLst>
          </a:blip>
          <a:srcRect l="24844" t="17454" r="27031" b="14722"/>
          <a:stretch/>
        </p:blipFill>
        <p:spPr>
          <a:xfrm>
            <a:off x="1726849" y="2458182"/>
            <a:ext cx="6069792" cy="5026409"/>
          </a:xfrm>
          <a:prstGeom prst="rect">
            <a:avLst/>
          </a:prstGeom>
        </p:spPr>
      </p:pic>
      <p:sp>
        <p:nvSpPr>
          <p:cNvPr id="15" name="文本框 1">
            <a:extLst>
              <a:ext uri="{FF2B5EF4-FFF2-40B4-BE49-F238E27FC236}">
                <a16:creationId xmlns:a16="http://schemas.microsoft.com/office/drawing/2014/main" id="{32ED7192-5269-4B34-B19E-B772C0E3DBFA}"/>
              </a:ext>
            </a:extLst>
          </p:cNvPr>
          <p:cNvSpPr txBox="1"/>
          <p:nvPr/>
        </p:nvSpPr>
        <p:spPr>
          <a:xfrm>
            <a:off x="2787151" y="3423626"/>
            <a:ext cx="3838902" cy="2246769"/>
          </a:xfrm>
          <a:prstGeom prst="rect">
            <a:avLst/>
          </a:prstGeom>
          <a:noFill/>
        </p:spPr>
        <p:txBody>
          <a:bodyPr wrap="square" rtlCol="0">
            <a:spAutoFit/>
            <a:scene3d>
              <a:camera prst="orthographicFront"/>
              <a:lightRig rig="threePt" dir="t"/>
            </a:scene3d>
            <a:sp3d contourW="12700"/>
          </a:bodyPr>
          <a:lstStyle/>
          <a:p>
            <a:pPr lvl="0" algn="ctr">
              <a:defRPr/>
            </a:pPr>
            <a:r>
              <a:rPr lang="vi-VN" altLang="en-US" sz="28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Đó là vẻ đẹp của con người sinh ra để gánh vác, để chống chọi, để chịu đựng để chiến đấu và chiến thắng.</a:t>
            </a:r>
            <a:endParaRPr kumimoji="0" lang="vi-VN" alt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807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3" grpId="0"/>
      <p:bldP spid="1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backgroundRemoval t="0" b="97857" l="6778" r="90000"/>
                    </a14:imgEffect>
                  </a14:imgLayer>
                </a14:imgProps>
              </a:ext>
              <a:ext uri="{28A0092B-C50C-407E-A947-70E740481C1C}">
                <a14:useLocalDpi xmlns:a14="http://schemas.microsoft.com/office/drawing/2010/main" val="0"/>
              </a:ext>
            </a:extLst>
          </a:blip>
          <a:stretch>
            <a:fillRect/>
          </a:stretch>
        </p:blipFill>
        <p:spPr>
          <a:xfrm>
            <a:off x="6391099" y="5500494"/>
            <a:ext cx="2601032" cy="1213815"/>
          </a:xfrm>
          <a:prstGeom prst="rect">
            <a:avLst/>
          </a:prstGeom>
        </p:spPr>
      </p:pic>
      <p:pic>
        <p:nvPicPr>
          <p:cNvPr id="5" name="图片 15">
            <a:extLst>
              <a:ext uri="{FF2B5EF4-FFF2-40B4-BE49-F238E27FC236}">
                <a16:creationId xmlns:a16="http://schemas.microsoft.com/office/drawing/2014/main" id="{1DA889A7-19E1-4EBE-8977-91B6557A0ADC}"/>
              </a:ext>
            </a:extLst>
          </p:cNvPr>
          <p:cNvPicPr>
            <a:picLocks noChangeAspect="1"/>
          </p:cNvPicPr>
          <p:nvPr/>
        </p:nvPicPr>
        <p:blipFill>
          <a:blip r:embed="rId7"/>
          <a:stretch>
            <a:fillRect/>
          </a:stretch>
        </p:blipFill>
        <p:spPr>
          <a:xfrm>
            <a:off x="2362266" y="470039"/>
            <a:ext cx="6503664" cy="6244270"/>
          </a:xfrm>
          <a:prstGeom prst="rect">
            <a:avLst/>
          </a:prstGeom>
        </p:spPr>
      </p:pic>
      <p:pic>
        <p:nvPicPr>
          <p:cNvPr id="6" name="图片 16">
            <a:extLst>
              <a:ext uri="{FF2B5EF4-FFF2-40B4-BE49-F238E27FC236}">
                <a16:creationId xmlns:a16="http://schemas.microsoft.com/office/drawing/2014/main" id="{3F663E3B-22D8-434C-803B-8E5FD2588FFD}"/>
              </a:ext>
            </a:extLst>
          </p:cNvPr>
          <p:cNvPicPr>
            <a:picLocks noChangeAspect="1"/>
          </p:cNvPicPr>
          <p:nvPr/>
        </p:nvPicPr>
        <p:blipFill>
          <a:blip r:embed="rId8"/>
          <a:stretch>
            <a:fillRect/>
          </a:stretch>
        </p:blipFill>
        <p:spPr>
          <a:xfrm>
            <a:off x="3793895" y="655034"/>
            <a:ext cx="676715" cy="707197"/>
          </a:xfrm>
          <a:prstGeom prst="rect">
            <a:avLst/>
          </a:prstGeom>
        </p:spPr>
      </p:pic>
      <p:sp>
        <p:nvSpPr>
          <p:cNvPr id="7" name="文本框 23">
            <a:extLst>
              <a:ext uri="{FF2B5EF4-FFF2-40B4-BE49-F238E27FC236}">
                <a16:creationId xmlns:a16="http://schemas.microsoft.com/office/drawing/2014/main" id="{9C98C2EB-5E4C-43D5-BB7A-01F13E6E62D8}"/>
              </a:ext>
            </a:extLst>
          </p:cNvPr>
          <p:cNvSpPr txBox="1"/>
          <p:nvPr/>
        </p:nvSpPr>
        <p:spPr>
          <a:xfrm>
            <a:off x="3164812" y="1831105"/>
            <a:ext cx="4898571" cy="2308324"/>
          </a:xfrm>
          <a:prstGeom prst="rect">
            <a:avLst/>
          </a:prstGeom>
          <a:noFill/>
        </p:spPr>
        <p:txBody>
          <a:bodyPr wrap="square" rtlCol="0">
            <a:spAutoFit/>
          </a:bodyPr>
          <a:lstStyle/>
          <a:p>
            <a:pPr lvl="0" algn="ctr" defTabSz="914400"/>
            <a:r>
              <a:rPr lang="en-US" altLang="zh-CN" sz="4800">
                <a:solidFill>
                  <a:prstClr val="black">
                    <a:lumMod val="75000"/>
                    <a:lumOff val="25000"/>
                  </a:prstClr>
                </a:solidFill>
                <a:latin typeface="Times New Roman" panose="02020603050405020304" pitchFamily="18" charset="0"/>
                <a:ea typeface="汉仪夏日体W" panose="00020600040101010101" pitchFamily="18" charset="-122"/>
                <a:cs typeface="Times New Roman" panose="02020603050405020304" pitchFamily="18" charset="0"/>
              </a:rPr>
              <a:t>6. Nét tính cách chung của hai chị em:</a:t>
            </a:r>
          </a:p>
        </p:txBody>
      </p:sp>
    </p:spTree>
    <p:extLst>
      <p:ext uri="{BB962C8B-B14F-4D97-AF65-F5344CB8AC3E}">
        <p14:creationId xmlns:p14="http://schemas.microsoft.com/office/powerpoint/2010/main" val="1526628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backgroundRemoval t="0" b="97857" l="6778" r="90000"/>
                    </a14:imgEffect>
                  </a14:imgLayer>
                </a14:imgProps>
              </a:ext>
              <a:ext uri="{28A0092B-C50C-407E-A947-70E740481C1C}">
                <a14:useLocalDpi xmlns:a14="http://schemas.microsoft.com/office/drawing/2010/main" val="0"/>
              </a:ext>
            </a:extLst>
          </a:blip>
          <a:stretch>
            <a:fillRect/>
          </a:stretch>
        </p:blipFill>
        <p:spPr>
          <a:xfrm>
            <a:off x="6391099" y="5500494"/>
            <a:ext cx="2601032" cy="1213815"/>
          </a:xfrm>
          <a:prstGeom prst="rect">
            <a:avLst/>
          </a:prstGeom>
        </p:spPr>
      </p:pic>
      <p:sp>
        <p:nvSpPr>
          <p:cNvPr id="6" name="Rectangle 5"/>
          <p:cNvSpPr/>
          <p:nvPr/>
        </p:nvSpPr>
        <p:spPr>
          <a:xfrm>
            <a:off x="519289" y="958783"/>
            <a:ext cx="6096000" cy="523220"/>
          </a:xfrm>
          <a:prstGeom prst="rect">
            <a:avLst/>
          </a:prstGeom>
          <a:ln w="57150">
            <a:prstDash val="sysDot"/>
          </a:ln>
        </p:spPr>
        <p:style>
          <a:lnRef idx="2">
            <a:schemeClr val="accent2"/>
          </a:lnRef>
          <a:fillRef idx="1">
            <a:schemeClr val="lt1"/>
          </a:fillRef>
          <a:effectRef idx="0">
            <a:schemeClr val="accent2"/>
          </a:effectRef>
          <a:fontRef idx="minor">
            <a:schemeClr val="dk1"/>
          </a:fontRef>
        </p:style>
        <p:txBody>
          <a:bodyPr>
            <a:spAutoFit/>
          </a:bodyPr>
          <a:lstStyle/>
          <a:p>
            <a:pPr lvl="0" algn="just"/>
            <a:r>
              <a:rPr lang="en-US" sz="2800">
                <a:solidFill>
                  <a:prstClr val="black"/>
                </a:solidFill>
                <a:latin typeface="+mj-lt"/>
              </a:rPr>
              <a:t>- </a:t>
            </a:r>
            <a:r>
              <a:rPr lang="vi-VN" sz="2800">
                <a:solidFill>
                  <a:prstClr val="black"/>
                </a:solidFill>
                <a:latin typeface="+mj-lt"/>
              </a:rPr>
              <a:t>Nguyễn Đình Thi (1928 – 1968)</a:t>
            </a:r>
            <a:r>
              <a:rPr lang="en-US" sz="2800">
                <a:solidFill>
                  <a:prstClr val="black"/>
                </a:solidFill>
                <a:latin typeface="+mj-lt"/>
              </a:rPr>
              <a:t>.</a:t>
            </a:r>
            <a:r>
              <a:rPr lang="vi-VN" sz="2800">
                <a:solidFill>
                  <a:prstClr val="black"/>
                </a:solidFill>
                <a:latin typeface="+mj-lt"/>
              </a:rPr>
              <a:t> </a:t>
            </a:r>
          </a:p>
        </p:txBody>
      </p:sp>
      <p:sp>
        <p:nvSpPr>
          <p:cNvPr id="7" name="Rectangle 6"/>
          <p:cNvSpPr/>
          <p:nvPr/>
        </p:nvSpPr>
        <p:spPr>
          <a:xfrm>
            <a:off x="519289" y="1655353"/>
            <a:ext cx="6096000" cy="954107"/>
          </a:xfrm>
          <a:prstGeom prst="rect">
            <a:avLst/>
          </a:prstGeom>
          <a:ln w="57150">
            <a:prstDash val="sysDot"/>
          </a:ln>
        </p:spPr>
        <p:style>
          <a:lnRef idx="2">
            <a:schemeClr val="accent2"/>
          </a:lnRef>
          <a:fillRef idx="1">
            <a:schemeClr val="lt1"/>
          </a:fillRef>
          <a:effectRef idx="0">
            <a:schemeClr val="accent2"/>
          </a:effectRef>
          <a:fontRef idx="minor">
            <a:schemeClr val="dk1"/>
          </a:fontRef>
        </p:style>
        <p:txBody>
          <a:bodyPr>
            <a:spAutoFit/>
          </a:bodyPr>
          <a:lstStyle/>
          <a:p>
            <a:pPr lvl="0" algn="just"/>
            <a:r>
              <a:rPr lang="en-US" sz="2800">
                <a:solidFill>
                  <a:prstClr val="black"/>
                </a:solidFill>
                <a:latin typeface="Times New Roman" panose="02020603050405020304" pitchFamily="18" charset="0"/>
              </a:rPr>
              <a:t>- Tên khai sinh là Nguyễn Hoàng Ca, quê ở Hải Hậu - Nam Định.</a:t>
            </a:r>
            <a:endParaRPr lang="vi-VN" sz="2800">
              <a:solidFill>
                <a:prstClr val="black"/>
              </a:solidFill>
              <a:latin typeface="Times New Roman" panose="02020603050405020304" pitchFamily="18" charset="0"/>
            </a:endParaRPr>
          </a:p>
        </p:txBody>
      </p:sp>
      <p:sp>
        <p:nvSpPr>
          <p:cNvPr id="8" name="Rectangle 7"/>
          <p:cNvSpPr/>
          <p:nvPr/>
        </p:nvSpPr>
        <p:spPr>
          <a:xfrm>
            <a:off x="519289" y="2988042"/>
            <a:ext cx="6096000" cy="1384995"/>
          </a:xfrm>
          <a:prstGeom prst="rect">
            <a:avLst/>
          </a:prstGeom>
          <a:ln w="57150">
            <a:prstDash val="sysDot"/>
          </a:ln>
        </p:spPr>
        <p:style>
          <a:lnRef idx="2">
            <a:schemeClr val="accent2"/>
          </a:lnRef>
          <a:fillRef idx="1">
            <a:schemeClr val="lt1"/>
          </a:fillRef>
          <a:effectRef idx="0">
            <a:schemeClr val="accent2"/>
          </a:effectRef>
          <a:fontRef idx="minor">
            <a:schemeClr val="dk1"/>
          </a:fontRef>
        </p:style>
        <p:txBody>
          <a:bodyPr>
            <a:spAutoFit/>
          </a:bodyPr>
          <a:lstStyle/>
          <a:p>
            <a:pPr lvl="0" algn="just"/>
            <a:r>
              <a:rPr lang="vi-VN" sz="2800">
                <a:solidFill>
                  <a:prstClr val="black"/>
                </a:solidFill>
                <a:latin typeface="Times New Roman" panose="02020603050405020304" pitchFamily="18" charset="0"/>
              </a:rPr>
              <a:t>- Nguyễn Thi sinh ra trong một gia đình nghèo, mồ côi cha từ năm 10 tuổi, mẹ đi bước nữa nên vất vả, tủi cực từ nhỏ. </a:t>
            </a:r>
          </a:p>
        </p:txBody>
      </p:sp>
      <p:sp>
        <p:nvSpPr>
          <p:cNvPr id="9" name="Rectangle 8"/>
          <p:cNvSpPr/>
          <p:nvPr/>
        </p:nvSpPr>
        <p:spPr>
          <a:xfrm>
            <a:off x="519289" y="4751619"/>
            <a:ext cx="6096000" cy="954107"/>
          </a:xfrm>
          <a:prstGeom prst="rect">
            <a:avLst/>
          </a:prstGeom>
          <a:ln w="57150">
            <a:prstDash val="sysDot"/>
          </a:ln>
        </p:spPr>
        <p:style>
          <a:lnRef idx="2">
            <a:schemeClr val="accent2"/>
          </a:lnRef>
          <a:fillRef idx="1">
            <a:schemeClr val="lt1"/>
          </a:fillRef>
          <a:effectRef idx="0">
            <a:schemeClr val="accent2"/>
          </a:effectRef>
          <a:fontRef idx="minor">
            <a:schemeClr val="dk1"/>
          </a:fontRef>
        </p:style>
        <p:txBody>
          <a:bodyPr>
            <a:spAutoFit/>
          </a:bodyPr>
          <a:lstStyle/>
          <a:p>
            <a:pPr lvl="0" algn="just"/>
            <a:r>
              <a:rPr lang="vi-VN" sz="2800">
                <a:solidFill>
                  <a:prstClr val="black"/>
                </a:solidFill>
                <a:latin typeface="Times New Roman" panose="02020603050405020304" pitchFamily="18" charset="0"/>
              </a:rPr>
              <a:t>- Năm 1943, Nguyễn Thi theo người anh vào Sài Gòn.</a:t>
            </a:r>
          </a:p>
        </p:txBody>
      </p:sp>
      <p:pic>
        <p:nvPicPr>
          <p:cNvPr id="10" name="Picture 9"/>
          <p:cNvPicPr>
            <a:picLocks noChangeAspect="1"/>
          </p:cNvPicPr>
          <p:nvPr/>
        </p:nvPicPr>
        <p:blipFill>
          <a:blip r:embed="rId7"/>
          <a:stretch>
            <a:fillRect/>
          </a:stretch>
        </p:blipFill>
        <p:spPr>
          <a:xfrm>
            <a:off x="6782835" y="1588806"/>
            <a:ext cx="5409011" cy="3486114"/>
          </a:xfrm>
          <a:prstGeom prst="rect">
            <a:avLst/>
          </a:prstGeom>
        </p:spPr>
      </p:pic>
      <p:sp>
        <p:nvSpPr>
          <p:cNvPr id="11" name="Rectangle 10"/>
          <p:cNvSpPr/>
          <p:nvPr/>
        </p:nvSpPr>
        <p:spPr>
          <a:xfrm>
            <a:off x="572188" y="111795"/>
            <a:ext cx="2178802" cy="584775"/>
          </a:xfrm>
          <a:prstGeom prst="rect">
            <a:avLst/>
          </a:prstGeom>
          <a:ln w="57150">
            <a:prstDash val="sysDot"/>
          </a:ln>
        </p:spPr>
        <p:style>
          <a:lnRef idx="2">
            <a:schemeClr val="accent2"/>
          </a:lnRef>
          <a:fillRef idx="1">
            <a:schemeClr val="lt1"/>
          </a:fillRef>
          <a:effectRef idx="0">
            <a:schemeClr val="accent2"/>
          </a:effectRef>
          <a:fontRef idx="minor">
            <a:schemeClr val="dk1"/>
          </a:fontRef>
        </p:style>
        <p:txBody>
          <a:bodyPr wrap="none">
            <a:spAutoFit/>
          </a:bodyPr>
          <a:lstStyle/>
          <a:p>
            <a:pPr lvl="0" algn="just"/>
            <a:r>
              <a:rPr lang="vi-VN" sz="3200" b="1">
                <a:solidFill>
                  <a:prstClr val="black"/>
                </a:solidFill>
                <a:latin typeface="Times New Roman" panose="02020603050405020304" pitchFamily="18" charset="0"/>
              </a:rPr>
              <a:t>a. Cuộc đời</a:t>
            </a:r>
          </a:p>
        </p:txBody>
      </p:sp>
    </p:spTree>
    <p:extLst>
      <p:ext uri="{BB962C8B-B14F-4D97-AF65-F5344CB8AC3E}">
        <p14:creationId xmlns:p14="http://schemas.microsoft.com/office/powerpoint/2010/main" val="161442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backgroundRemoval t="0" b="97857" l="6778" r="90000"/>
                    </a14:imgEffect>
                  </a14:imgLayer>
                </a14:imgProps>
              </a:ext>
              <a:ext uri="{28A0092B-C50C-407E-A947-70E740481C1C}">
                <a14:useLocalDpi xmlns:a14="http://schemas.microsoft.com/office/drawing/2010/main" val="0"/>
              </a:ext>
            </a:extLst>
          </a:blip>
          <a:stretch>
            <a:fillRect/>
          </a:stretch>
        </p:blipFill>
        <p:spPr>
          <a:xfrm>
            <a:off x="6391099" y="5500494"/>
            <a:ext cx="2601032" cy="1213815"/>
          </a:xfrm>
          <a:prstGeom prst="rect">
            <a:avLst/>
          </a:prstGeom>
        </p:spPr>
      </p:pic>
      <p:pic>
        <p:nvPicPr>
          <p:cNvPr id="5" name="Picture 4"/>
          <p:cNvPicPr>
            <a:picLocks noChangeAspect="1"/>
          </p:cNvPicPr>
          <p:nvPr/>
        </p:nvPicPr>
        <p:blipFill>
          <a:blip r:embed="rId7"/>
          <a:stretch>
            <a:fillRect/>
          </a:stretch>
        </p:blipFill>
        <p:spPr>
          <a:xfrm>
            <a:off x="7273426" y="456126"/>
            <a:ext cx="4071908" cy="5673524"/>
          </a:xfrm>
          <a:prstGeom prst="rect">
            <a:avLst/>
          </a:prstGeom>
        </p:spPr>
      </p:pic>
      <p:sp>
        <p:nvSpPr>
          <p:cNvPr id="6" name="Rectangle 5"/>
          <p:cNvSpPr/>
          <p:nvPr/>
        </p:nvSpPr>
        <p:spPr>
          <a:xfrm>
            <a:off x="338499" y="191409"/>
            <a:ext cx="6096000" cy="954107"/>
          </a:xfrm>
          <a:prstGeom prst="rect">
            <a:avLst/>
          </a:prstGeom>
          <a:ln w="57150">
            <a:prstDash val="sysDash"/>
          </a:ln>
        </p:spPr>
        <p:style>
          <a:lnRef idx="2">
            <a:schemeClr val="accent2"/>
          </a:lnRef>
          <a:fillRef idx="1">
            <a:schemeClr val="lt1"/>
          </a:fillRef>
          <a:effectRef idx="0">
            <a:schemeClr val="accent2"/>
          </a:effectRef>
          <a:fontRef idx="minor">
            <a:schemeClr val="dk1"/>
          </a:fontRef>
        </p:style>
        <p:txBody>
          <a:bodyPr>
            <a:spAutoFit/>
          </a:bodyPr>
          <a:lstStyle/>
          <a:p>
            <a:pPr marL="285750" indent="-285750" algn="just">
              <a:buFontTx/>
              <a:buChar char="-"/>
            </a:pPr>
            <a:r>
              <a:rPr lang="en-US" sz="2800">
                <a:latin typeface="Times New Roman" panose="02020603050405020304" pitchFamily="18" charset="0"/>
                <a:ea typeface="Times New Roman" panose="02020603050405020304" pitchFamily="18" charset="0"/>
              </a:rPr>
              <a:t>Hai chị em cùng sinh ra trong một gia đình chịu nhiều mất mát đau thương </a:t>
            </a:r>
          </a:p>
        </p:txBody>
      </p:sp>
      <p:sp>
        <p:nvSpPr>
          <p:cNvPr id="7" name="Rectangle 6"/>
          <p:cNvSpPr/>
          <p:nvPr/>
        </p:nvSpPr>
        <p:spPr>
          <a:xfrm>
            <a:off x="338499" y="1361538"/>
            <a:ext cx="6096000" cy="954107"/>
          </a:xfrm>
          <a:prstGeom prst="rect">
            <a:avLst/>
          </a:prstGeom>
          <a:ln w="57150">
            <a:prstDash val="sysDash"/>
          </a:ln>
        </p:spPr>
        <p:style>
          <a:lnRef idx="2">
            <a:schemeClr val="accent2"/>
          </a:lnRef>
          <a:fillRef idx="1">
            <a:schemeClr val="lt1"/>
          </a:fillRef>
          <a:effectRef idx="0">
            <a:schemeClr val="accent2"/>
          </a:effectRef>
          <a:fontRef idx="minor">
            <a:schemeClr val="dk1"/>
          </a:fontRef>
        </p:style>
        <p:txBody>
          <a:bodyPr>
            <a:spAutoFit/>
          </a:bodyPr>
          <a:lstStyle/>
          <a:p>
            <a:pPr marL="285750" lvl="0" indent="-285750" algn="just">
              <a:buFontTx/>
              <a:buChar char="-"/>
            </a:pPr>
            <a:r>
              <a:rPr lang="en-US" sz="2800">
                <a:solidFill>
                  <a:prstClr val="black"/>
                </a:solidFill>
                <a:latin typeface="Times New Roman" panose="02020603050405020304" pitchFamily="18" charset="0"/>
                <a:ea typeface="Times New Roman" panose="02020603050405020304" pitchFamily="18" charset="0"/>
              </a:rPr>
              <a:t>Hai chị en có chung mối thù với bọn xâm lược. </a:t>
            </a:r>
          </a:p>
        </p:txBody>
      </p:sp>
      <p:sp>
        <p:nvSpPr>
          <p:cNvPr id="8" name="Rectangle 7"/>
          <p:cNvSpPr/>
          <p:nvPr/>
        </p:nvSpPr>
        <p:spPr>
          <a:xfrm>
            <a:off x="338499" y="2502621"/>
            <a:ext cx="6096000" cy="954107"/>
          </a:xfrm>
          <a:prstGeom prst="rect">
            <a:avLst/>
          </a:prstGeom>
          <a:ln w="57150">
            <a:prstDash val="sysDash"/>
          </a:ln>
        </p:spPr>
        <p:style>
          <a:lnRef idx="2">
            <a:schemeClr val="accent2"/>
          </a:lnRef>
          <a:fillRef idx="1">
            <a:schemeClr val="lt1"/>
          </a:fillRef>
          <a:effectRef idx="0">
            <a:schemeClr val="accent2"/>
          </a:effectRef>
          <a:fontRef idx="minor">
            <a:schemeClr val="dk1"/>
          </a:fontRef>
        </p:style>
        <p:txBody>
          <a:bodyPr>
            <a:spAutoFit/>
          </a:bodyPr>
          <a:lstStyle/>
          <a:p>
            <a:pPr lvl="0" algn="just"/>
            <a:r>
              <a:rPr lang="en-US" sz="2800">
                <a:solidFill>
                  <a:prstClr val="black"/>
                </a:solidFill>
                <a:latin typeface="Times New Roman" panose="02020603050405020304" pitchFamily="18" charset="0"/>
                <a:ea typeface="Times New Roman" panose="02020603050405020304" pitchFamily="18" charset="0"/>
              </a:rPr>
              <a:t>- Tình yêu thương là vẻ đẹp tâm hồn của hai chị em. </a:t>
            </a:r>
          </a:p>
        </p:txBody>
      </p:sp>
      <p:sp>
        <p:nvSpPr>
          <p:cNvPr id="9" name="Rectangle 8"/>
          <p:cNvSpPr/>
          <p:nvPr/>
        </p:nvSpPr>
        <p:spPr>
          <a:xfrm>
            <a:off x="319163" y="3723011"/>
            <a:ext cx="6096000" cy="954107"/>
          </a:xfrm>
          <a:prstGeom prst="rect">
            <a:avLst/>
          </a:prstGeom>
          <a:ln w="57150">
            <a:prstDash val="sysDash"/>
          </a:ln>
        </p:spPr>
        <p:style>
          <a:lnRef idx="2">
            <a:schemeClr val="accent2"/>
          </a:lnRef>
          <a:fillRef idx="1">
            <a:schemeClr val="lt1"/>
          </a:fillRef>
          <a:effectRef idx="0">
            <a:schemeClr val="accent2"/>
          </a:effectRef>
          <a:fontRef idx="minor">
            <a:schemeClr val="dk1"/>
          </a:fontRef>
        </p:style>
        <p:txBody>
          <a:bodyPr>
            <a:spAutoFit/>
          </a:bodyPr>
          <a:lstStyle/>
          <a:p>
            <a:pPr lvl="0" algn="just"/>
            <a:r>
              <a:rPr lang="en-US" sz="2800">
                <a:solidFill>
                  <a:prstClr val="black"/>
                </a:solidFill>
                <a:latin typeface="Times New Roman" panose="02020603050405020304" pitchFamily="18" charset="0"/>
                <a:ea typeface="Times New Roman" panose="02020603050405020304" pitchFamily="18" charset="0"/>
              </a:rPr>
              <a:t>- Cả hai chị em đều là những chiến sĩ gan góc dũng cảm. </a:t>
            </a:r>
          </a:p>
        </p:txBody>
      </p:sp>
      <p:sp>
        <p:nvSpPr>
          <p:cNvPr id="10" name="Rectangle 9"/>
          <p:cNvSpPr/>
          <p:nvPr/>
        </p:nvSpPr>
        <p:spPr>
          <a:xfrm>
            <a:off x="297003" y="5023440"/>
            <a:ext cx="6096000" cy="954107"/>
          </a:xfrm>
          <a:prstGeom prst="rect">
            <a:avLst/>
          </a:prstGeom>
          <a:ln w="57150">
            <a:prstDash val="sysDash"/>
          </a:ln>
        </p:spPr>
        <p:style>
          <a:lnRef idx="2">
            <a:schemeClr val="accent2"/>
          </a:lnRef>
          <a:fillRef idx="1">
            <a:schemeClr val="lt1"/>
          </a:fillRef>
          <a:effectRef idx="0">
            <a:schemeClr val="accent2"/>
          </a:effectRef>
          <a:fontRef idx="minor">
            <a:schemeClr val="dk1"/>
          </a:fontRef>
        </p:style>
        <p:txBody>
          <a:bodyPr>
            <a:spAutoFit/>
          </a:bodyPr>
          <a:lstStyle/>
          <a:p>
            <a:pPr lvl="0" algn="just"/>
            <a:r>
              <a:rPr lang="en-US" sz="2800">
                <a:solidFill>
                  <a:prstClr val="black"/>
                </a:solidFill>
                <a:latin typeface="Times New Roman" panose="02020603050405020304" pitchFamily="18" charset="0"/>
                <a:ea typeface="Times New Roman" panose="02020603050405020304" pitchFamily="18" charset="0"/>
              </a:rPr>
              <a:t>- Hai chị em Việt đều có những nét rất ngây thơ thậm chí có phần trẻ con</a:t>
            </a:r>
          </a:p>
        </p:txBody>
      </p:sp>
      <p:pic>
        <p:nvPicPr>
          <p:cNvPr id="11" name="Picture 10"/>
          <p:cNvPicPr>
            <a:picLocks noChangeAspect="1"/>
          </p:cNvPicPr>
          <p:nvPr/>
        </p:nvPicPr>
        <p:blipFill>
          <a:blip r:embed="rId8"/>
          <a:stretch>
            <a:fillRect/>
          </a:stretch>
        </p:blipFill>
        <p:spPr>
          <a:xfrm>
            <a:off x="6690005" y="4386574"/>
            <a:ext cx="2619375" cy="1743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1716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barn(inVertical)">
                                      <p:cBhvr>
                                        <p:cTn id="28" dur="500"/>
                                        <p:tgtEl>
                                          <p:spTgt spid="9">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backgroundRemoval t="0" b="97857" l="6778" r="90000"/>
                    </a14:imgEffect>
                  </a14:imgLayer>
                </a14:imgProps>
              </a:ext>
              <a:ext uri="{28A0092B-C50C-407E-A947-70E740481C1C}">
                <a14:useLocalDpi xmlns:a14="http://schemas.microsoft.com/office/drawing/2010/main" val="0"/>
              </a:ext>
            </a:extLst>
          </a:blip>
          <a:stretch>
            <a:fillRect/>
          </a:stretch>
        </p:blipFill>
        <p:spPr>
          <a:xfrm>
            <a:off x="6391099" y="5500494"/>
            <a:ext cx="2601032" cy="1213815"/>
          </a:xfrm>
          <a:prstGeom prst="rect">
            <a:avLst/>
          </a:prstGeom>
        </p:spPr>
      </p:pic>
      <p:pic>
        <p:nvPicPr>
          <p:cNvPr id="5" name="图片 15">
            <a:extLst>
              <a:ext uri="{FF2B5EF4-FFF2-40B4-BE49-F238E27FC236}">
                <a16:creationId xmlns:a16="http://schemas.microsoft.com/office/drawing/2014/main" id="{1DA889A7-19E1-4EBE-8977-91B6557A0ADC}"/>
              </a:ext>
            </a:extLst>
          </p:cNvPr>
          <p:cNvPicPr>
            <a:picLocks noChangeAspect="1"/>
          </p:cNvPicPr>
          <p:nvPr/>
        </p:nvPicPr>
        <p:blipFill>
          <a:blip r:embed="rId7"/>
          <a:stretch>
            <a:fillRect/>
          </a:stretch>
        </p:blipFill>
        <p:spPr>
          <a:xfrm>
            <a:off x="3937749" y="908769"/>
            <a:ext cx="4747412" cy="4558065"/>
          </a:xfrm>
          <a:prstGeom prst="rect">
            <a:avLst/>
          </a:prstGeom>
        </p:spPr>
      </p:pic>
      <p:pic>
        <p:nvPicPr>
          <p:cNvPr id="6" name="图片 16">
            <a:extLst>
              <a:ext uri="{FF2B5EF4-FFF2-40B4-BE49-F238E27FC236}">
                <a16:creationId xmlns:a16="http://schemas.microsoft.com/office/drawing/2014/main" id="{3F663E3B-22D8-434C-803B-8E5FD2588FFD}"/>
              </a:ext>
            </a:extLst>
          </p:cNvPr>
          <p:cNvPicPr>
            <a:picLocks noChangeAspect="1"/>
          </p:cNvPicPr>
          <p:nvPr/>
        </p:nvPicPr>
        <p:blipFill>
          <a:blip r:embed="rId8"/>
          <a:stretch>
            <a:fillRect/>
          </a:stretch>
        </p:blipFill>
        <p:spPr>
          <a:xfrm>
            <a:off x="3793895" y="655034"/>
            <a:ext cx="676715" cy="707197"/>
          </a:xfrm>
          <a:prstGeom prst="rect">
            <a:avLst/>
          </a:prstGeom>
        </p:spPr>
      </p:pic>
      <p:sp>
        <p:nvSpPr>
          <p:cNvPr id="8" name="文本框 23">
            <a:extLst>
              <a:ext uri="{FF2B5EF4-FFF2-40B4-BE49-F238E27FC236}">
                <a16:creationId xmlns:a16="http://schemas.microsoft.com/office/drawing/2014/main" id="{9C98C2EB-5E4C-43D5-BB7A-01F13E6E62D8}"/>
              </a:ext>
            </a:extLst>
          </p:cNvPr>
          <p:cNvSpPr txBox="1"/>
          <p:nvPr/>
        </p:nvSpPr>
        <p:spPr>
          <a:xfrm>
            <a:off x="4523842" y="1952577"/>
            <a:ext cx="357522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0" normalizeH="0" baseline="0" noProof="0">
                <a:ln>
                  <a:noFill/>
                </a:ln>
                <a:solidFill>
                  <a:prstClr val="black">
                    <a:lumMod val="75000"/>
                    <a:lumOff val="25000"/>
                  </a:prstClr>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rPr>
              <a:t>III. Tổng</a:t>
            </a:r>
            <a:r>
              <a:rPr kumimoji="0" lang="en-US" altLang="zh-CN" sz="4800" b="0" i="0" u="none" strike="noStrike" kern="1200" cap="none" spc="0" normalizeH="0" noProof="0">
                <a:ln>
                  <a:noFill/>
                </a:ln>
                <a:solidFill>
                  <a:prstClr val="black">
                    <a:lumMod val="75000"/>
                    <a:lumOff val="25000"/>
                  </a:prstClr>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rPr>
              <a:t> kết</a:t>
            </a:r>
            <a:endParaRPr kumimoji="0" lang="zh-CN" altLang="en-US" sz="48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endParaRPr>
          </a:p>
        </p:txBody>
      </p:sp>
    </p:spTree>
    <p:extLst>
      <p:ext uri="{BB962C8B-B14F-4D97-AF65-F5344CB8AC3E}">
        <p14:creationId xmlns:p14="http://schemas.microsoft.com/office/powerpoint/2010/main" val="34592991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backgroundRemoval t="0" b="97857" l="6778" r="90000"/>
                    </a14:imgEffect>
                  </a14:imgLayer>
                </a14:imgProps>
              </a:ext>
              <a:ext uri="{28A0092B-C50C-407E-A947-70E740481C1C}">
                <a14:useLocalDpi xmlns:a14="http://schemas.microsoft.com/office/drawing/2010/main" val="0"/>
              </a:ext>
            </a:extLst>
          </a:blip>
          <a:stretch>
            <a:fillRect/>
          </a:stretch>
        </p:blipFill>
        <p:spPr>
          <a:xfrm>
            <a:off x="6391099" y="5500494"/>
            <a:ext cx="2601032" cy="1213815"/>
          </a:xfrm>
          <a:prstGeom prst="rect">
            <a:avLst/>
          </a:prstGeom>
        </p:spPr>
      </p:pic>
      <p:sp>
        <p:nvSpPr>
          <p:cNvPr id="5" name="Rectangle 4"/>
          <p:cNvSpPr/>
          <p:nvPr/>
        </p:nvSpPr>
        <p:spPr>
          <a:xfrm>
            <a:off x="165905" y="58694"/>
            <a:ext cx="6809470" cy="584775"/>
          </a:xfrm>
          <a:prstGeom prst="rect">
            <a:avLst/>
          </a:prstGeom>
          <a:ln w="76200">
            <a:prstDash val="sysDot"/>
          </a:ln>
        </p:spPr>
        <p:style>
          <a:lnRef idx="2">
            <a:schemeClr val="accent1"/>
          </a:lnRef>
          <a:fillRef idx="1">
            <a:schemeClr val="lt1"/>
          </a:fillRef>
          <a:effectRef idx="0">
            <a:schemeClr val="accent1"/>
          </a:effectRef>
          <a:fontRef idx="minor">
            <a:schemeClr val="dk1"/>
          </a:fontRef>
        </p:style>
        <p:txBody>
          <a:bodyPr wrap="square">
            <a:spAutoFit/>
          </a:bodyPr>
          <a:lstStyle/>
          <a:p>
            <a:pPr indent="274320" algn="just">
              <a:spcBef>
                <a:spcPts val="100"/>
              </a:spcBef>
              <a:spcAft>
                <a:spcPts val="100"/>
              </a:spcAft>
              <a:tabLst>
                <a:tab pos="1028700" algn="l"/>
              </a:tabLst>
            </a:pPr>
            <a:r>
              <a:rPr lang="en-US" sz="3200" b="1">
                <a:latin typeface="Times New Roman" panose="02020603050405020304" pitchFamily="18" charset="0"/>
                <a:ea typeface="Times New Roman" panose="02020603050405020304" pitchFamily="18" charset="0"/>
              </a:rPr>
              <a:t>1</a:t>
            </a:r>
            <a:r>
              <a:rPr lang="vi-VN" sz="3200" b="1">
                <a:latin typeface="Times New Roman" panose="02020603050405020304" pitchFamily="18" charset="0"/>
                <a:ea typeface="Times New Roman" panose="02020603050405020304" pitchFamily="18" charset="0"/>
              </a:rPr>
              <a:t>. </a:t>
            </a:r>
            <a:r>
              <a:rPr lang="en-US" sz="3200" b="1">
                <a:latin typeface="Times New Roman" panose="02020603050405020304" pitchFamily="18" charset="0"/>
                <a:ea typeface="Times New Roman" panose="02020603050405020304" pitchFamily="18" charset="0"/>
              </a:rPr>
              <a:t>Nội dung</a:t>
            </a:r>
            <a:endParaRPr lang="en-US" sz="3200">
              <a:latin typeface="Times New Roman" panose="02020603050405020304" pitchFamily="18" charset="0"/>
              <a:ea typeface="Times New Roman" panose="02020603050405020304" pitchFamily="18" charset="0"/>
            </a:endParaRPr>
          </a:p>
        </p:txBody>
      </p:sp>
      <p:sp>
        <p:nvSpPr>
          <p:cNvPr id="6" name="Rectangle 5"/>
          <p:cNvSpPr/>
          <p:nvPr/>
        </p:nvSpPr>
        <p:spPr>
          <a:xfrm>
            <a:off x="69147" y="861161"/>
            <a:ext cx="6906228" cy="5016758"/>
          </a:xfrm>
          <a:prstGeom prst="rect">
            <a:avLst/>
          </a:prstGeom>
          <a:ln w="76200">
            <a:prstDash val="sysDot"/>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3200">
                <a:solidFill>
                  <a:prstClr val="black"/>
                </a:solidFill>
                <a:latin typeface="Times New Roman" panose="02020603050405020304" pitchFamily="18" charset="0"/>
                <a:ea typeface="Times New Roman" panose="02020603050405020304" pitchFamily="18" charset="0"/>
              </a:rPr>
              <a:t> Qua câu chuyện về những con người trong một gia đình nông dân Nam Bộ có truyền thống yêu nước, căm thù giặc, thủy chung với quê hương, với CM, nhà văn khẳng định: sự hòa quyện giữa tình cảm gia đình và tình yêu nước; giữa truyền thống gia đình và truyền thống dân tộc đã tạo nên sức mạnh tinh thần to lớn của con người VN, dân tộc VN trong cuộc kháng chiến chống Mỹ-cứu nước.</a:t>
            </a:r>
            <a:endParaRPr lang="en-US"/>
          </a:p>
        </p:txBody>
      </p:sp>
      <p:pic>
        <p:nvPicPr>
          <p:cNvPr id="7" name="Picture 6"/>
          <p:cNvPicPr>
            <a:picLocks noChangeAspect="1"/>
          </p:cNvPicPr>
          <p:nvPr/>
        </p:nvPicPr>
        <p:blipFill>
          <a:blip r:embed="rId7"/>
          <a:stretch>
            <a:fillRect/>
          </a:stretch>
        </p:blipFill>
        <p:spPr>
          <a:xfrm>
            <a:off x="6975375" y="735853"/>
            <a:ext cx="4676037" cy="5267375"/>
          </a:xfrm>
          <a:prstGeom prst="rect">
            <a:avLst/>
          </a:prstGeom>
        </p:spPr>
      </p:pic>
    </p:spTree>
    <p:extLst>
      <p:ext uri="{BB962C8B-B14F-4D97-AF65-F5344CB8AC3E}">
        <p14:creationId xmlns:p14="http://schemas.microsoft.com/office/powerpoint/2010/main" val="53776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ln w="76200">
            <a:solidFill>
              <a:schemeClr val="bg1"/>
            </a:solidFill>
          </a:ln>
        </p:spPr>
        <p:style>
          <a:lnRef idx="2">
            <a:schemeClr val="accent1"/>
          </a:lnRef>
          <a:fillRef idx="1">
            <a:schemeClr val="lt1"/>
          </a:fillRef>
          <a:effectRef idx="0">
            <a:schemeClr val="accent1"/>
          </a:effectRef>
          <a:fontRef idx="minor">
            <a:schemeClr val="dk1"/>
          </a:fontRef>
        </p:style>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backgroundRemoval t="0" b="97857" l="6778" r="90000"/>
                    </a14:imgEffect>
                  </a14:imgLayer>
                </a14:imgProps>
              </a:ext>
              <a:ext uri="{28A0092B-C50C-407E-A947-70E740481C1C}">
                <a14:useLocalDpi xmlns:a14="http://schemas.microsoft.com/office/drawing/2010/main" val="0"/>
              </a:ext>
            </a:extLst>
          </a:blip>
          <a:stretch>
            <a:fillRect/>
          </a:stretch>
        </p:blipFill>
        <p:spPr>
          <a:xfrm>
            <a:off x="6391099" y="5500494"/>
            <a:ext cx="2601032" cy="1213815"/>
          </a:xfrm>
          <a:prstGeom prst="rect">
            <a:avLst/>
          </a:prstGeom>
        </p:spPr>
      </p:pic>
      <p:pic>
        <p:nvPicPr>
          <p:cNvPr id="5" name="Picture 4"/>
          <p:cNvPicPr>
            <a:picLocks noChangeAspect="1"/>
          </p:cNvPicPr>
          <p:nvPr/>
        </p:nvPicPr>
        <p:blipFill>
          <a:blip r:embed="rId7"/>
          <a:stretch>
            <a:fillRect/>
          </a:stretch>
        </p:blipFill>
        <p:spPr>
          <a:xfrm>
            <a:off x="6711148" y="407947"/>
            <a:ext cx="4778896" cy="41872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709914" y="248922"/>
            <a:ext cx="2581926" cy="523220"/>
          </a:xfrm>
          <a:prstGeom prst="rect">
            <a:avLst/>
          </a:prstGeom>
          <a:ln w="76200">
            <a:prstDash val="sysDot"/>
          </a:ln>
        </p:spPr>
        <p:style>
          <a:lnRef idx="2">
            <a:schemeClr val="accent1"/>
          </a:lnRef>
          <a:fillRef idx="1">
            <a:schemeClr val="lt1"/>
          </a:fillRef>
          <a:effectRef idx="0">
            <a:schemeClr val="accent1"/>
          </a:effectRef>
          <a:fontRef idx="minor">
            <a:schemeClr val="dk1"/>
          </a:fontRef>
        </p:style>
        <p:txBody>
          <a:bodyPr wrap="square">
            <a:spAutoFit/>
          </a:bodyPr>
          <a:lstStyle/>
          <a:p>
            <a:r>
              <a:rPr lang="vi-VN" sz="2800" b="1">
                <a:latin typeface="+mj-lt"/>
              </a:rPr>
              <a:t>2. Nghệ thuật</a:t>
            </a:r>
          </a:p>
        </p:txBody>
      </p:sp>
      <p:sp>
        <p:nvSpPr>
          <p:cNvPr id="7" name="Rectangle 6"/>
          <p:cNvSpPr/>
          <p:nvPr/>
        </p:nvSpPr>
        <p:spPr>
          <a:xfrm>
            <a:off x="709914" y="1067335"/>
            <a:ext cx="6096000" cy="523220"/>
          </a:xfrm>
          <a:prstGeom prst="rect">
            <a:avLst/>
          </a:prstGeom>
          <a:ln w="76200">
            <a:prstDash val="sysDot"/>
          </a:ln>
        </p:spPr>
        <p:style>
          <a:lnRef idx="2">
            <a:schemeClr val="accent1"/>
          </a:lnRef>
          <a:fillRef idx="1">
            <a:schemeClr val="lt1"/>
          </a:fillRef>
          <a:effectRef idx="0">
            <a:schemeClr val="accent1"/>
          </a:effectRef>
          <a:fontRef idx="minor">
            <a:schemeClr val="dk1"/>
          </a:fontRef>
        </p:style>
        <p:txBody>
          <a:bodyPr>
            <a:spAutoFit/>
          </a:bodyPr>
          <a:lstStyle/>
          <a:p>
            <a:pPr lvl="0"/>
            <a:r>
              <a:rPr lang="vi-VN" sz="2800">
                <a:solidFill>
                  <a:prstClr val="black"/>
                </a:solidFill>
                <a:latin typeface="+mj-lt"/>
              </a:rPr>
              <a:t>- Tình huống truyện</a:t>
            </a:r>
            <a:r>
              <a:rPr lang="en-US" sz="2800">
                <a:solidFill>
                  <a:prstClr val="black"/>
                </a:solidFill>
                <a:latin typeface="+mj-lt"/>
              </a:rPr>
              <a:t> đặc sắc.</a:t>
            </a:r>
            <a:endParaRPr lang="vi-VN" sz="2800">
              <a:solidFill>
                <a:prstClr val="black"/>
              </a:solidFill>
              <a:latin typeface="+mj-lt"/>
            </a:endParaRPr>
          </a:p>
        </p:txBody>
      </p:sp>
      <p:sp>
        <p:nvSpPr>
          <p:cNvPr id="8" name="Rectangle 7"/>
          <p:cNvSpPr/>
          <p:nvPr/>
        </p:nvSpPr>
        <p:spPr>
          <a:xfrm>
            <a:off x="709914" y="1814039"/>
            <a:ext cx="6096000" cy="1815882"/>
          </a:xfrm>
          <a:prstGeom prst="rect">
            <a:avLst/>
          </a:prstGeom>
          <a:ln w="76200">
            <a:prstDash val="sysDot"/>
          </a:ln>
        </p:spPr>
        <p:style>
          <a:lnRef idx="2">
            <a:schemeClr val="accent1"/>
          </a:lnRef>
          <a:fillRef idx="1">
            <a:schemeClr val="lt1"/>
          </a:fillRef>
          <a:effectRef idx="0">
            <a:schemeClr val="accent1"/>
          </a:effectRef>
          <a:fontRef idx="minor">
            <a:schemeClr val="dk1"/>
          </a:fontRef>
        </p:style>
        <p:txBody>
          <a:bodyPr>
            <a:spAutoFit/>
          </a:bodyPr>
          <a:lstStyle/>
          <a:p>
            <a:pPr lvl="0"/>
            <a:r>
              <a:rPr lang="vi-VN" sz="2800">
                <a:solidFill>
                  <a:prstClr val="black"/>
                </a:solidFill>
                <a:latin typeface="Times New Roman" panose="02020603050405020304" pitchFamily="18" charset="0"/>
              </a:rPr>
              <a:t>- Chi tiết được chọn lọc vừa cụ thể vừa giàu ý nghĩa, gây ấn tượng mạnh. Ngôn ngữ bình dị, phong phú, giàu giá trị tạo hình và đậm sắc thái Nam bộ</a:t>
            </a:r>
            <a:r>
              <a:rPr lang="en-US" sz="2800">
                <a:solidFill>
                  <a:prstClr val="black"/>
                </a:solidFill>
                <a:latin typeface="Times New Roman" panose="02020603050405020304" pitchFamily="18" charset="0"/>
              </a:rPr>
              <a:t>.</a:t>
            </a:r>
            <a:endParaRPr lang="vi-VN" sz="2800">
              <a:solidFill>
                <a:prstClr val="black"/>
              </a:solidFill>
              <a:latin typeface="Times New Roman" panose="02020603050405020304" pitchFamily="18" charset="0"/>
            </a:endParaRPr>
          </a:p>
        </p:txBody>
      </p:sp>
      <p:sp>
        <p:nvSpPr>
          <p:cNvPr id="9" name="Rectangle 8"/>
          <p:cNvSpPr/>
          <p:nvPr/>
        </p:nvSpPr>
        <p:spPr>
          <a:xfrm>
            <a:off x="709914" y="3897701"/>
            <a:ext cx="6096000" cy="954107"/>
          </a:xfrm>
          <a:prstGeom prst="rect">
            <a:avLst/>
          </a:prstGeom>
          <a:ln w="76200">
            <a:prstDash val="sysDot"/>
          </a:ln>
        </p:spPr>
        <p:style>
          <a:lnRef idx="2">
            <a:schemeClr val="accent1"/>
          </a:lnRef>
          <a:fillRef idx="1">
            <a:schemeClr val="lt1"/>
          </a:fillRef>
          <a:effectRef idx="0">
            <a:schemeClr val="accent1"/>
          </a:effectRef>
          <a:fontRef idx="minor">
            <a:schemeClr val="dk1"/>
          </a:fontRef>
        </p:style>
        <p:txBody>
          <a:bodyPr>
            <a:spAutoFit/>
          </a:bodyPr>
          <a:lstStyle/>
          <a:p>
            <a:pPr lvl="0"/>
            <a:r>
              <a:rPr lang="vi-VN" sz="2800">
                <a:solidFill>
                  <a:prstClr val="black"/>
                </a:solidFill>
                <a:latin typeface="Times New Roman" panose="02020603050405020304" pitchFamily="18" charset="0"/>
              </a:rPr>
              <a:t>- Giọng văn chân thật, tự nhiên, nhiều đoạn gây xúc động mạnh…</a:t>
            </a:r>
          </a:p>
        </p:txBody>
      </p:sp>
      <p:sp>
        <p:nvSpPr>
          <p:cNvPr id="10" name="Rectangle 9"/>
          <p:cNvSpPr/>
          <p:nvPr/>
        </p:nvSpPr>
        <p:spPr>
          <a:xfrm>
            <a:off x="709914" y="5238884"/>
            <a:ext cx="6096000" cy="523220"/>
          </a:xfrm>
          <a:prstGeom prst="rect">
            <a:avLst/>
          </a:prstGeom>
          <a:ln w="76200">
            <a:prstDash val="sysDot"/>
          </a:ln>
        </p:spPr>
        <p:style>
          <a:lnRef idx="2">
            <a:schemeClr val="accent1"/>
          </a:lnRef>
          <a:fillRef idx="1">
            <a:schemeClr val="lt1"/>
          </a:fillRef>
          <a:effectRef idx="0">
            <a:schemeClr val="accent1"/>
          </a:effectRef>
          <a:fontRef idx="minor">
            <a:schemeClr val="dk1"/>
          </a:fontRef>
        </p:style>
        <p:txBody>
          <a:bodyPr wrap="square">
            <a:spAutoFit/>
          </a:bodyPr>
          <a:lstStyle/>
          <a:p>
            <a:pPr lvl="0"/>
            <a:r>
              <a:rPr lang="vi-VN" sz="2800">
                <a:solidFill>
                  <a:prstClr val="black"/>
                </a:solidFill>
                <a:latin typeface="Times New Roman" panose="02020603050405020304" pitchFamily="18" charset="0"/>
              </a:rPr>
              <a:t>- Truyện đậm chất sử thi</a:t>
            </a:r>
            <a:r>
              <a:rPr lang="en-US" sz="2800">
                <a:solidFill>
                  <a:prstClr val="black"/>
                </a:solidFill>
                <a:latin typeface="Times New Roman" panose="02020603050405020304" pitchFamily="18" charset="0"/>
              </a:rPr>
              <a:t>.</a:t>
            </a:r>
            <a:endParaRPr lang="vi-VN" sz="280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142206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backgroundRemoval t="0" b="97857" l="6778" r="90000"/>
                    </a14:imgEffect>
                  </a14:imgLayer>
                </a14:imgProps>
              </a:ext>
              <a:ext uri="{28A0092B-C50C-407E-A947-70E740481C1C}">
                <a14:useLocalDpi xmlns:a14="http://schemas.microsoft.com/office/drawing/2010/main" val="0"/>
              </a:ext>
            </a:extLst>
          </a:blip>
          <a:stretch>
            <a:fillRect/>
          </a:stretch>
        </p:blipFill>
        <p:spPr>
          <a:xfrm>
            <a:off x="6391099" y="5500494"/>
            <a:ext cx="2601032" cy="1213815"/>
          </a:xfrm>
          <a:prstGeom prst="rect">
            <a:avLst/>
          </a:prstGeom>
        </p:spPr>
      </p:pic>
      <p:sp>
        <p:nvSpPr>
          <p:cNvPr id="6" name="Rectangle 5"/>
          <p:cNvSpPr/>
          <p:nvPr/>
        </p:nvSpPr>
        <p:spPr>
          <a:xfrm>
            <a:off x="519289" y="958783"/>
            <a:ext cx="6096000" cy="523220"/>
          </a:xfrm>
          <a:prstGeom prst="rect">
            <a:avLst/>
          </a:prstGeom>
          <a:ln w="57150">
            <a:prstDash val="sysDot"/>
          </a:ln>
        </p:spPr>
        <p:style>
          <a:lnRef idx="2">
            <a:schemeClr val="accent2"/>
          </a:lnRef>
          <a:fillRef idx="1">
            <a:schemeClr val="lt1"/>
          </a:fillRef>
          <a:effectRef idx="0">
            <a:schemeClr val="accent2"/>
          </a:effectRef>
          <a:fontRef idx="minor">
            <a:schemeClr val="dk1"/>
          </a:fontRef>
        </p:style>
        <p:txBody>
          <a:bodyPr>
            <a:spAutoFit/>
          </a:bodyPr>
          <a:lstStyle/>
          <a:p>
            <a:pPr lvl="0" algn="just"/>
            <a:r>
              <a:rPr lang="en-US" sz="2800">
                <a:solidFill>
                  <a:prstClr val="black"/>
                </a:solidFill>
                <a:latin typeface="+mj-lt"/>
              </a:rPr>
              <a:t>- </a:t>
            </a:r>
            <a:r>
              <a:rPr lang="vi-VN" sz="2800">
                <a:solidFill>
                  <a:prstClr val="black"/>
                </a:solidFill>
                <a:latin typeface="+mj-lt"/>
              </a:rPr>
              <a:t>Năm 1945, tham gia cách mạng</a:t>
            </a:r>
            <a:r>
              <a:rPr lang="en-US" sz="2800">
                <a:solidFill>
                  <a:prstClr val="black"/>
                </a:solidFill>
                <a:latin typeface="+mj-lt"/>
              </a:rPr>
              <a:t>.</a:t>
            </a:r>
            <a:endParaRPr lang="vi-VN" sz="2800">
              <a:solidFill>
                <a:prstClr val="black"/>
              </a:solidFill>
              <a:latin typeface="+mj-lt"/>
            </a:endParaRPr>
          </a:p>
        </p:txBody>
      </p:sp>
      <p:sp>
        <p:nvSpPr>
          <p:cNvPr id="7" name="Rectangle 6"/>
          <p:cNvSpPr/>
          <p:nvPr/>
        </p:nvSpPr>
        <p:spPr>
          <a:xfrm>
            <a:off x="519289" y="1655353"/>
            <a:ext cx="6096000" cy="523220"/>
          </a:xfrm>
          <a:prstGeom prst="rect">
            <a:avLst/>
          </a:prstGeom>
          <a:ln w="57150">
            <a:prstDash val="sysDot"/>
          </a:ln>
        </p:spPr>
        <p:style>
          <a:lnRef idx="2">
            <a:schemeClr val="accent2"/>
          </a:lnRef>
          <a:fillRef idx="1">
            <a:schemeClr val="lt1"/>
          </a:fillRef>
          <a:effectRef idx="0">
            <a:schemeClr val="accent2"/>
          </a:effectRef>
          <a:fontRef idx="minor">
            <a:schemeClr val="dk1"/>
          </a:fontRef>
        </p:style>
        <p:txBody>
          <a:bodyPr>
            <a:spAutoFit/>
          </a:bodyPr>
          <a:lstStyle/>
          <a:p>
            <a:pPr lvl="0" algn="just"/>
            <a:r>
              <a:rPr lang="en-US" sz="2800">
                <a:solidFill>
                  <a:prstClr val="black"/>
                </a:solidFill>
                <a:latin typeface="Times New Roman" panose="02020603050405020304" pitchFamily="18" charset="0"/>
              </a:rPr>
              <a:t>- Năm 1954, tập kết ra Bắc.</a:t>
            </a:r>
            <a:endParaRPr lang="vi-VN" sz="2800">
              <a:solidFill>
                <a:prstClr val="black"/>
              </a:solidFill>
              <a:latin typeface="Times New Roman" panose="02020603050405020304" pitchFamily="18" charset="0"/>
            </a:endParaRPr>
          </a:p>
        </p:txBody>
      </p:sp>
      <p:sp>
        <p:nvSpPr>
          <p:cNvPr id="8" name="Rectangle 7"/>
          <p:cNvSpPr/>
          <p:nvPr/>
        </p:nvSpPr>
        <p:spPr>
          <a:xfrm>
            <a:off x="519289" y="2474893"/>
            <a:ext cx="6096000" cy="954107"/>
          </a:xfrm>
          <a:prstGeom prst="rect">
            <a:avLst/>
          </a:prstGeom>
          <a:ln w="57150">
            <a:prstDash val="sysDot"/>
          </a:ln>
        </p:spPr>
        <p:style>
          <a:lnRef idx="2">
            <a:schemeClr val="accent2"/>
          </a:lnRef>
          <a:fillRef idx="1">
            <a:schemeClr val="lt1"/>
          </a:fillRef>
          <a:effectRef idx="0">
            <a:schemeClr val="accent2"/>
          </a:effectRef>
          <a:fontRef idx="minor">
            <a:schemeClr val="dk1"/>
          </a:fontRef>
        </p:style>
        <p:txBody>
          <a:bodyPr>
            <a:spAutoFit/>
          </a:bodyPr>
          <a:lstStyle/>
          <a:p>
            <a:pPr lvl="0" algn="just"/>
            <a:r>
              <a:rPr lang="vi-VN" sz="2800">
                <a:solidFill>
                  <a:prstClr val="black"/>
                </a:solidFill>
                <a:latin typeface="Times New Roman" panose="02020603050405020304" pitchFamily="18" charset="0"/>
              </a:rPr>
              <a:t>Năm 1962, trở lại chiến trường miền Nam.  </a:t>
            </a:r>
          </a:p>
        </p:txBody>
      </p:sp>
      <p:sp>
        <p:nvSpPr>
          <p:cNvPr id="9" name="Rectangle 8"/>
          <p:cNvSpPr/>
          <p:nvPr/>
        </p:nvSpPr>
        <p:spPr>
          <a:xfrm>
            <a:off x="519289" y="3987693"/>
            <a:ext cx="6096000" cy="1384995"/>
          </a:xfrm>
          <a:prstGeom prst="rect">
            <a:avLst/>
          </a:prstGeom>
          <a:ln w="57150">
            <a:prstDash val="sysDot"/>
          </a:ln>
        </p:spPr>
        <p:style>
          <a:lnRef idx="2">
            <a:schemeClr val="accent2"/>
          </a:lnRef>
          <a:fillRef idx="1">
            <a:schemeClr val="lt1"/>
          </a:fillRef>
          <a:effectRef idx="0">
            <a:schemeClr val="accent2"/>
          </a:effectRef>
          <a:fontRef idx="minor">
            <a:schemeClr val="dk1"/>
          </a:fontRef>
        </p:style>
        <p:txBody>
          <a:bodyPr>
            <a:spAutoFit/>
          </a:bodyPr>
          <a:lstStyle/>
          <a:p>
            <a:pPr lvl="0" algn="just"/>
            <a:r>
              <a:rPr lang="vi-VN" sz="2800">
                <a:solidFill>
                  <a:prstClr val="black"/>
                </a:solidFill>
                <a:latin typeface="Times New Roman" panose="02020603050405020304" pitchFamily="18" charset="0"/>
              </a:rPr>
              <a:t>- Hi sinh ở mặt trận Sài Gòn trong cuộc tổng tiến công và nổi dậy Mậu thân 1968</a:t>
            </a:r>
            <a:r>
              <a:rPr lang="en-US" sz="2800">
                <a:solidFill>
                  <a:prstClr val="black"/>
                </a:solidFill>
                <a:latin typeface="Times New Roman" panose="02020603050405020304" pitchFamily="18" charset="0"/>
              </a:rPr>
              <a:t>.</a:t>
            </a:r>
            <a:endParaRPr lang="vi-VN" sz="2800">
              <a:solidFill>
                <a:prstClr val="black"/>
              </a:solidFill>
              <a:latin typeface="Times New Roman" panose="02020603050405020304" pitchFamily="18" charset="0"/>
            </a:endParaRPr>
          </a:p>
        </p:txBody>
      </p:sp>
      <p:pic>
        <p:nvPicPr>
          <p:cNvPr id="10" name="Picture 9"/>
          <p:cNvPicPr>
            <a:picLocks noChangeAspect="1"/>
          </p:cNvPicPr>
          <p:nvPr/>
        </p:nvPicPr>
        <p:blipFill>
          <a:blip r:embed="rId7"/>
          <a:stretch>
            <a:fillRect/>
          </a:stretch>
        </p:blipFill>
        <p:spPr>
          <a:xfrm>
            <a:off x="6782835" y="1588806"/>
            <a:ext cx="5409011" cy="3486114"/>
          </a:xfrm>
          <a:prstGeom prst="rect">
            <a:avLst/>
          </a:prstGeom>
        </p:spPr>
      </p:pic>
      <p:sp>
        <p:nvSpPr>
          <p:cNvPr id="11" name="Rectangle 10"/>
          <p:cNvSpPr/>
          <p:nvPr/>
        </p:nvSpPr>
        <p:spPr>
          <a:xfrm>
            <a:off x="572188" y="111795"/>
            <a:ext cx="2178802" cy="584775"/>
          </a:xfrm>
          <a:prstGeom prst="rect">
            <a:avLst/>
          </a:prstGeom>
          <a:ln w="57150">
            <a:prstDash val="sysDot"/>
          </a:ln>
        </p:spPr>
        <p:style>
          <a:lnRef idx="2">
            <a:schemeClr val="accent2"/>
          </a:lnRef>
          <a:fillRef idx="1">
            <a:schemeClr val="lt1"/>
          </a:fillRef>
          <a:effectRef idx="0">
            <a:schemeClr val="accent2"/>
          </a:effectRef>
          <a:fontRef idx="minor">
            <a:schemeClr val="dk1"/>
          </a:fontRef>
        </p:style>
        <p:txBody>
          <a:bodyPr wrap="none">
            <a:spAutoFit/>
          </a:bodyPr>
          <a:lstStyle/>
          <a:p>
            <a:pPr lvl="0" algn="just"/>
            <a:r>
              <a:rPr lang="vi-VN" sz="3200" b="1">
                <a:solidFill>
                  <a:prstClr val="black"/>
                </a:solidFill>
                <a:latin typeface="Times New Roman" panose="02020603050405020304" pitchFamily="18" charset="0"/>
              </a:rPr>
              <a:t>a. Cuộc đời</a:t>
            </a:r>
          </a:p>
        </p:txBody>
      </p:sp>
    </p:spTree>
    <p:extLst>
      <p:ext uri="{BB962C8B-B14F-4D97-AF65-F5344CB8AC3E}">
        <p14:creationId xmlns:p14="http://schemas.microsoft.com/office/powerpoint/2010/main" val="3443847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backgroundRemoval t="0" b="97857" l="6778" r="90000"/>
                    </a14:imgEffect>
                  </a14:imgLayer>
                </a14:imgProps>
              </a:ext>
              <a:ext uri="{28A0092B-C50C-407E-A947-70E740481C1C}">
                <a14:useLocalDpi xmlns:a14="http://schemas.microsoft.com/office/drawing/2010/main" val="0"/>
              </a:ext>
            </a:extLst>
          </a:blip>
          <a:stretch>
            <a:fillRect/>
          </a:stretch>
        </p:blipFill>
        <p:spPr>
          <a:xfrm>
            <a:off x="6391099" y="5500494"/>
            <a:ext cx="2601032" cy="1213815"/>
          </a:xfrm>
          <a:prstGeom prst="rect">
            <a:avLst/>
          </a:prstGeom>
        </p:spPr>
      </p:pic>
      <p:sp>
        <p:nvSpPr>
          <p:cNvPr id="6" name="Rectangle 5"/>
          <p:cNvSpPr/>
          <p:nvPr/>
        </p:nvSpPr>
        <p:spPr>
          <a:xfrm>
            <a:off x="519289" y="958783"/>
            <a:ext cx="6096000" cy="523220"/>
          </a:xfrm>
          <a:prstGeom prst="rect">
            <a:avLst/>
          </a:prstGeom>
          <a:ln w="57150">
            <a:prstDash val="sysDot"/>
          </a:ln>
        </p:spPr>
        <p:style>
          <a:lnRef idx="2">
            <a:schemeClr val="accent2"/>
          </a:lnRef>
          <a:fillRef idx="1">
            <a:schemeClr val="lt1"/>
          </a:fillRef>
          <a:effectRef idx="0">
            <a:schemeClr val="accent2"/>
          </a:effectRef>
          <a:fontRef idx="minor">
            <a:schemeClr val="dk1"/>
          </a:fontRef>
        </p:style>
        <p:txBody>
          <a:bodyPr>
            <a:spAutoFit/>
          </a:bodyPr>
          <a:lstStyle/>
          <a:p>
            <a:pPr lvl="0" algn="just"/>
            <a:r>
              <a:rPr lang="en-US" sz="2800">
                <a:solidFill>
                  <a:prstClr val="black"/>
                </a:solidFill>
                <a:latin typeface="+mj-lt"/>
              </a:rPr>
              <a:t>- </a:t>
            </a:r>
            <a:r>
              <a:rPr lang="vi-VN" sz="2800">
                <a:solidFill>
                  <a:prstClr val="black"/>
                </a:solidFill>
                <a:latin typeface="+mj-lt"/>
              </a:rPr>
              <a:t>Nguyễn Đình Thi (1928 – 1968)</a:t>
            </a:r>
            <a:r>
              <a:rPr lang="en-US" sz="2800">
                <a:solidFill>
                  <a:prstClr val="black"/>
                </a:solidFill>
                <a:latin typeface="+mj-lt"/>
              </a:rPr>
              <a:t>.</a:t>
            </a:r>
            <a:r>
              <a:rPr lang="vi-VN" sz="2800">
                <a:solidFill>
                  <a:prstClr val="black"/>
                </a:solidFill>
                <a:latin typeface="+mj-lt"/>
              </a:rPr>
              <a:t> </a:t>
            </a:r>
          </a:p>
        </p:txBody>
      </p:sp>
      <p:sp>
        <p:nvSpPr>
          <p:cNvPr id="7" name="Rectangle 6"/>
          <p:cNvSpPr/>
          <p:nvPr/>
        </p:nvSpPr>
        <p:spPr>
          <a:xfrm>
            <a:off x="519289" y="1655353"/>
            <a:ext cx="6096000" cy="1384995"/>
          </a:xfrm>
          <a:prstGeom prst="rect">
            <a:avLst/>
          </a:prstGeom>
          <a:ln w="57150">
            <a:prstDash val="sysDot"/>
          </a:ln>
        </p:spPr>
        <p:style>
          <a:lnRef idx="2">
            <a:schemeClr val="accent2"/>
          </a:lnRef>
          <a:fillRef idx="1">
            <a:schemeClr val="lt1"/>
          </a:fillRef>
          <a:effectRef idx="0">
            <a:schemeClr val="accent2"/>
          </a:effectRef>
          <a:fontRef idx="minor">
            <a:schemeClr val="dk1"/>
          </a:fontRef>
        </p:style>
        <p:txBody>
          <a:bodyPr>
            <a:spAutoFit/>
          </a:bodyPr>
          <a:lstStyle/>
          <a:p>
            <a:pPr lvl="0" algn="just"/>
            <a:r>
              <a:rPr lang="en-US" sz="2800">
                <a:solidFill>
                  <a:prstClr val="black"/>
                </a:solidFill>
                <a:latin typeface="Times New Roman" panose="02020603050405020304" pitchFamily="18" charset="0"/>
              </a:rPr>
              <a:t>- L</a:t>
            </a:r>
            <a:r>
              <a:rPr lang="vi-VN" sz="2800">
                <a:solidFill>
                  <a:prstClr val="black"/>
                </a:solidFill>
                <a:latin typeface="Times New Roman" panose="02020603050405020304" pitchFamily="18" charset="0"/>
              </a:rPr>
              <a:t>à một trong những cây bút văn xuôi hàng đầu của văn nghệ giải phóng miền Nam thời kí chống Mĩ cứu nước. </a:t>
            </a:r>
          </a:p>
        </p:txBody>
      </p:sp>
      <p:sp>
        <p:nvSpPr>
          <p:cNvPr id="8" name="Rectangle 7"/>
          <p:cNvSpPr/>
          <p:nvPr/>
        </p:nvSpPr>
        <p:spPr>
          <a:xfrm>
            <a:off x="519289" y="3276461"/>
            <a:ext cx="6096000" cy="1384995"/>
          </a:xfrm>
          <a:prstGeom prst="rect">
            <a:avLst/>
          </a:prstGeom>
          <a:ln w="57150">
            <a:prstDash val="sysDot"/>
          </a:ln>
        </p:spPr>
        <p:style>
          <a:lnRef idx="2">
            <a:schemeClr val="accent2"/>
          </a:lnRef>
          <a:fillRef idx="1">
            <a:schemeClr val="lt1"/>
          </a:fillRef>
          <a:effectRef idx="0">
            <a:schemeClr val="accent2"/>
          </a:effectRef>
          <a:fontRef idx="minor">
            <a:schemeClr val="dk1"/>
          </a:fontRef>
        </p:style>
        <p:txBody>
          <a:bodyPr>
            <a:spAutoFit/>
          </a:bodyPr>
          <a:lstStyle/>
          <a:p>
            <a:pPr lvl="0" algn="just"/>
            <a:r>
              <a:rPr lang="en-US" sz="2800">
                <a:solidFill>
                  <a:prstClr val="black"/>
                </a:solidFill>
                <a:latin typeface="Times New Roman" panose="02020603050405020304" pitchFamily="18" charset="0"/>
              </a:rPr>
              <a:t>- </a:t>
            </a:r>
            <a:r>
              <a:rPr lang="vi-VN" sz="2800">
                <a:solidFill>
                  <a:prstClr val="black"/>
                </a:solidFill>
                <a:latin typeface="Times New Roman" panose="02020603050405020304" pitchFamily="18" charset="0"/>
              </a:rPr>
              <a:t>Ông gắn bó sâu sắc với nhân dân Nam Bộ và thực sự trở thành nhà văn của người dân Nam Bộ. </a:t>
            </a:r>
          </a:p>
        </p:txBody>
      </p:sp>
      <p:sp>
        <p:nvSpPr>
          <p:cNvPr id="9" name="Rectangle 8"/>
          <p:cNvSpPr/>
          <p:nvPr/>
        </p:nvSpPr>
        <p:spPr>
          <a:xfrm>
            <a:off x="519289" y="5023440"/>
            <a:ext cx="6096000" cy="954107"/>
          </a:xfrm>
          <a:prstGeom prst="rect">
            <a:avLst/>
          </a:prstGeom>
          <a:ln w="57150">
            <a:prstDash val="sysDot"/>
          </a:ln>
        </p:spPr>
        <p:style>
          <a:lnRef idx="2">
            <a:schemeClr val="accent2"/>
          </a:lnRef>
          <a:fillRef idx="1">
            <a:schemeClr val="lt1"/>
          </a:fillRef>
          <a:effectRef idx="0">
            <a:schemeClr val="accent2"/>
          </a:effectRef>
          <a:fontRef idx="minor">
            <a:schemeClr val="dk1"/>
          </a:fontRef>
        </p:style>
        <p:txBody>
          <a:bodyPr>
            <a:spAutoFit/>
          </a:bodyPr>
          <a:lstStyle/>
          <a:p>
            <a:pPr lvl="0" algn="just"/>
            <a:r>
              <a:rPr lang="en-US" sz="2800">
                <a:solidFill>
                  <a:prstClr val="black"/>
                </a:solidFill>
                <a:latin typeface="Times New Roman" panose="02020603050405020304" pitchFamily="18" charset="0"/>
              </a:rPr>
              <a:t>- </a:t>
            </a:r>
            <a:r>
              <a:rPr lang="vi-VN" sz="2800">
                <a:solidFill>
                  <a:prstClr val="black"/>
                </a:solidFill>
                <a:latin typeface="Times New Roman" panose="02020603050405020304" pitchFamily="18" charset="0"/>
              </a:rPr>
              <a:t>Nguyễn Thi cũng là cây bút có năng lực phân tích tâm lí sắc sảo.</a:t>
            </a:r>
          </a:p>
        </p:txBody>
      </p:sp>
      <p:pic>
        <p:nvPicPr>
          <p:cNvPr id="10" name="Picture 9"/>
          <p:cNvPicPr>
            <a:picLocks noChangeAspect="1"/>
          </p:cNvPicPr>
          <p:nvPr/>
        </p:nvPicPr>
        <p:blipFill>
          <a:blip r:embed="rId7"/>
          <a:stretch>
            <a:fillRect/>
          </a:stretch>
        </p:blipFill>
        <p:spPr>
          <a:xfrm>
            <a:off x="6782835" y="1588806"/>
            <a:ext cx="5409011" cy="3486114"/>
          </a:xfrm>
          <a:prstGeom prst="rect">
            <a:avLst/>
          </a:prstGeom>
        </p:spPr>
      </p:pic>
      <p:sp>
        <p:nvSpPr>
          <p:cNvPr id="11" name="Rectangle 10"/>
          <p:cNvSpPr/>
          <p:nvPr/>
        </p:nvSpPr>
        <p:spPr>
          <a:xfrm>
            <a:off x="519289" y="137895"/>
            <a:ext cx="3906839" cy="584775"/>
          </a:xfrm>
          <a:prstGeom prst="rect">
            <a:avLst/>
          </a:prstGeom>
          <a:ln w="57150">
            <a:prstDash val="sysDot"/>
          </a:ln>
        </p:spPr>
        <p:style>
          <a:lnRef idx="2">
            <a:schemeClr val="accent2"/>
          </a:lnRef>
          <a:fillRef idx="1">
            <a:schemeClr val="lt1"/>
          </a:fillRef>
          <a:effectRef idx="0">
            <a:schemeClr val="accent2"/>
          </a:effectRef>
          <a:fontRef idx="minor">
            <a:schemeClr val="dk1"/>
          </a:fontRef>
        </p:style>
        <p:txBody>
          <a:bodyPr wrap="none">
            <a:spAutoFit/>
          </a:bodyPr>
          <a:lstStyle/>
          <a:p>
            <a:pPr lvl="0" algn="just"/>
            <a:r>
              <a:rPr lang="en-US" sz="3200" b="1">
                <a:solidFill>
                  <a:prstClr val="black"/>
                </a:solidFill>
                <a:latin typeface="Times New Roman" panose="02020603050405020304" pitchFamily="18" charset="0"/>
              </a:rPr>
              <a:t>b</a:t>
            </a:r>
            <a:r>
              <a:rPr lang="vi-VN" sz="3200" b="1">
                <a:solidFill>
                  <a:prstClr val="black"/>
                </a:solidFill>
                <a:latin typeface="Times New Roman" panose="02020603050405020304" pitchFamily="18" charset="0"/>
              </a:rPr>
              <a:t>. </a:t>
            </a:r>
            <a:r>
              <a:rPr lang="en-US" sz="3200" b="1">
                <a:solidFill>
                  <a:prstClr val="black"/>
                </a:solidFill>
                <a:latin typeface="Times New Roman" panose="02020603050405020304" pitchFamily="18" charset="0"/>
              </a:rPr>
              <a:t>Sự nghiệp sáng tác</a:t>
            </a:r>
            <a:endParaRPr lang="vi-VN" sz="3200" b="1">
              <a:solidFill>
                <a:prstClr val="black"/>
              </a:solidFill>
              <a:latin typeface="Times New Roman" panose="02020603050405020304" pitchFamily="18" charset="0"/>
            </a:endParaRPr>
          </a:p>
        </p:txBody>
      </p:sp>
    </p:spTree>
    <p:extLst>
      <p:ext uri="{BB962C8B-B14F-4D97-AF65-F5344CB8AC3E}">
        <p14:creationId xmlns:p14="http://schemas.microsoft.com/office/powerpoint/2010/main" val="354076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tretch>
            <a:fillRect/>
          </a:stretch>
        </p:blipFill>
        <p:spPr>
          <a:xfrm>
            <a:off x="49026" y="14888"/>
            <a:ext cx="12192000" cy="6858000"/>
          </a:xfrm>
          <a:prstGeom prst="rect">
            <a:avLst/>
          </a:prstGeom>
          <a:ln w="57150">
            <a:prstDash val="sysDash"/>
          </a:ln>
        </p:spPr>
        <p:style>
          <a:lnRef idx="2">
            <a:schemeClr val="accent2"/>
          </a:lnRef>
          <a:fillRef idx="1">
            <a:schemeClr val="lt1"/>
          </a:fillRef>
          <a:effectRef idx="0">
            <a:schemeClr val="accent2"/>
          </a:effectRef>
          <a:fontRef idx="minor">
            <a:schemeClr val="dk1"/>
          </a:fontRef>
        </p:style>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backgroundRemoval t="0" b="97857" l="6778" r="90000"/>
                    </a14:imgEffect>
                  </a14:imgLayer>
                </a14:imgProps>
              </a:ext>
              <a:ext uri="{28A0092B-C50C-407E-A947-70E740481C1C}">
                <a14:useLocalDpi xmlns:a14="http://schemas.microsoft.com/office/drawing/2010/main" val="0"/>
              </a:ext>
            </a:extLst>
          </a:blip>
          <a:stretch>
            <a:fillRect/>
          </a:stretch>
        </p:blipFill>
        <p:spPr>
          <a:xfrm>
            <a:off x="7885339" y="5086313"/>
            <a:ext cx="2601032" cy="1213815"/>
          </a:xfrm>
          <a:prstGeom prst="rect">
            <a:avLst/>
          </a:prstGeom>
        </p:spPr>
      </p:pic>
      <p:sp>
        <p:nvSpPr>
          <p:cNvPr id="6" name="Rectangle 5"/>
          <p:cNvSpPr/>
          <p:nvPr/>
        </p:nvSpPr>
        <p:spPr>
          <a:xfrm>
            <a:off x="185391" y="960358"/>
            <a:ext cx="6096000" cy="954107"/>
          </a:xfrm>
          <a:prstGeom prst="rect">
            <a:avLst/>
          </a:prstGeom>
          <a:ln w="57150">
            <a:prstDash val="sysDash"/>
          </a:ln>
        </p:spPr>
        <p:style>
          <a:lnRef idx="2">
            <a:schemeClr val="accent2"/>
          </a:lnRef>
          <a:fillRef idx="1">
            <a:schemeClr val="lt1"/>
          </a:fillRef>
          <a:effectRef idx="0">
            <a:schemeClr val="accent2"/>
          </a:effectRef>
          <a:fontRef idx="minor">
            <a:schemeClr val="dk1"/>
          </a:fontRef>
        </p:style>
        <p:txBody>
          <a:bodyPr>
            <a:spAutoFit/>
          </a:bodyPr>
          <a:lstStyle/>
          <a:p>
            <a:pPr indent="160020" algn="just"/>
            <a:r>
              <a:rPr lang="en-US" sz="2800">
                <a:latin typeface="Times New Roman" panose="02020603050405020304" pitchFamily="18" charset="0"/>
                <a:ea typeface="Times New Roman" panose="02020603050405020304" pitchFamily="18" charset="0"/>
              </a:rPr>
              <a:t>- Sáng tác của Nguyễn Thi gồm nhiều thể loại: bút kí, truyện ngắn, tiểu thuyết. </a:t>
            </a:r>
            <a:endParaRPr lang="en-US" sz="2400">
              <a:latin typeface="Times New Roman" panose="02020603050405020304" pitchFamily="18" charset="0"/>
              <a:ea typeface="Times New Roman" panose="02020603050405020304" pitchFamily="18" charset="0"/>
            </a:endParaRPr>
          </a:p>
        </p:txBody>
      </p:sp>
      <p:sp>
        <p:nvSpPr>
          <p:cNvPr id="7" name="Rectangle 6"/>
          <p:cNvSpPr/>
          <p:nvPr/>
        </p:nvSpPr>
        <p:spPr>
          <a:xfrm>
            <a:off x="190667" y="2159091"/>
            <a:ext cx="6096000" cy="523220"/>
          </a:xfrm>
          <a:prstGeom prst="rect">
            <a:avLst/>
          </a:prstGeom>
          <a:ln w="57150">
            <a:prstDash val="sysDash"/>
          </a:ln>
        </p:spPr>
        <p:style>
          <a:lnRef idx="2">
            <a:schemeClr val="accent2"/>
          </a:lnRef>
          <a:fillRef idx="1">
            <a:schemeClr val="lt1"/>
          </a:fillRef>
          <a:effectRef idx="0">
            <a:schemeClr val="accent2"/>
          </a:effectRef>
          <a:fontRef idx="minor">
            <a:schemeClr val="dk1"/>
          </a:fontRef>
        </p:style>
        <p:txBody>
          <a:bodyPr>
            <a:spAutoFit/>
          </a:bodyPr>
          <a:lstStyle/>
          <a:p>
            <a:pPr indent="160020" algn="just"/>
            <a:r>
              <a:rPr lang="en-US" sz="2800">
                <a:latin typeface="Times New Roman" panose="02020603050405020304" pitchFamily="18" charset="0"/>
                <a:ea typeface="Times New Roman" panose="02020603050405020304" pitchFamily="18" charset="0"/>
              </a:rPr>
              <a:t>- Là nhà văn của nhân dân Nam Bộ.</a:t>
            </a:r>
            <a:endParaRPr lang="en-US" sz="2400">
              <a:latin typeface="Times New Roman" panose="02020603050405020304" pitchFamily="18" charset="0"/>
              <a:ea typeface="Times New Roman" panose="02020603050405020304" pitchFamily="18" charset="0"/>
            </a:endParaRPr>
          </a:p>
        </p:txBody>
      </p:sp>
      <p:sp>
        <p:nvSpPr>
          <p:cNvPr id="8" name="Rectangle 7"/>
          <p:cNvSpPr/>
          <p:nvPr/>
        </p:nvSpPr>
        <p:spPr>
          <a:xfrm>
            <a:off x="378267" y="130957"/>
            <a:ext cx="3815468" cy="584775"/>
          </a:xfrm>
          <a:prstGeom prst="rect">
            <a:avLst/>
          </a:prstGeom>
          <a:ln w="57150">
            <a:prstDash val="sysDash"/>
          </a:ln>
        </p:spPr>
        <p:style>
          <a:lnRef idx="2">
            <a:schemeClr val="accent2"/>
          </a:lnRef>
          <a:fillRef idx="1">
            <a:schemeClr val="lt1"/>
          </a:fillRef>
          <a:effectRef idx="0">
            <a:schemeClr val="accent2"/>
          </a:effectRef>
          <a:fontRef idx="minor">
            <a:schemeClr val="dk1"/>
          </a:fontRef>
        </p:style>
        <p:txBody>
          <a:bodyPr wrap="none">
            <a:spAutoFit/>
          </a:bodyPr>
          <a:lstStyle/>
          <a:p>
            <a:pPr lvl="0" algn="just"/>
            <a:r>
              <a:rPr lang="vi-VN" sz="3200" b="1">
                <a:solidFill>
                  <a:prstClr val="black"/>
                </a:solidFill>
                <a:latin typeface="Times New Roman" panose="02020603050405020304" pitchFamily="18" charset="0"/>
              </a:rPr>
              <a:t>b. Sự ngiệp sáng tác</a:t>
            </a:r>
          </a:p>
        </p:txBody>
      </p:sp>
      <p:pic>
        <p:nvPicPr>
          <p:cNvPr id="9" name="Picture 8"/>
          <p:cNvPicPr>
            <a:picLocks noChangeAspect="1"/>
          </p:cNvPicPr>
          <p:nvPr/>
        </p:nvPicPr>
        <p:blipFill>
          <a:blip r:embed="rId7"/>
          <a:stretch>
            <a:fillRect/>
          </a:stretch>
        </p:blipFill>
        <p:spPr>
          <a:xfrm>
            <a:off x="7462940" y="0"/>
            <a:ext cx="4568169" cy="4171950"/>
          </a:xfrm>
          <a:prstGeom prst="rect">
            <a:avLst/>
          </a:prstGeom>
        </p:spPr>
      </p:pic>
      <p:pic>
        <p:nvPicPr>
          <p:cNvPr id="10" name="Picture 9"/>
          <p:cNvPicPr>
            <a:picLocks noChangeAspect="1"/>
          </p:cNvPicPr>
          <p:nvPr/>
        </p:nvPicPr>
        <p:blipFill>
          <a:blip r:embed="rId8"/>
          <a:stretch>
            <a:fillRect/>
          </a:stretch>
        </p:blipFill>
        <p:spPr>
          <a:xfrm>
            <a:off x="2286001" y="3583890"/>
            <a:ext cx="4837465" cy="3129020"/>
          </a:xfrm>
          <a:prstGeom prst="rect">
            <a:avLst/>
          </a:prstGeom>
        </p:spPr>
      </p:pic>
      <p:sp>
        <p:nvSpPr>
          <p:cNvPr id="11" name="Rectangle 10"/>
          <p:cNvSpPr/>
          <p:nvPr/>
        </p:nvSpPr>
        <p:spPr>
          <a:xfrm>
            <a:off x="190667" y="2966835"/>
            <a:ext cx="6096000" cy="954107"/>
          </a:xfrm>
          <a:prstGeom prst="rect">
            <a:avLst/>
          </a:prstGeom>
          <a:ln w="57150">
            <a:prstDash val="sysDash"/>
          </a:ln>
        </p:spPr>
        <p:style>
          <a:lnRef idx="2">
            <a:schemeClr val="accent2"/>
          </a:lnRef>
          <a:fillRef idx="1">
            <a:schemeClr val="lt1"/>
          </a:fillRef>
          <a:effectRef idx="0">
            <a:schemeClr val="accent2"/>
          </a:effectRef>
          <a:fontRef idx="minor">
            <a:schemeClr val="dk1"/>
          </a:fontRef>
        </p:style>
        <p:txBody>
          <a:bodyPr>
            <a:spAutoFit/>
          </a:bodyPr>
          <a:lstStyle/>
          <a:p>
            <a:pPr indent="160020" algn="just"/>
            <a:r>
              <a:rPr lang="en-US" sz="2800">
                <a:latin typeface="Times New Roman" panose="02020603050405020304" pitchFamily="18" charset="0"/>
                <a:ea typeface="Times New Roman" panose="02020603050405020304" pitchFamily="18" charset="0"/>
              </a:rPr>
              <a:t>- Ông được tặng giải thưởng Hồ Chí Minh về văn học nghệ thuật năm 2000.</a:t>
            </a:r>
            <a:endParaRPr lang="en-US" sz="24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8897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barn(inVertical)">
                                      <p:cBhvr>
                                        <p:cTn id="23" dur="5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tretch>
            <a:fillRect/>
          </a:stretch>
        </p:blipFill>
        <p:spPr>
          <a:xfrm>
            <a:off x="49026" y="14888"/>
            <a:ext cx="12192000" cy="6858000"/>
          </a:xfrm>
          <a:prstGeom prst="rect">
            <a:avLst/>
          </a:prstGeom>
          <a:ln w="57150">
            <a:noFill/>
            <a:prstDash val="sysDash"/>
          </a:ln>
        </p:spPr>
        <p:style>
          <a:lnRef idx="2">
            <a:schemeClr val="accent2"/>
          </a:lnRef>
          <a:fillRef idx="1">
            <a:schemeClr val="lt1"/>
          </a:fillRef>
          <a:effectRef idx="0">
            <a:schemeClr val="accent2"/>
          </a:effectRef>
          <a:fontRef idx="minor">
            <a:schemeClr val="dk1"/>
          </a:fontRef>
        </p:style>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backgroundRemoval t="0" b="97857" l="6778" r="90000"/>
                    </a14:imgEffect>
                  </a14:imgLayer>
                </a14:imgProps>
              </a:ext>
              <a:ext uri="{28A0092B-C50C-407E-A947-70E740481C1C}">
                <a14:useLocalDpi xmlns:a14="http://schemas.microsoft.com/office/drawing/2010/main" val="0"/>
              </a:ext>
            </a:extLst>
          </a:blip>
          <a:stretch>
            <a:fillRect/>
          </a:stretch>
        </p:blipFill>
        <p:spPr>
          <a:xfrm>
            <a:off x="7885339" y="5086313"/>
            <a:ext cx="2601032" cy="1213815"/>
          </a:xfrm>
          <a:prstGeom prst="rect">
            <a:avLst/>
          </a:prstGeom>
        </p:spPr>
      </p:pic>
      <p:sp>
        <p:nvSpPr>
          <p:cNvPr id="8" name="Rectangle 7"/>
          <p:cNvSpPr/>
          <p:nvPr/>
        </p:nvSpPr>
        <p:spPr>
          <a:xfrm>
            <a:off x="49026" y="118684"/>
            <a:ext cx="6674199" cy="584775"/>
          </a:xfrm>
          <a:prstGeom prst="rect">
            <a:avLst/>
          </a:prstGeom>
          <a:ln w="57150">
            <a:prstDash val="sysDash"/>
          </a:ln>
        </p:spPr>
        <p:style>
          <a:lnRef idx="2">
            <a:schemeClr val="accent2"/>
          </a:lnRef>
          <a:fillRef idx="1">
            <a:schemeClr val="lt1"/>
          </a:fillRef>
          <a:effectRef idx="0">
            <a:schemeClr val="accent2"/>
          </a:effectRef>
          <a:fontRef idx="minor">
            <a:schemeClr val="dk1"/>
          </a:fontRef>
        </p:style>
        <p:txBody>
          <a:bodyPr wrap="none">
            <a:spAutoFit/>
          </a:bodyPr>
          <a:lstStyle/>
          <a:p>
            <a:pPr lvl="0" algn="just"/>
            <a:r>
              <a:rPr lang="vi-VN" sz="3200" b="1">
                <a:solidFill>
                  <a:prstClr val="black"/>
                </a:solidFill>
                <a:latin typeface="Times New Roman" panose="02020603050405020304" pitchFamily="18" charset="0"/>
              </a:rPr>
              <a:t>Tư tưởng và phong cách nghệ thuật</a:t>
            </a:r>
          </a:p>
        </p:txBody>
      </p:sp>
      <p:pic>
        <p:nvPicPr>
          <p:cNvPr id="9" name="Picture 8"/>
          <p:cNvPicPr>
            <a:picLocks noChangeAspect="1"/>
          </p:cNvPicPr>
          <p:nvPr/>
        </p:nvPicPr>
        <p:blipFill>
          <a:blip r:embed="rId7"/>
          <a:stretch>
            <a:fillRect/>
          </a:stretch>
        </p:blipFill>
        <p:spPr>
          <a:xfrm>
            <a:off x="7462940" y="0"/>
            <a:ext cx="4568169" cy="4171950"/>
          </a:xfrm>
          <a:prstGeom prst="rect">
            <a:avLst/>
          </a:prstGeom>
        </p:spPr>
      </p:pic>
      <p:pic>
        <p:nvPicPr>
          <p:cNvPr id="10" name="Picture 9"/>
          <p:cNvPicPr>
            <a:picLocks noChangeAspect="1"/>
          </p:cNvPicPr>
          <p:nvPr/>
        </p:nvPicPr>
        <p:blipFill>
          <a:blip r:embed="rId8"/>
          <a:stretch>
            <a:fillRect/>
          </a:stretch>
        </p:blipFill>
        <p:spPr>
          <a:xfrm>
            <a:off x="2286001" y="3583890"/>
            <a:ext cx="4837465" cy="3129020"/>
          </a:xfrm>
          <a:prstGeom prst="rect">
            <a:avLst/>
          </a:prstGeom>
        </p:spPr>
      </p:pic>
      <p:pic>
        <p:nvPicPr>
          <p:cNvPr id="12" name="图片 2">
            <a:extLst>
              <a:ext uri="{FF2B5EF4-FFF2-40B4-BE49-F238E27FC236}">
                <a16:creationId xmlns:a16="http://schemas.microsoft.com/office/drawing/2014/main" id="{0A04DB79-A3CD-46DD-A795-438BC95E8B72}"/>
              </a:ext>
            </a:extLst>
          </p:cNvPr>
          <p:cNvPicPr>
            <a:picLocks noChangeAspect="1"/>
          </p:cNvPicPr>
          <p:nvPr/>
        </p:nvPicPr>
        <p:blipFill rotWithShape="1">
          <a:blip r:embed="rId9">
            <a:extLst>
              <a:ext uri="{28A0092B-C50C-407E-A947-70E740481C1C}">
                <a14:useLocalDpi xmlns:a14="http://schemas.microsoft.com/office/drawing/2010/main" val="0"/>
              </a:ext>
            </a:extLst>
          </a:blip>
          <a:srcRect l="20089" t="17454" r="11473" b="13333"/>
          <a:stretch/>
        </p:blipFill>
        <p:spPr>
          <a:xfrm>
            <a:off x="0" y="703459"/>
            <a:ext cx="6273937" cy="5188005"/>
          </a:xfrm>
          <a:prstGeom prst="rect">
            <a:avLst/>
          </a:prstGeom>
        </p:spPr>
      </p:pic>
      <p:sp>
        <p:nvSpPr>
          <p:cNvPr id="13" name="文本框 5">
            <a:extLst>
              <a:ext uri="{FF2B5EF4-FFF2-40B4-BE49-F238E27FC236}">
                <a16:creationId xmlns:a16="http://schemas.microsoft.com/office/drawing/2014/main" id="{AE41C318-302E-49E0-9203-C4FACB32B7E0}"/>
              </a:ext>
            </a:extLst>
          </p:cNvPr>
          <p:cNvSpPr txBox="1"/>
          <p:nvPr/>
        </p:nvSpPr>
        <p:spPr>
          <a:xfrm>
            <a:off x="750184" y="1876779"/>
            <a:ext cx="3381858" cy="2492990"/>
          </a:xfrm>
          <a:prstGeom prst="rect">
            <a:avLst/>
          </a:prstGeom>
          <a:noFill/>
        </p:spPr>
        <p:txBody>
          <a:bodyPr wrap="square" rtlCol="0">
            <a:spAutoFit/>
            <a:scene3d>
              <a:camera prst="orthographicFront"/>
              <a:lightRig rig="threePt" dir="t"/>
            </a:scene3d>
            <a:sp3d contourW="12700"/>
          </a:bodyPr>
          <a:lstStyle/>
          <a:p>
            <a:pPr lvl="0" algn="just">
              <a:lnSpc>
                <a:spcPct val="130000"/>
              </a:lnSpc>
              <a:defRPr/>
            </a:pPr>
            <a:r>
              <a:rPr lang="vi-VN" sz="2400" b="1" i="1">
                <a:solidFill>
                  <a:srgbClr val="002060"/>
                </a:solidFill>
                <a:latin typeface="Times New Roman" panose="02020603050405020304" pitchFamily="18" charset="0"/>
                <a:cs typeface="Times New Roman" panose="02020603050405020304" pitchFamily="18" charset="0"/>
              </a:rPr>
              <a:t>Nguyễn Thi gắn bó với nhân dân miền Nam và thực sự xứng đáng với danh hiệu: Nhà văn của người dân Nam Bộ.</a:t>
            </a:r>
          </a:p>
        </p:txBody>
      </p:sp>
      <p:pic>
        <p:nvPicPr>
          <p:cNvPr id="14" name="图片 2">
            <a:extLst>
              <a:ext uri="{FF2B5EF4-FFF2-40B4-BE49-F238E27FC236}">
                <a16:creationId xmlns:a16="http://schemas.microsoft.com/office/drawing/2014/main" id="{0A04DB79-A3CD-46DD-A795-438BC95E8B72}"/>
              </a:ext>
            </a:extLst>
          </p:cNvPr>
          <p:cNvPicPr>
            <a:picLocks noChangeAspect="1"/>
          </p:cNvPicPr>
          <p:nvPr/>
        </p:nvPicPr>
        <p:blipFill rotWithShape="1">
          <a:blip r:embed="rId9">
            <a:extLst>
              <a:ext uri="{28A0092B-C50C-407E-A947-70E740481C1C}">
                <a14:useLocalDpi xmlns:a14="http://schemas.microsoft.com/office/drawing/2010/main" val="0"/>
              </a:ext>
            </a:extLst>
          </a:blip>
          <a:srcRect l="20089" t="17454" r="11473" b="13333"/>
          <a:stretch/>
        </p:blipFill>
        <p:spPr>
          <a:xfrm>
            <a:off x="4957623" y="1194171"/>
            <a:ext cx="6273937" cy="5188005"/>
          </a:xfrm>
          <a:prstGeom prst="rect">
            <a:avLst/>
          </a:prstGeom>
        </p:spPr>
      </p:pic>
      <p:sp>
        <p:nvSpPr>
          <p:cNvPr id="15" name="文本框 5">
            <a:extLst>
              <a:ext uri="{FF2B5EF4-FFF2-40B4-BE49-F238E27FC236}">
                <a16:creationId xmlns:a16="http://schemas.microsoft.com/office/drawing/2014/main" id="{AE41C318-302E-49E0-9203-C4FACB32B7E0}"/>
              </a:ext>
            </a:extLst>
          </p:cNvPr>
          <p:cNvSpPr txBox="1"/>
          <p:nvPr/>
        </p:nvSpPr>
        <p:spPr>
          <a:xfrm>
            <a:off x="6273937" y="2111711"/>
            <a:ext cx="3381858" cy="2492990"/>
          </a:xfrm>
          <a:prstGeom prst="rect">
            <a:avLst/>
          </a:prstGeom>
          <a:noFill/>
        </p:spPr>
        <p:txBody>
          <a:bodyPr wrap="square" rtlCol="0">
            <a:spAutoFit/>
            <a:scene3d>
              <a:camera prst="orthographicFront"/>
              <a:lightRig rig="threePt" dir="t"/>
            </a:scene3d>
            <a:sp3d contourW="12700"/>
          </a:bodyPr>
          <a:lstStyle/>
          <a:p>
            <a:pPr lvl="0" algn="just">
              <a:lnSpc>
                <a:spcPct val="130000"/>
              </a:lnSpc>
              <a:defRPr/>
            </a:pPr>
            <a:r>
              <a:rPr lang="vi-VN" sz="2400" b="1" i="1">
                <a:solidFill>
                  <a:srgbClr val="002060"/>
                </a:solidFill>
                <a:latin typeface="Times New Roman" panose="02020603050405020304" pitchFamily="18" charset="0"/>
                <a:cs typeface="Times New Roman" panose="02020603050405020304" pitchFamily="18" charset="0"/>
              </a:rPr>
              <a:t>Nhân vật của Nguyễn Thi có cá tính riêng nhưng tất cả đều có những đặc điểm chung "rất Nguyễn Thi". </a:t>
            </a:r>
          </a:p>
        </p:txBody>
      </p:sp>
    </p:spTree>
    <p:extLst>
      <p:ext uri="{BB962C8B-B14F-4D97-AF65-F5344CB8AC3E}">
        <p14:creationId xmlns:p14="http://schemas.microsoft.com/office/powerpoint/2010/main" val="44345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15" grpId="0"/>
    </p:bldLst>
  </p:timing>
</p:sld>
</file>

<file path=ppt/theme/theme1.xml><?xml version="1.0" encoding="utf-8"?>
<a:theme xmlns:a="http://schemas.openxmlformats.org/drawingml/2006/main" name="1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24.ĐẶC ĐIỂM NGÔN NGỮ NÓI VÀ VIẾT</Template>
  <TotalTime>478</TotalTime>
  <Words>1862</Words>
  <Application>Microsoft Office PowerPoint</Application>
  <PresentationFormat>Widescreen</PresentationFormat>
  <Paragraphs>155</Paragraphs>
  <Slides>53</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等线</vt:lpstr>
      <vt:lpstr>宋体</vt:lpstr>
      <vt:lpstr>Arial</vt:lpstr>
      <vt:lpstr>Calibri</vt:lpstr>
      <vt:lpstr>Calibri Light</vt:lpstr>
      <vt:lpstr>Times New Roman</vt:lpstr>
      <vt:lpstr>汉仪夏日体W</vt:lpstr>
      <vt:lpstr>13_Office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83</cp:revision>
  <dcterms:created xsi:type="dcterms:W3CDTF">2021-11-13T12:41:15Z</dcterms:created>
  <dcterms:modified xsi:type="dcterms:W3CDTF">2022-03-24T21:56:33Z</dcterms:modified>
</cp:coreProperties>
</file>