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303" r:id="rId2"/>
    <p:sldId id="278" r:id="rId3"/>
    <p:sldId id="309" r:id="rId4"/>
    <p:sldId id="310" r:id="rId5"/>
    <p:sldId id="281" r:id="rId6"/>
    <p:sldId id="287" r:id="rId7"/>
    <p:sldId id="314" r:id="rId8"/>
    <p:sldId id="311" r:id="rId9"/>
    <p:sldId id="306" r:id="rId10"/>
    <p:sldId id="291" r:id="rId11"/>
    <p:sldId id="304" r:id="rId12"/>
    <p:sldId id="292" r:id="rId13"/>
    <p:sldId id="305" r:id="rId14"/>
    <p:sldId id="282" r:id="rId15"/>
    <p:sldId id="295" r:id="rId16"/>
    <p:sldId id="294" r:id="rId17"/>
    <p:sldId id="302" r:id="rId18"/>
    <p:sldId id="315" r:id="rId19"/>
    <p:sldId id="316" r:id="rId20"/>
  </p:sldIdLst>
  <p:sldSz cx="12192000" cy="6858000"/>
  <p:notesSz cx="6858000" cy="9144000"/>
  <p:defaultTextStyle>
    <a:defPPr>
      <a:defRPr lang="en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76"/>
  </p:normalViewPr>
  <p:slideViewPr>
    <p:cSldViewPr snapToGrid="0" snapToObjects="1">
      <p:cViewPr varScale="1">
        <p:scale>
          <a:sx n="121" d="100"/>
          <a:sy n="121" d="100"/>
        </p:scale>
        <p:origin x="20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7" Type="http://schemas.openxmlformats.org/officeDocument/2006/relationships/image" Target="../media/image36.emf"/><Relationship Id="rId2" Type="http://schemas.openxmlformats.org/officeDocument/2006/relationships/image" Target="../media/image31.emf"/><Relationship Id="rId1" Type="http://schemas.openxmlformats.org/officeDocument/2006/relationships/image" Target="../media/image30.emf"/><Relationship Id="rId6" Type="http://schemas.openxmlformats.org/officeDocument/2006/relationships/image" Target="../media/image35.emf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emf"/><Relationship Id="rId3" Type="http://schemas.openxmlformats.org/officeDocument/2006/relationships/image" Target="../media/image39.emf"/><Relationship Id="rId7" Type="http://schemas.openxmlformats.org/officeDocument/2006/relationships/image" Target="../media/image43.emf"/><Relationship Id="rId12" Type="http://schemas.openxmlformats.org/officeDocument/2006/relationships/image" Target="../media/image48.emf"/><Relationship Id="rId2" Type="http://schemas.openxmlformats.org/officeDocument/2006/relationships/image" Target="../media/image38.emf"/><Relationship Id="rId1" Type="http://schemas.openxmlformats.org/officeDocument/2006/relationships/image" Target="../media/image37.emf"/><Relationship Id="rId6" Type="http://schemas.openxmlformats.org/officeDocument/2006/relationships/image" Target="../media/image42.emf"/><Relationship Id="rId11" Type="http://schemas.openxmlformats.org/officeDocument/2006/relationships/image" Target="../media/image47.emf"/><Relationship Id="rId5" Type="http://schemas.openxmlformats.org/officeDocument/2006/relationships/image" Target="../media/image41.emf"/><Relationship Id="rId10" Type="http://schemas.openxmlformats.org/officeDocument/2006/relationships/image" Target="../media/image46.emf"/><Relationship Id="rId4" Type="http://schemas.openxmlformats.org/officeDocument/2006/relationships/image" Target="../media/image40.emf"/><Relationship Id="rId9" Type="http://schemas.openxmlformats.org/officeDocument/2006/relationships/image" Target="../media/image45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emf"/><Relationship Id="rId2" Type="http://schemas.openxmlformats.org/officeDocument/2006/relationships/image" Target="../media/image50.emf"/><Relationship Id="rId1" Type="http://schemas.openxmlformats.org/officeDocument/2006/relationships/image" Target="../media/image49.emf"/><Relationship Id="rId4" Type="http://schemas.openxmlformats.org/officeDocument/2006/relationships/image" Target="../media/image52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emf"/><Relationship Id="rId2" Type="http://schemas.openxmlformats.org/officeDocument/2006/relationships/image" Target="../media/image55.emf"/><Relationship Id="rId1" Type="http://schemas.openxmlformats.org/officeDocument/2006/relationships/image" Target="../media/image54.emf"/><Relationship Id="rId6" Type="http://schemas.openxmlformats.org/officeDocument/2006/relationships/image" Target="../media/image59.emf"/><Relationship Id="rId5" Type="http://schemas.openxmlformats.org/officeDocument/2006/relationships/image" Target="../media/image58.emf"/><Relationship Id="rId4" Type="http://schemas.openxmlformats.org/officeDocument/2006/relationships/image" Target="../media/image57.e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emf"/><Relationship Id="rId7" Type="http://schemas.openxmlformats.org/officeDocument/2006/relationships/image" Target="../media/image65.emf"/><Relationship Id="rId2" Type="http://schemas.openxmlformats.org/officeDocument/2006/relationships/image" Target="../media/image61.emf"/><Relationship Id="rId1" Type="http://schemas.openxmlformats.org/officeDocument/2006/relationships/image" Target="../media/image60.emf"/><Relationship Id="rId6" Type="http://schemas.openxmlformats.org/officeDocument/2006/relationships/image" Target="../media/image64.emf"/><Relationship Id="rId5" Type="http://schemas.openxmlformats.org/officeDocument/2006/relationships/image" Target="../media/image63.emf"/><Relationship Id="rId4" Type="http://schemas.openxmlformats.org/officeDocument/2006/relationships/image" Target="../media/image56.e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emf"/><Relationship Id="rId2" Type="http://schemas.openxmlformats.org/officeDocument/2006/relationships/image" Target="../media/image67.emf"/><Relationship Id="rId1" Type="http://schemas.openxmlformats.org/officeDocument/2006/relationships/image" Target="../media/image66.emf"/><Relationship Id="rId5" Type="http://schemas.openxmlformats.org/officeDocument/2006/relationships/image" Target="../media/image70.emf"/><Relationship Id="rId4" Type="http://schemas.openxmlformats.org/officeDocument/2006/relationships/image" Target="../media/image69.e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emf"/><Relationship Id="rId2" Type="http://schemas.openxmlformats.org/officeDocument/2006/relationships/image" Target="../media/image72.emf"/><Relationship Id="rId1" Type="http://schemas.openxmlformats.org/officeDocument/2006/relationships/image" Target="../media/image71.wmf"/><Relationship Id="rId5" Type="http://schemas.openxmlformats.org/officeDocument/2006/relationships/image" Target="../media/image75.emf"/><Relationship Id="rId4" Type="http://schemas.openxmlformats.org/officeDocument/2006/relationships/image" Target="../media/image74.e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emf"/><Relationship Id="rId2" Type="http://schemas.openxmlformats.org/officeDocument/2006/relationships/image" Target="../media/image77.emf"/><Relationship Id="rId1" Type="http://schemas.openxmlformats.org/officeDocument/2006/relationships/image" Target="../media/image76.wmf"/><Relationship Id="rId5" Type="http://schemas.openxmlformats.org/officeDocument/2006/relationships/image" Target="../media/image80.emf"/><Relationship Id="rId4" Type="http://schemas.openxmlformats.org/officeDocument/2006/relationships/image" Target="../media/image79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emf"/><Relationship Id="rId3" Type="http://schemas.openxmlformats.org/officeDocument/2006/relationships/image" Target="../media/image23.emf"/><Relationship Id="rId7" Type="http://schemas.openxmlformats.org/officeDocument/2006/relationships/image" Target="../media/image27.emf"/><Relationship Id="rId2" Type="http://schemas.openxmlformats.org/officeDocument/2006/relationships/image" Target="../media/image22.emf"/><Relationship Id="rId1" Type="http://schemas.openxmlformats.org/officeDocument/2006/relationships/image" Target="../media/image21.emf"/><Relationship Id="rId6" Type="http://schemas.openxmlformats.org/officeDocument/2006/relationships/image" Target="../media/image26.emf"/><Relationship Id="rId5" Type="http://schemas.openxmlformats.org/officeDocument/2006/relationships/image" Target="../media/image25.emf"/><Relationship Id="rId4" Type="http://schemas.openxmlformats.org/officeDocument/2006/relationships/image" Target="../media/image24.emf"/><Relationship Id="rId9" Type="http://schemas.openxmlformats.org/officeDocument/2006/relationships/image" Target="../media/image2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7F752-155F-5F43-847B-9998ED39116F}" type="datetimeFigureOut">
              <a:rPr lang="en-VN" smtClean="0"/>
              <a:t>16/03/2022</a:t>
            </a:fld>
            <a:endParaRPr lang="en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69880-7B89-354A-872C-EA3F487E3A61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543942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1656A6D1-D540-FB4D-9EEE-8878A7AF2A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0FE39F19-5169-074A-A4D5-B8F2292FB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VN">
              <a:latin typeface="Arial" panose="020B0604020202020204" pitchFamily="34" charset="0"/>
            </a:endParaRP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F80B3266-C770-FF44-BCDE-A330CE88AB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8A369DC-6E39-0C43-8063-C170A041EFCF}" type="slidenum">
              <a:rPr lang="en-US" altLang="en-VN"/>
              <a:pPr eaLnBrk="1" hangingPunct="1"/>
              <a:t>10</a:t>
            </a:fld>
            <a:endParaRPr lang="en-US" altLang="en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F3263-CEC6-1E46-884A-0FE1B1E7AD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4F7900-9DBB-DB47-B26F-B379F56E60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B63925-05D3-2045-9F7B-3550857D8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D3A6-F366-7840-B0B4-B4E99D6BC364}" type="datetimeFigureOut">
              <a:rPr lang="en-VN" smtClean="0"/>
              <a:t>16/03/2022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8FCFD-6176-AB41-808E-72118C0B0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72F14-95CA-A64D-A6B4-26FFEAE63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49FBE-F3DF-0A44-8DCD-3599BFBE8D7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564872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D91AB-1913-1840-BF4F-155403A26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703078-56E1-0B4A-9A26-14E31AB002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EFAA6-FDE3-4640-9785-2DDA2B726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D3A6-F366-7840-B0B4-B4E99D6BC364}" type="datetimeFigureOut">
              <a:rPr lang="en-VN" smtClean="0"/>
              <a:t>16/03/2022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742D2-DBBD-EE47-B46F-7A2817CFE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2E174-47C8-5844-8044-54B145A33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49FBE-F3DF-0A44-8DCD-3599BFBE8D7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553515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5A9CD7-A1CF-F242-9557-BF1E274F10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04BEC5-950D-B04D-894B-ACC05C1B9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8696F-DE43-0C48-B1D3-E2F3ACFAB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D3A6-F366-7840-B0B4-B4E99D6BC364}" type="datetimeFigureOut">
              <a:rPr lang="en-VN" smtClean="0"/>
              <a:t>16/03/2022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3B840-AC57-F842-9E31-41D793470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16C3B4-9028-A740-8FD6-0A8763D60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49FBE-F3DF-0A44-8DCD-3599BFBE8D7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874893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915557D-4EEE-224A-BF99-2BB824C47E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DDB3D1E-B6ED-8348-84AF-BBE7280046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8E1232-1E15-3A44-8F57-5E81CBA1A8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770C1-C9EB-684B-80AE-5CCEF09E8418}" type="slidenum">
              <a:rPr lang="en-US" altLang="en-VN"/>
              <a:pPr/>
              <a:t>‹#›</a:t>
            </a:fld>
            <a:endParaRPr lang="en-US" altLang="en-VN"/>
          </a:p>
        </p:txBody>
      </p:sp>
    </p:spTree>
    <p:extLst>
      <p:ext uri="{BB962C8B-B14F-4D97-AF65-F5344CB8AC3E}">
        <p14:creationId xmlns:p14="http://schemas.microsoft.com/office/powerpoint/2010/main" val="286864103"/>
      </p:ext>
    </p:extLst>
  </p:cSld>
  <p:clrMapOvr>
    <a:masterClrMapping/>
  </p:clrMapOvr>
  <p:transition spd="med">
    <p:wheel spokes="2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9FA86-221C-CC4D-9409-43D2729A26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38E625-B444-2B4A-A393-B7E85C228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673C62-B27F-1240-8ECB-F18D5F2F6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367FABC7-25F2-5348-915F-6943E42DB9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24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9BC5E-8D0F-D940-ADC0-E7C283D0B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0AAB9-337F-2242-B551-58AEAB444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6A109-3F74-304B-B4BF-1EAA88B3C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D3A6-F366-7840-B0B4-B4E99D6BC364}" type="datetimeFigureOut">
              <a:rPr lang="en-VN" smtClean="0"/>
              <a:t>16/03/2022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26F2B-E41D-A74F-BCA0-13D7E994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E4BC8-5FFF-E742-B0FA-883BC88D7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49FBE-F3DF-0A44-8DCD-3599BFBE8D7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22747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C9E53-631E-754A-970F-6E226E15F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85C27-4F35-7B40-8B4F-7E3378AC1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09808-85DC-8E4C-A574-36617C463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D3A6-F366-7840-B0B4-B4E99D6BC364}" type="datetimeFigureOut">
              <a:rPr lang="en-VN" smtClean="0"/>
              <a:t>16/03/2022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95D9D-8F6D-7D44-ABFE-4DB7AEF55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615FD-04A7-6747-B409-B65EF257B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49FBE-F3DF-0A44-8DCD-3599BFBE8D7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168361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0D5C2-6997-414F-9ED2-F23E9BC61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2F501-4E85-9344-9FF5-6D82A35ABD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C141FC-93E8-8B40-BCC2-C5B5948BC3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F3C40-F4FC-CD49-A993-1A0E93810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D3A6-F366-7840-B0B4-B4E99D6BC364}" type="datetimeFigureOut">
              <a:rPr lang="en-VN" smtClean="0"/>
              <a:t>16/03/2022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2E3CFF-38A3-1446-A6B5-1568F2774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BA4ABE-B26F-344F-903C-106F095F9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49FBE-F3DF-0A44-8DCD-3599BFBE8D7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749425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544C2-BC4F-2D42-B4DD-1D054EDEC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6A8A5E-71B3-E245-B8A1-70A2A71D4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950286-FF56-1149-A9B3-C8A6F54F3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AF164-10E1-A742-8E56-C6C0770783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463CF4-9653-FE44-A34B-F1D15E2700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A858B-0A3B-D24F-B9DA-1F944713F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D3A6-F366-7840-B0B4-B4E99D6BC364}" type="datetimeFigureOut">
              <a:rPr lang="en-VN" smtClean="0"/>
              <a:t>16/03/2022</a:t>
            </a:fld>
            <a:endParaRPr lang="en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C20B9B-4495-AF4E-B16F-9F726AFD7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941539-964E-4A4C-8169-E9EA61408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49FBE-F3DF-0A44-8DCD-3599BFBE8D7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32837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E5E01-3F68-E240-A4B2-4E394F7FC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1E4A8D-103F-CE4A-A2C8-3FBE889A3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D3A6-F366-7840-B0B4-B4E99D6BC364}" type="datetimeFigureOut">
              <a:rPr lang="en-VN" smtClean="0"/>
              <a:t>16/03/2022</a:t>
            </a:fld>
            <a:endParaRPr lang="en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F27BD7-BA8A-8B4E-8CB4-AFE1D0043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499367-B35B-2342-A169-F93F431AE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49FBE-F3DF-0A44-8DCD-3599BFBE8D7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93105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27C700-37C9-564F-B1F6-FD7BF852D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D3A6-F366-7840-B0B4-B4E99D6BC364}" type="datetimeFigureOut">
              <a:rPr lang="en-VN" smtClean="0"/>
              <a:t>16/03/2022</a:t>
            </a:fld>
            <a:endParaRPr lang="en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1A7A5B-A6E9-754F-BC89-7496BE5D5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0AECE2-4731-5546-9863-D9EE80012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49FBE-F3DF-0A44-8DCD-3599BFBE8D7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735939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BA5BD-E728-E84C-8387-DE89A8007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BD279-EDF4-9A4D-89CE-0981C1F8E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B9EBF9-E0B4-E545-BA84-12DF5E8DF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454A36-66CA-D54A-8224-0B85FA84D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D3A6-F366-7840-B0B4-B4E99D6BC364}" type="datetimeFigureOut">
              <a:rPr lang="en-VN" smtClean="0"/>
              <a:t>16/03/2022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3865CB-BC4E-6341-B28C-963DBC3F9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A484E-6AD2-2641-82A9-125FA36E0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49FBE-F3DF-0A44-8DCD-3599BFBE8D7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9907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12411-CC88-7246-B19D-A3FD2D5AF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AE2B49-B66E-8044-A5B4-25B53AC3FE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5CDA1-C94F-5148-AEBC-6EA945A109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E9381B-8115-3C47-970F-9EB724147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DD3A6-F366-7840-B0B4-B4E99D6BC364}" type="datetimeFigureOut">
              <a:rPr lang="en-VN" smtClean="0"/>
              <a:t>16/03/2022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6942EC-5415-B247-9563-3E650DE58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FFF619-3353-F940-AC82-938260FFD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49FBE-F3DF-0A44-8DCD-3599BFBE8D7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299083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FDA7D6-C17D-4F44-8E8C-065B1174E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009D4E-DDA2-5349-9F51-3D6D20640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17C928-7608-224B-9E69-A9317E19CC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DD3A6-F366-7840-B0B4-B4E99D6BC364}" type="datetimeFigureOut">
              <a:rPr lang="en-VN" smtClean="0"/>
              <a:t>16/03/2022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760A7-0D78-3044-958E-95ADFFF14F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5AC85-E559-3747-8C1D-56A006B6E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49FBE-F3DF-0A44-8DCD-3599BFBE8D7D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87593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0.emf"/><Relationship Id="rId4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28.e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5.emf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7.emf"/><Relationship Id="rId20" Type="http://schemas.openxmlformats.org/officeDocument/2006/relationships/image" Target="../media/image29.e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e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24.emf"/><Relationship Id="rId19" Type="http://schemas.openxmlformats.org/officeDocument/2006/relationships/oleObject" Target="../embeddings/oleObject29.bin"/><Relationship Id="rId4" Type="http://schemas.openxmlformats.org/officeDocument/2006/relationships/image" Target="../media/image21.e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6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emf"/><Relationship Id="rId13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4.e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36.e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1.e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6.bin"/><Relationship Id="rId10" Type="http://schemas.openxmlformats.org/officeDocument/2006/relationships/image" Target="../media/image33.emf"/><Relationship Id="rId4" Type="http://schemas.openxmlformats.org/officeDocument/2006/relationships/image" Target="../media/image30.e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35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emf"/><Relationship Id="rId13" Type="http://schemas.openxmlformats.org/officeDocument/2006/relationships/oleObject" Target="../embeddings/oleObject42.bin"/><Relationship Id="rId18" Type="http://schemas.openxmlformats.org/officeDocument/2006/relationships/image" Target="../media/image44.emf"/><Relationship Id="rId26" Type="http://schemas.openxmlformats.org/officeDocument/2006/relationships/image" Target="../media/image48.emf"/><Relationship Id="rId3" Type="http://schemas.openxmlformats.org/officeDocument/2006/relationships/oleObject" Target="../embeddings/oleObject37.bin"/><Relationship Id="rId21" Type="http://schemas.openxmlformats.org/officeDocument/2006/relationships/oleObject" Target="../embeddings/oleObject46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1.emf"/><Relationship Id="rId17" Type="http://schemas.openxmlformats.org/officeDocument/2006/relationships/oleObject" Target="../embeddings/oleObject44.bin"/><Relationship Id="rId25" Type="http://schemas.openxmlformats.org/officeDocument/2006/relationships/oleObject" Target="../embeddings/oleObject48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43.emf"/><Relationship Id="rId20" Type="http://schemas.openxmlformats.org/officeDocument/2006/relationships/image" Target="../media/image45.e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8.emf"/><Relationship Id="rId11" Type="http://schemas.openxmlformats.org/officeDocument/2006/relationships/oleObject" Target="../embeddings/oleObject41.bin"/><Relationship Id="rId24" Type="http://schemas.openxmlformats.org/officeDocument/2006/relationships/image" Target="../media/image47.emf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3.bin"/><Relationship Id="rId23" Type="http://schemas.openxmlformats.org/officeDocument/2006/relationships/oleObject" Target="../embeddings/oleObject47.bin"/><Relationship Id="rId10" Type="http://schemas.openxmlformats.org/officeDocument/2006/relationships/image" Target="../media/image40.emf"/><Relationship Id="rId19" Type="http://schemas.openxmlformats.org/officeDocument/2006/relationships/oleObject" Target="../embeddings/oleObject45.bin"/><Relationship Id="rId4" Type="http://schemas.openxmlformats.org/officeDocument/2006/relationships/image" Target="../media/image37.e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42.emf"/><Relationship Id="rId22" Type="http://schemas.openxmlformats.org/officeDocument/2006/relationships/image" Target="../media/image46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emf"/><Relationship Id="rId3" Type="http://schemas.openxmlformats.org/officeDocument/2006/relationships/image" Target="../media/image53.png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52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9.e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51.emf"/><Relationship Id="rId4" Type="http://schemas.openxmlformats.org/officeDocument/2006/relationships/slide" Target="slide8.xml"/><Relationship Id="rId9" Type="http://schemas.openxmlformats.org/officeDocument/2006/relationships/oleObject" Target="../embeddings/oleObject5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emf"/><Relationship Id="rId13" Type="http://schemas.openxmlformats.org/officeDocument/2006/relationships/oleObject" Target="../embeddings/oleObject58.bin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58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5.emf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57.emf"/><Relationship Id="rId4" Type="http://schemas.openxmlformats.org/officeDocument/2006/relationships/image" Target="../media/image54.emf"/><Relationship Id="rId9" Type="http://schemas.openxmlformats.org/officeDocument/2006/relationships/oleObject" Target="../embeddings/oleObject56.bin"/><Relationship Id="rId14" Type="http://schemas.openxmlformats.org/officeDocument/2006/relationships/image" Target="../media/image59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emf"/><Relationship Id="rId13" Type="http://schemas.openxmlformats.org/officeDocument/2006/relationships/oleObject" Target="../embeddings/oleObject64.bin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63.em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65.e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1.emf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60.bin"/><Relationship Id="rId15" Type="http://schemas.openxmlformats.org/officeDocument/2006/relationships/oleObject" Target="../embeddings/oleObject65.bin"/><Relationship Id="rId10" Type="http://schemas.openxmlformats.org/officeDocument/2006/relationships/image" Target="../media/image56.emf"/><Relationship Id="rId4" Type="http://schemas.openxmlformats.org/officeDocument/2006/relationships/image" Target="../media/image60.emf"/><Relationship Id="rId9" Type="http://schemas.openxmlformats.org/officeDocument/2006/relationships/oleObject" Target="../embeddings/oleObject62.bin"/><Relationship Id="rId14" Type="http://schemas.openxmlformats.org/officeDocument/2006/relationships/image" Target="../media/image64.e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emf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68.bin"/><Relationship Id="rId12" Type="http://schemas.openxmlformats.org/officeDocument/2006/relationships/image" Target="../media/image70.e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7.emf"/><Relationship Id="rId11" Type="http://schemas.openxmlformats.org/officeDocument/2006/relationships/oleObject" Target="../embeddings/oleObject70.bin"/><Relationship Id="rId5" Type="http://schemas.openxmlformats.org/officeDocument/2006/relationships/oleObject" Target="../embeddings/oleObject67.bin"/><Relationship Id="rId10" Type="http://schemas.openxmlformats.org/officeDocument/2006/relationships/image" Target="../media/image69.emf"/><Relationship Id="rId4" Type="http://schemas.openxmlformats.org/officeDocument/2006/relationships/image" Target="../media/image66.emf"/><Relationship Id="rId9" Type="http://schemas.openxmlformats.org/officeDocument/2006/relationships/oleObject" Target="../embeddings/oleObject6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emf"/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3.bin"/><Relationship Id="rId12" Type="http://schemas.openxmlformats.org/officeDocument/2006/relationships/image" Target="../media/image75.e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72.emf"/><Relationship Id="rId11" Type="http://schemas.openxmlformats.org/officeDocument/2006/relationships/oleObject" Target="../embeddings/oleObject75.bin"/><Relationship Id="rId5" Type="http://schemas.openxmlformats.org/officeDocument/2006/relationships/oleObject" Target="../embeddings/oleObject72.bin"/><Relationship Id="rId10" Type="http://schemas.openxmlformats.org/officeDocument/2006/relationships/image" Target="../media/image74.emf"/><Relationship Id="rId4" Type="http://schemas.openxmlformats.org/officeDocument/2006/relationships/image" Target="../media/image71.wmf"/><Relationship Id="rId9" Type="http://schemas.openxmlformats.org/officeDocument/2006/relationships/oleObject" Target="../embeddings/oleObject74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emf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78.bin"/><Relationship Id="rId12" Type="http://schemas.openxmlformats.org/officeDocument/2006/relationships/image" Target="../media/image80.e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77.emf"/><Relationship Id="rId11" Type="http://schemas.openxmlformats.org/officeDocument/2006/relationships/oleObject" Target="../embeddings/oleObject80.bin"/><Relationship Id="rId5" Type="http://schemas.openxmlformats.org/officeDocument/2006/relationships/oleObject" Target="../embeddings/oleObject77.bin"/><Relationship Id="rId10" Type="http://schemas.openxmlformats.org/officeDocument/2006/relationships/image" Target="../media/image79.emf"/><Relationship Id="rId4" Type="http://schemas.openxmlformats.org/officeDocument/2006/relationships/image" Target="../media/image76.wmf"/><Relationship Id="rId9" Type="http://schemas.openxmlformats.org/officeDocument/2006/relationships/oleObject" Target="../embeddings/oleObject7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e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e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>
            <a:extLst>
              <a:ext uri="{FF2B5EF4-FFF2-40B4-BE49-F238E27FC236}">
                <a16:creationId xmlns:a16="http://schemas.microsoft.com/office/drawing/2014/main" id="{6C468DC8-B436-B04A-9428-B50DAC823F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1150" y="114301"/>
            <a:ext cx="8858250" cy="1470025"/>
          </a:xfrm>
        </p:spPr>
        <p:txBody>
          <a:bodyPr>
            <a:normAutofit fontScale="90000"/>
          </a:bodyPr>
          <a:lstStyle/>
          <a:p>
            <a:r>
              <a:rPr lang="en-US" altLang="en-VN" b="1" dirty="0" err="1">
                <a:solidFill>
                  <a:srgbClr val="0000CC"/>
                </a:solidFill>
              </a:rPr>
              <a:t>Bài</a:t>
            </a:r>
            <a:r>
              <a:rPr lang="en-US" altLang="en-VN" b="1" dirty="0">
                <a:solidFill>
                  <a:srgbClr val="0000CC"/>
                </a:solidFill>
              </a:rPr>
              <a:t> 2. QUY TẮC TÍNH ĐẠO HÀM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197DAFC-D805-1847-A13E-6175C65238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5450" y="2057400"/>
            <a:ext cx="9144000" cy="685800"/>
          </a:xfrm>
        </p:spPr>
        <p:txBody>
          <a:bodyPr/>
          <a:lstStyle/>
          <a:p>
            <a:pPr marL="571500" indent="-571500" algn="l"/>
            <a:r>
              <a:rPr lang="en-US" altLang="en-VN" sz="2800" b="1">
                <a:solidFill>
                  <a:srgbClr val="333399"/>
                </a:solidFill>
              </a:rPr>
              <a:t>I. ĐẠO HÀM CỦA MỘT SỐ HÀM SỐ THƯỜNG GẶP</a:t>
            </a: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72078486-A8FA-134A-942C-A3B6DF405052}"/>
              </a:ext>
            </a:extLst>
          </p:cNvPr>
          <p:cNvSpPr txBox="1">
            <a:spLocks/>
          </p:cNvSpPr>
          <p:nvPr/>
        </p:nvSpPr>
        <p:spPr bwMode="auto">
          <a:xfrm>
            <a:off x="1638300" y="2400300"/>
            <a:ext cx="84010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indent="-571500" eaLnBrk="0" hangingPunct="0">
              <a:spcBef>
                <a:spcPct val="20000"/>
              </a:spcBef>
              <a:defRPr/>
            </a:pPr>
            <a:endParaRPr lang="en-US" sz="2800" b="1" kern="0" dirty="0">
              <a:solidFill>
                <a:srgbClr val="333399"/>
              </a:solidFill>
            </a:endParaRPr>
          </a:p>
          <a:p>
            <a:pPr marL="571500" indent="-571500" eaLnBrk="0" hangingPunct="0">
              <a:spcBef>
                <a:spcPct val="20000"/>
              </a:spcBef>
              <a:defRPr/>
            </a:pPr>
            <a:r>
              <a:rPr lang="en-US" sz="2800" b="1" kern="0" dirty="0">
                <a:solidFill>
                  <a:srgbClr val="333399"/>
                </a:solidFill>
              </a:rPr>
              <a:t>II. ĐẠO HÀM CỦA TỔNG, HIỆU, TÍCH, THƯƠNG</a:t>
            </a:r>
          </a:p>
          <a:p>
            <a:pPr marL="571500" indent="-571500" eaLnBrk="0" hangingPunct="0">
              <a:spcBef>
                <a:spcPct val="20000"/>
              </a:spcBef>
              <a:defRPr/>
            </a:pPr>
            <a:endParaRPr lang="en-US" sz="2800" b="1" kern="0" dirty="0">
              <a:solidFill>
                <a:srgbClr val="333399"/>
              </a:solidFill>
            </a:endParaRPr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E9DC34DD-F814-BE4D-BB1C-2A2DCFC11904}"/>
              </a:ext>
            </a:extLst>
          </p:cNvPr>
          <p:cNvSpPr txBox="1">
            <a:spLocks/>
          </p:cNvSpPr>
          <p:nvPr/>
        </p:nvSpPr>
        <p:spPr bwMode="auto">
          <a:xfrm>
            <a:off x="1581150" y="3657600"/>
            <a:ext cx="640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indent="-571500" eaLnBrk="0" hangingPunct="0">
              <a:spcBef>
                <a:spcPct val="20000"/>
              </a:spcBef>
              <a:defRPr/>
            </a:pPr>
            <a:r>
              <a:rPr lang="en-US" sz="2800" b="1" kern="0" dirty="0">
                <a:solidFill>
                  <a:srgbClr val="333399"/>
                </a:solidFill>
              </a:rPr>
              <a:t>III. ĐẠO HÀM CỦA HÀM HỢP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/>
      <p:bldP spid="7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4">
            <a:extLst>
              <a:ext uri="{FF2B5EF4-FFF2-40B4-BE49-F238E27FC236}">
                <a16:creationId xmlns:a16="http://schemas.microsoft.com/office/drawing/2014/main" id="{04ADCD3D-BC26-5446-A798-3B9B13BC6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171451"/>
            <a:ext cx="86407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VN" sz="2800" b="1" u="sng">
                <a:solidFill>
                  <a:srgbClr val="0000CC"/>
                </a:solidFill>
                <a:latin typeface="Times New Roman" panose="02020603050405020304" pitchFamily="18" charset="0"/>
              </a:rPr>
              <a:t>II. ĐẠO HÀM CỦA TỔNG, HiỆU, TÍCH, THƯƠNG</a:t>
            </a:r>
          </a:p>
        </p:txBody>
      </p:sp>
      <p:graphicFrame>
        <p:nvGraphicFramePr>
          <p:cNvPr id="108552" name="Object 8">
            <a:extLst>
              <a:ext uri="{FF2B5EF4-FFF2-40B4-BE49-F238E27FC236}">
                <a16:creationId xmlns:a16="http://schemas.microsoft.com/office/drawing/2014/main" id="{74F3D0C4-4F3F-D349-8E45-B46C96878F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75844" y="1302325"/>
          <a:ext cx="4305300" cy="457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4" imgW="35394900" imgH="31013400" progId="Equation.DSMT4">
                  <p:embed/>
                </p:oleObj>
              </mc:Choice>
              <mc:Fallback>
                <p:oleObj name="Equation" r:id="rId4" imgW="35394900" imgH="31013400" progId="Equation.DSMT4">
                  <p:embed/>
                  <p:pic>
                    <p:nvPicPr>
                      <p:cNvPr id="108552" name="Object 8">
                        <a:extLst>
                          <a:ext uri="{FF2B5EF4-FFF2-40B4-BE49-F238E27FC236}">
                            <a16:creationId xmlns:a16="http://schemas.microsoft.com/office/drawing/2014/main" id="{74F3D0C4-4F3F-D349-8E45-B46C96878F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5844" y="1302325"/>
                        <a:ext cx="4305300" cy="457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606" name="Rectangle 62">
            <a:extLst>
              <a:ext uri="{FF2B5EF4-FFF2-40B4-BE49-F238E27FC236}">
                <a16:creationId xmlns:a16="http://schemas.microsoft.com/office/drawing/2014/main" id="{0325B4A7-7153-2A47-8A47-FD6B37F10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300" y="742951"/>
            <a:ext cx="81803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VN" sz="2800" b="1">
                <a:solidFill>
                  <a:srgbClr val="0066FF"/>
                </a:solidFill>
                <a:latin typeface="Times New Roman" panose="02020603050405020304" pitchFamily="18" charset="0"/>
              </a:rPr>
              <a:t>3. Ví dụ áp dụng: Tính đạo hàm của các hàm số sau: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0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60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48C3E37-7C48-E24C-AAB6-16FCFBC290BB}"/>
              </a:ext>
            </a:extLst>
          </p:cNvPr>
          <p:cNvSpPr txBox="1"/>
          <p:nvPr/>
        </p:nvSpPr>
        <p:spPr>
          <a:xfrm rot="5400000">
            <a:off x="2812019" y="-991664"/>
            <a:ext cx="738664" cy="2514602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>
              <a:defRPr/>
            </a:pPr>
            <a:r>
              <a:rPr lang="en-US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CỦNG CỐ</a:t>
            </a:r>
          </a:p>
        </p:txBody>
      </p:sp>
      <p:grpSp>
        <p:nvGrpSpPr>
          <p:cNvPr id="2" name="Group 32">
            <a:extLst>
              <a:ext uri="{FF2B5EF4-FFF2-40B4-BE49-F238E27FC236}">
                <a16:creationId xmlns:a16="http://schemas.microsoft.com/office/drawing/2014/main" id="{6CEC5E27-48FE-B547-8D6F-706681D80E42}"/>
              </a:ext>
            </a:extLst>
          </p:cNvPr>
          <p:cNvGrpSpPr>
            <a:grpSpLocks/>
          </p:cNvGrpSpPr>
          <p:nvPr/>
        </p:nvGrpSpPr>
        <p:grpSpPr bwMode="auto">
          <a:xfrm>
            <a:off x="2495550" y="1028700"/>
            <a:ext cx="3124200" cy="685800"/>
            <a:chOff x="2362200" y="914400"/>
            <a:chExt cx="3124200" cy="6858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4F47B87-4011-0E41-A21F-9D949A93C150}"/>
                </a:ext>
              </a:extLst>
            </p:cNvPr>
            <p:cNvSpPr/>
            <p:nvPr/>
          </p:nvSpPr>
          <p:spPr>
            <a:xfrm>
              <a:off x="2362200" y="914400"/>
              <a:ext cx="3124200" cy="685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7173" name="Object 5">
              <a:extLst>
                <a:ext uri="{FF2B5EF4-FFF2-40B4-BE49-F238E27FC236}">
                  <a16:creationId xmlns:a16="http://schemas.microsoft.com/office/drawing/2014/main" id="{F8417E90-EBFE-A243-8ACD-A255486B984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743200" y="914400"/>
            <a:ext cx="2438400" cy="685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22" name="Equation" r:id="rId3" imgW="17843500" imgH="5270500" progId="Equation.3">
                    <p:embed/>
                  </p:oleObj>
                </mc:Choice>
                <mc:Fallback>
                  <p:oleObj name="Equation" r:id="rId3" imgW="17843500" imgH="5270500" progId="Equation.3">
                    <p:embed/>
                    <p:pic>
                      <p:nvPicPr>
                        <p:cNvPr id="7173" name="Object 5">
                          <a:extLst>
                            <a:ext uri="{FF2B5EF4-FFF2-40B4-BE49-F238E27FC236}">
                              <a16:creationId xmlns:a16="http://schemas.microsoft.com/office/drawing/2014/main" id="{F8417E90-EBFE-A243-8ACD-A255486B984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3200" y="914400"/>
                          <a:ext cx="2438400" cy="685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B89D853D-0C8A-1B41-A40B-0A5E8BC2E844}"/>
              </a:ext>
            </a:extLst>
          </p:cNvPr>
          <p:cNvGrpSpPr>
            <a:grpSpLocks/>
          </p:cNvGrpSpPr>
          <p:nvPr/>
        </p:nvGrpSpPr>
        <p:grpSpPr bwMode="auto">
          <a:xfrm>
            <a:off x="2495550" y="1943100"/>
            <a:ext cx="3200400" cy="1066800"/>
            <a:chOff x="2286000" y="1676400"/>
            <a:chExt cx="3200400" cy="10668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7951C46-70A2-3140-BFBA-B61CCBD44CF3}"/>
                </a:ext>
              </a:extLst>
            </p:cNvPr>
            <p:cNvSpPr/>
            <p:nvPr/>
          </p:nvSpPr>
          <p:spPr>
            <a:xfrm>
              <a:off x="2286000" y="1752600"/>
              <a:ext cx="3200400" cy="990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7174" name="Object 6">
              <a:extLst>
                <a:ext uri="{FF2B5EF4-FFF2-40B4-BE49-F238E27FC236}">
                  <a16:creationId xmlns:a16="http://schemas.microsoft.com/office/drawing/2014/main" id="{DC278815-38DF-1449-912A-CFE512601AD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743200" y="1676400"/>
            <a:ext cx="2286000" cy="1066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23" name="Equation" r:id="rId5" imgW="18427700" imgH="9652000" progId="Equation.3">
                    <p:embed/>
                  </p:oleObj>
                </mc:Choice>
                <mc:Fallback>
                  <p:oleObj name="Equation" r:id="rId5" imgW="18427700" imgH="9652000" progId="Equation.3">
                    <p:embed/>
                    <p:pic>
                      <p:nvPicPr>
                        <p:cNvPr id="7174" name="Object 6">
                          <a:extLst>
                            <a:ext uri="{FF2B5EF4-FFF2-40B4-BE49-F238E27FC236}">
                              <a16:creationId xmlns:a16="http://schemas.microsoft.com/office/drawing/2014/main" id="{DC278815-38DF-1449-912A-CFE512601AD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3200" y="1676400"/>
                          <a:ext cx="2286000" cy="1066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34">
            <a:extLst>
              <a:ext uri="{FF2B5EF4-FFF2-40B4-BE49-F238E27FC236}">
                <a16:creationId xmlns:a16="http://schemas.microsoft.com/office/drawing/2014/main" id="{C0EDBDF9-2E80-4144-8AC4-F35968AA5638}"/>
              </a:ext>
            </a:extLst>
          </p:cNvPr>
          <p:cNvGrpSpPr>
            <a:grpSpLocks/>
          </p:cNvGrpSpPr>
          <p:nvPr/>
        </p:nvGrpSpPr>
        <p:grpSpPr bwMode="auto">
          <a:xfrm>
            <a:off x="2552700" y="3314700"/>
            <a:ext cx="3200400" cy="685800"/>
            <a:chOff x="2286000" y="2895600"/>
            <a:chExt cx="3200400" cy="6858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9E959E3-99DE-D245-A5B6-7AB38FE2E60B}"/>
                </a:ext>
              </a:extLst>
            </p:cNvPr>
            <p:cNvSpPr/>
            <p:nvPr/>
          </p:nvSpPr>
          <p:spPr>
            <a:xfrm>
              <a:off x="2286000" y="2895600"/>
              <a:ext cx="3200400" cy="6096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7176" name="Object 8">
              <a:extLst>
                <a:ext uri="{FF2B5EF4-FFF2-40B4-BE49-F238E27FC236}">
                  <a16:creationId xmlns:a16="http://schemas.microsoft.com/office/drawing/2014/main" id="{967D050F-A5EE-744D-B5D0-50AB83EC221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590800" y="2895600"/>
            <a:ext cx="2590800" cy="685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24" name="Equation" r:id="rId7" imgW="20485100" imgH="4686300" progId="Equation.3">
                    <p:embed/>
                  </p:oleObj>
                </mc:Choice>
                <mc:Fallback>
                  <p:oleObj name="Equation" r:id="rId7" imgW="20485100" imgH="4686300" progId="Equation.3">
                    <p:embed/>
                    <p:pic>
                      <p:nvPicPr>
                        <p:cNvPr id="7176" name="Object 8">
                          <a:extLst>
                            <a:ext uri="{FF2B5EF4-FFF2-40B4-BE49-F238E27FC236}">
                              <a16:creationId xmlns:a16="http://schemas.microsoft.com/office/drawing/2014/main" id="{967D050F-A5EE-744D-B5D0-50AB83EC221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0800" y="2895600"/>
                          <a:ext cx="2590800" cy="685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31">
            <a:extLst>
              <a:ext uri="{FF2B5EF4-FFF2-40B4-BE49-F238E27FC236}">
                <a16:creationId xmlns:a16="http://schemas.microsoft.com/office/drawing/2014/main" id="{8F6E45A9-FB0C-3F4F-BF80-E607C2333BD8}"/>
              </a:ext>
            </a:extLst>
          </p:cNvPr>
          <p:cNvGrpSpPr>
            <a:grpSpLocks/>
          </p:cNvGrpSpPr>
          <p:nvPr/>
        </p:nvGrpSpPr>
        <p:grpSpPr bwMode="auto">
          <a:xfrm>
            <a:off x="2463800" y="4184650"/>
            <a:ext cx="3429000" cy="762000"/>
            <a:chOff x="5715000" y="838200"/>
            <a:chExt cx="3429000" cy="76200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EBDFC61-8E9D-9842-993D-5B9343FA4CB9}"/>
                </a:ext>
              </a:extLst>
            </p:cNvPr>
            <p:cNvSpPr/>
            <p:nvPr/>
          </p:nvSpPr>
          <p:spPr>
            <a:xfrm>
              <a:off x="5715000" y="838200"/>
              <a:ext cx="3429000" cy="762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7177" name="Object 9">
              <a:extLst>
                <a:ext uri="{FF2B5EF4-FFF2-40B4-BE49-F238E27FC236}">
                  <a16:creationId xmlns:a16="http://schemas.microsoft.com/office/drawing/2014/main" id="{6E407B44-4F16-004D-996E-23C578B292E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248400" y="914400"/>
            <a:ext cx="2554288" cy="685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25" name="Equation" r:id="rId9" imgW="20193000" imgH="4686300" progId="Equation.3">
                    <p:embed/>
                  </p:oleObj>
                </mc:Choice>
                <mc:Fallback>
                  <p:oleObj name="Equation" r:id="rId9" imgW="20193000" imgH="4686300" progId="Equation.3">
                    <p:embed/>
                    <p:pic>
                      <p:nvPicPr>
                        <p:cNvPr id="7177" name="Object 9">
                          <a:extLst>
                            <a:ext uri="{FF2B5EF4-FFF2-40B4-BE49-F238E27FC236}">
                              <a16:creationId xmlns:a16="http://schemas.microsoft.com/office/drawing/2014/main" id="{6E407B44-4F16-004D-996E-23C578B292E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8400" y="914400"/>
                          <a:ext cx="2554288" cy="685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29">
            <a:extLst>
              <a:ext uri="{FF2B5EF4-FFF2-40B4-BE49-F238E27FC236}">
                <a16:creationId xmlns:a16="http://schemas.microsoft.com/office/drawing/2014/main" id="{DAEF3496-390A-544D-ACD6-D5F000E28249}"/>
              </a:ext>
            </a:extLst>
          </p:cNvPr>
          <p:cNvGrpSpPr>
            <a:grpSpLocks/>
          </p:cNvGrpSpPr>
          <p:nvPr/>
        </p:nvGrpSpPr>
        <p:grpSpPr bwMode="auto">
          <a:xfrm>
            <a:off x="2381250" y="5372100"/>
            <a:ext cx="3429000" cy="990600"/>
            <a:chOff x="5715000" y="1752600"/>
            <a:chExt cx="3429000" cy="99060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EF5569C-4FEC-ED4B-8857-D1A7B9A86EAA}"/>
                </a:ext>
              </a:extLst>
            </p:cNvPr>
            <p:cNvSpPr/>
            <p:nvPr/>
          </p:nvSpPr>
          <p:spPr>
            <a:xfrm>
              <a:off x="5715000" y="1752600"/>
              <a:ext cx="3429000" cy="9906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7179" name="Object 11">
              <a:extLst>
                <a:ext uri="{FF2B5EF4-FFF2-40B4-BE49-F238E27FC236}">
                  <a16:creationId xmlns:a16="http://schemas.microsoft.com/office/drawing/2014/main" id="{C199813A-2F82-194E-9BDB-C7C25CAD230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096000" y="1981200"/>
            <a:ext cx="2895600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26" name="Equation" r:id="rId11" imgW="21945600" imgH="4686300" progId="Equation.3">
                    <p:embed/>
                  </p:oleObj>
                </mc:Choice>
                <mc:Fallback>
                  <p:oleObj name="Equation" r:id="rId11" imgW="21945600" imgH="4686300" progId="Equation.3">
                    <p:embed/>
                    <p:pic>
                      <p:nvPicPr>
                        <p:cNvPr id="7179" name="Object 11">
                          <a:extLst>
                            <a:ext uri="{FF2B5EF4-FFF2-40B4-BE49-F238E27FC236}">
                              <a16:creationId xmlns:a16="http://schemas.microsoft.com/office/drawing/2014/main" id="{C199813A-2F82-194E-9BDB-C7C25CAD230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96000" y="1981200"/>
                          <a:ext cx="2895600" cy="609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27">
            <a:extLst>
              <a:ext uri="{FF2B5EF4-FFF2-40B4-BE49-F238E27FC236}">
                <a16:creationId xmlns:a16="http://schemas.microsoft.com/office/drawing/2014/main" id="{0BC3ADD5-BFD8-E84A-BEA2-55B6C25C6F8D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1085850"/>
            <a:ext cx="3429000" cy="609600"/>
            <a:chOff x="5715000" y="2895600"/>
            <a:chExt cx="3429000" cy="6096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BC693F0-13AC-BA43-AE51-D4C98AB54A62}"/>
                </a:ext>
              </a:extLst>
            </p:cNvPr>
            <p:cNvSpPr/>
            <p:nvPr/>
          </p:nvSpPr>
          <p:spPr>
            <a:xfrm>
              <a:off x="5715000" y="2895600"/>
              <a:ext cx="3429000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7181" name="Object 13">
              <a:extLst>
                <a:ext uri="{FF2B5EF4-FFF2-40B4-BE49-F238E27FC236}">
                  <a16:creationId xmlns:a16="http://schemas.microsoft.com/office/drawing/2014/main" id="{18AA1868-C86F-014B-88F3-13E34BA2D08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553200" y="2971800"/>
            <a:ext cx="1874838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27" name="Equation" r:id="rId13" imgW="14630400" imgH="4686300" progId="Equation.3">
                    <p:embed/>
                  </p:oleObj>
                </mc:Choice>
                <mc:Fallback>
                  <p:oleObj name="Equation" r:id="rId13" imgW="14630400" imgH="4686300" progId="Equation.3">
                    <p:embed/>
                    <p:pic>
                      <p:nvPicPr>
                        <p:cNvPr id="7181" name="Object 13">
                          <a:extLst>
                            <a:ext uri="{FF2B5EF4-FFF2-40B4-BE49-F238E27FC236}">
                              <a16:creationId xmlns:a16="http://schemas.microsoft.com/office/drawing/2014/main" id="{18AA1868-C86F-014B-88F3-13E34BA2D08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53200" y="2971800"/>
                          <a:ext cx="1874838" cy="533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37">
            <a:extLst>
              <a:ext uri="{FF2B5EF4-FFF2-40B4-BE49-F238E27FC236}">
                <a16:creationId xmlns:a16="http://schemas.microsoft.com/office/drawing/2014/main" id="{93BD0E3C-FD74-DE4A-8DA2-12999D5FF9F3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2057400"/>
            <a:ext cx="3322638" cy="1143000"/>
            <a:chOff x="1897063" y="4286250"/>
            <a:chExt cx="3322637" cy="1143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450BCE5-CD0A-F446-B464-DE1BCC171E1F}"/>
                </a:ext>
              </a:extLst>
            </p:cNvPr>
            <p:cNvSpPr/>
            <p:nvPr/>
          </p:nvSpPr>
          <p:spPr>
            <a:xfrm>
              <a:off x="1943101" y="4286250"/>
              <a:ext cx="3276599" cy="1066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7184" name="Object 16">
              <a:extLst>
                <a:ext uri="{FF2B5EF4-FFF2-40B4-BE49-F238E27FC236}">
                  <a16:creationId xmlns:a16="http://schemas.microsoft.com/office/drawing/2014/main" id="{FF9890A1-AC74-FD47-8535-40324C5E058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897063" y="4286250"/>
            <a:ext cx="3189287" cy="1143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28" name="Equation" r:id="rId15" imgW="35991800" imgH="10820400" progId="Equation.3">
                    <p:embed/>
                  </p:oleObj>
                </mc:Choice>
                <mc:Fallback>
                  <p:oleObj name="Equation" r:id="rId15" imgW="35991800" imgH="10820400" progId="Equation.3">
                    <p:embed/>
                    <p:pic>
                      <p:nvPicPr>
                        <p:cNvPr id="7184" name="Object 16">
                          <a:extLst>
                            <a:ext uri="{FF2B5EF4-FFF2-40B4-BE49-F238E27FC236}">
                              <a16:creationId xmlns:a16="http://schemas.microsoft.com/office/drawing/2014/main" id="{FF9890A1-AC74-FD47-8535-40324C5E058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7063" y="4286250"/>
                          <a:ext cx="3189287" cy="1143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25">
            <a:extLst>
              <a:ext uri="{FF2B5EF4-FFF2-40B4-BE49-F238E27FC236}">
                <a16:creationId xmlns:a16="http://schemas.microsoft.com/office/drawing/2014/main" id="{54FEFDA6-29B7-0442-A531-CB266389E3C6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3543300"/>
            <a:ext cx="3429000" cy="1143000"/>
            <a:chOff x="5715000" y="3581400"/>
            <a:chExt cx="3429000" cy="1143000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83ADEE6-A93B-5248-8DFE-386CF826F3D2}"/>
                </a:ext>
              </a:extLst>
            </p:cNvPr>
            <p:cNvSpPr/>
            <p:nvPr/>
          </p:nvSpPr>
          <p:spPr>
            <a:xfrm>
              <a:off x="5715000" y="3657600"/>
              <a:ext cx="3429000" cy="1066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graphicFrame>
          <p:nvGraphicFramePr>
            <p:cNvPr id="7185" name="Object 17">
              <a:extLst>
                <a:ext uri="{FF2B5EF4-FFF2-40B4-BE49-F238E27FC236}">
                  <a16:creationId xmlns:a16="http://schemas.microsoft.com/office/drawing/2014/main" id="{D7555375-4271-6D44-89EB-113F66FCE11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156325" y="3581400"/>
            <a:ext cx="2835275" cy="1143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29" name="Equation" r:id="rId17" imgW="29552900" imgH="10820400" progId="Equation.3">
                    <p:embed/>
                  </p:oleObj>
                </mc:Choice>
                <mc:Fallback>
                  <p:oleObj name="Equation" r:id="rId17" imgW="29552900" imgH="10820400" progId="Equation.3">
                    <p:embed/>
                    <p:pic>
                      <p:nvPicPr>
                        <p:cNvPr id="7185" name="Object 17">
                          <a:extLst>
                            <a:ext uri="{FF2B5EF4-FFF2-40B4-BE49-F238E27FC236}">
                              <a16:creationId xmlns:a16="http://schemas.microsoft.com/office/drawing/2014/main" id="{D7555375-4271-6D44-89EB-113F66FCE11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56325" y="3581400"/>
                          <a:ext cx="2835275" cy="1143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24">
            <a:extLst>
              <a:ext uri="{FF2B5EF4-FFF2-40B4-BE49-F238E27FC236}">
                <a16:creationId xmlns:a16="http://schemas.microsoft.com/office/drawing/2014/main" id="{B4A0DC4A-FF38-6D46-B353-2CCEC543B8EC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5086350"/>
            <a:ext cx="3429000" cy="1092200"/>
            <a:chOff x="5029200" y="5118449"/>
            <a:chExt cx="3429000" cy="1091851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A7A9DF3-117C-F144-B318-43C00DFA6791}"/>
                </a:ext>
              </a:extLst>
            </p:cNvPr>
            <p:cNvSpPr/>
            <p:nvPr/>
          </p:nvSpPr>
          <p:spPr>
            <a:xfrm>
              <a:off x="5029200" y="5143841"/>
              <a:ext cx="3429000" cy="106645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graphicFrame>
          <p:nvGraphicFramePr>
            <p:cNvPr id="12290" name="Object 25">
              <a:extLst>
                <a:ext uri="{FF2B5EF4-FFF2-40B4-BE49-F238E27FC236}">
                  <a16:creationId xmlns:a16="http://schemas.microsoft.com/office/drawing/2014/main" id="{2F8023F6-BE50-764D-A267-0C83787AF36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536937" y="5118449"/>
            <a:ext cx="2494595" cy="10729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0" name="Equation" r:id="rId19" imgW="27203400" imgH="11696700" progId="Equation.DSMT4">
                    <p:embed/>
                  </p:oleObj>
                </mc:Choice>
                <mc:Fallback>
                  <p:oleObj name="Equation" r:id="rId19" imgW="27203400" imgH="11696700" progId="Equation.DSMT4">
                    <p:embed/>
                    <p:pic>
                      <p:nvPicPr>
                        <p:cNvPr id="12290" name="Object 25">
                          <a:extLst>
                            <a:ext uri="{FF2B5EF4-FFF2-40B4-BE49-F238E27FC236}">
                              <a16:creationId xmlns:a16="http://schemas.microsoft.com/office/drawing/2014/main" id="{2F8023F6-BE50-764D-A267-0C83787AF36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36937" y="5118449"/>
                          <a:ext cx="2494595" cy="10729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7" name="Text Box 20">
            <a:extLst>
              <a:ext uri="{FF2B5EF4-FFF2-40B4-BE49-F238E27FC236}">
                <a16:creationId xmlns:a16="http://schemas.microsoft.com/office/drawing/2014/main" id="{883333C0-9CB0-C54B-9CE0-0EEE4F0F6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4701" y="23814"/>
            <a:ext cx="4416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VN" sz="2800" b="1" u="sng">
                <a:solidFill>
                  <a:srgbClr val="0000CC"/>
                </a:solidFill>
              </a:rPr>
              <a:t>Các công thức cần nhớ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>
            <a:extLst>
              <a:ext uri="{FF2B5EF4-FFF2-40B4-BE49-F238E27FC236}">
                <a16:creationId xmlns:a16="http://schemas.microsoft.com/office/drawing/2014/main" id="{C1435EB9-349A-FF45-A577-9164E68CA07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608139" y="547688"/>
            <a:ext cx="4751387" cy="4405312"/>
          </a:xfrm>
          <a:solidFill>
            <a:schemeClr val="bg1"/>
          </a:solidFill>
          <a:ln w="28575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buNone/>
              <a:defRPr/>
            </a:pPr>
            <a:r>
              <a:rPr lang="en-US" b="1" u="sng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III/Đạo hàm của hàm hợp.</a:t>
            </a:r>
          </a:p>
          <a:p>
            <a:pPr marL="0" indent="0">
              <a:buNone/>
              <a:defRPr/>
            </a:pPr>
            <a:r>
              <a:rPr lang="en-US" b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1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.Hàm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hợp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:</a:t>
            </a:r>
          </a:p>
          <a:p>
            <a:pPr marL="0" indent="0">
              <a:buNone/>
              <a:defRPr/>
            </a:pPr>
            <a:r>
              <a:rPr lang="en-US" b="1" u="sng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Khái</a:t>
            </a:r>
            <a:r>
              <a:rPr lang="en-US" b="1" u="sng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b="1" u="sng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niệm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:</a:t>
            </a:r>
          </a:p>
          <a:p>
            <a:pPr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>
              <a:buNone/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2000" u="sng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1078" name="Text Box 6">
            <a:extLst>
              <a:ext uri="{FF2B5EF4-FFF2-40B4-BE49-F238E27FC236}">
                <a16:creationId xmlns:a16="http://schemas.microsoft.com/office/drawing/2014/main" id="{3AC602EC-CEED-6843-BBF4-50F551844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4813" y="2308226"/>
            <a:ext cx="4616450" cy="22463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u=g(x): TXĐ (a;b) </a:t>
            </a:r>
            <a:r>
              <a: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</a:rPr>
              <a:t>TGT</a:t>
            </a:r>
            <a:r>
              <a: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  <a:sym typeface="Wingdings" pitchFamily="2" charset="2"/>
              </a:rPr>
              <a:t>:(c;d)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sym typeface="Wingdings" pitchFamily="2" charset="2"/>
              </a:rPr>
              <a:t>y= f(u): </a:t>
            </a:r>
            <a:r>
              <a: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  <a:sym typeface="Wingdings" pitchFamily="2" charset="2"/>
              </a:rPr>
              <a:t>TXĐ (c;d)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sym typeface="Wingdings" pitchFamily="2" charset="2"/>
              </a:rPr>
              <a:t>   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sym typeface="Wingdings" pitchFamily="2" charset="2"/>
              </a:rPr>
              <a:t>TGT:R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  <a:sym typeface="Wingdings" pitchFamily="2" charset="2"/>
              </a:rPr>
              <a:t>y= f[g(x)] gọi là hàm hợp của hai hàm số trên</a:t>
            </a:r>
            <a:endParaRPr lang="en-US" altLang="en-US" sz="28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77" name="Group 2">
            <a:extLst>
              <a:ext uri="{FF2B5EF4-FFF2-40B4-BE49-F238E27FC236}">
                <a16:creationId xmlns:a16="http://schemas.microsoft.com/office/drawing/2014/main" id="{05F5C5C3-2F28-2F4F-AF57-8301766311F8}"/>
              </a:ext>
            </a:extLst>
          </p:cNvPr>
          <p:cNvGrpSpPr>
            <a:grpSpLocks/>
          </p:cNvGrpSpPr>
          <p:nvPr/>
        </p:nvGrpSpPr>
        <p:grpSpPr bwMode="auto">
          <a:xfrm>
            <a:off x="6350001" y="2867025"/>
            <a:ext cx="1520825" cy="522288"/>
            <a:chOff x="-69" y="939"/>
            <a:chExt cx="2160" cy="473"/>
          </a:xfrm>
        </p:grpSpPr>
        <p:sp>
          <p:nvSpPr>
            <p:cNvPr id="87" name="Line 3">
              <a:extLst>
                <a:ext uri="{FF2B5EF4-FFF2-40B4-BE49-F238E27FC236}">
                  <a16:creationId xmlns:a16="http://schemas.microsoft.com/office/drawing/2014/main" id="{F6AF750F-B01A-9147-A264-A8E41DF01C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" y="1248"/>
              <a:ext cx="1576" cy="0"/>
            </a:xfrm>
            <a:prstGeom prst="line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8216" name="Text Box 4">
              <a:extLst>
                <a:ext uri="{FF2B5EF4-FFF2-40B4-BE49-F238E27FC236}">
                  <a16:creationId xmlns:a16="http://schemas.microsoft.com/office/drawing/2014/main" id="{2E934148-CD02-C643-8D6A-5E70786D00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69" y="939"/>
              <a:ext cx="2160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 baseline="30000">
                  <a:solidFill>
                    <a:srgbClr val="0000CC"/>
                  </a:solidFill>
                  <a:latin typeface="Times New Roman" panose="02020603050405020304" pitchFamily="18" charset="0"/>
                  <a:ea typeface="SimSun" panose="02010600030101010101" pitchFamily="2" charset="-122"/>
                  <a:cs typeface="Arial" panose="020B0604020202020204" pitchFamily="34" charset="0"/>
                </a:rPr>
                <a:t>a </a:t>
              </a:r>
              <a:r>
                <a:rPr lang="en-US" altLang="en-US" sz="2800">
                  <a:solidFill>
                    <a:srgbClr val="0000CC"/>
                  </a:solidFill>
                  <a:latin typeface="Times New Roman" panose="02020603050405020304" pitchFamily="18" charset="0"/>
                  <a:ea typeface="SimSun" panose="02010600030101010101" pitchFamily="2" charset="-122"/>
                  <a:cs typeface="Arial" panose="020B0604020202020204" pitchFamily="34" charset="0"/>
                </a:rPr>
                <a:t>(       ) </a:t>
              </a:r>
              <a:r>
                <a:rPr lang="en-US" altLang="en-US" sz="2800" baseline="30000">
                  <a:solidFill>
                    <a:srgbClr val="0000CC"/>
                  </a:solidFill>
                  <a:latin typeface="Times New Roman" panose="02020603050405020304" pitchFamily="18" charset="0"/>
                  <a:ea typeface="SimSun" panose="02010600030101010101" pitchFamily="2" charset="-122"/>
                  <a:cs typeface="Arial" panose="020B0604020202020204" pitchFamily="34" charset="0"/>
                </a:rPr>
                <a:t>b</a:t>
              </a:r>
            </a:p>
          </p:txBody>
        </p:sp>
      </p:grpSp>
      <p:sp>
        <p:nvSpPr>
          <p:cNvPr id="78" name="Arc 6">
            <a:extLst>
              <a:ext uri="{FF2B5EF4-FFF2-40B4-BE49-F238E27FC236}">
                <a16:creationId xmlns:a16="http://schemas.microsoft.com/office/drawing/2014/main" id="{55EFD693-8516-EA4D-BC00-F9175237B30B}"/>
              </a:ext>
            </a:extLst>
          </p:cNvPr>
          <p:cNvSpPr>
            <a:spLocks/>
          </p:cNvSpPr>
          <p:nvPr/>
        </p:nvSpPr>
        <p:spPr bwMode="auto">
          <a:xfrm rot="10800000">
            <a:off x="6935789" y="2619375"/>
            <a:ext cx="2873375" cy="1747838"/>
          </a:xfrm>
          <a:custGeom>
            <a:avLst/>
            <a:gdLst>
              <a:gd name="T0" fmla="*/ 0 w 40197"/>
              <a:gd name="T1" fmla="*/ 2147483646 h 21600"/>
              <a:gd name="T2" fmla="*/ 2147483646 w 40197"/>
              <a:gd name="T3" fmla="*/ 2147483646 h 21600"/>
              <a:gd name="T4" fmla="*/ 2147483646 w 40197"/>
              <a:gd name="T5" fmla="*/ 2147483646 h 21600"/>
              <a:gd name="T6" fmla="*/ 0 60000 65536"/>
              <a:gd name="T7" fmla="*/ 0 60000 65536"/>
              <a:gd name="T8" fmla="*/ 0 60000 65536"/>
              <a:gd name="T9" fmla="*/ 0 w 40197"/>
              <a:gd name="T10" fmla="*/ 0 h 21600"/>
              <a:gd name="T11" fmla="*/ 40197 w 401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197" h="21600" fill="none" extrusionOk="0">
                <a:moveTo>
                  <a:pt x="0" y="13700"/>
                </a:moveTo>
                <a:cubicBezTo>
                  <a:pt x="3248" y="5435"/>
                  <a:pt x="11223" y="-1"/>
                  <a:pt x="20104" y="0"/>
                </a:cubicBezTo>
                <a:cubicBezTo>
                  <a:pt x="28973" y="0"/>
                  <a:pt x="36941" y="5422"/>
                  <a:pt x="40196" y="13673"/>
                </a:cubicBezTo>
              </a:path>
              <a:path w="40197" h="21600" stroke="0" extrusionOk="0">
                <a:moveTo>
                  <a:pt x="0" y="13700"/>
                </a:moveTo>
                <a:cubicBezTo>
                  <a:pt x="3248" y="5435"/>
                  <a:pt x="11223" y="-1"/>
                  <a:pt x="20104" y="0"/>
                </a:cubicBezTo>
                <a:cubicBezTo>
                  <a:pt x="28973" y="0"/>
                  <a:pt x="36941" y="5422"/>
                  <a:pt x="40196" y="13673"/>
                </a:cubicBezTo>
                <a:lnTo>
                  <a:pt x="20104" y="21600"/>
                </a:lnTo>
                <a:lnTo>
                  <a:pt x="0" y="13700"/>
                </a:lnTo>
                <a:close/>
              </a:path>
            </a:pathLst>
          </a:custGeom>
          <a:noFill/>
          <a:ln w="28575">
            <a:solidFill>
              <a:srgbClr val="FF3300"/>
            </a:solidFill>
            <a:prstDash val="dash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endParaRPr lang="en-VN"/>
          </a:p>
        </p:txBody>
      </p:sp>
      <p:sp>
        <p:nvSpPr>
          <p:cNvPr id="79" name="Line 8">
            <a:extLst>
              <a:ext uri="{FF2B5EF4-FFF2-40B4-BE49-F238E27FC236}">
                <a16:creationId xmlns:a16="http://schemas.microsoft.com/office/drawing/2014/main" id="{06B15EF9-D67D-7B45-9B24-D7BD6F04A078}"/>
              </a:ext>
            </a:extLst>
          </p:cNvPr>
          <p:cNvSpPr>
            <a:spLocks noChangeShapeType="1"/>
          </p:cNvSpPr>
          <p:nvPr/>
        </p:nvSpPr>
        <p:spPr bwMode="auto">
          <a:xfrm>
            <a:off x="9421814" y="3203575"/>
            <a:ext cx="1004887" cy="0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cs typeface="Arial" charset="0"/>
            </a:endParaRPr>
          </a:p>
        </p:txBody>
      </p:sp>
      <p:grpSp>
        <p:nvGrpSpPr>
          <p:cNvPr id="80" name="Group 9">
            <a:extLst>
              <a:ext uri="{FF2B5EF4-FFF2-40B4-BE49-F238E27FC236}">
                <a16:creationId xmlns:a16="http://schemas.microsoft.com/office/drawing/2014/main" id="{45121F71-6FFD-F94F-A4B9-3F21203730CF}"/>
              </a:ext>
            </a:extLst>
          </p:cNvPr>
          <p:cNvGrpSpPr>
            <a:grpSpLocks/>
          </p:cNvGrpSpPr>
          <p:nvPr/>
        </p:nvGrpSpPr>
        <p:grpSpPr bwMode="auto">
          <a:xfrm>
            <a:off x="7843838" y="2906714"/>
            <a:ext cx="1485900" cy="523875"/>
            <a:chOff x="1960" y="980"/>
            <a:chExt cx="2111" cy="473"/>
          </a:xfrm>
        </p:grpSpPr>
        <p:sp>
          <p:nvSpPr>
            <p:cNvPr id="85" name="Line 10">
              <a:extLst>
                <a:ext uri="{FF2B5EF4-FFF2-40B4-BE49-F238E27FC236}">
                  <a16:creationId xmlns:a16="http://schemas.microsoft.com/office/drawing/2014/main" id="{A8818F90-9E31-D442-B4A7-562ED7213E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62" y="1235"/>
              <a:ext cx="1434" cy="19"/>
            </a:xfrm>
            <a:prstGeom prst="line">
              <a:avLst/>
            </a:prstGeom>
            <a:noFill/>
            <a:ln w="38100">
              <a:solidFill>
                <a:schemeClr val="accent2">
                  <a:lumMod val="75000"/>
                </a:schemeClr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8214" name="Text Box 11">
              <a:extLst>
                <a:ext uri="{FF2B5EF4-FFF2-40B4-BE49-F238E27FC236}">
                  <a16:creationId xmlns:a16="http://schemas.microsoft.com/office/drawing/2014/main" id="{60E04076-3BD3-E849-9BCB-D4E2DAA44D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0" y="980"/>
              <a:ext cx="2111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 baseline="30000">
                  <a:solidFill>
                    <a:srgbClr val="0000CC"/>
                  </a:solidFill>
                  <a:latin typeface="Times New Roman" panose="02020603050405020304" pitchFamily="18" charset="0"/>
                  <a:ea typeface="SimSun" panose="02010600030101010101" pitchFamily="2" charset="-122"/>
                  <a:cs typeface="Arial" panose="020B0604020202020204" pitchFamily="34" charset="0"/>
                </a:rPr>
                <a:t>c </a:t>
              </a:r>
              <a:r>
                <a:rPr lang="en-US" altLang="en-US" sz="2800">
                  <a:solidFill>
                    <a:srgbClr val="0000CC"/>
                  </a:solidFill>
                  <a:latin typeface="Times New Roman" panose="02020603050405020304" pitchFamily="18" charset="0"/>
                  <a:ea typeface="SimSun" panose="02010600030101010101" pitchFamily="2" charset="-122"/>
                  <a:cs typeface="Arial" panose="020B0604020202020204" pitchFamily="34" charset="0"/>
                </a:rPr>
                <a:t>(       ) </a:t>
              </a:r>
              <a:r>
                <a:rPr lang="en-US" altLang="en-US" sz="2800" baseline="30000">
                  <a:solidFill>
                    <a:srgbClr val="0000CC"/>
                  </a:solidFill>
                  <a:latin typeface="Times New Roman" panose="02020603050405020304" pitchFamily="18" charset="0"/>
                  <a:ea typeface="SimSun" panose="02010600030101010101" pitchFamily="2" charset="-122"/>
                  <a:cs typeface="Arial" panose="020B0604020202020204" pitchFamily="34" charset="0"/>
                </a:rPr>
                <a:t>d</a:t>
              </a:r>
            </a:p>
          </p:txBody>
        </p:sp>
      </p:grpSp>
      <p:grpSp>
        <p:nvGrpSpPr>
          <p:cNvPr id="81" name="Group 14">
            <a:extLst>
              <a:ext uri="{FF2B5EF4-FFF2-40B4-BE49-F238E27FC236}">
                <a16:creationId xmlns:a16="http://schemas.microsoft.com/office/drawing/2014/main" id="{B2F05DC4-6EBB-D248-A98F-95C764A0F6D1}"/>
              </a:ext>
            </a:extLst>
          </p:cNvPr>
          <p:cNvGrpSpPr>
            <a:grpSpLocks/>
          </p:cNvGrpSpPr>
          <p:nvPr/>
        </p:nvGrpSpPr>
        <p:grpSpPr bwMode="auto">
          <a:xfrm>
            <a:off x="6867526" y="1960564"/>
            <a:ext cx="1497013" cy="1277937"/>
            <a:chOff x="628" y="137"/>
            <a:chExt cx="2127" cy="1157"/>
          </a:xfrm>
        </p:grpSpPr>
        <p:sp>
          <p:nvSpPr>
            <p:cNvPr id="8211" name="Arc 15">
              <a:extLst>
                <a:ext uri="{FF2B5EF4-FFF2-40B4-BE49-F238E27FC236}">
                  <a16:creationId xmlns:a16="http://schemas.microsoft.com/office/drawing/2014/main" id="{C964032B-ADAF-2342-942B-66CF23F25D64}"/>
                </a:ext>
              </a:extLst>
            </p:cNvPr>
            <p:cNvSpPr>
              <a:spLocks/>
            </p:cNvSpPr>
            <p:nvPr/>
          </p:nvSpPr>
          <p:spPr bwMode="auto">
            <a:xfrm rot="-769968">
              <a:off x="732" y="137"/>
              <a:ext cx="2023" cy="1157"/>
            </a:xfrm>
            <a:custGeom>
              <a:avLst/>
              <a:gdLst>
                <a:gd name="T0" fmla="*/ 0 w 38220"/>
                <a:gd name="T1" fmla="*/ 0 h 21600"/>
                <a:gd name="T2" fmla="*/ 0 w 38220"/>
                <a:gd name="T3" fmla="*/ 0 h 21600"/>
                <a:gd name="T4" fmla="*/ 0 w 38220"/>
                <a:gd name="T5" fmla="*/ 0 h 21600"/>
                <a:gd name="T6" fmla="*/ 0 60000 65536"/>
                <a:gd name="T7" fmla="*/ 0 60000 65536"/>
                <a:gd name="T8" fmla="*/ 0 60000 65536"/>
                <a:gd name="T9" fmla="*/ 0 w 38220"/>
                <a:gd name="T10" fmla="*/ 0 h 21600"/>
                <a:gd name="T11" fmla="*/ 38220 w 3822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220" h="21600" fill="none" extrusionOk="0">
                  <a:moveTo>
                    <a:pt x="0" y="9853"/>
                  </a:moveTo>
                  <a:cubicBezTo>
                    <a:pt x="3982" y="3708"/>
                    <a:pt x="10805" y="-1"/>
                    <a:pt x="18127" y="0"/>
                  </a:cubicBezTo>
                  <a:cubicBezTo>
                    <a:pt x="26996" y="0"/>
                    <a:pt x="34964" y="5422"/>
                    <a:pt x="38219" y="13673"/>
                  </a:cubicBezTo>
                </a:path>
                <a:path w="38220" h="21600" stroke="0" extrusionOk="0">
                  <a:moveTo>
                    <a:pt x="0" y="9853"/>
                  </a:moveTo>
                  <a:cubicBezTo>
                    <a:pt x="3982" y="3708"/>
                    <a:pt x="10805" y="-1"/>
                    <a:pt x="18127" y="0"/>
                  </a:cubicBezTo>
                  <a:cubicBezTo>
                    <a:pt x="26996" y="0"/>
                    <a:pt x="34964" y="5422"/>
                    <a:pt x="38219" y="13673"/>
                  </a:cubicBezTo>
                  <a:lnTo>
                    <a:pt x="18127" y="21600"/>
                  </a:lnTo>
                  <a:lnTo>
                    <a:pt x="0" y="9853"/>
                  </a:lnTo>
                  <a:close/>
                </a:path>
              </a:pathLst>
            </a:custGeom>
            <a:noFill/>
            <a:ln w="9525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VN"/>
            </a:p>
          </p:txBody>
        </p:sp>
        <p:graphicFrame>
          <p:nvGraphicFramePr>
            <p:cNvPr id="8212" name="Object 16">
              <a:extLst>
                <a:ext uri="{FF2B5EF4-FFF2-40B4-BE49-F238E27FC236}">
                  <a16:creationId xmlns:a16="http://schemas.microsoft.com/office/drawing/2014/main" id="{6D5236E0-C094-5847-B85C-786C2C2116D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28" y="824"/>
            <a:ext cx="386" cy="2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44" name="Equation" r:id="rId3" imgW="4686300" imgH="4394200" progId="Equation.DSMT4">
                    <p:embed/>
                  </p:oleObj>
                </mc:Choice>
                <mc:Fallback>
                  <p:oleObj name="Equation" r:id="rId3" imgW="4686300" imgH="4394200" progId="Equation.DSMT4">
                    <p:embed/>
                    <p:pic>
                      <p:nvPicPr>
                        <p:cNvPr id="8212" name="Object 16">
                          <a:extLst>
                            <a:ext uri="{FF2B5EF4-FFF2-40B4-BE49-F238E27FC236}">
                              <a16:creationId xmlns:a16="http://schemas.microsoft.com/office/drawing/2014/main" id="{6D5236E0-C094-5847-B85C-786C2C2116D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8" y="824"/>
                          <a:ext cx="386" cy="2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2" name="Arc 21">
            <a:extLst>
              <a:ext uri="{FF2B5EF4-FFF2-40B4-BE49-F238E27FC236}">
                <a16:creationId xmlns:a16="http://schemas.microsoft.com/office/drawing/2014/main" id="{D56D8EB8-39E4-6145-83C3-58302C17F5FF}"/>
              </a:ext>
            </a:extLst>
          </p:cNvPr>
          <p:cNvSpPr>
            <a:spLocks/>
          </p:cNvSpPr>
          <p:nvPr/>
        </p:nvSpPr>
        <p:spPr bwMode="auto">
          <a:xfrm rot="21314182">
            <a:off x="8435976" y="1963738"/>
            <a:ext cx="1408113" cy="1270000"/>
          </a:xfrm>
          <a:custGeom>
            <a:avLst/>
            <a:gdLst>
              <a:gd name="T0" fmla="*/ 0 w 38220"/>
              <a:gd name="T1" fmla="*/ 2147483646 h 21600"/>
              <a:gd name="T2" fmla="*/ 2147483646 w 38220"/>
              <a:gd name="T3" fmla="*/ 2147483646 h 21600"/>
              <a:gd name="T4" fmla="*/ 2147483646 w 38220"/>
              <a:gd name="T5" fmla="*/ 2147483646 h 21600"/>
              <a:gd name="T6" fmla="*/ 0 60000 65536"/>
              <a:gd name="T7" fmla="*/ 0 60000 65536"/>
              <a:gd name="T8" fmla="*/ 0 60000 65536"/>
              <a:gd name="T9" fmla="*/ 0 w 38220"/>
              <a:gd name="T10" fmla="*/ 0 h 21600"/>
              <a:gd name="T11" fmla="*/ 38220 w 3822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220" h="21600" fill="none" extrusionOk="0">
                <a:moveTo>
                  <a:pt x="0" y="9853"/>
                </a:moveTo>
                <a:cubicBezTo>
                  <a:pt x="3982" y="3708"/>
                  <a:pt x="10805" y="-1"/>
                  <a:pt x="18127" y="0"/>
                </a:cubicBezTo>
                <a:cubicBezTo>
                  <a:pt x="26996" y="0"/>
                  <a:pt x="34964" y="5422"/>
                  <a:pt x="38219" y="13673"/>
                </a:cubicBezTo>
              </a:path>
              <a:path w="38220" h="21600" stroke="0" extrusionOk="0">
                <a:moveTo>
                  <a:pt x="0" y="9853"/>
                </a:moveTo>
                <a:cubicBezTo>
                  <a:pt x="3982" y="3708"/>
                  <a:pt x="10805" y="-1"/>
                  <a:pt x="18127" y="0"/>
                </a:cubicBezTo>
                <a:cubicBezTo>
                  <a:pt x="26996" y="0"/>
                  <a:pt x="34964" y="5422"/>
                  <a:pt x="38219" y="13673"/>
                </a:cubicBezTo>
                <a:lnTo>
                  <a:pt x="18127" y="21600"/>
                </a:lnTo>
                <a:lnTo>
                  <a:pt x="0" y="9853"/>
                </a:lnTo>
                <a:close/>
              </a:path>
            </a:pathLst>
          </a:custGeom>
          <a:noFill/>
          <a:ln w="9525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VN"/>
          </a:p>
        </p:txBody>
      </p:sp>
      <p:graphicFrame>
        <p:nvGraphicFramePr>
          <p:cNvPr id="72" name="Object 34">
            <a:extLst>
              <a:ext uri="{FF2B5EF4-FFF2-40B4-BE49-F238E27FC236}">
                <a16:creationId xmlns:a16="http://schemas.microsoft.com/office/drawing/2014/main" id="{58023B85-6894-F540-B2A3-6737D56984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21563" y="2012951"/>
          <a:ext cx="31115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Equation" r:id="rId5" imgW="4394200" imgH="6438900" progId="Equation.DSMT4">
                  <p:embed/>
                </p:oleObj>
              </mc:Choice>
              <mc:Fallback>
                <p:oleObj name="Equation" r:id="rId5" imgW="4394200" imgH="6438900" progId="Equation.DSMT4">
                  <p:embed/>
                  <p:pic>
                    <p:nvPicPr>
                      <p:cNvPr id="72" name="Object 34">
                        <a:extLst>
                          <a:ext uri="{FF2B5EF4-FFF2-40B4-BE49-F238E27FC236}">
                            <a16:creationId xmlns:a16="http://schemas.microsoft.com/office/drawing/2014/main" id="{58023B85-6894-F540-B2A3-6737D56984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1563" y="2012951"/>
                        <a:ext cx="31115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35">
            <a:extLst>
              <a:ext uri="{FF2B5EF4-FFF2-40B4-BE49-F238E27FC236}">
                <a16:creationId xmlns:a16="http://schemas.microsoft.com/office/drawing/2014/main" id="{F3AA007E-4251-584B-8595-92D6B4A9EF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67801" y="2138364"/>
          <a:ext cx="288925" cy="23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Equation" r:id="rId7" imgW="4102100" imgH="6146800" progId="Equation.DSMT4">
                  <p:embed/>
                </p:oleObj>
              </mc:Choice>
              <mc:Fallback>
                <p:oleObj name="Equation" r:id="rId7" imgW="4102100" imgH="6146800" progId="Equation.DSMT4">
                  <p:embed/>
                  <p:pic>
                    <p:nvPicPr>
                      <p:cNvPr id="73" name="Object 35">
                        <a:extLst>
                          <a:ext uri="{FF2B5EF4-FFF2-40B4-BE49-F238E27FC236}">
                            <a16:creationId xmlns:a16="http://schemas.microsoft.com/office/drawing/2014/main" id="{F3AA007E-4251-584B-8595-92D6B4A9EF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7801" y="2138364"/>
                        <a:ext cx="288925" cy="23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36">
            <a:extLst>
              <a:ext uri="{FF2B5EF4-FFF2-40B4-BE49-F238E27FC236}">
                <a16:creationId xmlns:a16="http://schemas.microsoft.com/office/drawing/2014/main" id="{8184C8D7-80A5-C845-BDB2-5FDA8F22F9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02614" y="2613025"/>
          <a:ext cx="5619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9" imgW="28676600" imgH="10820400" progId="Equation.DSMT4">
                  <p:embed/>
                </p:oleObj>
              </mc:Choice>
              <mc:Fallback>
                <p:oleObj name="Equation" r:id="rId9" imgW="28676600" imgH="10820400" progId="Equation.DSMT4">
                  <p:embed/>
                  <p:pic>
                    <p:nvPicPr>
                      <p:cNvPr id="74" name="Object 36">
                        <a:extLst>
                          <a:ext uri="{FF2B5EF4-FFF2-40B4-BE49-F238E27FC236}">
                            <a16:creationId xmlns:a16="http://schemas.microsoft.com/office/drawing/2014/main" id="{8184C8D7-80A5-C845-BDB2-5FDA8F22F9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2614" y="2613025"/>
                        <a:ext cx="56197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17">
            <a:extLst>
              <a:ext uri="{FF2B5EF4-FFF2-40B4-BE49-F238E27FC236}">
                <a16:creationId xmlns:a16="http://schemas.microsoft.com/office/drawing/2014/main" id="{56CBFBBD-008A-CE44-A9A3-6D58700E5F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572625" y="2613025"/>
          <a:ext cx="636588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11" imgW="28092400" imgH="10820400" progId="Equation.DSMT4">
                  <p:embed/>
                </p:oleObj>
              </mc:Choice>
              <mc:Fallback>
                <p:oleObj name="Equation" r:id="rId11" imgW="28092400" imgH="10820400" progId="Equation.DSMT4">
                  <p:embed/>
                  <p:pic>
                    <p:nvPicPr>
                      <p:cNvPr id="75" name="Object 17">
                        <a:extLst>
                          <a:ext uri="{FF2B5EF4-FFF2-40B4-BE49-F238E27FC236}">
                            <a16:creationId xmlns:a16="http://schemas.microsoft.com/office/drawing/2014/main" id="{56CBFBBD-008A-CE44-A9A3-6D58700E5F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25" y="2613025"/>
                        <a:ext cx="636588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38">
            <a:extLst>
              <a:ext uri="{FF2B5EF4-FFF2-40B4-BE49-F238E27FC236}">
                <a16:creationId xmlns:a16="http://schemas.microsoft.com/office/drawing/2014/main" id="{B0203794-DD27-1A4C-A0A0-C72BDBC854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35913" y="3833814"/>
          <a:ext cx="906462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Equation" r:id="rId13" imgW="37160200" imgH="11112500" progId="Equation.DSMT4">
                  <p:embed/>
                </p:oleObj>
              </mc:Choice>
              <mc:Fallback>
                <p:oleObj name="Equation" r:id="rId13" imgW="37160200" imgH="11112500" progId="Equation.DSMT4">
                  <p:embed/>
                  <p:pic>
                    <p:nvPicPr>
                      <p:cNvPr id="76" name="Object 38">
                        <a:extLst>
                          <a:ext uri="{FF2B5EF4-FFF2-40B4-BE49-F238E27FC236}">
                            <a16:creationId xmlns:a16="http://schemas.microsoft.com/office/drawing/2014/main" id="{B0203794-DD27-1A4C-A0A0-C72BDBC854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5913" y="3833814"/>
                        <a:ext cx="906462" cy="53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37">
            <a:extLst>
              <a:ext uri="{FF2B5EF4-FFF2-40B4-BE49-F238E27FC236}">
                <a16:creationId xmlns:a16="http://schemas.microsoft.com/office/drawing/2014/main" id="{2E3EE59F-C514-F84B-8724-E3C0324C92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223500" y="2951164"/>
          <a:ext cx="2857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Equation" r:id="rId15" imgW="6146800" imgH="6146800" progId="Equation.DSMT4">
                  <p:embed/>
                </p:oleObj>
              </mc:Choice>
              <mc:Fallback>
                <p:oleObj name="Equation" r:id="rId15" imgW="6146800" imgH="6146800" progId="Equation.DSMT4">
                  <p:embed/>
                  <p:pic>
                    <p:nvPicPr>
                      <p:cNvPr id="70" name="Object 37">
                        <a:extLst>
                          <a:ext uri="{FF2B5EF4-FFF2-40B4-BE49-F238E27FC236}">
                            <a16:creationId xmlns:a16="http://schemas.microsoft.com/office/drawing/2014/main" id="{2E3EE59F-C514-F84B-8724-E3C0324C92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0" y="2951164"/>
                        <a:ext cx="285750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E2CE539F-E65F-2947-9AF9-3E8F6335F669}"/>
              </a:ext>
            </a:extLst>
          </p:cNvPr>
          <p:cNvGrpSpPr>
            <a:grpSpLocks/>
          </p:cNvGrpSpPr>
          <p:nvPr/>
        </p:nvGrpSpPr>
        <p:grpSpPr bwMode="auto">
          <a:xfrm>
            <a:off x="1838325" y="1163638"/>
            <a:ext cx="4038600" cy="2278062"/>
            <a:chOff x="228600" y="838200"/>
            <a:chExt cx="4038600" cy="2277547"/>
          </a:xfrm>
        </p:grpSpPr>
        <p:sp>
          <p:nvSpPr>
            <p:cNvPr id="3" name="Rectangle 6">
              <a:extLst>
                <a:ext uri="{FF2B5EF4-FFF2-40B4-BE49-F238E27FC236}">
                  <a16:creationId xmlns:a16="http://schemas.microsoft.com/office/drawing/2014/main" id="{C16EF26A-45D7-EC44-BEF3-BC9AB8893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00" y="838200"/>
              <a:ext cx="4038600" cy="2277547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ts val="600"/>
                </a:spcBef>
                <a:spcAft>
                  <a:spcPts val="600"/>
                </a:spcAft>
                <a:buNone/>
                <a:defRPr/>
              </a:pP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endPara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ts val="600"/>
                </a:spcBef>
                <a:spcAft>
                  <a:spcPts val="600"/>
                </a:spcAft>
                <a:buNone/>
                <a:defRPr/>
              </a:pP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</a:t>
              </a:r>
            </a:p>
            <a:p>
              <a:pPr>
                <a:spcBef>
                  <a:spcPts val="600"/>
                </a:spcBef>
                <a:spcAft>
                  <a:spcPts val="600"/>
                </a:spcAft>
                <a:buNone/>
                <a:defRPr/>
              </a:pP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>
                <a:spcBef>
                  <a:spcPts val="600"/>
                </a:spcBef>
                <a:spcAft>
                  <a:spcPts val="600"/>
                </a:spcAft>
                <a:buNone/>
                <a:defRPr/>
              </a:pPr>
              <a:endPara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9241" name="Object 18">
              <a:extLst>
                <a:ext uri="{FF2B5EF4-FFF2-40B4-BE49-F238E27FC236}">
                  <a16:creationId xmlns:a16="http://schemas.microsoft.com/office/drawing/2014/main" id="{E442BD6B-DE1E-FD49-A9BE-9A04AD0D3BA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14450" y="1600200"/>
            <a:ext cx="1274762" cy="3155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3" name="Equation" r:id="rId3" imgW="29552900" imgH="7315200" progId="Equation.DSMT4">
                    <p:embed/>
                  </p:oleObj>
                </mc:Choice>
                <mc:Fallback>
                  <p:oleObj name="Equation" r:id="rId3" imgW="29552900" imgH="7315200" progId="Equation.DSMT4">
                    <p:embed/>
                    <p:pic>
                      <p:nvPicPr>
                        <p:cNvPr id="9241" name="Object 18">
                          <a:extLst>
                            <a:ext uri="{FF2B5EF4-FFF2-40B4-BE49-F238E27FC236}">
                              <a16:creationId xmlns:a16="http://schemas.microsoft.com/office/drawing/2014/main" id="{E442BD6B-DE1E-FD49-A9BE-9A04AD0D3BA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4450" y="1600200"/>
                          <a:ext cx="1274762" cy="3155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42" name="Object 18">
              <a:extLst>
                <a:ext uri="{FF2B5EF4-FFF2-40B4-BE49-F238E27FC236}">
                  <a16:creationId xmlns:a16="http://schemas.microsoft.com/office/drawing/2014/main" id="{682565C4-2EFB-BC43-8150-61DE2D545D3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590800" y="1550894"/>
            <a:ext cx="902008" cy="3155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4" name="Equation" r:id="rId5" imgW="22237700" imgH="7315200" progId="Equation.DSMT4">
                    <p:embed/>
                  </p:oleObj>
                </mc:Choice>
                <mc:Fallback>
                  <p:oleObj name="Equation" r:id="rId5" imgW="22237700" imgH="7315200" progId="Equation.DSMT4">
                    <p:embed/>
                    <p:pic>
                      <p:nvPicPr>
                        <p:cNvPr id="9242" name="Object 18">
                          <a:extLst>
                            <a:ext uri="{FF2B5EF4-FFF2-40B4-BE49-F238E27FC236}">
                              <a16:creationId xmlns:a16="http://schemas.microsoft.com/office/drawing/2014/main" id="{682565C4-2EFB-BC43-8150-61DE2D545D3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0800" y="1550894"/>
                          <a:ext cx="902008" cy="3155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" name="Object 18">
            <a:extLst>
              <a:ext uri="{FF2B5EF4-FFF2-40B4-BE49-F238E27FC236}">
                <a16:creationId xmlns:a16="http://schemas.microsoft.com/office/drawing/2014/main" id="{E0B30BBC-704B-2949-A803-0173E08B46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89276" y="2976564"/>
          <a:ext cx="16732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Equation" r:id="rId7" imgW="33934400" imgH="9067800" progId="Equation.DSMT4">
                  <p:embed/>
                </p:oleObj>
              </mc:Choice>
              <mc:Fallback>
                <p:oleObj name="Equation" r:id="rId7" imgW="33934400" imgH="9067800" progId="Equation.DSMT4">
                  <p:embed/>
                  <p:pic>
                    <p:nvPicPr>
                      <p:cNvPr id="9" name="Object 18">
                        <a:extLst>
                          <a:ext uri="{FF2B5EF4-FFF2-40B4-BE49-F238E27FC236}">
                            <a16:creationId xmlns:a16="http://schemas.microsoft.com/office/drawing/2014/main" id="{E0B30BBC-704B-2949-A803-0173E08B465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9276" y="2976564"/>
                        <a:ext cx="1673225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3EA0306C-15A0-B041-AF6A-3E55545FE609}"/>
              </a:ext>
            </a:extLst>
          </p:cNvPr>
          <p:cNvGrpSpPr>
            <a:grpSpLocks/>
          </p:cNvGrpSpPr>
          <p:nvPr/>
        </p:nvGrpSpPr>
        <p:grpSpPr bwMode="auto">
          <a:xfrm>
            <a:off x="1838325" y="3636963"/>
            <a:ext cx="4038600" cy="2984500"/>
            <a:chOff x="3548936" y="3361885"/>
            <a:chExt cx="4038600" cy="298543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94F33E2-C440-EC40-90B9-FEEAC735C6F2}"/>
                </a:ext>
              </a:extLst>
            </p:cNvPr>
            <p:cNvSpPr/>
            <p:nvPr/>
          </p:nvSpPr>
          <p:spPr>
            <a:xfrm>
              <a:off x="3548936" y="3361885"/>
              <a:ext cx="4038600" cy="2985433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endPara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9238" name="Object 18">
              <a:extLst>
                <a:ext uri="{FF2B5EF4-FFF2-40B4-BE49-F238E27FC236}">
                  <a16:creationId xmlns:a16="http://schemas.microsoft.com/office/drawing/2014/main" id="{31E1E417-64DF-204C-84FA-F2734E9B49A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797706" y="4140140"/>
            <a:ext cx="816875" cy="8165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6" name="Equation" r:id="rId9" imgW="19304000" imgH="19304000" progId="Equation.DSMT4">
                    <p:embed/>
                  </p:oleObj>
                </mc:Choice>
                <mc:Fallback>
                  <p:oleObj name="Equation" r:id="rId9" imgW="19304000" imgH="19304000" progId="Equation.DSMT4">
                    <p:embed/>
                    <p:pic>
                      <p:nvPicPr>
                        <p:cNvPr id="9238" name="Object 18">
                          <a:extLst>
                            <a:ext uri="{FF2B5EF4-FFF2-40B4-BE49-F238E27FC236}">
                              <a16:creationId xmlns:a16="http://schemas.microsoft.com/office/drawing/2014/main" id="{31E1E417-64DF-204C-84FA-F2734E9B49A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7706" y="4140140"/>
                          <a:ext cx="816875" cy="8165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39" name="Object 18">
              <a:extLst>
                <a:ext uri="{FF2B5EF4-FFF2-40B4-BE49-F238E27FC236}">
                  <a16:creationId xmlns:a16="http://schemas.microsoft.com/office/drawing/2014/main" id="{6F6FB892-3C26-F54E-964E-F6BA691C2D6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257800" y="4352978"/>
            <a:ext cx="2176282" cy="3908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7" name="Equation" r:id="rId11" imgW="48856900" imgH="8775700" progId="Equation.DSMT4">
                    <p:embed/>
                  </p:oleObj>
                </mc:Choice>
                <mc:Fallback>
                  <p:oleObj name="Equation" r:id="rId11" imgW="48856900" imgH="8775700" progId="Equation.DSMT4">
                    <p:embed/>
                    <p:pic>
                      <p:nvPicPr>
                        <p:cNvPr id="9239" name="Object 18">
                          <a:extLst>
                            <a:ext uri="{FF2B5EF4-FFF2-40B4-BE49-F238E27FC236}">
                              <a16:creationId xmlns:a16="http://schemas.microsoft.com/office/drawing/2014/main" id="{6F6FB892-3C26-F54E-964E-F6BA691C2D6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57800" y="4352978"/>
                          <a:ext cx="2176282" cy="3908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" name="Object 18">
            <a:extLst>
              <a:ext uri="{FF2B5EF4-FFF2-40B4-BE49-F238E27FC236}">
                <a16:creationId xmlns:a16="http://schemas.microsoft.com/office/drawing/2014/main" id="{9278194A-D3A8-0A4C-B032-BA3989E846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13025" y="5649913"/>
          <a:ext cx="2171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Equation" r:id="rId13" imgW="50025300" imgH="19304000" progId="Equation.DSMT4">
                  <p:embed/>
                </p:oleObj>
              </mc:Choice>
              <mc:Fallback>
                <p:oleObj name="Equation" r:id="rId13" imgW="50025300" imgH="19304000" progId="Equation.DSMT4">
                  <p:embed/>
                  <p:pic>
                    <p:nvPicPr>
                      <p:cNvPr id="16" name="Object 18">
                        <a:extLst>
                          <a:ext uri="{FF2B5EF4-FFF2-40B4-BE49-F238E27FC236}">
                            <a16:creationId xmlns:a16="http://schemas.microsoft.com/office/drawing/2014/main" id="{9278194A-D3A8-0A4C-B032-BA3989E8469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3025" y="5649913"/>
                        <a:ext cx="21717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" name="Group 28">
            <a:extLst>
              <a:ext uri="{FF2B5EF4-FFF2-40B4-BE49-F238E27FC236}">
                <a16:creationId xmlns:a16="http://schemas.microsoft.com/office/drawing/2014/main" id="{03DF48C4-1050-B44C-9AB4-2AE3011EDC29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1143000"/>
            <a:ext cx="4127500" cy="2292350"/>
            <a:chOff x="4571999" y="838200"/>
            <a:chExt cx="4128247" cy="229293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4CC1580-08EF-894A-860D-4C845484C3AD}"/>
                </a:ext>
              </a:extLst>
            </p:cNvPr>
            <p:cNvSpPr/>
            <p:nvPr/>
          </p:nvSpPr>
          <p:spPr>
            <a:xfrm>
              <a:off x="4571999" y="838200"/>
              <a:ext cx="4128247" cy="229293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US" altLang="en-US" sz="11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9236" name="Object 18">
              <a:extLst>
                <a:ext uri="{FF2B5EF4-FFF2-40B4-BE49-F238E27FC236}">
                  <a16:creationId xmlns:a16="http://schemas.microsoft.com/office/drawing/2014/main" id="{83DDE6CA-CE9D-9B42-8EE6-D96206E0E01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019800" y="976416"/>
            <a:ext cx="1424732" cy="5744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9" name="Equation" r:id="rId15" imgW="46520100" imgH="14922500" progId="Equation.DSMT4">
                    <p:embed/>
                  </p:oleObj>
                </mc:Choice>
                <mc:Fallback>
                  <p:oleObj name="Equation" r:id="rId15" imgW="46520100" imgH="14922500" progId="Equation.DSMT4">
                    <p:embed/>
                    <p:pic>
                      <p:nvPicPr>
                        <p:cNvPr id="9236" name="Object 18">
                          <a:extLst>
                            <a:ext uri="{FF2B5EF4-FFF2-40B4-BE49-F238E27FC236}">
                              <a16:creationId xmlns:a16="http://schemas.microsoft.com/office/drawing/2014/main" id="{83DDE6CA-CE9D-9B42-8EE6-D96206E0E01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9800" y="976416"/>
                          <a:ext cx="1424732" cy="5744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E6CFF77-3FF7-CF41-BC8B-917D9BABDB07}"/>
              </a:ext>
            </a:extLst>
          </p:cNvPr>
          <p:cNvGrpSpPr>
            <a:grpSpLocks/>
          </p:cNvGrpSpPr>
          <p:nvPr/>
        </p:nvGrpSpPr>
        <p:grpSpPr bwMode="auto">
          <a:xfrm>
            <a:off x="6459538" y="2676526"/>
            <a:ext cx="3744912" cy="538163"/>
            <a:chOff x="1862791" y="1418757"/>
            <a:chExt cx="4085498" cy="621480"/>
          </a:xfrm>
        </p:grpSpPr>
        <p:graphicFrame>
          <p:nvGraphicFramePr>
            <p:cNvPr id="9232" name="Object 18">
              <a:extLst>
                <a:ext uri="{FF2B5EF4-FFF2-40B4-BE49-F238E27FC236}">
                  <a16:creationId xmlns:a16="http://schemas.microsoft.com/office/drawing/2014/main" id="{BB21E7F1-2DF9-B94E-A352-F779ACC2CF3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862791" y="1418757"/>
            <a:ext cx="1177056" cy="6053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80" name="Equation" r:id="rId17" imgW="20485100" imgH="10528300" progId="Equation.DSMT4">
                    <p:embed/>
                  </p:oleObj>
                </mc:Choice>
                <mc:Fallback>
                  <p:oleObj name="Equation" r:id="rId17" imgW="20485100" imgH="10528300" progId="Equation.DSMT4">
                    <p:embed/>
                    <p:pic>
                      <p:nvPicPr>
                        <p:cNvPr id="9232" name="Object 18">
                          <a:extLst>
                            <a:ext uri="{FF2B5EF4-FFF2-40B4-BE49-F238E27FC236}">
                              <a16:creationId xmlns:a16="http://schemas.microsoft.com/office/drawing/2014/main" id="{BB21E7F1-2DF9-B94E-A352-F779ACC2CF3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62791" y="1418757"/>
                          <a:ext cx="1177056" cy="6053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33" name="TextBox 12">
              <a:extLst>
                <a:ext uri="{FF2B5EF4-FFF2-40B4-BE49-F238E27FC236}">
                  <a16:creationId xmlns:a16="http://schemas.microsoft.com/office/drawing/2014/main" id="{3284E64C-C0DC-9C4D-98A1-9DF962BC67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9847" y="1435651"/>
              <a:ext cx="879991" cy="6045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altLang="en-US" sz="1800">
                  <a:solidFill>
                    <a:srgbClr val="002060"/>
                  </a:solidFill>
                </a:rPr>
                <a:t> </a:t>
              </a:r>
            </a:p>
          </p:txBody>
        </p:sp>
        <p:graphicFrame>
          <p:nvGraphicFramePr>
            <p:cNvPr id="9234" name="Object 18">
              <a:extLst>
                <a:ext uri="{FF2B5EF4-FFF2-40B4-BE49-F238E27FC236}">
                  <a16:creationId xmlns:a16="http://schemas.microsoft.com/office/drawing/2014/main" id="{2677BC46-8E10-6F45-B784-FF9788422AD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873173" y="1461529"/>
            <a:ext cx="2075116" cy="4825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81" name="Equation" r:id="rId19" imgW="37744400" imgH="8775700" progId="Equation.DSMT4">
                    <p:embed/>
                  </p:oleObj>
                </mc:Choice>
                <mc:Fallback>
                  <p:oleObj name="Equation" r:id="rId19" imgW="37744400" imgH="8775700" progId="Equation.DSMT4">
                    <p:embed/>
                    <p:pic>
                      <p:nvPicPr>
                        <p:cNvPr id="9234" name="Object 18">
                          <a:extLst>
                            <a:ext uri="{FF2B5EF4-FFF2-40B4-BE49-F238E27FC236}">
                              <a16:creationId xmlns:a16="http://schemas.microsoft.com/office/drawing/2014/main" id="{2677BC46-8E10-6F45-B784-FF9788422AD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3173" y="1461529"/>
                          <a:ext cx="2075116" cy="4825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932F9E5-E6AB-7941-A602-574B23AA9389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3636963"/>
            <a:ext cx="4127500" cy="2938462"/>
            <a:chOff x="4571999" y="3331934"/>
            <a:chExt cx="4128247" cy="2939266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7E3E385-4183-A141-960F-F2E48DE99572}"/>
                </a:ext>
              </a:extLst>
            </p:cNvPr>
            <p:cNvSpPr/>
            <p:nvPr/>
          </p:nvSpPr>
          <p:spPr>
            <a:xfrm>
              <a:off x="4571999" y="3331934"/>
              <a:ext cx="4128247" cy="29392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hợp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altLang="en-US" sz="2800" b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US" altLang="en-US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Bef>
                  <a:spcPts val="600"/>
                </a:spcBef>
                <a:spcAft>
                  <a:spcPts val="600"/>
                </a:spcAft>
                <a:defRPr/>
              </a:pPr>
              <a:endParaRPr lang="en-US" altLang="en-US" sz="11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9231" name="Object 19">
              <a:extLst>
                <a:ext uri="{FF2B5EF4-FFF2-40B4-BE49-F238E27FC236}">
                  <a16:creationId xmlns:a16="http://schemas.microsoft.com/office/drawing/2014/main" id="{3845C51E-BC08-F340-B30F-CB351EC2351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938641" y="3442044"/>
            <a:ext cx="1879605" cy="5466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82" name="Equation" r:id="rId21" imgW="43294300" imgH="12585700" progId="Equation.DSMT4">
                    <p:embed/>
                  </p:oleObj>
                </mc:Choice>
                <mc:Fallback>
                  <p:oleObj name="Equation" r:id="rId21" imgW="43294300" imgH="12585700" progId="Equation.DSMT4">
                    <p:embed/>
                    <p:pic>
                      <p:nvPicPr>
                        <p:cNvPr id="9231" name="Object 19">
                          <a:extLst>
                            <a:ext uri="{FF2B5EF4-FFF2-40B4-BE49-F238E27FC236}">
                              <a16:creationId xmlns:a16="http://schemas.microsoft.com/office/drawing/2014/main" id="{3845C51E-BC08-F340-B30F-CB351EC2351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38641" y="3442044"/>
                          <a:ext cx="1879605" cy="5466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D43F102-7D1F-E04D-9041-4FD1B315592E}"/>
              </a:ext>
            </a:extLst>
          </p:cNvPr>
          <p:cNvGrpSpPr>
            <a:grpSpLocks/>
          </p:cNvGrpSpPr>
          <p:nvPr/>
        </p:nvGrpSpPr>
        <p:grpSpPr bwMode="auto">
          <a:xfrm>
            <a:off x="6459539" y="5672139"/>
            <a:ext cx="3589337" cy="604837"/>
            <a:chOff x="1685926" y="2852739"/>
            <a:chExt cx="3926630" cy="592784"/>
          </a:xfrm>
        </p:grpSpPr>
        <p:graphicFrame>
          <p:nvGraphicFramePr>
            <p:cNvPr id="9227" name="Object 18">
              <a:extLst>
                <a:ext uri="{FF2B5EF4-FFF2-40B4-BE49-F238E27FC236}">
                  <a16:creationId xmlns:a16="http://schemas.microsoft.com/office/drawing/2014/main" id="{8C07DC38-1032-7746-A537-F82AE5C83D3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85926" y="2852739"/>
            <a:ext cx="1260207" cy="5927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83" name="Equation" r:id="rId23" imgW="24282400" imgH="11404600" progId="Equation.DSMT4">
                    <p:embed/>
                  </p:oleObj>
                </mc:Choice>
                <mc:Fallback>
                  <p:oleObj name="Equation" r:id="rId23" imgW="24282400" imgH="11404600" progId="Equation.DSMT4">
                    <p:embed/>
                    <p:pic>
                      <p:nvPicPr>
                        <p:cNvPr id="9227" name="Object 18">
                          <a:extLst>
                            <a:ext uri="{FF2B5EF4-FFF2-40B4-BE49-F238E27FC236}">
                              <a16:creationId xmlns:a16="http://schemas.microsoft.com/office/drawing/2014/main" id="{8C07DC38-1032-7746-A537-F82AE5C83D3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5926" y="2852739"/>
                          <a:ext cx="1260207" cy="5927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8" name="TextBox 15">
              <a:extLst>
                <a:ext uri="{FF2B5EF4-FFF2-40B4-BE49-F238E27FC236}">
                  <a16:creationId xmlns:a16="http://schemas.microsoft.com/office/drawing/2014/main" id="{160FD55F-54BB-0A4B-B2D8-2FC2D05DD2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0320" y="2926197"/>
              <a:ext cx="882431" cy="513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altLang="en-US" sz="1800">
                  <a:solidFill>
                    <a:srgbClr val="002060"/>
                  </a:solidFill>
                </a:rPr>
                <a:t> </a:t>
              </a:r>
            </a:p>
          </p:txBody>
        </p:sp>
        <p:graphicFrame>
          <p:nvGraphicFramePr>
            <p:cNvPr id="9229" name="Object 18">
              <a:extLst>
                <a:ext uri="{FF2B5EF4-FFF2-40B4-BE49-F238E27FC236}">
                  <a16:creationId xmlns:a16="http://schemas.microsoft.com/office/drawing/2014/main" id="{AD15972A-96B7-6B40-AF98-9C42F9FD95C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819525" y="2921000"/>
            <a:ext cx="1793031" cy="423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84" name="Equation" r:id="rId25" imgW="37160200" imgH="8775700" progId="Equation.DSMT4">
                    <p:embed/>
                  </p:oleObj>
                </mc:Choice>
                <mc:Fallback>
                  <p:oleObj name="Equation" r:id="rId25" imgW="37160200" imgH="8775700" progId="Equation.DSMT4">
                    <p:embed/>
                    <p:pic>
                      <p:nvPicPr>
                        <p:cNvPr id="9229" name="Object 18">
                          <a:extLst>
                            <a:ext uri="{FF2B5EF4-FFF2-40B4-BE49-F238E27FC236}">
                              <a16:creationId xmlns:a16="http://schemas.microsoft.com/office/drawing/2014/main" id="{AD15972A-96B7-6B40-AF98-9C42F9FD95C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9525" y="2921000"/>
                          <a:ext cx="1793031" cy="423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26" name="TextBox 30">
            <a:extLst>
              <a:ext uri="{FF2B5EF4-FFF2-40B4-BE49-F238E27FC236}">
                <a16:creationId xmlns:a16="http://schemas.microsoft.com/office/drawing/2014/main" id="{3B00D199-A520-3246-A814-8E838EBBB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863" y="258763"/>
            <a:ext cx="14398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VÍ DỤ 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thanks8">
            <a:extLst>
              <a:ext uri="{FF2B5EF4-FFF2-40B4-BE49-F238E27FC236}">
                <a16:creationId xmlns:a16="http://schemas.microsoft.com/office/drawing/2014/main" id="{87D95152-F706-3B40-9DEC-B2434E1AD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076" y="4811713"/>
            <a:ext cx="320992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12">
            <a:extLst>
              <a:ext uri="{FF2B5EF4-FFF2-40B4-BE49-F238E27FC236}">
                <a16:creationId xmlns:a16="http://schemas.microsoft.com/office/drawing/2014/main" id="{775DC9D6-86EF-F84A-8694-149894651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609601"/>
            <a:ext cx="4692650" cy="481171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8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altLang="en-US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altLang="en-US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20000"/>
              </a:spcBef>
              <a:defRPr/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</a:p>
          <a:p>
            <a:pPr eaLnBrk="1" hangingPunct="1">
              <a:spcBef>
                <a:spcPct val="20000"/>
              </a:spcBef>
              <a:defRPr/>
            </a:pP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en-US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20000"/>
              </a:spcBef>
              <a:defRPr/>
            </a:pPr>
            <a:endParaRPr lang="en-US" altLang="en-US" sz="2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6">
            <a:hlinkClick r:id="rId4" action="ppaction://hlinksldjump"/>
            <a:extLst>
              <a:ext uri="{FF2B5EF4-FFF2-40B4-BE49-F238E27FC236}">
                <a16:creationId xmlns:a16="http://schemas.microsoft.com/office/drawing/2014/main" id="{35C2B99D-0BFA-2248-9EF5-8FED8CD4E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0689" y="1773238"/>
            <a:ext cx="4694237" cy="267811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u = g(x) có đạo hàm tại x là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u’</a:t>
            </a:r>
            <a:r>
              <a:rPr lang="en-US" altLang="en-US" sz="28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y = f(u) có đạo hàm tại u là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y’</a:t>
            </a:r>
            <a:r>
              <a:rPr lang="en-US" altLang="en-US" sz="28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u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Hàm số y = f(g(x)) có đạo hàm là :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3B8A2D4-5ED0-0447-83AB-1E5A409B9802}"/>
              </a:ext>
            </a:extLst>
          </p:cNvPr>
          <p:cNvGrpSpPr>
            <a:grpSpLocks/>
          </p:cNvGrpSpPr>
          <p:nvPr/>
        </p:nvGrpSpPr>
        <p:grpSpPr bwMode="auto">
          <a:xfrm>
            <a:off x="6503988" y="639764"/>
            <a:ext cx="4011612" cy="4770437"/>
            <a:chOff x="4979988" y="609600"/>
            <a:chExt cx="4011612" cy="4770537"/>
          </a:xfrm>
        </p:grpSpPr>
        <p:sp>
          <p:nvSpPr>
            <p:cNvPr id="6149" name="TextBox 3">
              <a:extLst>
                <a:ext uri="{FF2B5EF4-FFF2-40B4-BE49-F238E27FC236}">
                  <a16:creationId xmlns:a16="http://schemas.microsoft.com/office/drawing/2014/main" id="{FDD861D5-C19B-2B45-80EC-5210F841F8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79988" y="609600"/>
              <a:ext cx="4011612" cy="4770537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en-US" sz="24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Ví</a:t>
              </a:r>
              <a:r>
                <a: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dụ</a:t>
              </a:r>
              <a:r>
                <a: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2: </a:t>
              </a:r>
              <a:r>
                <a:rPr lang="en-US" altLang="en-US" sz="28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altLang="en-US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đạo</a:t>
              </a:r>
              <a:r>
                <a:rPr lang="en-US" altLang="en-US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altLang="en-US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altLang="en-US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altLang="en-US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sau</a:t>
              </a:r>
              <a:r>
                <a:rPr lang="en-US" altLang="en-US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</a:p>
            <a:p>
              <a:pPr algn="ctr" eaLnBrk="1" hangingPunct="1">
                <a:defRPr/>
              </a:pPr>
              <a:endParaRPr lang="en-US" altLang="en-US" sz="2800" baseline="300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defRPr/>
              </a:pPr>
              <a:endParaRPr lang="en-US" altLang="en-US" sz="2800" baseline="300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defRPr/>
              </a:pPr>
              <a:endParaRPr lang="en-US" altLang="en-US" sz="2800" baseline="300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defRPr/>
              </a:pPr>
              <a:endParaRPr lang="en-US" altLang="en-US" sz="2800" baseline="300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defRPr/>
              </a:pPr>
              <a:endParaRPr lang="en-US" altLang="en-US" sz="2800" baseline="300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defRPr/>
              </a:pPr>
              <a:endParaRPr lang="en-US" altLang="en-US" sz="2800" baseline="300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defRPr/>
              </a:pPr>
              <a:endParaRPr lang="en-US" altLang="en-US" sz="2800" baseline="300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defRPr/>
              </a:pPr>
              <a:endParaRPr lang="en-US" altLang="en-US" sz="2800" baseline="300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defRPr/>
              </a:pPr>
              <a:endParaRPr lang="en-US" altLang="en-US" sz="2800" baseline="300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defRPr/>
              </a:pPr>
              <a:endParaRPr lang="en-US" altLang="en-US" sz="2800" baseline="300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defRPr/>
              </a:pPr>
              <a:endParaRPr lang="en-US" altLang="en-US" sz="2800" baseline="300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pPr algn="ctr" eaLnBrk="1" hangingPunct="1">
                <a:defRPr/>
              </a:pPr>
              <a:endParaRPr lang="en-US" altLang="en-US" sz="2800" baseline="30000" dirty="0">
                <a:solidFill>
                  <a:srgbClr val="002060"/>
                </a:solidFill>
                <a:latin typeface="Times New Roman" panose="02020603050405020304" pitchFamily="18" charset="0"/>
              </a:endParaRPr>
            </a:p>
            <a:p>
              <a:pPr eaLnBrk="1" hangingPunct="1">
                <a:defRPr/>
              </a:pPr>
              <a:endPara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0255" name="Object 18">
              <a:extLst>
                <a:ext uri="{FF2B5EF4-FFF2-40B4-BE49-F238E27FC236}">
                  <a16:creationId xmlns:a16="http://schemas.microsoft.com/office/drawing/2014/main" id="{1113C178-0E83-EA4F-BD0E-C3C6866C397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038850" y="1524000"/>
            <a:ext cx="2019300" cy="647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389" name="Equation" r:id="rId5" imgW="46520100" imgH="14922500" progId="Equation.DSMT4">
                    <p:embed/>
                  </p:oleObj>
                </mc:Choice>
                <mc:Fallback>
                  <p:oleObj name="Equation" r:id="rId5" imgW="46520100" imgH="14922500" progId="Equation.DSMT4">
                    <p:embed/>
                    <p:pic>
                      <p:nvPicPr>
                        <p:cNvPr id="10255" name="Object 18">
                          <a:extLst>
                            <a:ext uri="{FF2B5EF4-FFF2-40B4-BE49-F238E27FC236}">
                              <a16:creationId xmlns:a16="http://schemas.microsoft.com/office/drawing/2014/main" id="{1113C178-0E83-EA4F-BD0E-C3C6866C397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38850" y="1524000"/>
                          <a:ext cx="2019300" cy="647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C382C192-1B0F-BB4D-AC43-D81F5ECA152E}"/>
              </a:ext>
            </a:extLst>
          </p:cNvPr>
          <p:cNvSpPr/>
          <p:nvPr/>
        </p:nvSpPr>
        <p:spPr>
          <a:xfrm>
            <a:off x="2792413" y="4395789"/>
            <a:ext cx="2792412" cy="7520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y’</a:t>
            </a:r>
            <a:r>
              <a:rPr lang="en-US" altLang="en-US" sz="3200" b="1" baseline="-25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=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y’</a:t>
            </a:r>
            <a:r>
              <a:rPr lang="en-US" altLang="en-US" sz="3200" b="1" baseline="-25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u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.u’</a:t>
            </a:r>
            <a:r>
              <a:rPr lang="en-US" altLang="en-US" sz="3200" b="1" baseline="-25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Object 12">
            <a:extLst>
              <a:ext uri="{FF2B5EF4-FFF2-40B4-BE49-F238E27FC236}">
                <a16:creationId xmlns:a16="http://schemas.microsoft.com/office/drawing/2014/main" id="{F7AB0486-FB71-F243-94DB-7D96F47EDE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8376" y="4170363"/>
          <a:ext cx="2544763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7" imgW="56172100" imgH="20485100" progId="Equation.DSMT4">
                  <p:embed/>
                </p:oleObj>
              </mc:Choice>
              <mc:Fallback>
                <p:oleObj name="Equation" r:id="rId7" imgW="56172100" imgH="20485100" progId="Equation.DSMT4">
                  <p:embed/>
                  <p:pic>
                    <p:nvPicPr>
                      <p:cNvPr id="9" name="Object 12">
                        <a:extLst>
                          <a:ext uri="{FF2B5EF4-FFF2-40B4-BE49-F238E27FC236}">
                            <a16:creationId xmlns:a16="http://schemas.microsoft.com/office/drawing/2014/main" id="{F7AB0486-FB71-F243-94DB-7D96F47EDEB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76" y="4170363"/>
                        <a:ext cx="2544763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DFA2DFF-793F-C943-B94F-97D0038CE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3989" y="3662364"/>
            <a:ext cx="1785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 xét:</a:t>
            </a:r>
          </a:p>
        </p:txBody>
      </p:sp>
      <p:graphicFrame>
        <p:nvGraphicFramePr>
          <p:cNvPr id="16" name="Object 18">
            <a:extLst>
              <a:ext uri="{FF2B5EF4-FFF2-40B4-BE49-F238E27FC236}">
                <a16:creationId xmlns:a16="http://schemas.microsoft.com/office/drawing/2014/main" id="{93AAA0D1-0DFE-5346-B9F9-EC95C28D98C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15125" y="2305051"/>
          <a:ext cx="3589338" cy="125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Equation" r:id="rId9" imgW="80162400" imgH="28092400" progId="Equation.DSMT4">
                  <p:embed/>
                </p:oleObj>
              </mc:Choice>
              <mc:Fallback>
                <p:oleObj name="Equation" r:id="rId9" imgW="80162400" imgH="28092400" progId="Equation.DSMT4">
                  <p:embed/>
                  <p:pic>
                    <p:nvPicPr>
                      <p:cNvPr id="16" name="Object 18">
                        <a:extLst>
                          <a:ext uri="{FF2B5EF4-FFF2-40B4-BE49-F238E27FC236}">
                            <a16:creationId xmlns:a16="http://schemas.microsoft.com/office/drawing/2014/main" id="{93AAA0D1-0DFE-5346-B9F9-EC95C28D98C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25" y="2305051"/>
                        <a:ext cx="3589338" cy="1255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8">
            <a:extLst>
              <a:ext uri="{FF2B5EF4-FFF2-40B4-BE49-F238E27FC236}">
                <a16:creationId xmlns:a16="http://schemas.microsoft.com/office/drawing/2014/main" id="{05CEFB73-42FA-1C4E-B44F-522C18D144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3221191"/>
              </p:ext>
            </p:extLst>
          </p:nvPr>
        </p:nvGraphicFramePr>
        <p:xfrm>
          <a:off x="6777039" y="2424113"/>
          <a:ext cx="1336675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Equation" r:id="rId11" imgW="29845000" imgH="22237700" progId="Equation.DSMT4">
                  <p:embed/>
                </p:oleObj>
              </mc:Choice>
              <mc:Fallback>
                <p:oleObj name="Equation" r:id="rId11" imgW="29845000" imgH="22237700" progId="Equation.DSMT4">
                  <p:embed/>
                  <p:pic>
                    <p:nvPicPr>
                      <p:cNvPr id="17" name="Object 18">
                        <a:extLst>
                          <a:ext uri="{FF2B5EF4-FFF2-40B4-BE49-F238E27FC236}">
                            <a16:creationId xmlns:a16="http://schemas.microsoft.com/office/drawing/2014/main" id="{05CEFB73-42FA-1C4E-B44F-522C18D144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7039" y="2424113"/>
                        <a:ext cx="1336675" cy="995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7" grpId="0" animBg="1"/>
      <p:bldP spid="3" grpId="0" animBg="1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0">
            <a:extLst>
              <a:ext uri="{FF2B5EF4-FFF2-40B4-BE49-F238E27FC236}">
                <a16:creationId xmlns:a16="http://schemas.microsoft.com/office/drawing/2014/main" id="{4299D96F-C868-1847-AAC6-B2E35C6D0059}"/>
              </a:ext>
            </a:extLst>
          </p:cNvPr>
          <p:cNvGraphicFramePr>
            <a:graphicFrameLocks noChangeAspect="1"/>
          </p:cNvGraphicFramePr>
          <p:nvPr>
            <p:ph sz="quarter" idx="1"/>
          </p:nvPr>
        </p:nvGraphicFramePr>
        <p:xfrm>
          <a:off x="2895600" y="4587876"/>
          <a:ext cx="2381250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Equation" r:id="rId3" imgW="19596100" imgH="9652000" progId="Equation.3">
                  <p:embed/>
                </p:oleObj>
              </mc:Choice>
              <mc:Fallback>
                <p:oleObj name="Equation" r:id="rId3" imgW="19596100" imgH="9652000" progId="Equation.3">
                  <p:embed/>
                  <p:pic>
                    <p:nvPicPr>
                      <p:cNvPr id="13314" name="Object 20">
                        <a:extLst>
                          <a:ext uri="{FF2B5EF4-FFF2-40B4-BE49-F238E27FC236}">
                            <a16:creationId xmlns:a16="http://schemas.microsoft.com/office/drawing/2014/main" id="{4299D96F-C868-1847-AAC6-B2E35C6D00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587876"/>
                        <a:ext cx="2381250" cy="11731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12">
            <a:extLst>
              <a:ext uri="{FF2B5EF4-FFF2-40B4-BE49-F238E27FC236}">
                <a16:creationId xmlns:a16="http://schemas.microsoft.com/office/drawing/2014/main" id="{740B3B3D-9468-F243-ABEC-B14FF51AF06A}"/>
              </a:ext>
            </a:extLst>
          </p:cNvPr>
          <p:cNvGraphicFramePr>
            <a:graphicFrameLocks noChangeAspect="1"/>
          </p:cNvGraphicFramePr>
          <p:nvPr>
            <p:ph sz="quarter" idx="2"/>
          </p:nvPr>
        </p:nvGraphicFramePr>
        <p:xfrm>
          <a:off x="2971800" y="3200400"/>
          <a:ext cx="2133600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Equation" r:id="rId5" imgW="16383000" imgH="9067800" progId="Equation.DSMT4">
                  <p:embed/>
                </p:oleObj>
              </mc:Choice>
              <mc:Fallback>
                <p:oleObj name="Equation" r:id="rId5" imgW="16383000" imgH="9067800" progId="Equation.DSMT4">
                  <p:embed/>
                  <p:pic>
                    <p:nvPicPr>
                      <p:cNvPr id="13315" name="Object 12">
                        <a:extLst>
                          <a:ext uri="{FF2B5EF4-FFF2-40B4-BE49-F238E27FC236}">
                            <a16:creationId xmlns:a16="http://schemas.microsoft.com/office/drawing/2014/main" id="{740B3B3D-9468-F243-ABEC-B14FF51AF06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200400"/>
                        <a:ext cx="2133600" cy="11826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82" name="Object 14">
            <a:extLst>
              <a:ext uri="{FF2B5EF4-FFF2-40B4-BE49-F238E27FC236}">
                <a16:creationId xmlns:a16="http://schemas.microsoft.com/office/drawing/2014/main" id="{C2F05AFB-95AD-7741-B306-3A365B709785}"/>
              </a:ext>
            </a:extLst>
          </p:cNvPr>
          <p:cNvGraphicFramePr>
            <a:graphicFrameLocks noChangeAspect="1"/>
          </p:cNvGraphicFramePr>
          <p:nvPr>
            <p:ph sz="quarter" idx="3"/>
          </p:nvPr>
        </p:nvGraphicFramePr>
        <p:xfrm>
          <a:off x="6934200" y="2057400"/>
          <a:ext cx="3429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Equation" r:id="rId7" imgW="26327100" imgH="5270500" progId="Equation.3">
                  <p:embed/>
                </p:oleObj>
              </mc:Choice>
              <mc:Fallback>
                <p:oleObj name="Equation" r:id="rId7" imgW="26327100" imgH="5270500" progId="Equation.3">
                  <p:embed/>
                  <p:pic>
                    <p:nvPicPr>
                      <p:cNvPr id="135182" name="Object 14">
                        <a:extLst>
                          <a:ext uri="{FF2B5EF4-FFF2-40B4-BE49-F238E27FC236}">
                            <a16:creationId xmlns:a16="http://schemas.microsoft.com/office/drawing/2014/main" id="{C2F05AFB-95AD-7741-B306-3A365B7097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2057400"/>
                        <a:ext cx="3429000" cy="685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6">
            <a:extLst>
              <a:ext uri="{FF2B5EF4-FFF2-40B4-BE49-F238E27FC236}">
                <a16:creationId xmlns:a16="http://schemas.microsoft.com/office/drawing/2014/main" id="{168088CA-9721-124B-BF93-8D0279D147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2057401"/>
          <a:ext cx="31242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Equation" r:id="rId9" imgW="22821900" imgH="5270500" progId="Equation.DSMT4">
                  <p:embed/>
                </p:oleObj>
              </mc:Choice>
              <mc:Fallback>
                <p:oleObj name="Equation" r:id="rId9" imgW="22821900" imgH="5270500" progId="Equation.DSMT4">
                  <p:embed/>
                  <p:pic>
                    <p:nvPicPr>
                      <p:cNvPr id="13317" name="Object 6">
                        <a:extLst>
                          <a:ext uri="{FF2B5EF4-FFF2-40B4-BE49-F238E27FC236}">
                            <a16:creationId xmlns:a16="http://schemas.microsoft.com/office/drawing/2014/main" id="{168088CA-9721-124B-BF93-8D0279D1474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057401"/>
                        <a:ext cx="3124200" cy="6699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84" name="Object 16">
            <a:extLst>
              <a:ext uri="{FF2B5EF4-FFF2-40B4-BE49-F238E27FC236}">
                <a16:creationId xmlns:a16="http://schemas.microsoft.com/office/drawing/2014/main" id="{D70EA6D2-73A6-5344-BA7F-5497076C93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81850" y="3175000"/>
          <a:ext cx="24765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Equation" r:id="rId11" imgW="19011900" imgH="9067800" progId="Equation.3">
                  <p:embed/>
                </p:oleObj>
              </mc:Choice>
              <mc:Fallback>
                <p:oleObj name="Equation" r:id="rId11" imgW="19011900" imgH="9067800" progId="Equation.3">
                  <p:embed/>
                  <p:pic>
                    <p:nvPicPr>
                      <p:cNvPr id="135184" name="Object 16">
                        <a:extLst>
                          <a:ext uri="{FF2B5EF4-FFF2-40B4-BE49-F238E27FC236}">
                            <a16:creationId xmlns:a16="http://schemas.microsoft.com/office/drawing/2014/main" id="{D70EA6D2-73A6-5344-BA7F-5497076C93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1850" y="3175000"/>
                        <a:ext cx="2476500" cy="1181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5185" name="AutoShape 17">
            <a:extLst>
              <a:ext uri="{FF2B5EF4-FFF2-40B4-BE49-F238E27FC236}">
                <a16:creationId xmlns:a16="http://schemas.microsoft.com/office/drawing/2014/main" id="{BB3639FD-FE89-454D-A41D-DF611EC19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209800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graphicFrame>
        <p:nvGraphicFramePr>
          <p:cNvPr id="135190" name="Object 22">
            <a:extLst>
              <a:ext uri="{FF2B5EF4-FFF2-40B4-BE49-F238E27FC236}">
                <a16:creationId xmlns:a16="http://schemas.microsoft.com/office/drawing/2014/main" id="{85723706-851C-6642-A20E-C17A481E4FFF}"/>
              </a:ext>
            </a:extLst>
          </p:cNvPr>
          <p:cNvGraphicFramePr>
            <a:graphicFrameLocks noChangeAspect="1"/>
          </p:cNvGraphicFramePr>
          <p:nvPr>
            <p:ph sz="quarter" idx="4"/>
          </p:nvPr>
        </p:nvGraphicFramePr>
        <p:xfrm>
          <a:off x="7213600" y="4643438"/>
          <a:ext cx="2444750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Equation" r:id="rId13" imgW="22821900" imgH="9652000" progId="Equation.3">
                  <p:embed/>
                </p:oleObj>
              </mc:Choice>
              <mc:Fallback>
                <p:oleObj name="Equation" r:id="rId13" imgW="22821900" imgH="9652000" progId="Equation.3">
                  <p:embed/>
                  <p:pic>
                    <p:nvPicPr>
                      <p:cNvPr id="135190" name="Object 22">
                        <a:extLst>
                          <a:ext uri="{FF2B5EF4-FFF2-40B4-BE49-F238E27FC236}">
                            <a16:creationId xmlns:a16="http://schemas.microsoft.com/office/drawing/2014/main" id="{85723706-851C-6642-A20E-C17A481E4FF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3600" y="4643438"/>
                        <a:ext cx="2444750" cy="10334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AutoShape 17">
            <a:extLst>
              <a:ext uri="{FF2B5EF4-FFF2-40B4-BE49-F238E27FC236}">
                <a16:creationId xmlns:a16="http://schemas.microsoft.com/office/drawing/2014/main" id="{EFDA8A32-BBCC-6145-8C47-83406BE75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608388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3" name="AutoShape 17">
            <a:extLst>
              <a:ext uri="{FF2B5EF4-FFF2-40B4-BE49-F238E27FC236}">
                <a16:creationId xmlns:a16="http://schemas.microsoft.com/office/drawing/2014/main" id="{9DBBBC80-F51C-E749-AC22-4963A57F5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8025" y="4941888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sp>
        <p:nvSpPr>
          <p:cNvPr id="12299" name="Rectangle 3">
            <a:extLst>
              <a:ext uri="{FF2B5EF4-FFF2-40B4-BE49-F238E27FC236}">
                <a16:creationId xmlns:a16="http://schemas.microsoft.com/office/drawing/2014/main" id="{6CFF5CEE-DEC9-0F4F-B546-EDA907EC5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1" y="884239"/>
            <a:ext cx="15732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 xét</a:t>
            </a:r>
            <a:endParaRPr lang="vi-VN" alt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85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>
            <a:extLst>
              <a:ext uri="{FF2B5EF4-FFF2-40B4-BE49-F238E27FC236}">
                <a16:creationId xmlns:a16="http://schemas.microsoft.com/office/drawing/2014/main" id="{F73A61D5-6DB8-1848-84FD-D8BE3E0D8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52400"/>
            <a:ext cx="601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 BÀI HỌC</a:t>
            </a:r>
          </a:p>
        </p:txBody>
      </p:sp>
      <p:graphicFrame>
        <p:nvGraphicFramePr>
          <p:cNvPr id="140293" name="Object 5">
            <a:extLst>
              <a:ext uri="{FF2B5EF4-FFF2-40B4-BE49-F238E27FC236}">
                <a16:creationId xmlns:a16="http://schemas.microsoft.com/office/drawing/2014/main" id="{F035977E-22C8-EA47-8F55-6C513DB50A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14513" y="1071563"/>
          <a:ext cx="4449762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Equation" r:id="rId3" imgW="42710100" imgH="15214600" progId="Equation.3">
                  <p:embed/>
                </p:oleObj>
              </mc:Choice>
              <mc:Fallback>
                <p:oleObj name="Equation" r:id="rId3" imgW="42710100" imgH="15214600" progId="Equation.3">
                  <p:embed/>
                  <p:pic>
                    <p:nvPicPr>
                      <p:cNvPr id="140293" name="Object 5">
                        <a:extLst>
                          <a:ext uri="{FF2B5EF4-FFF2-40B4-BE49-F238E27FC236}">
                            <a16:creationId xmlns:a16="http://schemas.microsoft.com/office/drawing/2014/main" id="{F035977E-22C8-EA47-8F55-6C513DB50A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4513" y="1071563"/>
                        <a:ext cx="4449762" cy="1435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294" name="Object 6">
            <a:extLst>
              <a:ext uri="{FF2B5EF4-FFF2-40B4-BE49-F238E27FC236}">
                <a16:creationId xmlns:a16="http://schemas.microsoft.com/office/drawing/2014/main" id="{95143648-C04F-2349-BEE4-A21F2A6028E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3070225"/>
          <a:ext cx="32004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Equation" r:id="rId5" imgW="31889700" imgH="24574500" progId="Equation.3">
                  <p:embed/>
                </p:oleObj>
              </mc:Choice>
              <mc:Fallback>
                <p:oleObj name="Equation" r:id="rId5" imgW="31889700" imgH="24574500" progId="Equation.3">
                  <p:embed/>
                  <p:pic>
                    <p:nvPicPr>
                      <p:cNvPr id="140294" name="Object 6">
                        <a:extLst>
                          <a:ext uri="{FF2B5EF4-FFF2-40B4-BE49-F238E27FC236}">
                            <a16:creationId xmlns:a16="http://schemas.microsoft.com/office/drawing/2014/main" id="{95143648-C04F-2349-BEE4-A21F2A6028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070225"/>
                        <a:ext cx="3200400" cy="2209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295" name="Object 7">
            <a:extLst>
              <a:ext uri="{FF2B5EF4-FFF2-40B4-BE49-F238E27FC236}">
                <a16:creationId xmlns:a16="http://schemas.microsoft.com/office/drawing/2014/main" id="{1EF5A601-7BEB-2842-B85C-C406CF020B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1475" y="5314950"/>
          <a:ext cx="4572000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Equation" r:id="rId7" imgW="46228000" imgH="9067800" progId="Equation.3">
                  <p:embed/>
                </p:oleObj>
              </mc:Choice>
              <mc:Fallback>
                <p:oleObj name="Equation" r:id="rId7" imgW="46228000" imgH="9067800" progId="Equation.3">
                  <p:embed/>
                  <p:pic>
                    <p:nvPicPr>
                      <p:cNvPr id="140295" name="Object 7">
                        <a:extLst>
                          <a:ext uri="{FF2B5EF4-FFF2-40B4-BE49-F238E27FC236}">
                            <a16:creationId xmlns:a16="http://schemas.microsoft.com/office/drawing/2014/main" id="{1EF5A601-7BEB-2842-B85C-C406CF020B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475" y="5314950"/>
                        <a:ext cx="4572000" cy="8969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299" name="Object 11">
            <a:extLst>
              <a:ext uri="{FF2B5EF4-FFF2-40B4-BE49-F238E27FC236}">
                <a16:creationId xmlns:a16="http://schemas.microsoft.com/office/drawing/2014/main" id="{6D8A5241-6E1C-374D-94CA-ED984164C7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29400" y="3209925"/>
          <a:ext cx="3429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Equation" r:id="rId9" imgW="26327100" imgH="5270500" progId="Equation.3">
                  <p:embed/>
                </p:oleObj>
              </mc:Choice>
              <mc:Fallback>
                <p:oleObj name="Equation" r:id="rId9" imgW="26327100" imgH="5270500" progId="Equation.3">
                  <p:embed/>
                  <p:pic>
                    <p:nvPicPr>
                      <p:cNvPr id="140299" name="Object 11">
                        <a:extLst>
                          <a:ext uri="{FF2B5EF4-FFF2-40B4-BE49-F238E27FC236}">
                            <a16:creationId xmlns:a16="http://schemas.microsoft.com/office/drawing/2014/main" id="{6D8A5241-6E1C-374D-94CA-ED984164C70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209925"/>
                        <a:ext cx="3429000" cy="685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300" name="Object 12">
            <a:extLst>
              <a:ext uri="{FF2B5EF4-FFF2-40B4-BE49-F238E27FC236}">
                <a16:creationId xmlns:a16="http://schemas.microsoft.com/office/drawing/2014/main" id="{51049BD0-AAA7-DB4A-A50F-9D6E478AC6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96150" y="3960813"/>
          <a:ext cx="24765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2" name="Equation" r:id="rId11" imgW="16383000" imgH="9067800" progId="Equation.3">
                  <p:embed/>
                </p:oleObj>
              </mc:Choice>
              <mc:Fallback>
                <p:oleObj name="Equation" r:id="rId11" imgW="16383000" imgH="9067800" progId="Equation.3">
                  <p:embed/>
                  <p:pic>
                    <p:nvPicPr>
                      <p:cNvPr id="140300" name="Object 12">
                        <a:extLst>
                          <a:ext uri="{FF2B5EF4-FFF2-40B4-BE49-F238E27FC236}">
                            <a16:creationId xmlns:a16="http://schemas.microsoft.com/office/drawing/2014/main" id="{51049BD0-AAA7-DB4A-A50F-9D6E478AC65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6150" y="3960813"/>
                        <a:ext cx="2476500" cy="952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301" name="Object 13">
            <a:extLst>
              <a:ext uri="{FF2B5EF4-FFF2-40B4-BE49-F238E27FC236}">
                <a16:creationId xmlns:a16="http://schemas.microsoft.com/office/drawing/2014/main" id="{95235758-CA68-824B-AA28-BE1C4FC127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2025" y="4991100"/>
          <a:ext cx="24447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3" name="Equation" r:id="rId13" imgW="19596100" imgH="9652000" progId="Equation.3">
                  <p:embed/>
                </p:oleObj>
              </mc:Choice>
              <mc:Fallback>
                <p:oleObj name="Equation" r:id="rId13" imgW="19596100" imgH="9652000" progId="Equation.3">
                  <p:embed/>
                  <p:pic>
                    <p:nvPicPr>
                      <p:cNvPr id="140301" name="Object 13">
                        <a:extLst>
                          <a:ext uri="{FF2B5EF4-FFF2-40B4-BE49-F238E27FC236}">
                            <a16:creationId xmlns:a16="http://schemas.microsoft.com/office/drawing/2014/main" id="{95235758-CA68-824B-AA28-BE1C4FC1278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2025" y="4991100"/>
                        <a:ext cx="2444750" cy="990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302" name="Object 14">
            <a:extLst>
              <a:ext uri="{FF2B5EF4-FFF2-40B4-BE49-F238E27FC236}">
                <a16:creationId xmlns:a16="http://schemas.microsoft.com/office/drawing/2014/main" id="{5D072372-8E8C-FE46-A107-0D188D4C49D1}"/>
              </a:ext>
            </a:extLst>
          </p:cNvPr>
          <p:cNvGraphicFramePr>
            <a:graphicFrameLocks noChangeAspect="1"/>
          </p:cNvGraphicFramePr>
          <p:nvPr>
            <p:ph/>
          </p:nvPr>
        </p:nvGraphicFramePr>
        <p:xfrm>
          <a:off x="7277100" y="1311275"/>
          <a:ext cx="2514600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4" name="Equation" r:id="rId15" imgW="15798800" imgH="5562600" progId="Equation.3">
                  <p:embed/>
                </p:oleObj>
              </mc:Choice>
              <mc:Fallback>
                <p:oleObj name="Equation" r:id="rId15" imgW="15798800" imgH="5562600" progId="Equation.3">
                  <p:embed/>
                  <p:pic>
                    <p:nvPicPr>
                      <p:cNvPr id="140302" name="Object 14">
                        <a:extLst>
                          <a:ext uri="{FF2B5EF4-FFF2-40B4-BE49-F238E27FC236}">
                            <a16:creationId xmlns:a16="http://schemas.microsoft.com/office/drawing/2014/main" id="{5D072372-8E8C-FE46-A107-0D188D4C49D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7100" y="1311275"/>
                        <a:ext cx="2514600" cy="8842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2" name="Line 16">
            <a:extLst>
              <a:ext uri="{FF2B5EF4-FFF2-40B4-BE49-F238E27FC236}">
                <a16:creationId xmlns:a16="http://schemas.microsoft.com/office/drawing/2014/main" id="{C50F2381-847A-7248-80D3-9100350975A4}"/>
              </a:ext>
            </a:extLst>
          </p:cNvPr>
          <p:cNvSpPr>
            <a:spLocks noChangeShapeType="1"/>
          </p:cNvSpPr>
          <p:nvPr/>
        </p:nvSpPr>
        <p:spPr bwMode="auto">
          <a:xfrm>
            <a:off x="6526213" y="685800"/>
            <a:ext cx="0" cy="601980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VN"/>
          </a:p>
        </p:txBody>
      </p:sp>
      <p:sp>
        <p:nvSpPr>
          <p:cNvPr id="13323" name="Text Box 18">
            <a:extLst>
              <a:ext uri="{FF2B5EF4-FFF2-40B4-BE49-F238E27FC236}">
                <a16:creationId xmlns:a16="http://schemas.microsoft.com/office/drawing/2014/main" id="{FF8D31FA-30D1-6749-A124-0391F49B9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09600"/>
            <a:ext cx="3886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u="sng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III/Đạo hàm của hàm số hợp</a:t>
            </a:r>
          </a:p>
        </p:txBody>
      </p:sp>
      <p:sp>
        <p:nvSpPr>
          <p:cNvPr id="13324" name="Text Box 19">
            <a:extLst>
              <a:ext uri="{FF2B5EF4-FFF2-40B4-BE49-F238E27FC236}">
                <a16:creationId xmlns:a16="http://schemas.microsoft.com/office/drawing/2014/main" id="{34975F47-1BAF-5A43-B99C-495A98FB6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619375"/>
            <a:ext cx="3810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u="sng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*)Một số công thức thường gặp</a:t>
            </a:r>
          </a:p>
        </p:txBody>
      </p:sp>
      <p:sp>
        <p:nvSpPr>
          <p:cNvPr id="13325" name="TextBox 1">
            <a:extLst>
              <a:ext uri="{FF2B5EF4-FFF2-40B4-BE49-F238E27FC236}">
                <a16:creationId xmlns:a16="http://schemas.microsoft.com/office/drawing/2014/main" id="{52324834-A88D-9943-92DC-775E0B6DE9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013" y="679451"/>
            <a:ext cx="5334001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I.Đạo hàm của một số hàm số thường gặp</a:t>
            </a:r>
            <a:endParaRPr lang="vi-VN" altLang="en-US" sz="22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6" name="TextBox 2">
            <a:extLst>
              <a:ext uri="{FF2B5EF4-FFF2-40B4-BE49-F238E27FC236}">
                <a16:creationId xmlns:a16="http://schemas.microsoft.com/office/drawing/2014/main" id="{69131D36-846B-6B4A-9495-27AEA4AF0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013" y="2603500"/>
            <a:ext cx="5334001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Đạo hàm của tổng hiệu tích thương</a:t>
            </a:r>
            <a:endParaRPr lang="vi-VN" altLang="en-US" sz="22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0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0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0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0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5EFE0ACB-A901-A64C-983F-20661EC8B195}"/>
              </a:ext>
            </a:extLst>
          </p:cNvPr>
          <p:cNvSpPr/>
          <p:nvPr/>
        </p:nvSpPr>
        <p:spPr>
          <a:xfrm>
            <a:off x="2743201" y="2706688"/>
            <a:ext cx="2428875" cy="78581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EBC07E46-63BC-3F49-B7A6-D55C94C29738}"/>
              </a:ext>
            </a:extLst>
          </p:cNvPr>
          <p:cNvSpPr/>
          <p:nvPr/>
        </p:nvSpPr>
        <p:spPr>
          <a:xfrm>
            <a:off x="2743201" y="4268788"/>
            <a:ext cx="2428875" cy="78581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F868A372-5C32-494D-9926-085F13775672}"/>
              </a:ext>
            </a:extLst>
          </p:cNvPr>
          <p:cNvSpPr/>
          <p:nvPr/>
        </p:nvSpPr>
        <p:spPr>
          <a:xfrm>
            <a:off x="7315200" y="2714626"/>
            <a:ext cx="2286000" cy="78581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>
                <a:solidFill>
                  <a:schemeClr val="bg1"/>
                </a:solidFill>
                <a:cs typeface="Arial" pitchFamily="34" charset="0"/>
              </a:rPr>
              <a:t>.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C76A1AE9-B9E8-B84D-826C-7BF372D408B9}"/>
              </a:ext>
            </a:extLst>
          </p:cNvPr>
          <p:cNvSpPr/>
          <p:nvPr/>
        </p:nvSpPr>
        <p:spPr>
          <a:xfrm>
            <a:off x="7315200" y="4240213"/>
            <a:ext cx="2286000" cy="78581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 </a:t>
            </a:r>
          </a:p>
        </p:txBody>
      </p:sp>
      <p:grpSp>
        <p:nvGrpSpPr>
          <p:cNvPr id="14342" name="Group 19">
            <a:extLst>
              <a:ext uri="{FF2B5EF4-FFF2-40B4-BE49-F238E27FC236}">
                <a16:creationId xmlns:a16="http://schemas.microsoft.com/office/drawing/2014/main" id="{2766E94F-F8B6-8849-B21B-F9EF40D23D84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1071564"/>
            <a:ext cx="8839200" cy="1214437"/>
            <a:chOff x="357158" y="285728"/>
            <a:chExt cx="7000924" cy="1214446"/>
          </a:xfrm>
        </p:grpSpPr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6D67B534-8A64-D345-A6A8-F44DD669C004}"/>
                </a:ext>
              </a:extLst>
            </p:cNvPr>
            <p:cNvSpPr/>
            <p:nvPr/>
          </p:nvSpPr>
          <p:spPr>
            <a:xfrm>
              <a:off x="357158" y="285728"/>
              <a:ext cx="7000924" cy="1214446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US" sz="28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Câu</a:t>
              </a: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hỏi</a:t>
              </a: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1: </a:t>
              </a:r>
              <a:r>
                <a:rPr lang="en-US" sz="28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Đạo</a:t>
              </a: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  </a:t>
              </a:r>
              <a:r>
                <a:rPr lang="en-US" sz="28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bằng</a:t>
              </a:r>
              <a:r>
                <a:rPr lang="en-US" sz="28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graphicFrame>
          <p:nvGraphicFramePr>
            <p:cNvPr id="14349" name="Object 2">
              <a:extLst>
                <a:ext uri="{FF2B5EF4-FFF2-40B4-BE49-F238E27FC236}">
                  <a16:creationId xmlns:a16="http://schemas.microsoft.com/office/drawing/2014/main" id="{49701A6C-1292-424F-AE29-2CC2F2FA252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490964" y="568312"/>
            <a:ext cx="1539357" cy="660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10" name="Equation" r:id="rId3" imgW="41541700" imgH="15214600" progId="Equation.DSMT4">
                    <p:embed/>
                  </p:oleObj>
                </mc:Choice>
                <mc:Fallback>
                  <p:oleObj name="Equation" r:id="rId3" imgW="41541700" imgH="15214600" progId="Equation.DSMT4">
                    <p:embed/>
                    <p:pic>
                      <p:nvPicPr>
                        <p:cNvPr id="14349" name="Object 2">
                          <a:extLst>
                            <a:ext uri="{FF2B5EF4-FFF2-40B4-BE49-F238E27FC236}">
                              <a16:creationId xmlns:a16="http://schemas.microsoft.com/office/drawing/2014/main" id="{49701A6C-1292-424F-AE29-2CC2F2FA252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90964" y="568312"/>
                          <a:ext cx="1539357" cy="660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343" name="Object 3">
            <a:extLst>
              <a:ext uri="{FF2B5EF4-FFF2-40B4-BE49-F238E27FC236}">
                <a16:creationId xmlns:a16="http://schemas.microsoft.com/office/drawing/2014/main" id="{919882B2-004C-6346-A208-53EC46826D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55963" y="2876550"/>
          <a:ext cx="17018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5" imgW="39204900" imgH="13462000" progId="Equation.DSMT4">
                  <p:embed/>
                </p:oleObj>
              </mc:Choice>
              <mc:Fallback>
                <p:oleObj name="Equation" r:id="rId5" imgW="39204900" imgH="13462000" progId="Equation.DSMT4">
                  <p:embed/>
                  <p:pic>
                    <p:nvPicPr>
                      <p:cNvPr id="14343" name="Object 3">
                        <a:extLst>
                          <a:ext uri="{FF2B5EF4-FFF2-40B4-BE49-F238E27FC236}">
                            <a16:creationId xmlns:a16="http://schemas.microsoft.com/office/drawing/2014/main" id="{919882B2-004C-6346-A208-53EC46826DD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5963" y="2876550"/>
                        <a:ext cx="17018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4">
            <a:extLst>
              <a:ext uri="{FF2B5EF4-FFF2-40B4-BE49-F238E27FC236}">
                <a16:creationId xmlns:a16="http://schemas.microsoft.com/office/drawing/2014/main" id="{5D8073CE-215B-604E-9A5F-D56635D413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65488" y="4398963"/>
          <a:ext cx="15494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Equation" r:id="rId7" imgW="35699700" imgH="13462000" progId="Equation.DSMT4">
                  <p:embed/>
                </p:oleObj>
              </mc:Choice>
              <mc:Fallback>
                <p:oleObj name="Equation" r:id="rId7" imgW="35699700" imgH="13462000" progId="Equation.DSMT4">
                  <p:embed/>
                  <p:pic>
                    <p:nvPicPr>
                      <p:cNvPr id="14344" name="Object 4">
                        <a:extLst>
                          <a:ext uri="{FF2B5EF4-FFF2-40B4-BE49-F238E27FC236}">
                            <a16:creationId xmlns:a16="http://schemas.microsoft.com/office/drawing/2014/main" id="{5D8073CE-215B-604E-9A5F-D56635D413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5488" y="4398963"/>
                        <a:ext cx="15494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Object 5">
            <a:extLst>
              <a:ext uri="{FF2B5EF4-FFF2-40B4-BE49-F238E27FC236}">
                <a16:creationId xmlns:a16="http://schemas.microsoft.com/office/drawing/2014/main" id="{5EBDA6E1-4F84-7F4D-9BEA-9F918FA9F6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26375" y="2878138"/>
          <a:ext cx="13462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Equation" r:id="rId9" imgW="31013400" imgH="13462000" progId="Equation.DSMT4">
                  <p:embed/>
                </p:oleObj>
              </mc:Choice>
              <mc:Fallback>
                <p:oleObj name="Equation" r:id="rId9" imgW="31013400" imgH="13462000" progId="Equation.DSMT4">
                  <p:embed/>
                  <p:pic>
                    <p:nvPicPr>
                      <p:cNvPr id="14345" name="Object 5">
                        <a:extLst>
                          <a:ext uri="{FF2B5EF4-FFF2-40B4-BE49-F238E27FC236}">
                            <a16:creationId xmlns:a16="http://schemas.microsoft.com/office/drawing/2014/main" id="{5EBDA6E1-4F84-7F4D-9BEA-9F918FA9F6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6375" y="2878138"/>
                        <a:ext cx="13462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6">
            <a:extLst>
              <a:ext uri="{FF2B5EF4-FFF2-40B4-BE49-F238E27FC236}">
                <a16:creationId xmlns:a16="http://schemas.microsoft.com/office/drawing/2014/main" id="{230F0B29-4056-0548-A6B1-39399C1120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37488" y="4398963"/>
          <a:ext cx="15494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Equation" r:id="rId11" imgW="35699700" imgH="13462000" progId="Equation.DSMT4">
                  <p:embed/>
                </p:oleObj>
              </mc:Choice>
              <mc:Fallback>
                <p:oleObj name="Equation" r:id="rId11" imgW="35699700" imgH="13462000" progId="Equation.DSMT4">
                  <p:embed/>
                  <p:pic>
                    <p:nvPicPr>
                      <p:cNvPr id="14346" name="Object 6">
                        <a:extLst>
                          <a:ext uri="{FF2B5EF4-FFF2-40B4-BE49-F238E27FC236}">
                            <a16:creationId xmlns:a16="http://schemas.microsoft.com/office/drawing/2014/main" id="{230F0B29-4056-0548-A6B1-39399C1120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7488" y="4398963"/>
                        <a:ext cx="15494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7" name="TextBox 1">
            <a:extLst>
              <a:ext uri="{FF2B5EF4-FFF2-40B4-BE49-F238E27FC236}">
                <a16:creationId xmlns:a16="http://schemas.microsoft.com/office/drawing/2014/main" id="{FC9E4E64-5886-0B4F-8EA6-8225A95A8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2076" y="98425"/>
            <a:ext cx="21113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</a:p>
        </p:txBody>
      </p:sp>
    </p:spTree>
  </p:cSld>
  <p:clrMapOvr>
    <a:masterClrMapping/>
  </p:clrMapOvr>
  <p:transition>
    <p:zoom dir="in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5DE7C713-8B7B-CB4D-8BEB-64E80102EF84}"/>
              </a:ext>
            </a:extLst>
          </p:cNvPr>
          <p:cNvSpPr/>
          <p:nvPr/>
        </p:nvSpPr>
        <p:spPr>
          <a:xfrm>
            <a:off x="3095625" y="2500313"/>
            <a:ext cx="2571750" cy="142875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800" dirty="0">
                <a:solidFill>
                  <a:schemeClr val="bg1"/>
                </a:solidFill>
                <a:cs typeface="Arial" pitchFamily="34" charset="0"/>
              </a:rPr>
              <a:t>A.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294D04D3-2D70-4647-A2F6-27EC5AB6D1E8}"/>
              </a:ext>
            </a:extLst>
          </p:cNvPr>
          <p:cNvSpPr/>
          <p:nvPr/>
        </p:nvSpPr>
        <p:spPr>
          <a:xfrm>
            <a:off x="3095625" y="4071938"/>
            <a:ext cx="2571750" cy="142875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800" dirty="0">
                <a:solidFill>
                  <a:schemeClr val="bg1"/>
                </a:solidFill>
                <a:cs typeface="Arial" pitchFamily="34" charset="0"/>
              </a:rPr>
              <a:t>B</a:t>
            </a: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.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88AE9350-2104-1448-956D-FF241CD0AD24}"/>
              </a:ext>
            </a:extLst>
          </p:cNvPr>
          <p:cNvSpPr/>
          <p:nvPr/>
        </p:nvSpPr>
        <p:spPr>
          <a:xfrm>
            <a:off x="6310314" y="2500313"/>
            <a:ext cx="2643187" cy="142875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800" dirty="0">
                <a:solidFill>
                  <a:schemeClr val="bg1"/>
                </a:solidFill>
                <a:cs typeface="Arial" pitchFamily="34" charset="0"/>
              </a:rPr>
              <a:t>C.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307C0681-C6BB-0F43-AB4C-509454C04B26}"/>
              </a:ext>
            </a:extLst>
          </p:cNvPr>
          <p:cNvSpPr/>
          <p:nvPr/>
        </p:nvSpPr>
        <p:spPr>
          <a:xfrm>
            <a:off x="6310314" y="4071938"/>
            <a:ext cx="2643187" cy="135731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800" dirty="0">
                <a:solidFill>
                  <a:schemeClr val="bg1"/>
                </a:solidFill>
                <a:cs typeface="Arial" pitchFamily="34" charset="0"/>
              </a:rPr>
              <a:t>D.</a:t>
            </a: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 </a:t>
            </a:r>
          </a:p>
        </p:txBody>
      </p:sp>
      <p:grpSp>
        <p:nvGrpSpPr>
          <p:cNvPr id="17417" name="Group 19">
            <a:extLst>
              <a:ext uri="{FF2B5EF4-FFF2-40B4-BE49-F238E27FC236}">
                <a16:creationId xmlns:a16="http://schemas.microsoft.com/office/drawing/2014/main" id="{B87BEB0D-04A2-FE4D-A2F1-5A6F7B6BFEC0}"/>
              </a:ext>
            </a:extLst>
          </p:cNvPr>
          <p:cNvGrpSpPr>
            <a:grpSpLocks/>
          </p:cNvGrpSpPr>
          <p:nvPr/>
        </p:nvGrpSpPr>
        <p:grpSpPr bwMode="auto">
          <a:xfrm>
            <a:off x="1714500" y="1071564"/>
            <a:ext cx="8763000" cy="1214437"/>
            <a:chOff x="357158" y="285728"/>
            <a:chExt cx="7000924" cy="1214446"/>
          </a:xfrm>
          <a:solidFill>
            <a:schemeClr val="accent2"/>
          </a:solidFill>
        </p:grpSpPr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11582B6D-D37E-4D44-A521-C946A713879F}"/>
                </a:ext>
              </a:extLst>
            </p:cNvPr>
            <p:cNvSpPr/>
            <p:nvPr/>
          </p:nvSpPr>
          <p:spPr>
            <a:xfrm>
              <a:off x="357158" y="285728"/>
              <a:ext cx="7000924" cy="121444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US" sz="28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Câu</a:t>
              </a: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hỏi</a:t>
              </a: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2: </a:t>
              </a:r>
              <a:r>
                <a:rPr lang="en-US" sz="28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Đạo</a:t>
              </a: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hàm</a:t>
              </a: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     </a:t>
              </a:r>
              <a:r>
                <a:rPr lang="en-US" sz="28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bằng</a:t>
              </a:r>
              <a:r>
                <a:rPr lang="en-US" sz="2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graphicFrame>
          <p:nvGraphicFramePr>
            <p:cNvPr id="17423" name="Object 2">
              <a:extLst>
                <a:ext uri="{FF2B5EF4-FFF2-40B4-BE49-F238E27FC236}">
                  <a16:creationId xmlns:a16="http://schemas.microsoft.com/office/drawing/2014/main" id="{8DCF7D6E-85EA-4B4E-9534-8C4EEAD390E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466396" y="620692"/>
            <a:ext cx="1956962" cy="5445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34" name="Equation" r:id="rId3" imgW="1955520" imgH="545760" progId="Equation.DSMT4">
                    <p:embed/>
                  </p:oleObj>
                </mc:Choice>
                <mc:Fallback>
                  <p:oleObj name="Equation" r:id="rId3" imgW="1955520" imgH="545760" progId="Equation.DSMT4">
                    <p:embed/>
                    <p:pic>
                      <p:nvPicPr>
                        <p:cNvPr id="17423" name="Object 2">
                          <a:extLst>
                            <a:ext uri="{FF2B5EF4-FFF2-40B4-BE49-F238E27FC236}">
                              <a16:creationId xmlns:a16="http://schemas.microsoft.com/office/drawing/2014/main" id="{8DCF7D6E-85EA-4B4E-9534-8C4EEAD390E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66396" y="620692"/>
                          <a:ext cx="1956962" cy="5445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5367" name="Object 3">
            <a:extLst>
              <a:ext uri="{FF2B5EF4-FFF2-40B4-BE49-F238E27FC236}">
                <a16:creationId xmlns:a16="http://schemas.microsoft.com/office/drawing/2014/main" id="{972B1DEA-C693-1540-B240-944F120754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44900" y="2714625"/>
          <a:ext cx="16383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Equation" r:id="rId5" imgW="37744400" imgH="21653500" progId="Equation.DSMT4">
                  <p:embed/>
                </p:oleObj>
              </mc:Choice>
              <mc:Fallback>
                <p:oleObj name="Equation" r:id="rId5" imgW="37744400" imgH="21653500" progId="Equation.DSMT4">
                  <p:embed/>
                  <p:pic>
                    <p:nvPicPr>
                      <p:cNvPr id="15367" name="Object 3">
                        <a:extLst>
                          <a:ext uri="{FF2B5EF4-FFF2-40B4-BE49-F238E27FC236}">
                            <a16:creationId xmlns:a16="http://schemas.microsoft.com/office/drawing/2014/main" id="{972B1DEA-C693-1540-B240-944F120754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4900" y="2714625"/>
                        <a:ext cx="163830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4">
            <a:extLst>
              <a:ext uri="{FF2B5EF4-FFF2-40B4-BE49-F238E27FC236}">
                <a16:creationId xmlns:a16="http://schemas.microsoft.com/office/drawing/2014/main" id="{F92F9436-AD02-4D45-ACED-85F94305C2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8563" y="4357688"/>
          <a:ext cx="14351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Equation" r:id="rId7" imgW="33058100" imgH="21653500" progId="Equation.DSMT4">
                  <p:embed/>
                </p:oleObj>
              </mc:Choice>
              <mc:Fallback>
                <p:oleObj name="Equation" r:id="rId7" imgW="33058100" imgH="21653500" progId="Equation.DSMT4">
                  <p:embed/>
                  <p:pic>
                    <p:nvPicPr>
                      <p:cNvPr id="15368" name="Object 4">
                        <a:extLst>
                          <a:ext uri="{FF2B5EF4-FFF2-40B4-BE49-F238E27FC236}">
                            <a16:creationId xmlns:a16="http://schemas.microsoft.com/office/drawing/2014/main" id="{F92F9436-AD02-4D45-ACED-85F94305C2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8563" y="4357688"/>
                        <a:ext cx="143510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5">
            <a:extLst>
              <a:ext uri="{FF2B5EF4-FFF2-40B4-BE49-F238E27FC236}">
                <a16:creationId xmlns:a16="http://schemas.microsoft.com/office/drawing/2014/main" id="{CCE78CDD-BA93-A54E-A1F1-8BCBB2B226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58013" y="2736850"/>
          <a:ext cx="16383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Equation" r:id="rId9" imgW="37744400" imgH="22529800" progId="Equation.DSMT4">
                  <p:embed/>
                </p:oleObj>
              </mc:Choice>
              <mc:Fallback>
                <p:oleObj name="Equation" r:id="rId9" imgW="37744400" imgH="22529800" progId="Equation.DSMT4">
                  <p:embed/>
                  <p:pic>
                    <p:nvPicPr>
                      <p:cNvPr id="15369" name="Object 5">
                        <a:extLst>
                          <a:ext uri="{FF2B5EF4-FFF2-40B4-BE49-F238E27FC236}">
                            <a16:creationId xmlns:a16="http://schemas.microsoft.com/office/drawing/2014/main" id="{CCE78CDD-BA93-A54E-A1F1-8BCBB2B2263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8013" y="2736850"/>
                        <a:ext cx="1638300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Object 6">
            <a:extLst>
              <a:ext uri="{FF2B5EF4-FFF2-40B4-BE49-F238E27FC236}">
                <a16:creationId xmlns:a16="http://schemas.microsoft.com/office/drawing/2014/main" id="{D558DCC7-6DC4-E64B-B6B5-931BFB128D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18338" y="4286250"/>
          <a:ext cx="14351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Equation" r:id="rId11" imgW="33058100" imgH="21653500" progId="Equation.DSMT4">
                  <p:embed/>
                </p:oleObj>
              </mc:Choice>
              <mc:Fallback>
                <p:oleObj name="Equation" r:id="rId11" imgW="33058100" imgH="21653500" progId="Equation.DSMT4">
                  <p:embed/>
                  <p:pic>
                    <p:nvPicPr>
                      <p:cNvPr id="15370" name="Object 6">
                        <a:extLst>
                          <a:ext uri="{FF2B5EF4-FFF2-40B4-BE49-F238E27FC236}">
                            <a16:creationId xmlns:a16="http://schemas.microsoft.com/office/drawing/2014/main" id="{D558DCC7-6DC4-E64B-B6B5-931BFB128D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8338" y="4286250"/>
                        <a:ext cx="143510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1" name="TextBox 18">
            <a:extLst>
              <a:ext uri="{FF2B5EF4-FFF2-40B4-BE49-F238E27FC236}">
                <a16:creationId xmlns:a16="http://schemas.microsoft.com/office/drawing/2014/main" id="{EED5BFBD-6989-9649-9C6D-E209925F9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2076" y="98425"/>
            <a:ext cx="21113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</a:p>
        </p:txBody>
      </p:sp>
    </p:spTree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89C51E6A-CBCC-9148-8272-B8FD34B0E04A}"/>
              </a:ext>
            </a:extLst>
          </p:cNvPr>
          <p:cNvSpPr/>
          <p:nvPr/>
        </p:nvSpPr>
        <p:spPr>
          <a:xfrm>
            <a:off x="3095625" y="2476500"/>
            <a:ext cx="2571750" cy="142875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800" dirty="0">
                <a:solidFill>
                  <a:schemeClr val="bg1"/>
                </a:solidFill>
                <a:cs typeface="Arial" pitchFamily="34" charset="0"/>
              </a:rPr>
              <a:t>A.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6C4B82A1-9CB1-FF48-8C2B-56200BB73E29}"/>
              </a:ext>
            </a:extLst>
          </p:cNvPr>
          <p:cNvSpPr/>
          <p:nvPr/>
        </p:nvSpPr>
        <p:spPr>
          <a:xfrm>
            <a:off x="3095625" y="4071938"/>
            <a:ext cx="2571750" cy="142875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800" dirty="0">
                <a:solidFill>
                  <a:schemeClr val="bg1"/>
                </a:solidFill>
                <a:cs typeface="Arial" pitchFamily="34" charset="0"/>
              </a:rPr>
              <a:t>B.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92DAA7CC-890C-2547-8498-F648F3A90ECC}"/>
              </a:ext>
            </a:extLst>
          </p:cNvPr>
          <p:cNvSpPr/>
          <p:nvPr/>
        </p:nvSpPr>
        <p:spPr>
          <a:xfrm>
            <a:off x="6310314" y="2500313"/>
            <a:ext cx="2643187" cy="142875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800" dirty="0">
                <a:solidFill>
                  <a:schemeClr val="bg1"/>
                </a:solidFill>
                <a:cs typeface="Arial" pitchFamily="34" charset="0"/>
              </a:rPr>
              <a:t>C.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0975796F-D008-1946-AA5D-06D16358F3DA}"/>
              </a:ext>
            </a:extLst>
          </p:cNvPr>
          <p:cNvSpPr/>
          <p:nvPr/>
        </p:nvSpPr>
        <p:spPr>
          <a:xfrm>
            <a:off x="6310314" y="4071938"/>
            <a:ext cx="2643187" cy="135731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800" dirty="0">
                <a:solidFill>
                  <a:schemeClr val="bg1"/>
                </a:solidFill>
                <a:cs typeface="Arial" pitchFamily="34" charset="0"/>
              </a:rPr>
              <a:t>D.</a:t>
            </a:r>
            <a:r>
              <a:rPr lang="en-US" sz="2800" dirty="0">
                <a:solidFill>
                  <a:srgbClr val="000000"/>
                </a:solidFill>
                <a:cs typeface="Arial" pitchFamily="34" charset="0"/>
              </a:rPr>
              <a:t> </a:t>
            </a:r>
          </a:p>
        </p:txBody>
      </p:sp>
      <p:grpSp>
        <p:nvGrpSpPr>
          <p:cNvPr id="18441" name="Group 19">
            <a:extLst>
              <a:ext uri="{FF2B5EF4-FFF2-40B4-BE49-F238E27FC236}">
                <a16:creationId xmlns:a16="http://schemas.microsoft.com/office/drawing/2014/main" id="{84A22A64-4BC1-E444-B34F-695BDEE8DB47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1028421"/>
            <a:ext cx="8839200" cy="1214437"/>
            <a:chOff x="357158" y="285735"/>
            <a:chExt cx="7000924" cy="1214439"/>
          </a:xfrm>
          <a:solidFill>
            <a:schemeClr val="accent2"/>
          </a:solidFill>
        </p:grpSpPr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C1E08E0C-E54D-9945-B2DF-8CA486F81A39}"/>
                </a:ext>
              </a:extLst>
            </p:cNvPr>
            <p:cNvSpPr/>
            <p:nvPr/>
          </p:nvSpPr>
          <p:spPr>
            <a:xfrm>
              <a:off x="357158" y="285735"/>
              <a:ext cx="7000924" cy="1214439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US" sz="2800" b="1" dirty="0" err="1">
                  <a:solidFill>
                    <a:schemeClr val="bg1"/>
                  </a:solidFill>
                  <a:cs typeface="Arial" pitchFamily="34" charset="0"/>
                </a:rPr>
                <a:t>Câu</a:t>
              </a:r>
              <a:r>
                <a:rPr lang="en-US" sz="2800" b="1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800" b="1" dirty="0" err="1">
                  <a:solidFill>
                    <a:schemeClr val="bg1"/>
                  </a:solidFill>
                  <a:cs typeface="Arial" pitchFamily="34" charset="0"/>
                </a:rPr>
                <a:t>hỏi</a:t>
              </a:r>
              <a:r>
                <a:rPr lang="en-US" sz="2800" b="1" dirty="0">
                  <a:solidFill>
                    <a:schemeClr val="bg1"/>
                  </a:solidFill>
                  <a:cs typeface="Arial" pitchFamily="34" charset="0"/>
                </a:rPr>
                <a:t> 3: </a:t>
              </a:r>
              <a:r>
                <a:rPr lang="en-US" sz="2800" dirty="0" err="1">
                  <a:solidFill>
                    <a:schemeClr val="bg1"/>
                  </a:solidFill>
                  <a:cs typeface="Arial" pitchFamily="34" charset="0"/>
                </a:rPr>
                <a:t>Đạo</a:t>
              </a:r>
              <a:r>
                <a:rPr lang="en-US" sz="28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cs typeface="Arial" pitchFamily="34" charset="0"/>
                </a:rPr>
                <a:t>hàm</a:t>
              </a:r>
              <a:r>
                <a:rPr lang="en-US" sz="28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cs typeface="Arial" pitchFamily="34" charset="0"/>
                </a:rPr>
                <a:t>của</a:t>
              </a:r>
              <a:r>
                <a:rPr lang="en-US" sz="28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cs typeface="Arial" pitchFamily="34" charset="0"/>
                </a:rPr>
                <a:t>hàm</a:t>
              </a:r>
              <a:r>
                <a:rPr lang="en-US" sz="28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  <a:cs typeface="Arial" pitchFamily="34" charset="0"/>
                </a:rPr>
                <a:t>số</a:t>
              </a:r>
              <a:r>
                <a:rPr lang="en-US" sz="2800" dirty="0">
                  <a:solidFill>
                    <a:schemeClr val="bg1"/>
                  </a:solidFill>
                  <a:cs typeface="Arial" pitchFamily="34" charset="0"/>
                </a:rPr>
                <a:t>                               </a:t>
              </a:r>
              <a:r>
                <a:rPr lang="en-US" sz="2800" dirty="0" err="1">
                  <a:solidFill>
                    <a:schemeClr val="bg1"/>
                  </a:solidFill>
                  <a:cs typeface="Arial" pitchFamily="34" charset="0"/>
                </a:rPr>
                <a:t>bằng</a:t>
              </a:r>
              <a:r>
                <a:rPr lang="en-US" sz="2800" dirty="0">
                  <a:solidFill>
                    <a:schemeClr val="bg1"/>
                  </a:solidFill>
                  <a:cs typeface="Arial" pitchFamily="34" charset="0"/>
                </a:rPr>
                <a:t>:</a:t>
              </a:r>
            </a:p>
          </p:txBody>
        </p:sp>
        <p:graphicFrame>
          <p:nvGraphicFramePr>
            <p:cNvPr id="18452" name="Object 2">
              <a:extLst>
                <a:ext uri="{FF2B5EF4-FFF2-40B4-BE49-F238E27FC236}">
                  <a16:creationId xmlns:a16="http://schemas.microsoft.com/office/drawing/2014/main" id="{FAE15825-C4DB-EF44-85A4-7EE61804025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45450597"/>
                </p:ext>
              </p:extLst>
            </p:nvPr>
          </p:nvGraphicFramePr>
          <p:xfrm>
            <a:off x="4211287" y="475724"/>
            <a:ext cx="1725640" cy="939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558" name="Equation" r:id="rId3" imgW="1726920" imgH="939600" progId="Equation.DSMT4">
                    <p:embed/>
                  </p:oleObj>
                </mc:Choice>
                <mc:Fallback>
                  <p:oleObj name="Equation" r:id="rId3" imgW="1726920" imgH="939600" progId="Equation.DSMT4">
                    <p:embed/>
                    <p:pic>
                      <p:nvPicPr>
                        <p:cNvPr id="18452" name="Object 2">
                          <a:extLst>
                            <a:ext uri="{FF2B5EF4-FFF2-40B4-BE49-F238E27FC236}">
                              <a16:creationId xmlns:a16="http://schemas.microsoft.com/office/drawing/2014/main" id="{FAE15825-C4DB-EF44-85A4-7EE61804025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11287" y="475724"/>
                          <a:ext cx="1725640" cy="939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391" name="Object 3">
            <a:extLst>
              <a:ext uri="{FF2B5EF4-FFF2-40B4-BE49-F238E27FC236}">
                <a16:creationId xmlns:a16="http://schemas.microsoft.com/office/drawing/2014/main" id="{4223A337-7B7C-6D4A-88C2-F4FC0AE7FCC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70300" y="2574925"/>
          <a:ext cx="15875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Equation" r:id="rId5" imgW="36576000" imgH="28092400" progId="Equation.DSMT4">
                  <p:embed/>
                </p:oleObj>
              </mc:Choice>
              <mc:Fallback>
                <p:oleObj name="Equation" r:id="rId5" imgW="36576000" imgH="28092400" progId="Equation.DSMT4">
                  <p:embed/>
                  <p:pic>
                    <p:nvPicPr>
                      <p:cNvPr id="16391" name="Object 3">
                        <a:extLst>
                          <a:ext uri="{FF2B5EF4-FFF2-40B4-BE49-F238E27FC236}">
                            <a16:creationId xmlns:a16="http://schemas.microsoft.com/office/drawing/2014/main" id="{4223A337-7B7C-6D4A-88C2-F4FC0AE7FCC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0300" y="2574925"/>
                        <a:ext cx="15875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4">
            <a:extLst>
              <a:ext uri="{FF2B5EF4-FFF2-40B4-BE49-F238E27FC236}">
                <a16:creationId xmlns:a16="http://schemas.microsoft.com/office/drawing/2014/main" id="{EA016FBF-D813-7140-A203-C60364BF39D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11613" y="4408488"/>
          <a:ext cx="889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Equation" r:id="rId7" imgW="20485100" imgH="19304000" progId="Equation.DSMT4">
                  <p:embed/>
                </p:oleObj>
              </mc:Choice>
              <mc:Fallback>
                <p:oleObj name="Equation" r:id="rId7" imgW="20485100" imgH="19304000" progId="Equation.DSMT4">
                  <p:embed/>
                  <p:pic>
                    <p:nvPicPr>
                      <p:cNvPr id="16392" name="Object 4">
                        <a:extLst>
                          <a:ext uri="{FF2B5EF4-FFF2-40B4-BE49-F238E27FC236}">
                            <a16:creationId xmlns:a16="http://schemas.microsoft.com/office/drawing/2014/main" id="{EA016FBF-D813-7140-A203-C60364BF39D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1613" y="4408488"/>
                        <a:ext cx="8890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3" name="Object 5">
            <a:extLst>
              <a:ext uri="{FF2B5EF4-FFF2-40B4-BE49-F238E27FC236}">
                <a16:creationId xmlns:a16="http://schemas.microsoft.com/office/drawing/2014/main" id="{F442A2F8-1D37-5A42-BF64-CA7AEC815C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99313" y="2755900"/>
          <a:ext cx="11557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Equation" r:id="rId9" imgW="26619200" imgH="21653500" progId="Equation.DSMT4">
                  <p:embed/>
                </p:oleObj>
              </mc:Choice>
              <mc:Fallback>
                <p:oleObj name="Equation" r:id="rId9" imgW="26619200" imgH="21653500" progId="Equation.DSMT4">
                  <p:embed/>
                  <p:pic>
                    <p:nvPicPr>
                      <p:cNvPr id="16393" name="Object 5">
                        <a:extLst>
                          <a:ext uri="{FF2B5EF4-FFF2-40B4-BE49-F238E27FC236}">
                            <a16:creationId xmlns:a16="http://schemas.microsoft.com/office/drawing/2014/main" id="{F442A2F8-1D37-5A42-BF64-CA7AEC815C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9313" y="2755900"/>
                        <a:ext cx="115570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Object 6">
            <a:extLst>
              <a:ext uri="{FF2B5EF4-FFF2-40B4-BE49-F238E27FC236}">
                <a16:creationId xmlns:a16="http://schemas.microsoft.com/office/drawing/2014/main" id="{5F6F8C07-53F5-314B-915A-AB8CC584DD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42138" y="4146550"/>
          <a:ext cx="15875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Equation" r:id="rId11" imgW="36576000" imgH="28092400" progId="Equation.DSMT4">
                  <p:embed/>
                </p:oleObj>
              </mc:Choice>
              <mc:Fallback>
                <p:oleObj name="Equation" r:id="rId11" imgW="36576000" imgH="28092400" progId="Equation.DSMT4">
                  <p:embed/>
                  <p:pic>
                    <p:nvPicPr>
                      <p:cNvPr id="16394" name="Object 6">
                        <a:extLst>
                          <a:ext uri="{FF2B5EF4-FFF2-40B4-BE49-F238E27FC236}">
                            <a16:creationId xmlns:a16="http://schemas.microsoft.com/office/drawing/2014/main" id="{5F6F8C07-53F5-314B-915A-AB8CC584DD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2138" y="4146550"/>
                        <a:ext cx="15875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5" name="TextBox 18">
            <a:extLst>
              <a:ext uri="{FF2B5EF4-FFF2-40B4-BE49-F238E27FC236}">
                <a16:creationId xmlns:a16="http://schemas.microsoft.com/office/drawing/2014/main" id="{F0542EE4-4ACB-A34E-9837-E9315FAD5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2076" y="98425"/>
            <a:ext cx="21113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</a:p>
        </p:txBody>
      </p:sp>
    </p:spTree>
  </p:cSld>
  <p:clrMapOvr>
    <a:masterClrMapping/>
  </p:clrMapOvr>
  <p:transition>
    <p:plu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>
            <a:extLst>
              <a:ext uri="{FF2B5EF4-FFF2-40B4-BE49-F238E27FC236}">
                <a16:creationId xmlns:a16="http://schemas.microsoft.com/office/drawing/2014/main" id="{4ACE08EE-53A8-7844-8596-D6F2573C3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976" y="566738"/>
            <a:ext cx="9204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VN" sz="2400" b="1">
                <a:solidFill>
                  <a:srgbClr val="0000CC"/>
                </a:solidFill>
                <a:latin typeface="Times New Roman" panose="02020603050405020304" pitchFamily="18" charset="0"/>
              </a:rPr>
              <a:t>I. </a:t>
            </a:r>
            <a:r>
              <a:rPr lang="en-US" altLang="en-VN" sz="2400" b="1" u="sng">
                <a:solidFill>
                  <a:srgbClr val="0000CC"/>
                </a:solidFill>
                <a:latin typeface="Times New Roman" panose="02020603050405020304" pitchFamily="18" charset="0"/>
              </a:rPr>
              <a:t>ĐẠO HÀM CỦA MỘT SỐ HÀM SỐ THƯỜNG GẶP</a:t>
            </a:r>
          </a:p>
        </p:txBody>
      </p:sp>
      <p:sp>
        <p:nvSpPr>
          <p:cNvPr id="84996" name="Text Box 4">
            <a:extLst>
              <a:ext uri="{FF2B5EF4-FFF2-40B4-BE49-F238E27FC236}">
                <a16:creationId xmlns:a16="http://schemas.microsoft.com/office/drawing/2014/main" id="{21401CD0-46C6-7B47-A066-AE711D12A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6" y="1257301"/>
            <a:ext cx="8435975" cy="892175"/>
          </a:xfrm>
          <a:prstGeom prst="rect">
            <a:avLst/>
          </a:prstGeom>
          <a:noFill/>
          <a:ln w="25400" cap="sq" cmpd="dbl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VN" sz="2600" b="1" u="sng">
                <a:solidFill>
                  <a:srgbClr val="FF0000"/>
                </a:solidFill>
                <a:latin typeface="Times New Roman" panose="02020603050405020304" pitchFamily="18" charset="0"/>
              </a:rPr>
              <a:t>Định lý 1</a:t>
            </a:r>
            <a:r>
              <a:rPr lang="en-US" altLang="en-VN" sz="2600" u="sng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VN" sz="2600">
                <a:solidFill>
                  <a:srgbClr val="000099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VN" sz="2600" b="1">
                <a:solidFill>
                  <a:srgbClr val="0066FF"/>
                </a:solidFill>
                <a:latin typeface="Times New Roman" panose="02020603050405020304" pitchFamily="18" charset="0"/>
              </a:rPr>
              <a:t>Hàm số y = x</a:t>
            </a:r>
            <a:r>
              <a:rPr lang="en-US" altLang="en-VN" sz="2600" b="1" baseline="30000">
                <a:solidFill>
                  <a:srgbClr val="0066FF"/>
                </a:solidFill>
                <a:latin typeface="Times New Roman" panose="02020603050405020304" pitchFamily="18" charset="0"/>
              </a:rPr>
              <a:t>n</a:t>
            </a:r>
            <a:r>
              <a:rPr lang="en-US" altLang="en-VN" sz="2600" b="1">
                <a:solidFill>
                  <a:srgbClr val="0066FF"/>
                </a:solidFill>
                <a:latin typeface="Times New Roman" panose="02020603050405020304" pitchFamily="18" charset="0"/>
              </a:rPr>
              <a:t> (n ∈</a:t>
            </a:r>
            <a:r>
              <a:rPr lang="en-US" altLang="en-VN" sz="2600" b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N, n &gt; 1) có đạo hàm tại mọi x </a:t>
            </a:r>
            <a:r>
              <a:rPr lang="en-US" altLang="en-VN" sz="2600" b="1">
                <a:solidFill>
                  <a:srgbClr val="0066FF"/>
                </a:solidFill>
                <a:latin typeface="Times New Roman" panose="02020603050405020304" pitchFamily="18" charset="0"/>
              </a:rPr>
              <a:t>∈</a:t>
            </a:r>
            <a:r>
              <a:rPr lang="en-US" altLang="en-VN" sz="2600" b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 và </a:t>
            </a:r>
            <a:r>
              <a:rPr lang="en-US" altLang="en-VN" sz="2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</a:t>
            </a:r>
            <a:r>
              <a:rPr lang="en-US" altLang="en-VN" sz="26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VN" sz="2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)’ = n.x</a:t>
            </a:r>
            <a:r>
              <a:rPr lang="en-US" altLang="en-VN" sz="26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n-1</a:t>
            </a:r>
            <a:r>
              <a:rPr lang="en-US" altLang="en-VN" sz="2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5013" name="Text Box 21">
            <a:extLst>
              <a:ext uri="{FF2B5EF4-FFF2-40B4-BE49-F238E27FC236}">
                <a16:creationId xmlns:a16="http://schemas.microsoft.com/office/drawing/2014/main" id="{7CB7333E-8688-8249-AE9F-CE78EBC72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308225"/>
            <a:ext cx="554355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VN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đã biết:</a:t>
            </a:r>
          </a:p>
          <a:p>
            <a:r>
              <a:rPr lang="en-US" altLang="en-VN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y=x</a:t>
            </a:r>
            <a:r>
              <a:rPr lang="en-US" altLang="en-VN" sz="2800" b="1" baseline="300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VN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có đạo hàm y</a:t>
            </a:r>
            <a:r>
              <a:rPr lang="en-US" altLang="en-VN" sz="2800" b="1" baseline="300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altLang="en-VN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=2x</a:t>
            </a:r>
          </a:p>
          <a:p>
            <a:endParaRPr lang="en-US" altLang="en-VN" sz="28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VN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y=x</a:t>
            </a:r>
            <a:r>
              <a:rPr lang="en-US" altLang="en-VN" sz="2800" b="1" baseline="300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VN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có đạo hàm y</a:t>
            </a:r>
            <a:r>
              <a:rPr lang="en-US" altLang="en-VN" sz="2800" b="1" baseline="300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altLang="en-VN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=3x</a:t>
            </a:r>
            <a:r>
              <a:rPr lang="en-US" altLang="en-VN" sz="2800" b="1" baseline="300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VN" sz="28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014" name="Text Box 22">
            <a:extLst>
              <a:ext uri="{FF2B5EF4-FFF2-40B4-BE49-F238E27FC236}">
                <a16:creationId xmlns:a16="http://schemas.microsoft.com/office/drawing/2014/main" id="{49A966CE-F0A7-F54A-A861-B87C8B647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0676" y="4330700"/>
            <a:ext cx="843597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VN" sz="2800" b="1">
                <a:solidFill>
                  <a:srgbClr val="C00000"/>
                </a:solidFill>
                <a:latin typeface="Times New Roman" panose="02020603050405020304" pitchFamily="18" charset="0"/>
              </a:rPr>
              <a:t>         Hãy dự đoán y=x</a:t>
            </a:r>
            <a:r>
              <a:rPr lang="en-US" altLang="en-VN" sz="2800" b="1" baseline="30000">
                <a:solidFill>
                  <a:srgbClr val="C00000"/>
                </a:solidFill>
                <a:latin typeface="Times New Roman" panose="02020603050405020304" pitchFamily="18" charset="0"/>
              </a:rPr>
              <a:t>4</a:t>
            </a:r>
            <a:r>
              <a:rPr lang="en-US" altLang="en-VN" sz="2800" b="1">
                <a:solidFill>
                  <a:srgbClr val="C00000"/>
                </a:solidFill>
                <a:latin typeface="Times New Roman" panose="02020603050405020304" pitchFamily="18" charset="0"/>
              </a:rPr>
              <a:t> có đạo hàm y</a:t>
            </a:r>
            <a:r>
              <a:rPr lang="en-US" altLang="en-VN" sz="2800" b="1" baseline="30000">
                <a:solidFill>
                  <a:srgbClr val="C00000"/>
                </a:solidFill>
                <a:latin typeface="Times New Roman" panose="02020603050405020304" pitchFamily="18" charset="0"/>
              </a:rPr>
              <a:t>’</a:t>
            </a:r>
            <a:r>
              <a:rPr lang="en-US" altLang="en-VN" sz="2800" b="1">
                <a:solidFill>
                  <a:srgbClr val="C00000"/>
                </a:solidFill>
                <a:latin typeface="Times New Roman" panose="02020603050405020304" pitchFamily="18" charset="0"/>
              </a:rPr>
              <a:t>=   ?</a:t>
            </a:r>
          </a:p>
          <a:p>
            <a:endParaRPr lang="en-US" altLang="en-VN" sz="2800" b="1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r>
              <a:rPr lang="en-US" altLang="en-VN" sz="2800" b="1">
                <a:solidFill>
                  <a:srgbClr val="C00000"/>
                </a:solidFill>
                <a:latin typeface="Times New Roman" panose="02020603050405020304" pitchFamily="18" charset="0"/>
              </a:rPr>
              <a:t>                                y=x</a:t>
            </a:r>
            <a:r>
              <a:rPr lang="en-US" altLang="en-VN" sz="2800" b="1" baseline="30000">
                <a:solidFill>
                  <a:srgbClr val="C00000"/>
                </a:solidFill>
                <a:latin typeface="Times New Roman" panose="02020603050405020304" pitchFamily="18" charset="0"/>
              </a:rPr>
              <a:t>100</a:t>
            </a:r>
            <a:r>
              <a:rPr lang="en-US" altLang="en-VN" sz="2800" b="1">
                <a:solidFill>
                  <a:srgbClr val="C00000"/>
                </a:solidFill>
                <a:latin typeface="Times New Roman" panose="02020603050405020304" pitchFamily="18" charset="0"/>
              </a:rPr>
              <a:t> có đạo hàm y</a:t>
            </a:r>
            <a:r>
              <a:rPr lang="en-US" altLang="en-VN" sz="2800" b="1" baseline="30000">
                <a:solidFill>
                  <a:srgbClr val="C00000"/>
                </a:solidFill>
                <a:latin typeface="Times New Roman" panose="02020603050405020304" pitchFamily="18" charset="0"/>
              </a:rPr>
              <a:t>’</a:t>
            </a:r>
            <a:r>
              <a:rPr lang="en-US" altLang="en-VN" sz="2800" b="1">
                <a:solidFill>
                  <a:srgbClr val="C00000"/>
                </a:solidFill>
                <a:latin typeface="Times New Roman" panose="02020603050405020304" pitchFamily="18" charset="0"/>
              </a:rPr>
              <a:t>=  ?</a:t>
            </a:r>
          </a:p>
        </p:txBody>
      </p:sp>
      <p:sp>
        <p:nvSpPr>
          <p:cNvPr id="85015" name="Text Box 23">
            <a:extLst>
              <a:ext uri="{FF2B5EF4-FFF2-40B4-BE49-F238E27FC236}">
                <a16:creationId xmlns:a16="http://schemas.microsoft.com/office/drawing/2014/main" id="{7FCF4B6D-02A5-A042-9174-36513BBF2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6038" y="4311650"/>
            <a:ext cx="747712" cy="4889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VN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4x</a:t>
            </a:r>
            <a:r>
              <a:rPr lang="en-US" altLang="en-VN" sz="26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VN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016" name="Text Box 24">
            <a:extLst>
              <a:ext uri="{FF2B5EF4-FFF2-40B4-BE49-F238E27FC236}">
                <a16:creationId xmlns:a16="http://schemas.microsoft.com/office/drawing/2014/main" id="{BC79C486-873D-C341-BA6F-0FFE2573C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5276" y="5168900"/>
            <a:ext cx="1323975" cy="4889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VN" sz="2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100x</a:t>
            </a:r>
            <a:r>
              <a:rPr lang="en-US" altLang="en-VN" sz="26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</a:t>
            </a:r>
            <a:endParaRPr lang="en-US" altLang="en-VN" sz="26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017" name="Text Box 25">
            <a:extLst>
              <a:ext uri="{FF2B5EF4-FFF2-40B4-BE49-F238E27FC236}">
                <a16:creationId xmlns:a16="http://schemas.microsoft.com/office/drawing/2014/main" id="{555DE463-3896-4149-BE2B-95AB8BE8D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6" y="5819776"/>
            <a:ext cx="8467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Vậy y=x</a:t>
            </a:r>
            <a:r>
              <a:rPr lang="en-US" altLang="en-VN" sz="28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(n&gt;1) có đạo hàm y</a:t>
            </a:r>
            <a:r>
              <a:rPr lang="en-US" altLang="en-VN" sz="28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altLang="en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?</a:t>
            </a:r>
          </a:p>
        </p:txBody>
      </p:sp>
      <p:sp>
        <p:nvSpPr>
          <p:cNvPr id="85018" name="Text Box 26">
            <a:extLst>
              <a:ext uri="{FF2B5EF4-FFF2-40B4-BE49-F238E27FC236}">
                <a16:creationId xmlns:a16="http://schemas.microsoft.com/office/drawing/2014/main" id="{DD39F7DF-1FC6-4041-8388-2AD381371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3688" y="5797550"/>
            <a:ext cx="1268412" cy="4889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VN" sz="2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nx</a:t>
            </a:r>
            <a:r>
              <a:rPr lang="en-US" altLang="en-VN" sz="26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n-1</a:t>
            </a:r>
            <a:endParaRPr lang="en-US" altLang="en-VN" sz="26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5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5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5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5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50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5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animBg="1"/>
      <p:bldP spid="85013" grpId="0"/>
      <p:bldP spid="85015" grpId="0" animBg="1"/>
      <p:bldP spid="85016" grpId="0" animBg="1"/>
      <p:bldP spid="850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Text Box 3">
            <a:extLst>
              <a:ext uri="{FF2B5EF4-FFF2-40B4-BE49-F238E27FC236}">
                <a16:creationId xmlns:a16="http://schemas.microsoft.com/office/drawing/2014/main" id="{E2328500-0FF5-3146-A824-10C797FEA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976" y="566738"/>
            <a:ext cx="9204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VN" sz="2400" b="1">
                <a:solidFill>
                  <a:srgbClr val="0000CC"/>
                </a:solidFill>
                <a:latin typeface="Times New Roman" panose="02020603050405020304" pitchFamily="18" charset="0"/>
              </a:rPr>
              <a:t>I. </a:t>
            </a:r>
            <a:r>
              <a:rPr lang="en-US" altLang="en-VN" sz="2400" b="1" u="sng">
                <a:solidFill>
                  <a:srgbClr val="0000CC"/>
                </a:solidFill>
                <a:latin typeface="Times New Roman" panose="02020603050405020304" pitchFamily="18" charset="0"/>
              </a:rPr>
              <a:t>ĐẠO HÀM CỦA MỘT SỐ HÀM SỐ THƯỜNG GẶP</a:t>
            </a:r>
          </a:p>
        </p:txBody>
      </p:sp>
      <p:sp>
        <p:nvSpPr>
          <p:cNvPr id="3082" name="Text Box 4">
            <a:extLst>
              <a:ext uri="{FF2B5EF4-FFF2-40B4-BE49-F238E27FC236}">
                <a16:creationId xmlns:a16="http://schemas.microsoft.com/office/drawing/2014/main" id="{E5B2BB1B-7B6C-9B4D-9B84-864EB8F0E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6" y="1257301"/>
            <a:ext cx="8435975" cy="892175"/>
          </a:xfrm>
          <a:prstGeom prst="rect">
            <a:avLst/>
          </a:prstGeom>
          <a:noFill/>
          <a:ln w="25400" cap="sq" cmpd="dbl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VN" sz="2600" b="1" u="sng">
                <a:solidFill>
                  <a:srgbClr val="FF0000"/>
                </a:solidFill>
                <a:latin typeface="Times New Roman" panose="02020603050405020304" pitchFamily="18" charset="0"/>
              </a:rPr>
              <a:t>Định lý 1</a:t>
            </a:r>
            <a:r>
              <a:rPr lang="en-US" altLang="en-VN" sz="2600" u="sng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VN" sz="2600">
                <a:solidFill>
                  <a:srgbClr val="000099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VN" sz="2600" b="1">
                <a:solidFill>
                  <a:srgbClr val="0066FF"/>
                </a:solidFill>
                <a:latin typeface="Times New Roman" panose="02020603050405020304" pitchFamily="18" charset="0"/>
              </a:rPr>
              <a:t>Hàm số y = x</a:t>
            </a:r>
            <a:r>
              <a:rPr lang="en-US" altLang="en-VN" sz="2600" b="1" baseline="30000">
                <a:solidFill>
                  <a:srgbClr val="0066FF"/>
                </a:solidFill>
                <a:latin typeface="Times New Roman" panose="02020603050405020304" pitchFamily="18" charset="0"/>
              </a:rPr>
              <a:t>n</a:t>
            </a:r>
            <a:r>
              <a:rPr lang="en-US" altLang="en-VN" sz="2600" b="1">
                <a:solidFill>
                  <a:srgbClr val="0066FF"/>
                </a:solidFill>
                <a:latin typeface="Times New Roman" panose="02020603050405020304" pitchFamily="18" charset="0"/>
              </a:rPr>
              <a:t> (n ∈</a:t>
            </a:r>
            <a:r>
              <a:rPr lang="en-US" altLang="en-VN" sz="2600" b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N, n &gt; 1) có đạo hàm tại mọi x </a:t>
            </a:r>
            <a:r>
              <a:rPr lang="en-US" altLang="en-VN" sz="2600" b="1">
                <a:solidFill>
                  <a:srgbClr val="0066FF"/>
                </a:solidFill>
                <a:latin typeface="Times New Roman" panose="02020603050405020304" pitchFamily="18" charset="0"/>
              </a:rPr>
              <a:t>∈</a:t>
            </a:r>
            <a:r>
              <a:rPr lang="en-US" altLang="en-VN" sz="2600" b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 và </a:t>
            </a:r>
            <a:r>
              <a:rPr lang="en-US" altLang="en-VN" sz="2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</a:t>
            </a:r>
            <a:r>
              <a:rPr lang="en-US" altLang="en-VN" sz="26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VN" sz="2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)’ = n.x</a:t>
            </a:r>
            <a:r>
              <a:rPr lang="en-US" altLang="en-VN" sz="26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n-1</a:t>
            </a:r>
            <a:r>
              <a:rPr lang="en-US" altLang="en-VN" sz="2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3F3837-22F1-404B-A7BF-90AB1145C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228851"/>
            <a:ext cx="2457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VN" sz="2400" b="1" u="sng">
                <a:solidFill>
                  <a:srgbClr val="FF0000"/>
                </a:solidFill>
              </a:rPr>
              <a:t>CHỨNG MINH.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3A8DD9F-E5DB-F340-A72B-4B303FEE1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228851"/>
            <a:ext cx="5886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VN" sz="2800" b="1">
                <a:solidFill>
                  <a:srgbClr val="0000CC"/>
                </a:solidFill>
                <a:latin typeface="Times New Roman" panose="02020603050405020304" pitchFamily="18" charset="0"/>
                <a:sym typeface="Wingdings 3" pitchFamily="2" charset="2"/>
              </a:rPr>
              <a:t>Giả sử x  là số gia của đối số, ta có:</a:t>
            </a:r>
            <a:r>
              <a:rPr lang="en-US" altLang="en-VN" sz="2800"/>
              <a:t> </a:t>
            </a:r>
          </a:p>
        </p:txBody>
      </p:sp>
      <p:graphicFrame>
        <p:nvGraphicFramePr>
          <p:cNvPr id="3074" name="Object 2">
            <a:extLst>
              <a:ext uri="{FF2B5EF4-FFF2-40B4-BE49-F238E27FC236}">
                <a16:creationId xmlns:a16="http://schemas.microsoft.com/office/drawing/2014/main" id="{7EA08D2C-48DF-BE42-975A-101A1019D9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0" y="2019300"/>
          <a:ext cx="1270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2921000" imgH="4394200" progId="Equation.DSMT4">
                  <p:embed/>
                </p:oleObj>
              </mc:Choice>
              <mc:Fallback>
                <p:oleObj name="Equation" r:id="rId3" imgW="2921000" imgH="4394200" progId="Equation.DSMT4">
                  <p:embed/>
                  <p:pic>
                    <p:nvPicPr>
                      <p:cNvPr id="3074" name="Object 2">
                        <a:extLst>
                          <a:ext uri="{FF2B5EF4-FFF2-40B4-BE49-F238E27FC236}">
                            <a16:creationId xmlns:a16="http://schemas.microsoft.com/office/drawing/2014/main" id="{7EA08D2C-48DF-BE42-975A-101A1019D9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019300"/>
                        <a:ext cx="1270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">
            <a:extLst>
              <a:ext uri="{FF2B5EF4-FFF2-40B4-BE49-F238E27FC236}">
                <a16:creationId xmlns:a16="http://schemas.microsoft.com/office/drawing/2014/main" id="{0097F0D1-8FBA-AB45-8886-7F4086537B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1" y="2800350"/>
          <a:ext cx="26447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5" imgW="27495500" imgH="5562600" progId="Equation.DSMT4">
                  <p:embed/>
                </p:oleObj>
              </mc:Choice>
              <mc:Fallback>
                <p:oleObj name="Equation" r:id="rId5" imgW="27495500" imgH="5562600" progId="Equation.DSMT4">
                  <p:embed/>
                  <p:pic>
                    <p:nvPicPr>
                      <p:cNvPr id="15" name="Object 3">
                        <a:extLst>
                          <a:ext uri="{FF2B5EF4-FFF2-40B4-BE49-F238E27FC236}">
                            <a16:creationId xmlns:a16="http://schemas.microsoft.com/office/drawing/2014/main" id="{0097F0D1-8FBA-AB45-8886-7F4086537B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2800350"/>
                        <a:ext cx="264477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>
            <a:extLst>
              <a:ext uri="{FF2B5EF4-FFF2-40B4-BE49-F238E27FC236}">
                <a16:creationId xmlns:a16="http://schemas.microsoft.com/office/drawing/2014/main" id="{B6F1D1CD-6F5B-9347-A009-A295B6C1B9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4457701"/>
          <a:ext cx="8458200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7" imgW="78117700" imgH="9652000" progId="Equation.DSMT4">
                  <p:embed/>
                </p:oleObj>
              </mc:Choice>
              <mc:Fallback>
                <p:oleObj name="Equation" r:id="rId7" imgW="78117700" imgH="9652000" progId="Equation.DSMT4">
                  <p:embed/>
                  <p:pic>
                    <p:nvPicPr>
                      <p:cNvPr id="16" name="Object 4">
                        <a:extLst>
                          <a:ext uri="{FF2B5EF4-FFF2-40B4-BE49-F238E27FC236}">
                            <a16:creationId xmlns:a16="http://schemas.microsoft.com/office/drawing/2014/main" id="{B6F1D1CD-6F5B-9347-A009-A295B6C1B9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457701"/>
                        <a:ext cx="8458200" cy="104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>
            <a:extLst>
              <a:ext uri="{FF2B5EF4-FFF2-40B4-BE49-F238E27FC236}">
                <a16:creationId xmlns:a16="http://schemas.microsoft.com/office/drawing/2014/main" id="{C650F62B-3E2F-8142-9269-C1EF8183AA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36700" y="5257801"/>
          <a:ext cx="5988050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9" imgW="55295800" imgH="10820400" progId="Equation.DSMT4">
                  <p:embed/>
                </p:oleObj>
              </mc:Choice>
              <mc:Fallback>
                <p:oleObj name="Equation" r:id="rId9" imgW="55295800" imgH="10820400" progId="Equation.DSMT4">
                  <p:embed/>
                  <p:pic>
                    <p:nvPicPr>
                      <p:cNvPr id="28677" name="Object 5">
                        <a:extLst>
                          <a:ext uri="{FF2B5EF4-FFF2-40B4-BE49-F238E27FC236}">
                            <a16:creationId xmlns:a16="http://schemas.microsoft.com/office/drawing/2014/main" id="{C650F62B-3E2F-8142-9269-C1EF8183AA5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6700" y="5257801"/>
                        <a:ext cx="5988050" cy="1173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6">
            <a:extLst>
              <a:ext uri="{FF2B5EF4-FFF2-40B4-BE49-F238E27FC236}">
                <a16:creationId xmlns:a16="http://schemas.microsoft.com/office/drawing/2014/main" id="{B0A8CFD1-CBA1-7C4F-9F22-C96144CC4A4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64476" y="6026150"/>
          <a:ext cx="228917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11" imgW="19304000" imgH="5562600" progId="Equation.DSMT4">
                  <p:embed/>
                </p:oleObj>
              </mc:Choice>
              <mc:Fallback>
                <p:oleObj name="Equation" r:id="rId11" imgW="19304000" imgH="5562600" progId="Equation.DSMT4">
                  <p:embed/>
                  <p:pic>
                    <p:nvPicPr>
                      <p:cNvPr id="28678" name="Object 6">
                        <a:extLst>
                          <a:ext uri="{FF2B5EF4-FFF2-40B4-BE49-F238E27FC236}">
                            <a16:creationId xmlns:a16="http://schemas.microsoft.com/office/drawing/2014/main" id="{B0A8CFD1-CBA1-7C4F-9F22-C96144CC4A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4476" y="6026150"/>
                        <a:ext cx="2289175" cy="6604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7367F0E2-BF30-5B48-9AF1-65B06BB15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4650" y="6115051"/>
            <a:ext cx="1085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VN" sz="2800" b="1">
                <a:solidFill>
                  <a:srgbClr val="FF0000"/>
                </a:solidFill>
              </a:rPr>
              <a:t>Vậy:</a:t>
            </a:r>
          </a:p>
        </p:txBody>
      </p:sp>
      <p:graphicFrame>
        <p:nvGraphicFramePr>
          <p:cNvPr id="28679" name="Object 7">
            <a:extLst>
              <a:ext uri="{FF2B5EF4-FFF2-40B4-BE49-F238E27FC236}">
                <a16:creationId xmlns:a16="http://schemas.microsoft.com/office/drawing/2014/main" id="{83938007-D5BA-D44C-A788-FCA64931A8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78013" y="3371850"/>
          <a:ext cx="894715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13" imgW="93040200" imgH="5562600" progId="Equation.DSMT4">
                  <p:embed/>
                </p:oleObj>
              </mc:Choice>
              <mc:Fallback>
                <p:oleObj name="Equation" r:id="rId13" imgW="93040200" imgH="5562600" progId="Equation.DSMT4">
                  <p:embed/>
                  <p:pic>
                    <p:nvPicPr>
                      <p:cNvPr id="28679" name="Object 7">
                        <a:extLst>
                          <a:ext uri="{FF2B5EF4-FFF2-40B4-BE49-F238E27FC236}">
                            <a16:creationId xmlns:a16="http://schemas.microsoft.com/office/drawing/2014/main" id="{83938007-D5BA-D44C-A788-FCA64931A8A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8013" y="3371850"/>
                        <a:ext cx="8947150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8">
            <a:extLst>
              <a:ext uri="{FF2B5EF4-FFF2-40B4-BE49-F238E27FC236}">
                <a16:creationId xmlns:a16="http://schemas.microsoft.com/office/drawing/2014/main" id="{4714940D-6D09-9845-B61B-E9BD48170DE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66900" y="3924300"/>
          <a:ext cx="7596188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15" imgW="78994000" imgH="5562600" progId="Equation.DSMT4">
                  <p:embed/>
                </p:oleObj>
              </mc:Choice>
              <mc:Fallback>
                <p:oleObj name="Equation" r:id="rId15" imgW="78994000" imgH="5562600" progId="Equation.DSMT4">
                  <p:embed/>
                  <p:pic>
                    <p:nvPicPr>
                      <p:cNvPr id="28680" name="Object 8">
                        <a:extLst>
                          <a:ext uri="{FF2B5EF4-FFF2-40B4-BE49-F238E27FC236}">
                            <a16:creationId xmlns:a16="http://schemas.microsoft.com/office/drawing/2014/main" id="{4714940D-6D09-9845-B61B-E9BD48170DE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0" y="3924300"/>
                        <a:ext cx="7596188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94">
            <a:extLst>
              <a:ext uri="{FF2B5EF4-FFF2-40B4-BE49-F238E27FC236}">
                <a16:creationId xmlns:a16="http://schemas.microsoft.com/office/drawing/2014/main" id="{74945E47-B147-7E41-A6F8-C0898D567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457451"/>
            <a:ext cx="19002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VN" sz="2800" b="1">
                <a:solidFill>
                  <a:srgbClr val="333399"/>
                </a:solidFill>
                <a:latin typeface="Times New Roman" panose="02020603050405020304" pitchFamily="18" charset="0"/>
              </a:rPr>
              <a:t>Nhận xét:</a:t>
            </a:r>
          </a:p>
        </p:txBody>
      </p:sp>
      <p:sp>
        <p:nvSpPr>
          <p:cNvPr id="90207" name="Text Box 95">
            <a:extLst>
              <a:ext uri="{FF2B5EF4-FFF2-40B4-BE49-F238E27FC236}">
                <a16:creationId xmlns:a16="http://schemas.microsoft.com/office/drawing/2014/main" id="{A5E7D8F7-E5F0-4E46-8351-2C3125E71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1350" y="2457451"/>
            <a:ext cx="5532438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VN" sz="2800" b="1">
                <a:solidFill>
                  <a:srgbClr val="333399"/>
                </a:solidFill>
                <a:latin typeface="Times New Roman" panose="02020603050405020304" pitchFamily="18" charset="0"/>
              </a:rPr>
              <a:t>a/    </a:t>
            </a:r>
            <a:r>
              <a:rPr lang="en-US" altLang="en-V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(c)’ = 0,</a:t>
            </a:r>
            <a:r>
              <a:rPr lang="en-US" altLang="en-VN" sz="2800" b="1">
                <a:solidFill>
                  <a:srgbClr val="333399"/>
                </a:solidFill>
                <a:latin typeface="Times New Roman" panose="02020603050405020304" pitchFamily="18" charset="0"/>
              </a:rPr>
              <a:t>  với </a:t>
            </a:r>
            <a:r>
              <a:rPr lang="en-US" altLang="en-V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en-VN" sz="2800" b="1">
                <a:solidFill>
                  <a:srgbClr val="333399"/>
                </a:solidFill>
                <a:latin typeface="Times New Roman" panose="02020603050405020304" pitchFamily="18" charset="0"/>
              </a:rPr>
              <a:t> là hằng số.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VN" sz="2800" b="1">
                <a:solidFill>
                  <a:srgbClr val="333399"/>
                </a:solidFill>
                <a:latin typeface="Times New Roman" panose="02020603050405020304" pitchFamily="18" charset="0"/>
              </a:rPr>
              <a:t>b/    </a:t>
            </a:r>
            <a:r>
              <a:rPr lang="en-US" altLang="en-V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(x)’ = 1.</a:t>
            </a:r>
          </a:p>
        </p:txBody>
      </p:sp>
      <p:sp>
        <p:nvSpPr>
          <p:cNvPr id="5127" name="Text Box 98">
            <a:extLst>
              <a:ext uri="{FF2B5EF4-FFF2-40B4-BE49-F238E27FC236}">
                <a16:creationId xmlns:a16="http://schemas.microsoft.com/office/drawing/2014/main" id="{F88CF64E-6F8D-A145-8F17-E3B2F4DBF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3676" y="549276"/>
            <a:ext cx="9204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VN" sz="2400" b="1">
                <a:solidFill>
                  <a:srgbClr val="0000CC"/>
                </a:solidFill>
                <a:latin typeface="Times New Roman" panose="02020603050405020304" pitchFamily="18" charset="0"/>
              </a:rPr>
              <a:t>I. </a:t>
            </a:r>
            <a:r>
              <a:rPr lang="en-US" altLang="en-VN" sz="2400" b="1" u="sng">
                <a:solidFill>
                  <a:srgbClr val="0000CC"/>
                </a:solidFill>
                <a:latin typeface="Times New Roman" panose="02020603050405020304" pitchFamily="18" charset="0"/>
              </a:rPr>
              <a:t>ĐẠO HÀM CỦA MỘT SỐ HÀM SỐ THƯỜNG GẶP</a:t>
            </a:r>
          </a:p>
        </p:txBody>
      </p:sp>
      <p:sp>
        <p:nvSpPr>
          <p:cNvPr id="5129" name="Text Box 4">
            <a:extLst>
              <a:ext uri="{FF2B5EF4-FFF2-40B4-BE49-F238E27FC236}">
                <a16:creationId xmlns:a16="http://schemas.microsoft.com/office/drawing/2014/main" id="{C37B884A-6CD2-3943-A70E-CA9B61C0B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6" y="1200151"/>
            <a:ext cx="8435975" cy="892175"/>
          </a:xfrm>
          <a:prstGeom prst="rect">
            <a:avLst/>
          </a:prstGeom>
          <a:noFill/>
          <a:ln w="25400" cap="sq" cmpd="dbl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VN" sz="2600" b="1" u="sng">
                <a:solidFill>
                  <a:srgbClr val="FF0000"/>
                </a:solidFill>
                <a:latin typeface="Times New Roman" panose="02020603050405020304" pitchFamily="18" charset="0"/>
              </a:rPr>
              <a:t>Định lý 1</a:t>
            </a:r>
            <a:r>
              <a:rPr lang="en-US" altLang="en-VN" sz="2600" u="sng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VN" sz="2600">
                <a:solidFill>
                  <a:srgbClr val="000099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VN" sz="2600" b="1">
                <a:solidFill>
                  <a:srgbClr val="0066FF"/>
                </a:solidFill>
                <a:latin typeface="Times New Roman" panose="02020603050405020304" pitchFamily="18" charset="0"/>
              </a:rPr>
              <a:t>Hàm số y = x</a:t>
            </a:r>
            <a:r>
              <a:rPr lang="en-US" altLang="en-VN" sz="2600" b="1" baseline="30000">
                <a:solidFill>
                  <a:srgbClr val="0066FF"/>
                </a:solidFill>
                <a:latin typeface="Times New Roman" panose="02020603050405020304" pitchFamily="18" charset="0"/>
              </a:rPr>
              <a:t>n</a:t>
            </a:r>
            <a:r>
              <a:rPr lang="en-US" altLang="en-VN" sz="2600" b="1">
                <a:solidFill>
                  <a:srgbClr val="0066FF"/>
                </a:solidFill>
                <a:latin typeface="Times New Roman" panose="02020603050405020304" pitchFamily="18" charset="0"/>
              </a:rPr>
              <a:t> (n ∈</a:t>
            </a:r>
            <a:r>
              <a:rPr lang="en-US" altLang="en-VN" sz="2600" b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N, n &gt; 1) có đạo hàm tại mọi x </a:t>
            </a:r>
            <a:r>
              <a:rPr lang="en-US" altLang="en-VN" sz="2600" b="1">
                <a:solidFill>
                  <a:srgbClr val="0066FF"/>
                </a:solidFill>
                <a:latin typeface="Times New Roman" panose="02020603050405020304" pitchFamily="18" charset="0"/>
              </a:rPr>
              <a:t>∈</a:t>
            </a:r>
            <a:r>
              <a:rPr lang="en-US" altLang="en-VN" sz="2600" b="1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 và </a:t>
            </a:r>
            <a:r>
              <a:rPr lang="en-US" altLang="en-VN" sz="2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</a:t>
            </a:r>
            <a:r>
              <a:rPr lang="en-US" altLang="en-VN" sz="26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VN" sz="2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)’ = n.x</a:t>
            </a:r>
            <a:r>
              <a:rPr lang="en-US" altLang="en-VN" sz="2600" b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n-1</a:t>
            </a:r>
            <a:r>
              <a:rPr lang="en-US" altLang="en-VN" sz="2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D81076C2-09FF-3E4C-B583-BDA1D88241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87800" y="3708400"/>
          <a:ext cx="22796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3" imgW="22237700" imgH="5562600" progId="Equation.DSMT4">
                  <p:embed/>
                </p:oleObj>
              </mc:Choice>
              <mc:Fallback>
                <p:oleObj name="Equation" r:id="rId3" imgW="22237700" imgH="5562600" progId="Equation.DSMT4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D81076C2-09FF-3E4C-B583-BDA1D88241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7800" y="3708400"/>
                        <a:ext cx="227965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5">
            <a:extLst>
              <a:ext uri="{FF2B5EF4-FFF2-40B4-BE49-F238E27FC236}">
                <a16:creationId xmlns:a16="http://schemas.microsoft.com/office/drawing/2014/main" id="{CA1F1A19-2F11-6C4D-A574-72B5EADA26CA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771900"/>
            <a:ext cx="2914650" cy="1208088"/>
            <a:chOff x="0" y="3771900"/>
            <a:chExt cx="2914650" cy="1208436"/>
          </a:xfrm>
        </p:grpSpPr>
        <p:sp>
          <p:nvSpPr>
            <p:cNvPr id="5132" name="Text Box 94">
              <a:extLst>
                <a:ext uri="{FF2B5EF4-FFF2-40B4-BE49-F238E27FC236}">
                  <a16:creationId xmlns:a16="http://schemas.microsoft.com/office/drawing/2014/main" id="{CDE3951E-BC63-4B42-A0BD-547D7BC05E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771900"/>
              <a:ext cx="2914650" cy="1169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VN" sz="2800" b="1" dirty="0" err="1">
                  <a:solidFill>
                    <a:srgbClr val="333399"/>
                  </a:solidFill>
                  <a:latin typeface="Times New Roman" panose="02020603050405020304" pitchFamily="18" charset="0"/>
                </a:rPr>
                <a:t>Ví</a:t>
              </a:r>
              <a:r>
                <a:rPr lang="en-US" altLang="en-VN" sz="2800" b="1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VN" sz="2800" b="1" dirty="0" err="1">
                  <a:solidFill>
                    <a:srgbClr val="333399"/>
                  </a:solidFill>
                  <a:latin typeface="Times New Roman" panose="02020603050405020304" pitchFamily="18" charset="0"/>
                </a:rPr>
                <a:t>dụ</a:t>
              </a:r>
              <a:r>
                <a:rPr lang="en-US" altLang="en-VN" sz="2800" b="1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 1: a) y=5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VN" sz="2800" b="1" dirty="0">
                  <a:solidFill>
                    <a:srgbClr val="333399"/>
                  </a:solidFill>
                  <a:latin typeface="Times New Roman" panose="02020603050405020304" pitchFamily="18" charset="0"/>
                </a:rPr>
                <a:t>               b)  </a:t>
              </a:r>
            </a:p>
          </p:txBody>
        </p:sp>
        <p:graphicFrame>
          <p:nvGraphicFramePr>
            <p:cNvPr id="15" name="Object 12">
              <a:extLst>
                <a:ext uri="{FF2B5EF4-FFF2-40B4-BE49-F238E27FC236}">
                  <a16:creationId xmlns:a16="http://schemas.microsoft.com/office/drawing/2014/main" id="{612D23A8-7C5D-1D4D-AB1B-359DD5F042A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780958" y="4285011"/>
            <a:ext cx="1109663" cy="695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1" name="Equation" r:id="rId5" imgW="10820400" imgH="6146800" progId="Equation.DSMT4">
                    <p:embed/>
                  </p:oleObj>
                </mc:Choice>
                <mc:Fallback>
                  <p:oleObj name="Equation" r:id="rId5" imgW="10820400" imgH="6146800" progId="Equation.DSMT4">
                    <p:embed/>
                    <p:pic>
                      <p:nvPicPr>
                        <p:cNvPr id="15" name="Object 12">
                          <a:extLst>
                            <a:ext uri="{FF2B5EF4-FFF2-40B4-BE49-F238E27FC236}">
                              <a16:creationId xmlns:a16="http://schemas.microsoft.com/office/drawing/2014/main" id="{612D23A8-7C5D-1D4D-AB1B-359DD5F042A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80958" y="4285011"/>
                          <a:ext cx="1109663" cy="6953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" name="Object 13">
            <a:extLst>
              <a:ext uri="{FF2B5EF4-FFF2-40B4-BE49-F238E27FC236}">
                <a16:creationId xmlns:a16="http://schemas.microsoft.com/office/drawing/2014/main" id="{41DFB000-FC7C-4941-852C-E987D909BA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0" y="4140201"/>
          <a:ext cx="260985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7" imgW="25450800" imgH="9067800" progId="Equation.DSMT4">
                  <p:embed/>
                </p:oleObj>
              </mc:Choice>
              <mc:Fallback>
                <p:oleObj name="Equation" r:id="rId7" imgW="25450800" imgH="9067800" progId="Equation.DSMT4">
                  <p:embed/>
                  <p:pic>
                    <p:nvPicPr>
                      <p:cNvPr id="5" name="Object 13">
                        <a:extLst>
                          <a:ext uri="{FF2B5EF4-FFF2-40B4-BE49-F238E27FC236}">
                            <a16:creationId xmlns:a16="http://schemas.microsoft.com/office/drawing/2014/main" id="{41DFB000-FC7C-4941-852C-E987D909BA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140201"/>
                        <a:ext cx="2609850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9020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98">
            <a:extLst>
              <a:ext uri="{FF2B5EF4-FFF2-40B4-BE49-F238E27FC236}">
                <a16:creationId xmlns:a16="http://schemas.microsoft.com/office/drawing/2014/main" id="{BCBF2F18-02AC-9248-8B1E-04A6BF229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3676" y="623888"/>
            <a:ext cx="9204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VN" sz="2400" b="1">
                <a:solidFill>
                  <a:srgbClr val="0000CC"/>
                </a:solidFill>
                <a:latin typeface="Times New Roman" panose="02020603050405020304" pitchFamily="18" charset="0"/>
              </a:rPr>
              <a:t>I. </a:t>
            </a:r>
            <a:r>
              <a:rPr lang="en-US" altLang="en-VN" sz="2400" b="1" u="sng">
                <a:solidFill>
                  <a:srgbClr val="0000CC"/>
                </a:solidFill>
                <a:latin typeface="Times New Roman" panose="02020603050405020304" pitchFamily="18" charset="0"/>
              </a:rPr>
              <a:t>ĐẠO HÀM CỦA MỘT SỐ HÀM SỐ THƯỜNG GẶP</a:t>
            </a:r>
          </a:p>
        </p:txBody>
      </p:sp>
      <p:sp>
        <p:nvSpPr>
          <p:cNvPr id="90214" name="Text Box 102">
            <a:extLst>
              <a:ext uri="{FF2B5EF4-FFF2-40B4-BE49-F238E27FC236}">
                <a16:creationId xmlns:a16="http://schemas.microsoft.com/office/drawing/2014/main" id="{436AC8AA-C791-E94B-B44A-4A4A07CB2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8300" y="1371601"/>
            <a:ext cx="9029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VN" sz="2800" b="1" u="sng">
                <a:solidFill>
                  <a:srgbClr val="FF0000"/>
                </a:solidFill>
                <a:latin typeface="Times New Roman" panose="02020603050405020304" pitchFamily="18" charset="0"/>
              </a:rPr>
              <a:t>Định lý 2</a:t>
            </a:r>
            <a:r>
              <a:rPr lang="en-US" altLang="en-VN" sz="2800" u="sng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VN" sz="28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VN" sz="2600" b="1">
                <a:solidFill>
                  <a:srgbClr val="0066FF"/>
                </a:solidFill>
                <a:latin typeface="Times New Roman" panose="02020603050405020304" pitchFamily="18" charset="0"/>
              </a:rPr>
              <a:t>Hàm số                có đạo hàm tại mọi </a:t>
            </a:r>
            <a:r>
              <a:rPr lang="en-US" altLang="en-VN" sz="2600" b="1">
                <a:solidFill>
                  <a:srgbClr val="FF0000"/>
                </a:solidFill>
                <a:latin typeface="Times New Roman" panose="02020603050405020304" pitchFamily="18" charset="0"/>
              </a:rPr>
              <a:t>x dương </a:t>
            </a:r>
            <a:r>
              <a:rPr lang="en-US" altLang="en-VN" sz="2600" b="1">
                <a:solidFill>
                  <a:srgbClr val="0066FF"/>
                </a:solidFill>
                <a:latin typeface="Times New Roman" panose="02020603050405020304" pitchFamily="18" charset="0"/>
              </a:rPr>
              <a:t>và</a:t>
            </a:r>
          </a:p>
        </p:txBody>
      </p:sp>
      <p:graphicFrame>
        <p:nvGraphicFramePr>
          <p:cNvPr id="90215" name="Object 103">
            <a:extLst>
              <a:ext uri="{FF2B5EF4-FFF2-40B4-BE49-F238E27FC236}">
                <a16:creationId xmlns:a16="http://schemas.microsoft.com/office/drawing/2014/main" id="{2AC53FD5-52D9-2E41-B1DE-5058334E1E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52950" y="1257301"/>
          <a:ext cx="1112838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3" imgW="11112500" imgH="5562600" progId="Equation.DSMT4">
                  <p:embed/>
                </p:oleObj>
              </mc:Choice>
              <mc:Fallback>
                <p:oleObj name="Equation" r:id="rId3" imgW="11112500" imgH="5562600" progId="Equation.DSMT4">
                  <p:embed/>
                  <p:pic>
                    <p:nvPicPr>
                      <p:cNvPr id="90215" name="Object 103">
                        <a:extLst>
                          <a:ext uri="{FF2B5EF4-FFF2-40B4-BE49-F238E27FC236}">
                            <a16:creationId xmlns:a16="http://schemas.microsoft.com/office/drawing/2014/main" id="{2AC53FD5-52D9-2E41-B1DE-5058334E1E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950" y="1257301"/>
                        <a:ext cx="1112838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216" name="Object 104">
            <a:extLst>
              <a:ext uri="{FF2B5EF4-FFF2-40B4-BE49-F238E27FC236}">
                <a16:creationId xmlns:a16="http://schemas.microsoft.com/office/drawing/2014/main" id="{7BD04DBB-B8EC-5142-BDBE-AAE8B323FA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10200" y="1943100"/>
          <a:ext cx="1619250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5" imgW="19304000" imgH="9652000" progId="Equation.DSMT4">
                  <p:embed/>
                </p:oleObj>
              </mc:Choice>
              <mc:Fallback>
                <p:oleObj name="Equation" r:id="rId5" imgW="19304000" imgH="9652000" progId="Equation.DSMT4">
                  <p:embed/>
                  <p:pic>
                    <p:nvPicPr>
                      <p:cNvPr id="90216" name="Object 104">
                        <a:extLst>
                          <a:ext uri="{FF2B5EF4-FFF2-40B4-BE49-F238E27FC236}">
                            <a16:creationId xmlns:a16="http://schemas.microsoft.com/office/drawing/2014/main" id="{7BD04DBB-B8EC-5142-BDBE-AAE8B323FA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943100"/>
                        <a:ext cx="1619250" cy="100488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333399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A18ACBFA-B398-D44D-80C0-9512258F03C3}"/>
              </a:ext>
            </a:extLst>
          </p:cNvPr>
          <p:cNvSpPr/>
          <p:nvPr/>
        </p:nvSpPr>
        <p:spPr>
          <a:xfrm>
            <a:off x="1524000" y="2857501"/>
            <a:ext cx="3314700" cy="403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CM: (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158).</a:t>
            </a:r>
            <a:endParaRPr lang="vi-VN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0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0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214" grpId="0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8">
            <a:extLst>
              <a:ext uri="{FF2B5EF4-FFF2-40B4-BE49-F238E27FC236}">
                <a16:creationId xmlns:a16="http://schemas.microsoft.com/office/drawing/2014/main" id="{C8034B73-5B38-4B46-B137-0848518FA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114301"/>
            <a:ext cx="8950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VN" sz="2400" b="1">
                <a:solidFill>
                  <a:srgbClr val="0000CC"/>
                </a:solidFill>
                <a:latin typeface="Times New Roman" panose="02020603050405020304" pitchFamily="18" charset="0"/>
              </a:rPr>
              <a:t>II. </a:t>
            </a:r>
            <a:r>
              <a:rPr lang="en-US" altLang="en-VN" sz="2400" b="1" u="sng">
                <a:solidFill>
                  <a:srgbClr val="0000CC"/>
                </a:solidFill>
                <a:latin typeface="Times New Roman" panose="02020603050405020304" pitchFamily="18" charset="0"/>
              </a:rPr>
              <a:t>ĐẠO HÀM CỦA TỔNG, HIỆU, TÍCH, THƯƠNG</a:t>
            </a:r>
          </a:p>
        </p:txBody>
      </p:sp>
      <p:sp>
        <p:nvSpPr>
          <p:cNvPr id="98313" name="Rectangle 9">
            <a:extLst>
              <a:ext uri="{FF2B5EF4-FFF2-40B4-BE49-F238E27FC236}">
                <a16:creationId xmlns:a16="http://schemas.microsoft.com/office/drawing/2014/main" id="{536866E4-C530-5943-B0C4-F1073249A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3226" y="738188"/>
            <a:ext cx="2765425" cy="519112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1. </a:t>
            </a:r>
            <a:r>
              <a:rPr lang="en-US" sz="2800" b="1" u="sng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Định</a:t>
            </a:r>
            <a:r>
              <a:rPr lang="en-US" sz="2800" b="1" u="sng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lí</a:t>
            </a:r>
            <a:endParaRPr lang="en-US" sz="28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7173" name="Text Box 16">
            <a:extLst>
              <a:ext uri="{FF2B5EF4-FFF2-40B4-BE49-F238E27FC236}">
                <a16:creationId xmlns:a16="http://schemas.microsoft.com/office/drawing/2014/main" id="{F10427D8-5829-2340-8D87-A8B0C1F21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3238" y="4292601"/>
            <a:ext cx="6280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VN"/>
          </a:p>
        </p:txBody>
      </p:sp>
      <p:grpSp>
        <p:nvGrpSpPr>
          <p:cNvPr id="2" name="Group 21">
            <a:extLst>
              <a:ext uri="{FF2B5EF4-FFF2-40B4-BE49-F238E27FC236}">
                <a16:creationId xmlns:a16="http://schemas.microsoft.com/office/drawing/2014/main" id="{13411D20-1334-9946-857B-24BF4E8B7BFB}"/>
              </a:ext>
            </a:extLst>
          </p:cNvPr>
          <p:cNvGrpSpPr>
            <a:grpSpLocks/>
          </p:cNvGrpSpPr>
          <p:nvPr/>
        </p:nvGrpSpPr>
        <p:grpSpPr bwMode="auto">
          <a:xfrm>
            <a:off x="3378200" y="1485900"/>
            <a:ext cx="5861050" cy="4629150"/>
            <a:chOff x="2425874" y="742950"/>
            <a:chExt cx="5860876" cy="4629150"/>
          </a:xfrm>
        </p:grpSpPr>
        <p:sp>
          <p:nvSpPr>
            <p:cNvPr id="7175" name="Rectangle 46">
              <a:extLst>
                <a:ext uri="{FF2B5EF4-FFF2-40B4-BE49-F238E27FC236}">
                  <a16:creationId xmlns:a16="http://schemas.microsoft.com/office/drawing/2014/main" id="{8A797A56-3430-C346-830C-8587FAF93C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7450" y="742950"/>
              <a:ext cx="5829300" cy="462915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VN" altLang="en-VN">
                <a:latin typeface="Calibri" panose="020F0502020204030204" pitchFamily="34" charset="0"/>
              </a:endParaRPr>
            </a:p>
          </p:txBody>
        </p:sp>
        <p:graphicFrame>
          <p:nvGraphicFramePr>
            <p:cNvPr id="10249" name="Object 9">
              <a:extLst>
                <a:ext uri="{FF2B5EF4-FFF2-40B4-BE49-F238E27FC236}">
                  <a16:creationId xmlns:a16="http://schemas.microsoft.com/office/drawing/2014/main" id="{CDA7013B-4786-024A-B7C6-2601EE54DE1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441749" y="2171700"/>
            <a:ext cx="5805316" cy="3138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6" name="Equation" r:id="rId3" imgW="50901600" imgH="27495500" progId="Equation.DSMT4">
                    <p:embed/>
                  </p:oleObj>
                </mc:Choice>
                <mc:Fallback>
                  <p:oleObj name="Equation" r:id="rId3" imgW="50901600" imgH="27495500" progId="Equation.DSMT4">
                    <p:embed/>
                    <p:pic>
                      <p:nvPicPr>
                        <p:cNvPr id="10249" name="Object 9">
                          <a:extLst>
                            <a:ext uri="{FF2B5EF4-FFF2-40B4-BE49-F238E27FC236}">
                              <a16:creationId xmlns:a16="http://schemas.microsoft.com/office/drawing/2014/main" id="{CDA7013B-4786-024A-B7C6-2601EE54DE1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1749" y="2171700"/>
                          <a:ext cx="5805316" cy="31384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76" name="Text Box 8">
              <a:extLst>
                <a:ext uri="{FF2B5EF4-FFF2-40B4-BE49-F238E27FC236}">
                  <a16:creationId xmlns:a16="http://schemas.microsoft.com/office/drawing/2014/main" id="{DE333405-FFBC-994C-B617-E50600A70D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5874" y="742950"/>
              <a:ext cx="5860876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VN" sz="2800" b="1" u="sng">
                  <a:solidFill>
                    <a:srgbClr val="0000CC"/>
                  </a:solidFill>
                </a:rPr>
                <a:t>ĐỊNH LÍ 3</a:t>
              </a:r>
              <a:r>
                <a:rPr lang="en-US" altLang="en-VN" sz="2800">
                  <a:solidFill>
                    <a:srgbClr val="0000CC"/>
                  </a:solidFill>
                </a:rPr>
                <a:t>. Giả sử </a:t>
              </a:r>
              <a:r>
                <a:rPr lang="en-US" altLang="en-VN" sz="2800">
                  <a:solidFill>
                    <a:srgbClr val="FF0000"/>
                  </a:solidFill>
                </a:rPr>
                <a:t>u = u(x), v = v(x) </a:t>
              </a:r>
              <a:r>
                <a:rPr lang="en-US" altLang="en-VN" sz="2800">
                  <a:solidFill>
                    <a:srgbClr val="0000CC"/>
                  </a:solidFill>
                </a:rPr>
                <a:t>là các hàm số có đạo hàm tại điểm x thuộc khoảng xác định.Ta có: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983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94">
            <a:extLst>
              <a:ext uri="{FF2B5EF4-FFF2-40B4-BE49-F238E27FC236}">
                <a16:creationId xmlns:a16="http://schemas.microsoft.com/office/drawing/2014/main" id="{AC2E3F17-303C-BA49-A516-488233EC72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96511"/>
            <a:ext cx="8229600" cy="480131"/>
          </a:xfrm>
          <a:noFill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VN" sz="2800" b="1">
                <a:solidFill>
                  <a:srgbClr val="333399"/>
                </a:solidFill>
                <a:latin typeface="Times New Roman" panose="02020603050405020304" pitchFamily="18" charset="0"/>
              </a:rPr>
              <a:t>Ví dụ 4: Tính đạo hàm của các hàm số sau:   </a:t>
            </a:r>
          </a:p>
        </p:txBody>
      </p:sp>
      <p:graphicFrame>
        <p:nvGraphicFramePr>
          <p:cNvPr id="108552" name="Object 8">
            <a:extLst>
              <a:ext uri="{FF2B5EF4-FFF2-40B4-BE49-F238E27FC236}">
                <a16:creationId xmlns:a16="http://schemas.microsoft.com/office/drawing/2014/main" id="{6C0E53D9-026F-3041-9EF3-CB954813C3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02076" y="1287464"/>
          <a:ext cx="3922713" cy="432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28968700" imgH="26327100" progId="Equation.DSMT4">
                  <p:embed/>
                </p:oleObj>
              </mc:Choice>
              <mc:Fallback>
                <p:oleObj name="Equation" r:id="rId3" imgW="28968700" imgH="26327100" progId="Equation.DSMT4">
                  <p:embed/>
                  <p:pic>
                    <p:nvPicPr>
                      <p:cNvPr id="108552" name="Object 8">
                        <a:extLst>
                          <a:ext uri="{FF2B5EF4-FFF2-40B4-BE49-F238E27FC236}">
                            <a16:creationId xmlns:a16="http://schemas.microsoft.com/office/drawing/2014/main" id="{6C0E53D9-026F-3041-9EF3-CB954813C3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2076" y="1287464"/>
                        <a:ext cx="3922713" cy="432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Box 7">
            <a:extLst>
              <a:ext uri="{FF2B5EF4-FFF2-40B4-BE49-F238E27FC236}">
                <a16:creationId xmlns:a16="http://schemas.microsoft.com/office/drawing/2014/main" id="{DFAB5411-00CB-4B46-9C9E-175A96F6B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0" y="57150"/>
            <a:ext cx="2800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VN" sz="3200" b="1">
                <a:solidFill>
                  <a:srgbClr val="0000CC"/>
                </a:solidFill>
              </a:rPr>
              <a:t>Mở rộng:</a:t>
            </a:r>
          </a:p>
        </p:txBody>
      </p:sp>
      <p:grpSp>
        <p:nvGrpSpPr>
          <p:cNvPr id="2" name="Group 11">
            <a:extLst>
              <a:ext uri="{FF2B5EF4-FFF2-40B4-BE49-F238E27FC236}">
                <a16:creationId xmlns:a16="http://schemas.microsoft.com/office/drawing/2014/main" id="{CF464F29-8BDB-1F47-A089-089347A60711}"/>
              </a:ext>
            </a:extLst>
          </p:cNvPr>
          <p:cNvGrpSpPr>
            <a:grpSpLocks/>
          </p:cNvGrpSpPr>
          <p:nvPr/>
        </p:nvGrpSpPr>
        <p:grpSpPr bwMode="auto">
          <a:xfrm>
            <a:off x="3238500" y="685801"/>
            <a:ext cx="7200900" cy="2462213"/>
            <a:chOff x="514350" y="914400"/>
            <a:chExt cx="6572250" cy="2462213"/>
          </a:xfrm>
        </p:grpSpPr>
        <p:grpSp>
          <p:nvGrpSpPr>
            <p:cNvPr id="9224" name="Group 20">
              <a:extLst>
                <a:ext uri="{FF2B5EF4-FFF2-40B4-BE49-F238E27FC236}">
                  <a16:creationId xmlns:a16="http://schemas.microsoft.com/office/drawing/2014/main" id="{382E951D-CDFE-C947-A9ED-A40DDF0D5D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4350" y="914400"/>
              <a:ext cx="6572250" cy="2462213"/>
              <a:chOff x="514350" y="5459413"/>
              <a:chExt cx="6572250" cy="2462213"/>
            </a:xfrm>
          </p:grpSpPr>
          <p:sp>
            <p:nvSpPr>
              <p:cNvPr id="6" name="Text Box 12">
                <a:extLst>
                  <a:ext uri="{FF2B5EF4-FFF2-40B4-BE49-F238E27FC236}">
                    <a16:creationId xmlns:a16="http://schemas.microsoft.com/office/drawing/2014/main" id="{7044FCD1-5D7F-D748-BAE2-0A416F6D11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4350" y="5459413"/>
                <a:ext cx="6572250" cy="2462213"/>
              </a:xfrm>
              <a:prstGeom prst="rect">
                <a:avLst/>
              </a:prstGeom>
              <a:noFill/>
              <a:ln w="9525">
                <a:solidFill>
                  <a:srgbClr val="0000CC">
                    <a:alpha val="87057"/>
                  </a:srgbClr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514350" indent="-514350">
                  <a:spcBef>
                    <a:spcPct val="50000"/>
                  </a:spcBef>
                  <a:buFontTx/>
                  <a:buAutoNum type="arabicPeriod"/>
                  <a:defRPr/>
                </a:pP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Bằng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quy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nạp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,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ta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00CC"/>
                    </a:solidFill>
                    <a:latin typeface="Times New Roman" pitchFamily="18" charset="0"/>
                  </a:rPr>
                  <a:t>có</a:t>
                </a:r>
                <a:r>
                  <a:rPr lang="en-US" sz="2800" b="1" dirty="0">
                    <a:solidFill>
                      <a:srgbClr val="0000CC"/>
                    </a:solidFill>
                    <a:latin typeface="Times New Roman" pitchFamily="18" charset="0"/>
                  </a:rPr>
                  <a:t>:</a:t>
                </a:r>
              </a:p>
              <a:p>
                <a:pPr marL="514350" indent="-514350">
                  <a:spcBef>
                    <a:spcPct val="50000"/>
                  </a:spcBef>
                  <a:buFontTx/>
                  <a:buAutoNum type="arabicPeriod"/>
                  <a:defRPr/>
                </a:pPr>
                <a:endParaRPr lang="en-US" sz="2800" b="1" dirty="0">
                  <a:solidFill>
                    <a:srgbClr val="0000CC"/>
                  </a:solidFill>
                  <a:latin typeface="Times New Roman" pitchFamily="18" charset="0"/>
                </a:endParaRPr>
              </a:p>
              <a:p>
                <a:pPr marL="514350" indent="-514350">
                  <a:spcBef>
                    <a:spcPct val="50000"/>
                  </a:spcBef>
                  <a:defRPr/>
                </a:pPr>
                <a:endParaRPr lang="en-US" sz="2800" b="1" dirty="0">
                  <a:solidFill>
                    <a:srgbClr val="0000CC"/>
                  </a:solidFill>
                  <a:latin typeface="Times New Roman" pitchFamily="18" charset="0"/>
                </a:endParaRPr>
              </a:p>
              <a:p>
                <a:pPr>
                  <a:spcBef>
                    <a:spcPct val="50000"/>
                  </a:spcBef>
                  <a:defRPr/>
                </a:pPr>
                <a:endParaRPr lang="en-US" sz="2800" dirty="0">
                  <a:solidFill>
                    <a:srgbClr val="0000CC"/>
                  </a:solidFill>
                  <a:latin typeface="Times New Roman" pitchFamily="18" charset="0"/>
                </a:endParaRPr>
              </a:p>
            </p:txBody>
          </p:sp>
          <p:graphicFrame>
            <p:nvGraphicFramePr>
              <p:cNvPr id="3" name="Object 13">
                <a:extLst>
                  <a:ext uri="{FF2B5EF4-FFF2-40B4-BE49-F238E27FC236}">
                    <a16:creationId xmlns:a16="http://schemas.microsoft.com/office/drawing/2014/main" id="{07B957C4-9903-F746-9216-7BC1C3DF583C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923925" y="6145213"/>
              <a:ext cx="4791075" cy="6429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196" name="Equation" r:id="rId3" imgW="51206400" imgH="5270500" progId="Equation.DSMT4">
                      <p:embed/>
                    </p:oleObj>
                  </mc:Choice>
                  <mc:Fallback>
                    <p:oleObj name="Equation" r:id="rId3" imgW="51206400" imgH="5270500" progId="Equation.DSMT4">
                      <p:embed/>
                      <p:pic>
                        <p:nvPicPr>
                          <p:cNvPr id="3" name="Object 13">
                            <a:extLst>
                              <a:ext uri="{FF2B5EF4-FFF2-40B4-BE49-F238E27FC236}">
                                <a16:creationId xmlns:a16="http://schemas.microsoft.com/office/drawing/2014/main" id="{07B957C4-9903-F746-9216-7BC1C3DF583C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23925" y="6145213"/>
                            <a:ext cx="4791075" cy="64293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98317" name="Object 3">
              <a:extLst>
                <a:ext uri="{FF2B5EF4-FFF2-40B4-BE49-F238E27FC236}">
                  <a16:creationId xmlns:a16="http://schemas.microsoft.com/office/drawing/2014/main" id="{C4E978C7-5B47-D44C-8AE9-BFB1593AE67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71500" y="2400300"/>
            <a:ext cx="4627563" cy="642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7" name="Equation" r:id="rId5" imgW="49441100" imgH="5270500" progId="Equation.DSMT4">
                    <p:embed/>
                  </p:oleObj>
                </mc:Choice>
                <mc:Fallback>
                  <p:oleObj name="Equation" r:id="rId5" imgW="49441100" imgH="5270500" progId="Equation.DSMT4">
                    <p:embed/>
                    <p:pic>
                      <p:nvPicPr>
                        <p:cNvPr id="98317" name="Object 3">
                          <a:extLst>
                            <a:ext uri="{FF2B5EF4-FFF2-40B4-BE49-F238E27FC236}">
                              <a16:creationId xmlns:a16="http://schemas.microsoft.com/office/drawing/2014/main" id="{C4E978C7-5B47-D44C-8AE9-BFB1593AE67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1500" y="2400300"/>
                          <a:ext cx="4627563" cy="6429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8552" name="Object 8">
            <a:extLst>
              <a:ext uri="{FF2B5EF4-FFF2-40B4-BE49-F238E27FC236}">
                <a16:creationId xmlns:a16="http://schemas.microsoft.com/office/drawing/2014/main" id="{2452F0A7-85CD-4C47-AA50-E80DC81C47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95701" y="4057651"/>
          <a:ext cx="4278313" cy="178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7" imgW="30721300" imgH="10528300" progId="Equation.DSMT4">
                  <p:embed/>
                </p:oleObj>
              </mc:Choice>
              <mc:Fallback>
                <p:oleObj name="Equation" r:id="rId7" imgW="30721300" imgH="10528300" progId="Equation.DSMT4">
                  <p:embed/>
                  <p:pic>
                    <p:nvPicPr>
                      <p:cNvPr id="108552" name="Object 8">
                        <a:extLst>
                          <a:ext uri="{FF2B5EF4-FFF2-40B4-BE49-F238E27FC236}">
                            <a16:creationId xmlns:a16="http://schemas.microsoft.com/office/drawing/2014/main" id="{2452F0A7-85CD-4C47-AA50-E80DC81C47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5701" y="4057651"/>
                        <a:ext cx="4278313" cy="178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94">
            <a:extLst>
              <a:ext uri="{FF2B5EF4-FFF2-40B4-BE49-F238E27FC236}">
                <a16:creationId xmlns:a16="http://schemas.microsoft.com/office/drawing/2014/main" id="{2B96D98F-0AC8-5644-8C78-D59B4A8EF2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5450" y="3336573"/>
            <a:ext cx="8229600" cy="480131"/>
          </a:xfrm>
          <a:noFill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VN" sz="2800" b="1">
                <a:solidFill>
                  <a:srgbClr val="333399"/>
                </a:solidFill>
                <a:latin typeface="Times New Roman" panose="02020603050405020304" pitchFamily="18" charset="0"/>
              </a:rPr>
              <a:t>Ví dụ 5: Tính đạo hàm của các hàm số sau: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EB7668CA-0122-1742-B547-53EBBB205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82F391D-4ADE-0549-96EB-DD3DBF3A29EF}" type="slidenum">
              <a:rPr lang="en-US" altLang="en-VN"/>
              <a:pPr eaLnBrk="1" hangingPunct="1"/>
              <a:t>9</a:t>
            </a:fld>
            <a:endParaRPr lang="en-US" altLang="en-VN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F0DC6ADE-090E-D846-B3C3-89C5AFCC3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450" y="514351"/>
            <a:ext cx="3189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VN" sz="2800" b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Định lí </a:t>
            </a:r>
            <a:endParaRPr lang="en-US" altLang="en-VN" sz="2800" b="1">
              <a:solidFill>
                <a:srgbClr val="0000CC"/>
              </a:solidFill>
            </a:endParaRPr>
          </a:p>
        </p:txBody>
      </p:sp>
      <p:sp>
        <p:nvSpPr>
          <p:cNvPr id="21511" name="Text Box 7">
            <a:extLst>
              <a:ext uri="{FF2B5EF4-FFF2-40B4-BE49-F238E27FC236}">
                <a16:creationId xmlns:a16="http://schemas.microsoft.com/office/drawing/2014/main" id="{5CF7F2D6-25EF-7441-B05D-094C73D31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450" y="1028701"/>
            <a:ext cx="1885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VN" sz="2800" b="1" u="sng">
                <a:solidFill>
                  <a:srgbClr val="0000CC"/>
                </a:solidFill>
              </a:rPr>
              <a:t>2. Hệ quả </a:t>
            </a:r>
          </a:p>
        </p:txBody>
      </p:sp>
      <p:graphicFrame>
        <p:nvGraphicFramePr>
          <p:cNvPr id="21515" name="Object 11">
            <a:extLst>
              <a:ext uri="{FF2B5EF4-FFF2-40B4-BE49-F238E27FC236}">
                <a16:creationId xmlns:a16="http://schemas.microsoft.com/office/drawing/2014/main" id="{58150ECF-4500-7448-973A-51B28C02D9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6750" y="1771651"/>
          <a:ext cx="4865688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3" imgW="43294300" imgH="22237700" progId="Equation.DSMT4">
                  <p:embed/>
                </p:oleObj>
              </mc:Choice>
              <mc:Fallback>
                <p:oleObj name="Equation" r:id="rId3" imgW="43294300" imgH="22237700" progId="Equation.DSMT4">
                  <p:embed/>
                  <p:pic>
                    <p:nvPicPr>
                      <p:cNvPr id="21515" name="Object 11">
                        <a:extLst>
                          <a:ext uri="{FF2B5EF4-FFF2-40B4-BE49-F238E27FC236}">
                            <a16:creationId xmlns:a16="http://schemas.microsoft.com/office/drawing/2014/main" id="{58150ECF-4500-7448-973A-51B28C02D9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50" y="1771651"/>
                        <a:ext cx="4865688" cy="251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6" name="Text Box 12">
            <a:extLst>
              <a:ext uri="{FF2B5EF4-FFF2-40B4-BE49-F238E27FC236}">
                <a16:creationId xmlns:a16="http://schemas.microsoft.com/office/drawing/2014/main" id="{DD755799-5423-FE4B-9B6E-48C7B2A26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1350" y="1543051"/>
            <a:ext cx="7143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VN" sz="2800" b="1">
                <a:solidFill>
                  <a:srgbClr val="0000CC"/>
                </a:solidFill>
              </a:rPr>
              <a:t>1)  Nếu k là một hằng số thì </a:t>
            </a:r>
            <a:r>
              <a:rPr lang="en-US" altLang="en-VN" sz="2800" b="1">
                <a:solidFill>
                  <a:srgbClr val="FF0000"/>
                </a:solidFill>
              </a:rPr>
              <a:t>(k.u)’ = k.u’</a:t>
            </a:r>
          </a:p>
        </p:txBody>
      </p:sp>
      <p:sp>
        <p:nvSpPr>
          <p:cNvPr id="10248" name="Text Box 8">
            <a:extLst>
              <a:ext uri="{FF2B5EF4-FFF2-40B4-BE49-F238E27FC236}">
                <a16:creationId xmlns:a16="http://schemas.microsoft.com/office/drawing/2014/main" id="{324006B9-1915-5F47-8E38-7E3D0281F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7151"/>
            <a:ext cx="840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V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II. </a:t>
            </a:r>
            <a:r>
              <a:rPr lang="en-US" altLang="en-VN" sz="2800" b="1" u="sng">
                <a:solidFill>
                  <a:srgbClr val="0000CC"/>
                </a:solidFill>
                <a:latin typeface="Times New Roman" panose="02020603050405020304" pitchFamily="18" charset="0"/>
              </a:rPr>
              <a:t>ĐẠO HÀM CỦA TỔNG, HIỆU, TÍCH, THƯƠNG</a:t>
            </a:r>
          </a:p>
        </p:txBody>
      </p:sp>
      <p:sp>
        <p:nvSpPr>
          <p:cNvPr id="15" name="Text Box 94">
            <a:extLst>
              <a:ext uri="{FF2B5EF4-FFF2-40B4-BE49-F238E27FC236}">
                <a16:creationId xmlns:a16="http://schemas.microsoft.com/office/drawing/2014/main" id="{BBD6D284-8186-4D4D-887A-E95BCCC29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5450" y="4229101"/>
            <a:ext cx="822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800" b="1" kern="0" dirty="0" err="1">
                <a:solidFill>
                  <a:srgbClr val="333399"/>
                </a:solidFill>
                <a:latin typeface="Times New Roman" pitchFamily="18" charset="0"/>
                <a:ea typeface="+mj-ea"/>
                <a:cs typeface="+mj-cs"/>
              </a:rPr>
              <a:t>Ví</a:t>
            </a:r>
            <a:r>
              <a:rPr lang="en-US" sz="2800" b="1" kern="0" dirty="0">
                <a:solidFill>
                  <a:srgbClr val="333399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2800" b="1" kern="0" dirty="0" err="1">
                <a:solidFill>
                  <a:srgbClr val="333399"/>
                </a:solidFill>
                <a:latin typeface="Times New Roman" pitchFamily="18" charset="0"/>
                <a:ea typeface="+mj-ea"/>
                <a:cs typeface="+mj-cs"/>
              </a:rPr>
              <a:t>dụ</a:t>
            </a:r>
            <a:r>
              <a:rPr lang="en-US" sz="2800" b="1" kern="0" dirty="0">
                <a:solidFill>
                  <a:srgbClr val="333399"/>
                </a:solidFill>
                <a:latin typeface="Times New Roman" pitchFamily="18" charset="0"/>
                <a:ea typeface="+mj-ea"/>
                <a:cs typeface="+mj-cs"/>
              </a:rPr>
              <a:t> 6: </a:t>
            </a:r>
            <a:r>
              <a:rPr lang="en-US" sz="2800" b="1" kern="0" dirty="0" err="1">
                <a:solidFill>
                  <a:srgbClr val="333399"/>
                </a:solidFill>
                <a:latin typeface="Times New Roman" pitchFamily="18" charset="0"/>
                <a:ea typeface="+mj-ea"/>
                <a:cs typeface="+mj-cs"/>
              </a:rPr>
              <a:t>Tính</a:t>
            </a:r>
            <a:r>
              <a:rPr lang="en-US" sz="2800" b="1" kern="0" dirty="0">
                <a:solidFill>
                  <a:srgbClr val="333399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2800" b="1" kern="0" dirty="0" err="1">
                <a:solidFill>
                  <a:srgbClr val="333399"/>
                </a:solidFill>
                <a:latin typeface="Times New Roman" pitchFamily="18" charset="0"/>
                <a:ea typeface="+mj-ea"/>
                <a:cs typeface="+mj-cs"/>
              </a:rPr>
              <a:t>đạo</a:t>
            </a:r>
            <a:r>
              <a:rPr lang="en-US" sz="2800" b="1" kern="0" dirty="0">
                <a:solidFill>
                  <a:srgbClr val="333399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2800" b="1" kern="0" dirty="0" err="1">
                <a:solidFill>
                  <a:srgbClr val="333399"/>
                </a:solidFill>
                <a:latin typeface="Times New Roman" pitchFamily="18" charset="0"/>
                <a:ea typeface="+mj-ea"/>
                <a:cs typeface="+mj-cs"/>
              </a:rPr>
              <a:t>hàm</a:t>
            </a:r>
            <a:r>
              <a:rPr lang="en-US" sz="2800" b="1" kern="0" dirty="0">
                <a:solidFill>
                  <a:srgbClr val="333399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2800" b="1" kern="0" dirty="0" err="1">
                <a:solidFill>
                  <a:srgbClr val="333399"/>
                </a:solidFill>
                <a:latin typeface="Times New Roman" pitchFamily="18" charset="0"/>
                <a:ea typeface="+mj-ea"/>
                <a:cs typeface="+mj-cs"/>
              </a:rPr>
              <a:t>các</a:t>
            </a:r>
            <a:r>
              <a:rPr lang="en-US" sz="2800" b="1" kern="0" dirty="0">
                <a:solidFill>
                  <a:srgbClr val="333399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2800" b="1" kern="0" dirty="0" err="1">
                <a:solidFill>
                  <a:srgbClr val="333399"/>
                </a:solidFill>
                <a:latin typeface="Times New Roman" pitchFamily="18" charset="0"/>
                <a:ea typeface="+mj-ea"/>
                <a:cs typeface="+mj-cs"/>
              </a:rPr>
              <a:t>hàm</a:t>
            </a:r>
            <a:r>
              <a:rPr lang="en-US" sz="2800" b="1" kern="0" dirty="0">
                <a:solidFill>
                  <a:srgbClr val="333399"/>
                </a:solidFill>
                <a:latin typeface="Times New Roman" pitchFamily="18" charset="0"/>
                <a:ea typeface="+mj-ea"/>
                <a:cs typeface="+mj-cs"/>
              </a:rPr>
              <a:t> </a:t>
            </a:r>
            <a:r>
              <a:rPr lang="en-US" sz="2800" b="1" kern="0" dirty="0" err="1">
                <a:solidFill>
                  <a:srgbClr val="333399"/>
                </a:solidFill>
                <a:latin typeface="Times New Roman" pitchFamily="18" charset="0"/>
                <a:ea typeface="+mj-ea"/>
                <a:cs typeface="+mj-cs"/>
              </a:rPr>
              <a:t>số</a:t>
            </a:r>
            <a:r>
              <a:rPr lang="en-US" sz="2800" b="1" kern="0" dirty="0">
                <a:solidFill>
                  <a:srgbClr val="333399"/>
                </a:solidFill>
                <a:latin typeface="Times New Roman" pitchFamily="18" charset="0"/>
                <a:ea typeface="+mj-ea"/>
                <a:cs typeface="+mj-cs"/>
              </a:rPr>
              <a:t>:    </a:t>
            </a:r>
          </a:p>
        </p:txBody>
      </p:sp>
      <p:graphicFrame>
        <p:nvGraphicFramePr>
          <p:cNvPr id="108552" name="Object 8">
            <a:extLst>
              <a:ext uri="{FF2B5EF4-FFF2-40B4-BE49-F238E27FC236}">
                <a16:creationId xmlns:a16="http://schemas.microsoft.com/office/drawing/2014/main" id="{846D43DE-F8F4-9A46-A358-125B242769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95700" y="4676776"/>
          <a:ext cx="2628900" cy="218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5" imgW="23114000" imgH="15798800" progId="Equation.DSMT4">
                  <p:embed/>
                </p:oleObj>
              </mc:Choice>
              <mc:Fallback>
                <p:oleObj name="Equation" r:id="rId5" imgW="23114000" imgH="15798800" progId="Equation.DSMT4">
                  <p:embed/>
                  <p:pic>
                    <p:nvPicPr>
                      <p:cNvPr id="108552" name="Object 8">
                        <a:extLst>
                          <a:ext uri="{FF2B5EF4-FFF2-40B4-BE49-F238E27FC236}">
                            <a16:creationId xmlns:a16="http://schemas.microsoft.com/office/drawing/2014/main" id="{846D43DE-F8F4-9A46-A358-125B242769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5700" y="4676776"/>
                        <a:ext cx="2628900" cy="218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  <p:bldP spid="21516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806</Words>
  <Application>Microsoft Macintosh PowerPoint</Application>
  <PresentationFormat>Widescreen</PresentationFormat>
  <Paragraphs>132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Wingdings</vt:lpstr>
      <vt:lpstr>Office Theme</vt:lpstr>
      <vt:lpstr>MathType 6.0 Equation</vt:lpstr>
      <vt:lpstr>Equation</vt:lpstr>
      <vt:lpstr>Microsoft Equation 3.0</vt:lpstr>
      <vt:lpstr>Bài 2. QUY TẮC TÍNH ĐẠO HÀM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Ví dụ 4: Tính đạo hàm của các hàm số sau:   </vt:lpstr>
      <vt:lpstr>Ví dụ 5: Tính đạo hàm của các hàm số sau: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2. QUY TẮC TÍNH ĐẠO HÀM</dc:title>
  <dc:creator>Truong Nguyen Thi My Duyen</dc:creator>
  <cp:lastModifiedBy>Truong Nguyen Thi My Duyen</cp:lastModifiedBy>
  <cp:revision>2</cp:revision>
  <dcterms:created xsi:type="dcterms:W3CDTF">2022-03-16T09:42:39Z</dcterms:created>
  <dcterms:modified xsi:type="dcterms:W3CDTF">2022-03-16T09:48:15Z</dcterms:modified>
</cp:coreProperties>
</file>