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4" r:id="rId2"/>
    <p:sldMasterId id="2147483685" r:id="rId3"/>
  </p:sldMasterIdLst>
  <p:notesMasterIdLst>
    <p:notesMasterId r:id="rId32"/>
  </p:notesMasterIdLst>
  <p:sldIdLst>
    <p:sldId id="323" r:id="rId4"/>
    <p:sldId id="263" r:id="rId5"/>
    <p:sldId id="271" r:id="rId6"/>
    <p:sldId id="319" r:id="rId7"/>
    <p:sldId id="32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07" r:id="rId16"/>
    <p:sldId id="308" r:id="rId17"/>
    <p:sldId id="321" r:id="rId18"/>
    <p:sldId id="322" r:id="rId19"/>
    <p:sldId id="317" r:id="rId20"/>
    <p:sldId id="309" r:id="rId21"/>
    <p:sldId id="310" r:id="rId22"/>
    <p:sldId id="311" r:id="rId23"/>
    <p:sldId id="312" r:id="rId24"/>
    <p:sldId id="313" r:id="rId25"/>
    <p:sldId id="314" r:id="rId26"/>
    <p:sldId id="316" r:id="rId27"/>
    <p:sldId id="338" r:id="rId28"/>
    <p:sldId id="269" r:id="rId29"/>
    <p:sldId id="260" r:id="rId30"/>
    <p:sldId id="261" r:id="rId31"/>
  </p:sldIdLst>
  <p:sldSz cx="24377650" cy="13716000"/>
  <p:notesSz cx="6858000" cy="9144000"/>
  <p:embeddedFontLst>
    <p:embeddedFont>
      <p:font typeface="Bellota Text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Federo" panose="020B0604020202020204" charset="0"/>
      <p:regular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Lato Black" panose="020F0502020204030203" pitchFamily="34" charset="0"/>
      <p:bold r:id="rId46"/>
      <p:boldItalic r:id="rId47"/>
    </p:embeddedFont>
    <p:embeddedFont>
      <p:font typeface="Lato Light" panose="020F0502020204030203" pitchFamily="34" charset="0"/>
      <p:regular r:id="rId48"/>
      <p:bold r:id="rId49"/>
      <p:italic r:id="rId50"/>
      <p:boldItalic r:id="rId51"/>
    </p:embeddedFont>
    <p:embeddedFont>
      <p:font typeface="Poppins" panose="00000500000000000000" pitchFamily="2" charset="0"/>
      <p:regular r:id="rId52"/>
      <p:bold r:id="rId53"/>
      <p:italic r:id="rId54"/>
      <p:boldItalic r:id="rId55"/>
    </p:embeddedFont>
    <p:embeddedFont>
      <p:font typeface="Roboto Condensed Light" panose="02000000000000000000" pitchFamily="2" charset="0"/>
      <p:regular r:id="rId56"/>
      <p:italic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49">
          <p15:clr>
            <a:srgbClr val="A4A3A4"/>
          </p15:clr>
        </p15:guide>
        <p15:guide id="2" pos="14398" userDrawn="1">
          <p15:clr>
            <a:srgbClr val="A4A3A4"/>
          </p15:clr>
        </p15:guide>
        <p15:guide id="3" pos="1010">
          <p15:clr>
            <a:srgbClr val="A4A3A4"/>
          </p15:clr>
        </p15:guide>
        <p15:guide id="4" pos="767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gKLBYGJQcA7jpAweC+Ypg9xek3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C3D"/>
    <a:srgbClr val="000000"/>
    <a:srgbClr val="31D19C"/>
    <a:srgbClr val="7DBD78"/>
    <a:srgbClr val="B7DAB4"/>
    <a:srgbClr val="5AAC54"/>
    <a:srgbClr val="4CB686"/>
    <a:srgbClr val="8DD3C4"/>
    <a:srgbClr val="CBE0AE"/>
    <a:srgbClr val="99E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2" autoAdjust="0"/>
    <p:restoredTop sz="94660"/>
  </p:normalViewPr>
  <p:slideViewPr>
    <p:cSldViewPr snapToGrid="0">
      <p:cViewPr varScale="1">
        <p:scale>
          <a:sx n="35" d="100"/>
          <a:sy n="35" d="100"/>
        </p:scale>
        <p:origin x="1056" y="84"/>
      </p:cViewPr>
      <p:guideLst>
        <p:guide orient="horz" pos="8249"/>
        <p:guide pos="14398"/>
        <p:guide pos="1010"/>
        <p:guide pos="76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191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99f2f57a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8" name="Google Shape;2348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55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7"/>
          <p:cNvGrpSpPr/>
          <p:nvPr/>
        </p:nvGrpSpPr>
        <p:grpSpPr>
          <a:xfrm>
            <a:off x="9" y="1438379"/>
            <a:ext cx="4052131" cy="3123035"/>
            <a:chOff x="3363545" y="1191568"/>
            <a:chExt cx="384038" cy="295876"/>
          </a:xfrm>
        </p:grpSpPr>
        <p:sp>
          <p:nvSpPr>
            <p:cNvPr id="503" name="Google Shape;503;p7"/>
            <p:cNvSpPr/>
            <p:nvPr/>
          </p:nvSpPr>
          <p:spPr>
            <a:xfrm>
              <a:off x="3363545" y="1191568"/>
              <a:ext cx="384038" cy="295556"/>
            </a:xfrm>
            <a:custGeom>
              <a:avLst/>
              <a:gdLst/>
              <a:ahLst/>
              <a:cxnLst/>
              <a:rect l="l" t="t" r="r" b="b"/>
              <a:pathLst>
                <a:path w="10573" h="8137" extrusionOk="0">
                  <a:moveTo>
                    <a:pt x="1" y="0"/>
                  </a:moveTo>
                  <a:lnTo>
                    <a:pt x="1" y="8136"/>
                  </a:lnTo>
                  <a:lnTo>
                    <a:pt x="10572" y="8136"/>
                  </a:lnTo>
                  <a:cubicBezTo>
                    <a:pt x="10572" y="8136"/>
                    <a:pt x="9968" y="6752"/>
                    <a:pt x="8349" y="6752"/>
                  </a:cubicBezTo>
                  <a:cubicBezTo>
                    <a:pt x="8039" y="6752"/>
                    <a:pt x="7693" y="6803"/>
                    <a:pt x="7307" y="6923"/>
                  </a:cubicBezTo>
                  <a:cubicBezTo>
                    <a:pt x="7307" y="6923"/>
                    <a:pt x="7045" y="6324"/>
                    <a:pt x="6368" y="6324"/>
                  </a:cubicBezTo>
                  <a:cubicBezTo>
                    <a:pt x="6266" y="6324"/>
                    <a:pt x="6154" y="6338"/>
                    <a:pt x="6031" y="6370"/>
                  </a:cubicBezTo>
                  <a:cubicBezTo>
                    <a:pt x="6031" y="6370"/>
                    <a:pt x="5866" y="4914"/>
                    <a:pt x="4272" y="4914"/>
                  </a:cubicBezTo>
                  <a:cubicBezTo>
                    <a:pt x="4169" y="4914"/>
                    <a:pt x="4060" y="4921"/>
                    <a:pt x="3944" y="4934"/>
                  </a:cubicBezTo>
                  <a:cubicBezTo>
                    <a:pt x="3944" y="4934"/>
                    <a:pt x="3874" y="4041"/>
                    <a:pt x="2911" y="4041"/>
                  </a:cubicBezTo>
                  <a:cubicBezTo>
                    <a:pt x="2901" y="4041"/>
                    <a:pt x="2892" y="4041"/>
                    <a:pt x="2882" y="4042"/>
                  </a:cubicBezTo>
                  <a:cubicBezTo>
                    <a:pt x="2882" y="4042"/>
                    <a:pt x="3221" y="2454"/>
                    <a:pt x="1615" y="2311"/>
                  </a:cubicBezTo>
                  <a:cubicBezTo>
                    <a:pt x="1615" y="2311"/>
                    <a:pt x="1678" y="1526"/>
                    <a:pt x="1000" y="1463"/>
                  </a:cubicBezTo>
                  <a:cubicBezTo>
                    <a:pt x="1000" y="1463"/>
                    <a:pt x="1187" y="25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3363545" y="1291670"/>
              <a:ext cx="254076" cy="195451"/>
            </a:xfrm>
            <a:custGeom>
              <a:avLst/>
              <a:gdLst/>
              <a:ahLst/>
              <a:cxnLst/>
              <a:rect l="l" t="t" r="r" b="b"/>
              <a:pathLst>
                <a:path w="6995" h="5381" extrusionOk="0">
                  <a:moveTo>
                    <a:pt x="1" y="1"/>
                  </a:moveTo>
                  <a:lnTo>
                    <a:pt x="1" y="5380"/>
                  </a:lnTo>
                  <a:lnTo>
                    <a:pt x="6995" y="5380"/>
                  </a:lnTo>
                  <a:cubicBezTo>
                    <a:pt x="6995" y="5380"/>
                    <a:pt x="6591" y="4466"/>
                    <a:pt x="5520" y="4466"/>
                  </a:cubicBezTo>
                  <a:cubicBezTo>
                    <a:pt x="5316" y="4466"/>
                    <a:pt x="5089" y="4499"/>
                    <a:pt x="4836" y="4577"/>
                  </a:cubicBezTo>
                  <a:cubicBezTo>
                    <a:pt x="4836" y="4577"/>
                    <a:pt x="4659" y="4184"/>
                    <a:pt x="4206" y="4184"/>
                  </a:cubicBezTo>
                  <a:cubicBezTo>
                    <a:pt x="4139" y="4184"/>
                    <a:pt x="4067" y="4192"/>
                    <a:pt x="3988" y="4212"/>
                  </a:cubicBezTo>
                  <a:cubicBezTo>
                    <a:pt x="3988" y="4212"/>
                    <a:pt x="3878" y="3246"/>
                    <a:pt x="2813" y="3246"/>
                  </a:cubicBezTo>
                  <a:cubicBezTo>
                    <a:pt x="2748" y="3246"/>
                    <a:pt x="2678" y="3249"/>
                    <a:pt x="2606" y="3257"/>
                  </a:cubicBezTo>
                  <a:cubicBezTo>
                    <a:pt x="2606" y="3257"/>
                    <a:pt x="2562" y="2677"/>
                    <a:pt x="1938" y="2677"/>
                  </a:cubicBezTo>
                  <a:cubicBezTo>
                    <a:pt x="1929" y="2677"/>
                    <a:pt x="1919" y="2677"/>
                    <a:pt x="1910" y="2677"/>
                  </a:cubicBezTo>
                  <a:cubicBezTo>
                    <a:pt x="1910" y="2677"/>
                    <a:pt x="2133" y="1625"/>
                    <a:pt x="1071" y="1526"/>
                  </a:cubicBezTo>
                  <a:cubicBezTo>
                    <a:pt x="1071" y="1526"/>
                    <a:pt x="1116" y="1009"/>
                    <a:pt x="661" y="973"/>
                  </a:cubicBezTo>
                  <a:cubicBezTo>
                    <a:pt x="661" y="973"/>
                    <a:pt x="786" y="17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510" name="Google Shape;510;p7"/>
          <p:cNvSpPr/>
          <p:nvPr/>
        </p:nvSpPr>
        <p:spPr>
          <a:xfrm>
            <a:off x="1" y="4508592"/>
            <a:ext cx="24377695" cy="9207259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11" name="Google Shape;511;p7"/>
          <p:cNvSpPr/>
          <p:nvPr/>
        </p:nvSpPr>
        <p:spPr>
          <a:xfrm flipH="1">
            <a:off x="-1277109" y="5658535"/>
            <a:ext cx="14048183" cy="8057299"/>
          </a:xfrm>
          <a:custGeom>
            <a:avLst/>
            <a:gdLst/>
            <a:ahLst/>
            <a:cxnLst/>
            <a:rect l="l" t="t" r="r" b="b"/>
            <a:pathLst>
              <a:path w="22134" h="10225" extrusionOk="0">
                <a:moveTo>
                  <a:pt x="15068" y="1"/>
                </a:moveTo>
                <a:cubicBezTo>
                  <a:pt x="15068" y="1"/>
                  <a:pt x="10937" y="170"/>
                  <a:pt x="11678" y="813"/>
                </a:cubicBezTo>
                <a:cubicBezTo>
                  <a:pt x="12427" y="1464"/>
                  <a:pt x="10554" y="1615"/>
                  <a:pt x="9662" y="1714"/>
                </a:cubicBezTo>
                <a:cubicBezTo>
                  <a:pt x="8779" y="1812"/>
                  <a:pt x="6245" y="2240"/>
                  <a:pt x="7405" y="2739"/>
                </a:cubicBezTo>
                <a:cubicBezTo>
                  <a:pt x="8564" y="3230"/>
                  <a:pt x="5585" y="3525"/>
                  <a:pt x="4487" y="3551"/>
                </a:cubicBezTo>
                <a:cubicBezTo>
                  <a:pt x="3381" y="3578"/>
                  <a:pt x="0" y="3837"/>
                  <a:pt x="1080" y="5068"/>
                </a:cubicBezTo>
                <a:cubicBezTo>
                  <a:pt x="2150" y="6299"/>
                  <a:pt x="6281" y="10224"/>
                  <a:pt x="6281" y="10224"/>
                </a:cubicBezTo>
                <a:lnTo>
                  <a:pt x="8966" y="10224"/>
                </a:lnTo>
                <a:cubicBezTo>
                  <a:pt x="8966" y="10224"/>
                  <a:pt x="8368" y="8672"/>
                  <a:pt x="10536" y="8413"/>
                </a:cubicBezTo>
                <a:cubicBezTo>
                  <a:pt x="12695" y="8146"/>
                  <a:pt x="11446" y="7432"/>
                  <a:pt x="10786" y="7093"/>
                </a:cubicBezTo>
                <a:cubicBezTo>
                  <a:pt x="10126" y="6754"/>
                  <a:pt x="8734" y="6040"/>
                  <a:pt x="11972" y="5443"/>
                </a:cubicBezTo>
                <a:cubicBezTo>
                  <a:pt x="15211" y="4845"/>
                  <a:pt x="17735" y="4203"/>
                  <a:pt x="16415" y="3373"/>
                </a:cubicBezTo>
                <a:cubicBezTo>
                  <a:pt x="15095" y="2543"/>
                  <a:pt x="18859" y="2802"/>
                  <a:pt x="18351" y="2249"/>
                </a:cubicBezTo>
                <a:cubicBezTo>
                  <a:pt x="17842" y="1705"/>
                  <a:pt x="19555" y="1660"/>
                  <a:pt x="20670" y="1553"/>
                </a:cubicBezTo>
                <a:cubicBezTo>
                  <a:pt x="21785" y="1437"/>
                  <a:pt x="22133" y="884"/>
                  <a:pt x="21018" y="554"/>
                </a:cubicBezTo>
                <a:cubicBezTo>
                  <a:pt x="20233" y="323"/>
                  <a:pt x="18557" y="289"/>
                  <a:pt x="17617" y="289"/>
                </a:cubicBezTo>
                <a:cubicBezTo>
                  <a:pt x="17210" y="289"/>
                  <a:pt x="16941" y="295"/>
                  <a:pt x="16941" y="295"/>
                </a:cubicBezTo>
                <a:lnTo>
                  <a:pt x="15068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12" name="Google Shape;512;p7"/>
          <p:cNvSpPr/>
          <p:nvPr/>
        </p:nvSpPr>
        <p:spPr>
          <a:xfrm flipH="1">
            <a:off x="489885" y="6425251"/>
            <a:ext cx="10486316" cy="5198437"/>
          </a:xfrm>
          <a:custGeom>
            <a:avLst/>
            <a:gdLst/>
            <a:ahLst/>
            <a:cxnLst/>
            <a:rect l="l" t="t" r="r" b="b"/>
            <a:pathLst>
              <a:path w="16522" h="6597" extrusionOk="0">
                <a:moveTo>
                  <a:pt x="11294" y="0"/>
                </a:moveTo>
                <a:cubicBezTo>
                  <a:pt x="11294" y="0"/>
                  <a:pt x="9260" y="303"/>
                  <a:pt x="10126" y="491"/>
                </a:cubicBezTo>
                <a:cubicBezTo>
                  <a:pt x="10991" y="678"/>
                  <a:pt x="10839" y="1071"/>
                  <a:pt x="9207" y="1383"/>
                </a:cubicBezTo>
                <a:cubicBezTo>
                  <a:pt x="7565" y="1695"/>
                  <a:pt x="5638" y="1954"/>
                  <a:pt x="7021" y="2284"/>
                </a:cubicBezTo>
                <a:cubicBezTo>
                  <a:pt x="8395" y="2623"/>
                  <a:pt x="6254" y="3283"/>
                  <a:pt x="4443" y="3569"/>
                </a:cubicBezTo>
                <a:cubicBezTo>
                  <a:pt x="2641" y="3863"/>
                  <a:pt x="678" y="4309"/>
                  <a:pt x="2346" y="4746"/>
                </a:cubicBezTo>
                <a:cubicBezTo>
                  <a:pt x="4006" y="5183"/>
                  <a:pt x="0" y="5665"/>
                  <a:pt x="1401" y="6182"/>
                </a:cubicBezTo>
                <a:cubicBezTo>
                  <a:pt x="2073" y="6428"/>
                  <a:pt x="3408" y="6597"/>
                  <a:pt x="4495" y="6597"/>
                </a:cubicBezTo>
                <a:cubicBezTo>
                  <a:pt x="5658" y="6597"/>
                  <a:pt x="6538" y="6404"/>
                  <a:pt x="6022" y="5906"/>
                </a:cubicBezTo>
                <a:cubicBezTo>
                  <a:pt x="5032" y="4942"/>
                  <a:pt x="5085" y="3997"/>
                  <a:pt x="8118" y="3337"/>
                </a:cubicBezTo>
                <a:cubicBezTo>
                  <a:pt x="11160" y="2668"/>
                  <a:pt x="12989" y="2676"/>
                  <a:pt x="12088" y="2114"/>
                </a:cubicBezTo>
                <a:cubicBezTo>
                  <a:pt x="11187" y="1552"/>
                  <a:pt x="11294" y="1267"/>
                  <a:pt x="13203" y="1062"/>
                </a:cubicBezTo>
                <a:cubicBezTo>
                  <a:pt x="15112" y="848"/>
                  <a:pt x="15416" y="839"/>
                  <a:pt x="14747" y="535"/>
                </a:cubicBezTo>
                <a:cubicBezTo>
                  <a:pt x="14087" y="232"/>
                  <a:pt x="16522" y="0"/>
                  <a:pt x="165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513" name="Google Shape;513;p7"/>
          <p:cNvGrpSpPr/>
          <p:nvPr/>
        </p:nvGrpSpPr>
        <p:grpSpPr>
          <a:xfrm>
            <a:off x="456" y="6359881"/>
            <a:ext cx="8513100" cy="7358563"/>
            <a:chOff x="3460777" y="2171409"/>
            <a:chExt cx="376544" cy="325374"/>
          </a:xfrm>
        </p:grpSpPr>
        <p:sp>
          <p:nvSpPr>
            <p:cNvPr id="514" name="Google Shape;514;p7"/>
            <p:cNvSpPr/>
            <p:nvPr/>
          </p:nvSpPr>
          <p:spPr>
            <a:xfrm>
              <a:off x="3467569" y="2171409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8" y="0"/>
                  </a:moveTo>
                  <a:cubicBezTo>
                    <a:pt x="348" y="0"/>
                    <a:pt x="304" y="45"/>
                    <a:pt x="313" y="116"/>
                  </a:cubicBezTo>
                  <a:cubicBezTo>
                    <a:pt x="322" y="179"/>
                    <a:pt x="259" y="197"/>
                    <a:pt x="286" y="250"/>
                  </a:cubicBezTo>
                  <a:cubicBezTo>
                    <a:pt x="313" y="304"/>
                    <a:pt x="232" y="322"/>
                    <a:pt x="268" y="393"/>
                  </a:cubicBezTo>
                  <a:cubicBezTo>
                    <a:pt x="304" y="455"/>
                    <a:pt x="214" y="536"/>
                    <a:pt x="250" y="607"/>
                  </a:cubicBezTo>
                  <a:cubicBezTo>
                    <a:pt x="277" y="678"/>
                    <a:pt x="206" y="714"/>
                    <a:pt x="241" y="777"/>
                  </a:cubicBezTo>
                  <a:cubicBezTo>
                    <a:pt x="277" y="839"/>
                    <a:pt x="161" y="910"/>
                    <a:pt x="214" y="1017"/>
                  </a:cubicBezTo>
                  <a:cubicBezTo>
                    <a:pt x="268" y="1116"/>
                    <a:pt x="170" y="1169"/>
                    <a:pt x="206" y="1249"/>
                  </a:cubicBezTo>
                  <a:cubicBezTo>
                    <a:pt x="232" y="1321"/>
                    <a:pt x="107" y="1410"/>
                    <a:pt x="170" y="1490"/>
                  </a:cubicBezTo>
                  <a:cubicBezTo>
                    <a:pt x="223" y="1579"/>
                    <a:pt x="116" y="1651"/>
                    <a:pt x="152" y="1713"/>
                  </a:cubicBezTo>
                  <a:cubicBezTo>
                    <a:pt x="188" y="1776"/>
                    <a:pt x="90" y="1865"/>
                    <a:pt x="143" y="1936"/>
                  </a:cubicBezTo>
                  <a:cubicBezTo>
                    <a:pt x="197" y="2008"/>
                    <a:pt x="72" y="2088"/>
                    <a:pt x="116" y="2186"/>
                  </a:cubicBezTo>
                  <a:cubicBezTo>
                    <a:pt x="152" y="2284"/>
                    <a:pt x="54" y="2391"/>
                    <a:pt x="107" y="2480"/>
                  </a:cubicBezTo>
                  <a:cubicBezTo>
                    <a:pt x="152" y="2561"/>
                    <a:pt x="36" y="2587"/>
                    <a:pt x="90" y="2677"/>
                  </a:cubicBezTo>
                  <a:cubicBezTo>
                    <a:pt x="143" y="2775"/>
                    <a:pt x="0" y="2891"/>
                    <a:pt x="0" y="3069"/>
                  </a:cubicBezTo>
                  <a:lnTo>
                    <a:pt x="348" y="306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3480209" y="2171409"/>
              <a:ext cx="13003" cy="111510"/>
            </a:xfrm>
            <a:custGeom>
              <a:avLst/>
              <a:gdLst/>
              <a:ahLst/>
              <a:cxnLst/>
              <a:rect l="l" t="t" r="r" b="b"/>
              <a:pathLst>
                <a:path w="358" h="3070" extrusionOk="0">
                  <a:moveTo>
                    <a:pt x="0" y="0"/>
                  </a:moveTo>
                  <a:lnTo>
                    <a:pt x="0" y="3069"/>
                  </a:lnTo>
                  <a:lnTo>
                    <a:pt x="357" y="3069"/>
                  </a:lnTo>
                  <a:cubicBezTo>
                    <a:pt x="357" y="2891"/>
                    <a:pt x="214" y="2775"/>
                    <a:pt x="268" y="2677"/>
                  </a:cubicBezTo>
                  <a:cubicBezTo>
                    <a:pt x="321" y="2587"/>
                    <a:pt x="205" y="2561"/>
                    <a:pt x="250" y="2480"/>
                  </a:cubicBezTo>
                  <a:cubicBezTo>
                    <a:pt x="304" y="2391"/>
                    <a:pt x="205" y="2284"/>
                    <a:pt x="241" y="2186"/>
                  </a:cubicBezTo>
                  <a:cubicBezTo>
                    <a:pt x="286" y="2088"/>
                    <a:pt x="161" y="2008"/>
                    <a:pt x="214" y="1936"/>
                  </a:cubicBezTo>
                  <a:cubicBezTo>
                    <a:pt x="268" y="1865"/>
                    <a:pt x="170" y="1776"/>
                    <a:pt x="205" y="1713"/>
                  </a:cubicBezTo>
                  <a:cubicBezTo>
                    <a:pt x="241" y="1651"/>
                    <a:pt x="134" y="1579"/>
                    <a:pt x="188" y="1490"/>
                  </a:cubicBezTo>
                  <a:cubicBezTo>
                    <a:pt x="250" y="1410"/>
                    <a:pt x="125" y="1321"/>
                    <a:pt x="152" y="1249"/>
                  </a:cubicBezTo>
                  <a:cubicBezTo>
                    <a:pt x="188" y="1169"/>
                    <a:pt x="89" y="1116"/>
                    <a:pt x="143" y="1017"/>
                  </a:cubicBezTo>
                  <a:cubicBezTo>
                    <a:pt x="197" y="910"/>
                    <a:pt x="81" y="839"/>
                    <a:pt x="116" y="777"/>
                  </a:cubicBezTo>
                  <a:cubicBezTo>
                    <a:pt x="152" y="714"/>
                    <a:pt x="81" y="678"/>
                    <a:pt x="107" y="607"/>
                  </a:cubicBezTo>
                  <a:cubicBezTo>
                    <a:pt x="143" y="536"/>
                    <a:pt x="54" y="455"/>
                    <a:pt x="89" y="393"/>
                  </a:cubicBezTo>
                  <a:cubicBezTo>
                    <a:pt x="125" y="322"/>
                    <a:pt x="45" y="304"/>
                    <a:pt x="72" y="250"/>
                  </a:cubicBezTo>
                  <a:cubicBezTo>
                    <a:pt x="98" y="197"/>
                    <a:pt x="36" y="179"/>
                    <a:pt x="45" y="116"/>
                  </a:cubicBezTo>
                  <a:cubicBezTo>
                    <a:pt x="54" y="4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3560879" y="2222586"/>
              <a:ext cx="13003" cy="111510"/>
            </a:xfrm>
            <a:custGeom>
              <a:avLst/>
              <a:gdLst/>
              <a:ahLst/>
              <a:cxnLst/>
              <a:rect l="l" t="t" r="r" b="b"/>
              <a:pathLst>
                <a:path w="358" h="3070" extrusionOk="0">
                  <a:moveTo>
                    <a:pt x="357" y="1"/>
                  </a:moveTo>
                  <a:cubicBezTo>
                    <a:pt x="357" y="1"/>
                    <a:pt x="304" y="54"/>
                    <a:pt x="313" y="117"/>
                  </a:cubicBezTo>
                  <a:cubicBezTo>
                    <a:pt x="322" y="179"/>
                    <a:pt x="259" y="206"/>
                    <a:pt x="286" y="251"/>
                  </a:cubicBezTo>
                  <a:cubicBezTo>
                    <a:pt x="313" y="304"/>
                    <a:pt x="233" y="331"/>
                    <a:pt x="268" y="393"/>
                  </a:cubicBezTo>
                  <a:cubicBezTo>
                    <a:pt x="304" y="456"/>
                    <a:pt x="215" y="536"/>
                    <a:pt x="250" y="608"/>
                  </a:cubicBezTo>
                  <a:cubicBezTo>
                    <a:pt x="277" y="688"/>
                    <a:pt x="206" y="715"/>
                    <a:pt x="241" y="777"/>
                  </a:cubicBezTo>
                  <a:cubicBezTo>
                    <a:pt x="277" y="839"/>
                    <a:pt x="161" y="911"/>
                    <a:pt x="215" y="1018"/>
                  </a:cubicBezTo>
                  <a:cubicBezTo>
                    <a:pt x="268" y="1125"/>
                    <a:pt x="170" y="1178"/>
                    <a:pt x="206" y="1250"/>
                  </a:cubicBezTo>
                  <a:cubicBezTo>
                    <a:pt x="233" y="1321"/>
                    <a:pt x="108" y="1410"/>
                    <a:pt x="170" y="1491"/>
                  </a:cubicBezTo>
                  <a:cubicBezTo>
                    <a:pt x="224" y="1580"/>
                    <a:pt x="117" y="1651"/>
                    <a:pt x="152" y="1714"/>
                  </a:cubicBezTo>
                  <a:cubicBezTo>
                    <a:pt x="188" y="1776"/>
                    <a:pt x="90" y="1865"/>
                    <a:pt x="143" y="1937"/>
                  </a:cubicBezTo>
                  <a:cubicBezTo>
                    <a:pt x="197" y="2008"/>
                    <a:pt x="72" y="2097"/>
                    <a:pt x="117" y="2187"/>
                  </a:cubicBezTo>
                  <a:cubicBezTo>
                    <a:pt x="152" y="2285"/>
                    <a:pt x="54" y="2392"/>
                    <a:pt x="108" y="2481"/>
                  </a:cubicBezTo>
                  <a:cubicBezTo>
                    <a:pt x="152" y="2561"/>
                    <a:pt x="36" y="2588"/>
                    <a:pt x="90" y="2677"/>
                  </a:cubicBezTo>
                  <a:cubicBezTo>
                    <a:pt x="143" y="2775"/>
                    <a:pt x="1" y="2900"/>
                    <a:pt x="1" y="3070"/>
                  </a:cubicBezTo>
                  <a:lnTo>
                    <a:pt x="357" y="3070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3573845" y="2222586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0" y="1"/>
                  </a:moveTo>
                  <a:lnTo>
                    <a:pt x="0" y="3070"/>
                  </a:lnTo>
                  <a:lnTo>
                    <a:pt x="348" y="3070"/>
                  </a:lnTo>
                  <a:cubicBezTo>
                    <a:pt x="348" y="2900"/>
                    <a:pt x="206" y="2775"/>
                    <a:pt x="259" y="2677"/>
                  </a:cubicBezTo>
                  <a:cubicBezTo>
                    <a:pt x="313" y="2588"/>
                    <a:pt x="197" y="2561"/>
                    <a:pt x="241" y="2481"/>
                  </a:cubicBezTo>
                  <a:cubicBezTo>
                    <a:pt x="295" y="2392"/>
                    <a:pt x="197" y="2285"/>
                    <a:pt x="232" y="2187"/>
                  </a:cubicBezTo>
                  <a:cubicBezTo>
                    <a:pt x="277" y="2097"/>
                    <a:pt x="152" y="2008"/>
                    <a:pt x="206" y="1937"/>
                  </a:cubicBezTo>
                  <a:cubicBezTo>
                    <a:pt x="259" y="1865"/>
                    <a:pt x="161" y="1776"/>
                    <a:pt x="197" y="1714"/>
                  </a:cubicBezTo>
                  <a:cubicBezTo>
                    <a:pt x="232" y="1651"/>
                    <a:pt x="125" y="1580"/>
                    <a:pt x="188" y="1491"/>
                  </a:cubicBezTo>
                  <a:cubicBezTo>
                    <a:pt x="241" y="1410"/>
                    <a:pt x="116" y="1321"/>
                    <a:pt x="143" y="1250"/>
                  </a:cubicBezTo>
                  <a:cubicBezTo>
                    <a:pt x="179" y="1178"/>
                    <a:pt x="81" y="1125"/>
                    <a:pt x="134" y="1018"/>
                  </a:cubicBezTo>
                  <a:cubicBezTo>
                    <a:pt x="188" y="911"/>
                    <a:pt x="72" y="839"/>
                    <a:pt x="108" y="777"/>
                  </a:cubicBezTo>
                  <a:cubicBezTo>
                    <a:pt x="143" y="715"/>
                    <a:pt x="72" y="688"/>
                    <a:pt x="99" y="608"/>
                  </a:cubicBezTo>
                  <a:cubicBezTo>
                    <a:pt x="134" y="536"/>
                    <a:pt x="45" y="456"/>
                    <a:pt x="81" y="393"/>
                  </a:cubicBezTo>
                  <a:cubicBezTo>
                    <a:pt x="116" y="331"/>
                    <a:pt x="45" y="304"/>
                    <a:pt x="63" y="251"/>
                  </a:cubicBezTo>
                  <a:cubicBezTo>
                    <a:pt x="90" y="206"/>
                    <a:pt x="27" y="179"/>
                    <a:pt x="36" y="117"/>
                  </a:cubicBezTo>
                  <a:cubicBezTo>
                    <a:pt x="45" y="5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3487001" y="220736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349" y="1"/>
                  </a:moveTo>
                  <a:cubicBezTo>
                    <a:pt x="349" y="1"/>
                    <a:pt x="304" y="45"/>
                    <a:pt x="313" y="108"/>
                  </a:cubicBezTo>
                  <a:cubicBezTo>
                    <a:pt x="322" y="170"/>
                    <a:pt x="259" y="197"/>
                    <a:pt x="286" y="250"/>
                  </a:cubicBezTo>
                  <a:cubicBezTo>
                    <a:pt x="304" y="304"/>
                    <a:pt x="224" y="322"/>
                    <a:pt x="268" y="384"/>
                  </a:cubicBezTo>
                  <a:cubicBezTo>
                    <a:pt x="304" y="456"/>
                    <a:pt x="215" y="527"/>
                    <a:pt x="241" y="607"/>
                  </a:cubicBezTo>
                  <a:cubicBezTo>
                    <a:pt x="277" y="679"/>
                    <a:pt x="206" y="714"/>
                    <a:pt x="241" y="777"/>
                  </a:cubicBezTo>
                  <a:cubicBezTo>
                    <a:pt x="268" y="839"/>
                    <a:pt x="161" y="911"/>
                    <a:pt x="215" y="1009"/>
                  </a:cubicBezTo>
                  <a:cubicBezTo>
                    <a:pt x="268" y="1116"/>
                    <a:pt x="170" y="1169"/>
                    <a:pt x="197" y="1241"/>
                  </a:cubicBezTo>
                  <a:cubicBezTo>
                    <a:pt x="233" y="1321"/>
                    <a:pt x="108" y="1401"/>
                    <a:pt x="161" y="1490"/>
                  </a:cubicBezTo>
                  <a:cubicBezTo>
                    <a:pt x="224" y="1571"/>
                    <a:pt x="117" y="1642"/>
                    <a:pt x="152" y="1705"/>
                  </a:cubicBezTo>
                  <a:cubicBezTo>
                    <a:pt x="188" y="1776"/>
                    <a:pt x="90" y="1865"/>
                    <a:pt x="143" y="1936"/>
                  </a:cubicBezTo>
                  <a:cubicBezTo>
                    <a:pt x="197" y="2008"/>
                    <a:pt x="72" y="2088"/>
                    <a:pt x="108" y="2186"/>
                  </a:cubicBezTo>
                  <a:cubicBezTo>
                    <a:pt x="152" y="2284"/>
                    <a:pt x="54" y="2391"/>
                    <a:pt x="99" y="2472"/>
                  </a:cubicBezTo>
                  <a:cubicBezTo>
                    <a:pt x="152" y="2561"/>
                    <a:pt x="36" y="2579"/>
                    <a:pt x="90" y="2677"/>
                  </a:cubicBezTo>
                  <a:cubicBezTo>
                    <a:pt x="143" y="2766"/>
                    <a:pt x="1" y="2891"/>
                    <a:pt x="1" y="3061"/>
                  </a:cubicBezTo>
                  <a:lnTo>
                    <a:pt x="349" y="3061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3499641" y="220736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1" y="1"/>
                  </a:moveTo>
                  <a:lnTo>
                    <a:pt x="1" y="3061"/>
                  </a:lnTo>
                  <a:lnTo>
                    <a:pt x="348" y="3061"/>
                  </a:lnTo>
                  <a:cubicBezTo>
                    <a:pt x="348" y="2891"/>
                    <a:pt x="215" y="2766"/>
                    <a:pt x="268" y="2677"/>
                  </a:cubicBezTo>
                  <a:cubicBezTo>
                    <a:pt x="322" y="2579"/>
                    <a:pt x="197" y="2561"/>
                    <a:pt x="250" y="2472"/>
                  </a:cubicBezTo>
                  <a:cubicBezTo>
                    <a:pt x="304" y="2391"/>
                    <a:pt x="197" y="2284"/>
                    <a:pt x="241" y="2186"/>
                  </a:cubicBezTo>
                  <a:cubicBezTo>
                    <a:pt x="286" y="2088"/>
                    <a:pt x="161" y="2008"/>
                    <a:pt x="215" y="1936"/>
                  </a:cubicBezTo>
                  <a:cubicBezTo>
                    <a:pt x="268" y="1865"/>
                    <a:pt x="170" y="1776"/>
                    <a:pt x="206" y="1705"/>
                  </a:cubicBezTo>
                  <a:cubicBezTo>
                    <a:pt x="241" y="1642"/>
                    <a:pt x="134" y="1571"/>
                    <a:pt x="188" y="1490"/>
                  </a:cubicBezTo>
                  <a:cubicBezTo>
                    <a:pt x="241" y="1401"/>
                    <a:pt x="117" y="1321"/>
                    <a:pt x="152" y="1241"/>
                  </a:cubicBezTo>
                  <a:cubicBezTo>
                    <a:pt x="188" y="1169"/>
                    <a:pt x="81" y="1116"/>
                    <a:pt x="134" y="1009"/>
                  </a:cubicBezTo>
                  <a:cubicBezTo>
                    <a:pt x="188" y="911"/>
                    <a:pt x="81" y="839"/>
                    <a:pt x="117" y="777"/>
                  </a:cubicBezTo>
                  <a:cubicBezTo>
                    <a:pt x="152" y="714"/>
                    <a:pt x="72" y="679"/>
                    <a:pt x="108" y="607"/>
                  </a:cubicBezTo>
                  <a:cubicBezTo>
                    <a:pt x="143" y="527"/>
                    <a:pt x="54" y="456"/>
                    <a:pt x="90" y="384"/>
                  </a:cubicBezTo>
                  <a:cubicBezTo>
                    <a:pt x="125" y="322"/>
                    <a:pt x="45" y="304"/>
                    <a:pt x="72" y="250"/>
                  </a:cubicBezTo>
                  <a:cubicBezTo>
                    <a:pt x="99" y="197"/>
                    <a:pt x="36" y="170"/>
                    <a:pt x="45" y="108"/>
                  </a:cubicBezTo>
                  <a:cubicBezTo>
                    <a:pt x="45" y="4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666174" y="2309104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9" y="1"/>
                  </a:moveTo>
                  <a:cubicBezTo>
                    <a:pt x="349" y="1"/>
                    <a:pt x="304" y="54"/>
                    <a:pt x="304" y="117"/>
                  </a:cubicBezTo>
                  <a:cubicBezTo>
                    <a:pt x="313" y="179"/>
                    <a:pt x="251" y="206"/>
                    <a:pt x="278" y="251"/>
                  </a:cubicBezTo>
                  <a:cubicBezTo>
                    <a:pt x="304" y="304"/>
                    <a:pt x="224" y="322"/>
                    <a:pt x="260" y="393"/>
                  </a:cubicBezTo>
                  <a:cubicBezTo>
                    <a:pt x="295" y="456"/>
                    <a:pt x="206" y="536"/>
                    <a:pt x="242" y="607"/>
                  </a:cubicBezTo>
                  <a:cubicBezTo>
                    <a:pt x="278" y="688"/>
                    <a:pt x="197" y="715"/>
                    <a:pt x="233" y="777"/>
                  </a:cubicBezTo>
                  <a:cubicBezTo>
                    <a:pt x="269" y="839"/>
                    <a:pt x="162" y="911"/>
                    <a:pt x="215" y="1018"/>
                  </a:cubicBezTo>
                  <a:cubicBezTo>
                    <a:pt x="269" y="1125"/>
                    <a:pt x="162" y="1178"/>
                    <a:pt x="197" y="1250"/>
                  </a:cubicBezTo>
                  <a:cubicBezTo>
                    <a:pt x="233" y="1321"/>
                    <a:pt x="108" y="1410"/>
                    <a:pt x="162" y="1491"/>
                  </a:cubicBezTo>
                  <a:cubicBezTo>
                    <a:pt x="215" y="1580"/>
                    <a:pt x="108" y="1651"/>
                    <a:pt x="144" y="1714"/>
                  </a:cubicBezTo>
                  <a:cubicBezTo>
                    <a:pt x="179" y="1776"/>
                    <a:pt x="81" y="1865"/>
                    <a:pt x="135" y="1937"/>
                  </a:cubicBezTo>
                  <a:cubicBezTo>
                    <a:pt x="188" y="2008"/>
                    <a:pt x="63" y="2088"/>
                    <a:pt x="108" y="2186"/>
                  </a:cubicBezTo>
                  <a:cubicBezTo>
                    <a:pt x="153" y="2285"/>
                    <a:pt x="46" y="2392"/>
                    <a:pt x="99" y="2481"/>
                  </a:cubicBezTo>
                  <a:cubicBezTo>
                    <a:pt x="153" y="2561"/>
                    <a:pt x="28" y="2588"/>
                    <a:pt x="81" y="2677"/>
                  </a:cubicBezTo>
                  <a:cubicBezTo>
                    <a:pt x="135" y="2775"/>
                    <a:pt x="1" y="2891"/>
                    <a:pt x="1" y="3070"/>
                  </a:cubicBezTo>
                  <a:lnTo>
                    <a:pt x="349" y="307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3678814" y="2309104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1" y="1"/>
                  </a:moveTo>
                  <a:lnTo>
                    <a:pt x="1" y="3070"/>
                  </a:lnTo>
                  <a:lnTo>
                    <a:pt x="349" y="3070"/>
                  </a:lnTo>
                  <a:cubicBezTo>
                    <a:pt x="349" y="2891"/>
                    <a:pt x="206" y="2775"/>
                    <a:pt x="260" y="2677"/>
                  </a:cubicBezTo>
                  <a:cubicBezTo>
                    <a:pt x="322" y="2588"/>
                    <a:pt x="197" y="2561"/>
                    <a:pt x="251" y="2481"/>
                  </a:cubicBezTo>
                  <a:cubicBezTo>
                    <a:pt x="295" y="2392"/>
                    <a:pt x="197" y="2285"/>
                    <a:pt x="242" y="2186"/>
                  </a:cubicBezTo>
                  <a:cubicBezTo>
                    <a:pt x="277" y="2088"/>
                    <a:pt x="153" y="2008"/>
                    <a:pt x="206" y="1937"/>
                  </a:cubicBezTo>
                  <a:cubicBezTo>
                    <a:pt x="260" y="1865"/>
                    <a:pt x="161" y="1776"/>
                    <a:pt x="197" y="1714"/>
                  </a:cubicBezTo>
                  <a:cubicBezTo>
                    <a:pt x="233" y="1651"/>
                    <a:pt x="135" y="1580"/>
                    <a:pt x="188" y="1491"/>
                  </a:cubicBezTo>
                  <a:cubicBezTo>
                    <a:pt x="242" y="1410"/>
                    <a:pt x="117" y="1321"/>
                    <a:pt x="153" y="1250"/>
                  </a:cubicBezTo>
                  <a:cubicBezTo>
                    <a:pt x="179" y="1178"/>
                    <a:pt x="81" y="1125"/>
                    <a:pt x="135" y="1018"/>
                  </a:cubicBezTo>
                  <a:cubicBezTo>
                    <a:pt x="188" y="911"/>
                    <a:pt x="81" y="839"/>
                    <a:pt x="117" y="777"/>
                  </a:cubicBezTo>
                  <a:cubicBezTo>
                    <a:pt x="144" y="715"/>
                    <a:pt x="72" y="688"/>
                    <a:pt x="108" y="607"/>
                  </a:cubicBezTo>
                  <a:cubicBezTo>
                    <a:pt x="135" y="536"/>
                    <a:pt x="45" y="456"/>
                    <a:pt x="90" y="393"/>
                  </a:cubicBezTo>
                  <a:cubicBezTo>
                    <a:pt x="126" y="322"/>
                    <a:pt x="45" y="304"/>
                    <a:pt x="63" y="251"/>
                  </a:cubicBezTo>
                  <a:cubicBezTo>
                    <a:pt x="90" y="206"/>
                    <a:pt x="28" y="179"/>
                    <a:pt x="37" y="117"/>
                  </a:cubicBezTo>
                  <a:cubicBezTo>
                    <a:pt x="45" y="5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3666501" y="2389156"/>
              <a:ext cx="61276" cy="107624"/>
            </a:xfrm>
            <a:custGeom>
              <a:avLst/>
              <a:gdLst/>
              <a:ahLst/>
              <a:cxnLst/>
              <a:rect l="l" t="t" r="r" b="b"/>
              <a:pathLst>
                <a:path w="1687" h="2963" extrusionOk="0">
                  <a:moveTo>
                    <a:pt x="1" y="0"/>
                  </a:moveTo>
                  <a:lnTo>
                    <a:pt x="1" y="2962"/>
                  </a:lnTo>
                  <a:lnTo>
                    <a:pt x="1687" y="296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3652263" y="2374555"/>
              <a:ext cx="14275" cy="122225"/>
            </a:xfrm>
            <a:custGeom>
              <a:avLst/>
              <a:gdLst/>
              <a:ahLst/>
              <a:cxnLst/>
              <a:rect l="l" t="t" r="r" b="b"/>
              <a:pathLst>
                <a:path w="393" h="3365" extrusionOk="0">
                  <a:moveTo>
                    <a:pt x="0" y="1"/>
                  </a:moveTo>
                  <a:lnTo>
                    <a:pt x="0" y="3364"/>
                  </a:lnTo>
                  <a:lnTo>
                    <a:pt x="393" y="3364"/>
                  </a:lnTo>
                  <a:lnTo>
                    <a:pt x="393" y="4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3710922" y="2399180"/>
              <a:ext cx="7482" cy="13657"/>
            </a:xfrm>
            <a:custGeom>
              <a:avLst/>
              <a:gdLst/>
              <a:ahLst/>
              <a:cxnLst/>
              <a:rect l="l" t="t" r="r" b="b"/>
              <a:pathLst>
                <a:path w="206" h="376" extrusionOk="0">
                  <a:moveTo>
                    <a:pt x="0" y="1"/>
                  </a:moveTo>
                  <a:lnTo>
                    <a:pt x="0" y="376"/>
                  </a:lnTo>
                  <a:lnTo>
                    <a:pt x="205" y="37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677216" y="2402740"/>
              <a:ext cx="7809" cy="13657"/>
            </a:xfrm>
            <a:custGeom>
              <a:avLst/>
              <a:gdLst/>
              <a:ahLst/>
              <a:cxnLst/>
              <a:rect l="l" t="t" r="r" b="b"/>
              <a:pathLst>
                <a:path w="215" h="376" extrusionOk="0">
                  <a:moveTo>
                    <a:pt x="0" y="1"/>
                  </a:moveTo>
                  <a:lnTo>
                    <a:pt x="0" y="376"/>
                  </a:lnTo>
                  <a:lnTo>
                    <a:pt x="214" y="376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3713828" y="2428673"/>
              <a:ext cx="7809" cy="13657"/>
            </a:xfrm>
            <a:custGeom>
              <a:avLst/>
              <a:gdLst/>
              <a:ahLst/>
              <a:cxnLst/>
              <a:rect l="l" t="t" r="r" b="b"/>
              <a:pathLst>
                <a:path w="215" h="376" extrusionOk="0">
                  <a:moveTo>
                    <a:pt x="0" y="1"/>
                  </a:moveTo>
                  <a:lnTo>
                    <a:pt x="0" y="375"/>
                  </a:lnTo>
                  <a:lnTo>
                    <a:pt x="214" y="375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3691454" y="2433214"/>
              <a:ext cx="7809" cy="13657"/>
            </a:xfrm>
            <a:custGeom>
              <a:avLst/>
              <a:gdLst/>
              <a:ahLst/>
              <a:cxnLst/>
              <a:rect l="l" t="t" r="r" b="b"/>
              <a:pathLst>
                <a:path w="215" h="376" extrusionOk="0">
                  <a:moveTo>
                    <a:pt x="1" y="1"/>
                  </a:moveTo>
                  <a:lnTo>
                    <a:pt x="1" y="375"/>
                  </a:lnTo>
                  <a:lnTo>
                    <a:pt x="215" y="37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3693415" y="2467574"/>
              <a:ext cx="15255" cy="29203"/>
            </a:xfrm>
            <a:custGeom>
              <a:avLst/>
              <a:gdLst/>
              <a:ahLst/>
              <a:cxnLst/>
              <a:rect l="l" t="t" r="r" b="b"/>
              <a:pathLst>
                <a:path w="420" h="804" extrusionOk="0">
                  <a:moveTo>
                    <a:pt x="0" y="0"/>
                  </a:moveTo>
                  <a:lnTo>
                    <a:pt x="0" y="803"/>
                  </a:lnTo>
                  <a:lnTo>
                    <a:pt x="420" y="803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3652263" y="2374555"/>
              <a:ext cx="75514" cy="14638"/>
            </a:xfrm>
            <a:custGeom>
              <a:avLst/>
              <a:gdLst/>
              <a:ahLst/>
              <a:cxnLst/>
              <a:rect l="l" t="t" r="r" b="b"/>
              <a:pathLst>
                <a:path w="2079" h="403" extrusionOk="0">
                  <a:moveTo>
                    <a:pt x="0" y="1"/>
                  </a:moveTo>
                  <a:lnTo>
                    <a:pt x="393" y="402"/>
                  </a:lnTo>
                  <a:lnTo>
                    <a:pt x="2079" y="402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3551471" y="2334056"/>
              <a:ext cx="101812" cy="162725"/>
            </a:xfrm>
            <a:custGeom>
              <a:avLst/>
              <a:gdLst/>
              <a:ahLst/>
              <a:cxnLst/>
              <a:rect l="l" t="t" r="r" b="b"/>
              <a:pathLst>
                <a:path w="2803" h="4480" extrusionOk="0">
                  <a:moveTo>
                    <a:pt x="1" y="1"/>
                  </a:moveTo>
                  <a:lnTo>
                    <a:pt x="1" y="4479"/>
                  </a:lnTo>
                  <a:lnTo>
                    <a:pt x="2802" y="4479"/>
                  </a:lnTo>
                  <a:lnTo>
                    <a:pt x="2802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3567053" y="2350582"/>
              <a:ext cx="12677" cy="22411"/>
            </a:xfrm>
            <a:custGeom>
              <a:avLst/>
              <a:gdLst/>
              <a:ahLst/>
              <a:cxnLst/>
              <a:rect l="l" t="t" r="r" b="b"/>
              <a:pathLst>
                <a:path w="349" h="617" extrusionOk="0">
                  <a:moveTo>
                    <a:pt x="0" y="1"/>
                  </a:moveTo>
                  <a:lnTo>
                    <a:pt x="0" y="616"/>
                  </a:lnTo>
                  <a:lnTo>
                    <a:pt x="348" y="616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3581291" y="2372956"/>
              <a:ext cx="12677" cy="22702"/>
            </a:xfrm>
            <a:custGeom>
              <a:avLst/>
              <a:gdLst/>
              <a:ahLst/>
              <a:cxnLst/>
              <a:rect l="l" t="t" r="r" b="b"/>
              <a:pathLst>
                <a:path w="349" h="625" extrusionOk="0">
                  <a:moveTo>
                    <a:pt x="1" y="0"/>
                  </a:moveTo>
                  <a:lnTo>
                    <a:pt x="1" y="625"/>
                  </a:lnTo>
                  <a:lnTo>
                    <a:pt x="349" y="62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3622770" y="2356430"/>
              <a:ext cx="12677" cy="22702"/>
            </a:xfrm>
            <a:custGeom>
              <a:avLst/>
              <a:gdLst/>
              <a:ahLst/>
              <a:cxnLst/>
              <a:rect l="l" t="t" r="r" b="b"/>
              <a:pathLst>
                <a:path w="349" h="625" extrusionOk="0">
                  <a:moveTo>
                    <a:pt x="1" y="0"/>
                  </a:moveTo>
                  <a:lnTo>
                    <a:pt x="1" y="625"/>
                  </a:lnTo>
                  <a:lnTo>
                    <a:pt x="348" y="625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3562186" y="2399180"/>
              <a:ext cx="12677" cy="22738"/>
            </a:xfrm>
            <a:custGeom>
              <a:avLst/>
              <a:gdLst/>
              <a:ahLst/>
              <a:cxnLst/>
              <a:rect l="l" t="t" r="r" b="b"/>
              <a:pathLst>
                <a:path w="349" h="626" extrusionOk="0">
                  <a:moveTo>
                    <a:pt x="0" y="1"/>
                  </a:moveTo>
                  <a:lnTo>
                    <a:pt x="0" y="625"/>
                  </a:lnTo>
                  <a:lnTo>
                    <a:pt x="348" y="625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3618884" y="2405682"/>
              <a:ext cx="12677" cy="22375"/>
            </a:xfrm>
            <a:custGeom>
              <a:avLst/>
              <a:gdLst/>
              <a:ahLst/>
              <a:cxnLst/>
              <a:rect l="l" t="t" r="r" b="b"/>
              <a:pathLst>
                <a:path w="349" h="616" extrusionOk="0">
                  <a:moveTo>
                    <a:pt x="0" y="0"/>
                  </a:moveTo>
                  <a:lnTo>
                    <a:pt x="0" y="616"/>
                  </a:lnTo>
                  <a:lnTo>
                    <a:pt x="348" y="616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3579693" y="2444219"/>
              <a:ext cx="25280" cy="52559"/>
            </a:xfrm>
            <a:custGeom>
              <a:avLst/>
              <a:gdLst/>
              <a:ahLst/>
              <a:cxnLst/>
              <a:rect l="l" t="t" r="r" b="b"/>
              <a:pathLst>
                <a:path w="696" h="1447" extrusionOk="0">
                  <a:moveTo>
                    <a:pt x="0" y="1"/>
                  </a:moveTo>
                  <a:lnTo>
                    <a:pt x="0" y="1446"/>
                  </a:lnTo>
                  <a:lnTo>
                    <a:pt x="696" y="1446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3551471" y="2309430"/>
              <a:ext cx="114743" cy="24663"/>
            </a:xfrm>
            <a:custGeom>
              <a:avLst/>
              <a:gdLst/>
              <a:ahLst/>
              <a:cxnLst/>
              <a:rect l="l" t="t" r="r" b="b"/>
              <a:pathLst>
                <a:path w="3159" h="679" extrusionOk="0">
                  <a:moveTo>
                    <a:pt x="1" y="1"/>
                  </a:moveTo>
                  <a:lnTo>
                    <a:pt x="1" y="679"/>
                  </a:lnTo>
                  <a:lnTo>
                    <a:pt x="3159" y="679"/>
                  </a:lnTo>
                  <a:lnTo>
                    <a:pt x="24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3460777" y="2278339"/>
              <a:ext cx="90734" cy="218444"/>
            </a:xfrm>
            <a:custGeom>
              <a:avLst/>
              <a:gdLst/>
              <a:ahLst/>
              <a:cxnLst/>
              <a:rect l="l" t="t" r="r" b="b"/>
              <a:pathLst>
                <a:path w="2498" h="6014" extrusionOk="0">
                  <a:moveTo>
                    <a:pt x="0" y="0"/>
                  </a:moveTo>
                  <a:lnTo>
                    <a:pt x="0" y="6013"/>
                  </a:lnTo>
                  <a:lnTo>
                    <a:pt x="2498" y="6013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3474688" y="2292904"/>
              <a:ext cx="11369" cy="20450"/>
            </a:xfrm>
            <a:custGeom>
              <a:avLst/>
              <a:gdLst/>
              <a:ahLst/>
              <a:cxnLst/>
              <a:rect l="l" t="t" r="r" b="b"/>
              <a:pathLst>
                <a:path w="313" h="563" extrusionOk="0">
                  <a:moveTo>
                    <a:pt x="1" y="1"/>
                  </a:moveTo>
                  <a:lnTo>
                    <a:pt x="1" y="563"/>
                  </a:lnTo>
                  <a:lnTo>
                    <a:pt x="313" y="563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3499641" y="2313317"/>
              <a:ext cx="11369" cy="20123"/>
            </a:xfrm>
            <a:custGeom>
              <a:avLst/>
              <a:gdLst/>
              <a:ahLst/>
              <a:cxnLst/>
              <a:rect l="l" t="t" r="r" b="b"/>
              <a:pathLst>
                <a:path w="313" h="554" extrusionOk="0">
                  <a:moveTo>
                    <a:pt x="1" y="1"/>
                  </a:moveTo>
                  <a:lnTo>
                    <a:pt x="1" y="554"/>
                  </a:lnTo>
                  <a:lnTo>
                    <a:pt x="313" y="554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3524267" y="2298425"/>
              <a:ext cx="11369" cy="20123"/>
            </a:xfrm>
            <a:custGeom>
              <a:avLst/>
              <a:gdLst/>
              <a:ahLst/>
              <a:cxnLst/>
              <a:rect l="l" t="t" r="r" b="b"/>
              <a:pathLst>
                <a:path w="313" h="554" extrusionOk="0">
                  <a:moveTo>
                    <a:pt x="1" y="0"/>
                  </a:moveTo>
                  <a:lnTo>
                    <a:pt x="1" y="554"/>
                  </a:lnTo>
                  <a:lnTo>
                    <a:pt x="313" y="554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3470148" y="2336671"/>
              <a:ext cx="11369" cy="20123"/>
            </a:xfrm>
            <a:custGeom>
              <a:avLst/>
              <a:gdLst/>
              <a:ahLst/>
              <a:cxnLst/>
              <a:rect l="l" t="t" r="r" b="b"/>
              <a:pathLst>
                <a:path w="313" h="554" extrusionOk="0">
                  <a:moveTo>
                    <a:pt x="1" y="0"/>
                  </a:moveTo>
                  <a:lnTo>
                    <a:pt x="1" y="553"/>
                  </a:lnTo>
                  <a:lnTo>
                    <a:pt x="313" y="553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3486020" y="2385596"/>
              <a:ext cx="11405" cy="20123"/>
            </a:xfrm>
            <a:custGeom>
              <a:avLst/>
              <a:gdLst/>
              <a:ahLst/>
              <a:cxnLst/>
              <a:rect l="l" t="t" r="r" b="b"/>
              <a:pathLst>
                <a:path w="314" h="554" extrusionOk="0">
                  <a:moveTo>
                    <a:pt x="1" y="0"/>
                  </a:moveTo>
                  <a:lnTo>
                    <a:pt x="1" y="553"/>
                  </a:lnTo>
                  <a:lnTo>
                    <a:pt x="313" y="553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3469167" y="2415707"/>
              <a:ext cx="11078" cy="20123"/>
            </a:xfrm>
            <a:custGeom>
              <a:avLst/>
              <a:gdLst/>
              <a:ahLst/>
              <a:cxnLst/>
              <a:rect l="l" t="t" r="r" b="b"/>
              <a:pathLst>
                <a:path w="305" h="554" extrusionOk="0">
                  <a:moveTo>
                    <a:pt x="1" y="1"/>
                  </a:moveTo>
                  <a:lnTo>
                    <a:pt x="1" y="554"/>
                  </a:lnTo>
                  <a:lnTo>
                    <a:pt x="304" y="55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3521034" y="2342156"/>
              <a:ext cx="11369" cy="20123"/>
            </a:xfrm>
            <a:custGeom>
              <a:avLst/>
              <a:gdLst/>
              <a:ahLst/>
              <a:cxnLst/>
              <a:rect l="l" t="t" r="r" b="b"/>
              <a:pathLst>
                <a:path w="31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313" y="554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3489289" y="2449740"/>
              <a:ext cx="22702" cy="47038"/>
            </a:xfrm>
            <a:custGeom>
              <a:avLst/>
              <a:gdLst/>
              <a:ahLst/>
              <a:cxnLst/>
              <a:rect l="l" t="t" r="r" b="b"/>
              <a:pathLst>
                <a:path w="625" h="1295" extrusionOk="0">
                  <a:moveTo>
                    <a:pt x="0" y="1"/>
                  </a:moveTo>
                  <a:lnTo>
                    <a:pt x="0" y="1294"/>
                  </a:lnTo>
                  <a:lnTo>
                    <a:pt x="625" y="1294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3460777" y="2469135"/>
              <a:ext cx="39882" cy="27641"/>
            </a:xfrm>
            <a:custGeom>
              <a:avLst/>
              <a:gdLst/>
              <a:ahLst/>
              <a:cxnLst/>
              <a:rect l="l" t="t" r="r" b="b"/>
              <a:pathLst>
                <a:path w="1098" h="761" extrusionOk="0">
                  <a:moveTo>
                    <a:pt x="32" y="0"/>
                  </a:moveTo>
                  <a:cubicBezTo>
                    <a:pt x="12" y="0"/>
                    <a:pt x="0" y="2"/>
                    <a:pt x="0" y="2"/>
                  </a:cubicBezTo>
                  <a:lnTo>
                    <a:pt x="0" y="760"/>
                  </a:lnTo>
                  <a:lnTo>
                    <a:pt x="1097" y="760"/>
                  </a:lnTo>
                  <a:cubicBezTo>
                    <a:pt x="1061" y="508"/>
                    <a:pt x="901" y="455"/>
                    <a:pt x="771" y="455"/>
                  </a:cubicBezTo>
                  <a:cubicBezTo>
                    <a:pt x="676" y="455"/>
                    <a:pt x="598" y="484"/>
                    <a:pt x="598" y="484"/>
                  </a:cubicBezTo>
                  <a:cubicBezTo>
                    <a:pt x="582" y="355"/>
                    <a:pt x="505" y="329"/>
                    <a:pt x="445" y="329"/>
                  </a:cubicBezTo>
                  <a:cubicBezTo>
                    <a:pt x="406" y="329"/>
                    <a:pt x="375" y="341"/>
                    <a:pt x="375" y="341"/>
                  </a:cubicBezTo>
                  <a:cubicBezTo>
                    <a:pt x="346" y="30"/>
                    <a:pt x="117" y="0"/>
                    <a:pt x="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3653244" y="2473966"/>
              <a:ext cx="33090" cy="22811"/>
            </a:xfrm>
            <a:custGeom>
              <a:avLst/>
              <a:gdLst/>
              <a:ahLst/>
              <a:cxnLst/>
              <a:rect l="l" t="t" r="r" b="b"/>
              <a:pathLst>
                <a:path w="911" h="628" extrusionOk="0">
                  <a:moveTo>
                    <a:pt x="34" y="0"/>
                  </a:moveTo>
                  <a:cubicBezTo>
                    <a:pt x="13" y="0"/>
                    <a:pt x="0" y="3"/>
                    <a:pt x="0" y="3"/>
                  </a:cubicBezTo>
                  <a:lnTo>
                    <a:pt x="0" y="627"/>
                  </a:lnTo>
                  <a:lnTo>
                    <a:pt x="910" y="627"/>
                  </a:lnTo>
                  <a:cubicBezTo>
                    <a:pt x="879" y="417"/>
                    <a:pt x="739" y="374"/>
                    <a:pt x="629" y="374"/>
                  </a:cubicBezTo>
                  <a:cubicBezTo>
                    <a:pt x="553" y="374"/>
                    <a:pt x="491" y="395"/>
                    <a:pt x="491" y="395"/>
                  </a:cubicBezTo>
                  <a:cubicBezTo>
                    <a:pt x="474" y="291"/>
                    <a:pt x="411" y="271"/>
                    <a:pt x="364" y="271"/>
                  </a:cubicBezTo>
                  <a:cubicBezTo>
                    <a:pt x="335" y="271"/>
                    <a:pt x="312" y="279"/>
                    <a:pt x="312" y="279"/>
                  </a:cubicBezTo>
                  <a:cubicBezTo>
                    <a:pt x="284" y="28"/>
                    <a:pt x="109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3460777" y="2256292"/>
              <a:ext cx="102429" cy="22084"/>
            </a:xfrm>
            <a:custGeom>
              <a:avLst/>
              <a:gdLst/>
              <a:ahLst/>
              <a:cxnLst/>
              <a:rect l="l" t="t" r="r" b="b"/>
              <a:pathLst>
                <a:path w="2820" h="608" extrusionOk="0">
                  <a:moveTo>
                    <a:pt x="0" y="1"/>
                  </a:moveTo>
                  <a:lnTo>
                    <a:pt x="0" y="607"/>
                  </a:lnTo>
                  <a:lnTo>
                    <a:pt x="2819" y="607"/>
                  </a:lnTo>
                  <a:lnTo>
                    <a:pt x="22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3505815" y="2354796"/>
              <a:ext cx="61276" cy="141985"/>
            </a:xfrm>
            <a:custGeom>
              <a:avLst/>
              <a:gdLst/>
              <a:ahLst/>
              <a:cxnLst/>
              <a:rect l="l" t="t" r="r" b="b"/>
              <a:pathLst>
                <a:path w="1687" h="3909" extrusionOk="0">
                  <a:moveTo>
                    <a:pt x="0" y="1"/>
                  </a:moveTo>
                  <a:lnTo>
                    <a:pt x="0" y="3908"/>
                  </a:lnTo>
                  <a:lnTo>
                    <a:pt x="1686" y="3908"/>
                  </a:lnTo>
                  <a:lnTo>
                    <a:pt x="1686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3567053" y="2340231"/>
              <a:ext cx="14275" cy="156550"/>
            </a:xfrm>
            <a:custGeom>
              <a:avLst/>
              <a:gdLst/>
              <a:ahLst/>
              <a:cxnLst/>
              <a:rect l="l" t="t" r="r" b="b"/>
              <a:pathLst>
                <a:path w="393" h="4310" extrusionOk="0">
                  <a:moveTo>
                    <a:pt x="393" y="0"/>
                  </a:moveTo>
                  <a:lnTo>
                    <a:pt x="0" y="402"/>
                  </a:lnTo>
                  <a:lnTo>
                    <a:pt x="0" y="4309"/>
                  </a:lnTo>
                  <a:lnTo>
                    <a:pt x="393" y="430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3515186" y="2364857"/>
              <a:ext cx="7482" cy="13621"/>
            </a:xfrm>
            <a:custGeom>
              <a:avLst/>
              <a:gdLst/>
              <a:ahLst/>
              <a:cxnLst/>
              <a:rect l="l" t="t" r="r" b="b"/>
              <a:pathLst>
                <a:path w="206" h="375" extrusionOk="0">
                  <a:moveTo>
                    <a:pt x="1" y="0"/>
                  </a:moveTo>
                  <a:lnTo>
                    <a:pt x="1" y="375"/>
                  </a:lnTo>
                  <a:lnTo>
                    <a:pt x="206" y="37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3532039" y="2378441"/>
              <a:ext cx="7482" cy="13657"/>
            </a:xfrm>
            <a:custGeom>
              <a:avLst/>
              <a:gdLst/>
              <a:ahLst/>
              <a:cxnLst/>
              <a:rect l="l" t="t" r="r" b="b"/>
              <a:pathLst>
                <a:path w="206" h="376" extrusionOk="0">
                  <a:moveTo>
                    <a:pt x="1" y="1"/>
                  </a:moveTo>
                  <a:lnTo>
                    <a:pt x="1" y="376"/>
                  </a:lnTo>
                  <a:lnTo>
                    <a:pt x="206" y="37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3545006" y="2438734"/>
              <a:ext cx="7482" cy="13621"/>
            </a:xfrm>
            <a:custGeom>
              <a:avLst/>
              <a:gdLst/>
              <a:ahLst/>
              <a:cxnLst/>
              <a:rect l="l" t="t" r="r" b="b"/>
              <a:pathLst>
                <a:path w="206" h="375" extrusionOk="0">
                  <a:moveTo>
                    <a:pt x="0" y="0"/>
                  </a:moveTo>
                  <a:lnTo>
                    <a:pt x="0" y="375"/>
                  </a:lnTo>
                  <a:lnTo>
                    <a:pt x="206" y="37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3548566" y="2368416"/>
              <a:ext cx="7809" cy="13657"/>
            </a:xfrm>
            <a:custGeom>
              <a:avLst/>
              <a:gdLst/>
              <a:ahLst/>
              <a:cxnLst/>
              <a:rect l="l" t="t" r="r" b="b"/>
              <a:pathLst>
                <a:path w="215" h="376" extrusionOk="0">
                  <a:moveTo>
                    <a:pt x="1" y="0"/>
                  </a:moveTo>
                  <a:lnTo>
                    <a:pt x="1" y="375"/>
                  </a:lnTo>
                  <a:lnTo>
                    <a:pt x="215" y="37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3511954" y="2394350"/>
              <a:ext cx="7809" cy="13621"/>
            </a:xfrm>
            <a:custGeom>
              <a:avLst/>
              <a:gdLst/>
              <a:ahLst/>
              <a:cxnLst/>
              <a:rect l="l" t="t" r="r" b="b"/>
              <a:pathLst>
                <a:path w="215" h="375" extrusionOk="0">
                  <a:moveTo>
                    <a:pt x="1" y="0"/>
                  </a:moveTo>
                  <a:lnTo>
                    <a:pt x="1" y="375"/>
                  </a:lnTo>
                  <a:lnTo>
                    <a:pt x="215" y="37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3552452" y="2404701"/>
              <a:ext cx="7809" cy="13984"/>
            </a:xfrm>
            <a:custGeom>
              <a:avLst/>
              <a:gdLst/>
              <a:ahLst/>
              <a:cxnLst/>
              <a:rect l="l" t="t" r="r" b="b"/>
              <a:pathLst>
                <a:path w="215" h="385" extrusionOk="0">
                  <a:moveTo>
                    <a:pt x="1" y="1"/>
                  </a:moveTo>
                  <a:lnTo>
                    <a:pt x="1" y="384"/>
                  </a:lnTo>
                  <a:lnTo>
                    <a:pt x="215" y="38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3521361" y="2421228"/>
              <a:ext cx="7482" cy="13984"/>
            </a:xfrm>
            <a:custGeom>
              <a:avLst/>
              <a:gdLst/>
              <a:ahLst/>
              <a:cxnLst/>
              <a:rect l="l" t="t" r="r" b="b"/>
              <a:pathLst>
                <a:path w="206" h="385" extrusionOk="0">
                  <a:moveTo>
                    <a:pt x="0" y="0"/>
                  </a:moveTo>
                  <a:lnTo>
                    <a:pt x="0" y="384"/>
                  </a:lnTo>
                  <a:lnTo>
                    <a:pt x="205" y="384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3524920" y="2467574"/>
              <a:ext cx="15255" cy="29203"/>
            </a:xfrm>
            <a:custGeom>
              <a:avLst/>
              <a:gdLst/>
              <a:ahLst/>
              <a:cxnLst/>
              <a:rect l="l" t="t" r="r" b="b"/>
              <a:pathLst>
                <a:path w="420" h="804" extrusionOk="0">
                  <a:moveTo>
                    <a:pt x="0" y="0"/>
                  </a:moveTo>
                  <a:lnTo>
                    <a:pt x="0" y="803"/>
                  </a:lnTo>
                  <a:lnTo>
                    <a:pt x="420" y="803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505815" y="2340231"/>
              <a:ext cx="75514" cy="14602"/>
            </a:xfrm>
            <a:custGeom>
              <a:avLst/>
              <a:gdLst/>
              <a:ahLst/>
              <a:cxnLst/>
              <a:rect l="l" t="t" r="r" b="b"/>
              <a:pathLst>
                <a:path w="2079" h="402" extrusionOk="0">
                  <a:moveTo>
                    <a:pt x="401" y="0"/>
                  </a:moveTo>
                  <a:lnTo>
                    <a:pt x="0" y="402"/>
                  </a:lnTo>
                  <a:lnTo>
                    <a:pt x="1686" y="402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727739" y="2385596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349" y="0"/>
                  </a:moveTo>
                  <a:cubicBezTo>
                    <a:pt x="349" y="0"/>
                    <a:pt x="304" y="45"/>
                    <a:pt x="313" y="107"/>
                  </a:cubicBezTo>
                  <a:cubicBezTo>
                    <a:pt x="322" y="179"/>
                    <a:pt x="260" y="196"/>
                    <a:pt x="286" y="250"/>
                  </a:cubicBezTo>
                  <a:cubicBezTo>
                    <a:pt x="304" y="303"/>
                    <a:pt x="224" y="321"/>
                    <a:pt x="269" y="393"/>
                  </a:cubicBezTo>
                  <a:cubicBezTo>
                    <a:pt x="304" y="455"/>
                    <a:pt x="215" y="535"/>
                    <a:pt x="251" y="607"/>
                  </a:cubicBezTo>
                  <a:cubicBezTo>
                    <a:pt x="278" y="678"/>
                    <a:pt x="206" y="714"/>
                    <a:pt x="242" y="776"/>
                  </a:cubicBezTo>
                  <a:cubicBezTo>
                    <a:pt x="269" y="839"/>
                    <a:pt x="162" y="910"/>
                    <a:pt x="215" y="1017"/>
                  </a:cubicBezTo>
                  <a:cubicBezTo>
                    <a:pt x="269" y="1115"/>
                    <a:pt x="170" y="1169"/>
                    <a:pt x="197" y="1249"/>
                  </a:cubicBezTo>
                  <a:cubicBezTo>
                    <a:pt x="233" y="1320"/>
                    <a:pt x="108" y="1410"/>
                    <a:pt x="162" y="1490"/>
                  </a:cubicBezTo>
                  <a:cubicBezTo>
                    <a:pt x="224" y="1579"/>
                    <a:pt x="117" y="1651"/>
                    <a:pt x="153" y="1713"/>
                  </a:cubicBezTo>
                  <a:cubicBezTo>
                    <a:pt x="188" y="1775"/>
                    <a:pt x="90" y="1865"/>
                    <a:pt x="144" y="1936"/>
                  </a:cubicBezTo>
                  <a:cubicBezTo>
                    <a:pt x="197" y="2007"/>
                    <a:pt x="72" y="2088"/>
                    <a:pt x="108" y="2186"/>
                  </a:cubicBezTo>
                  <a:cubicBezTo>
                    <a:pt x="153" y="2284"/>
                    <a:pt x="54" y="2391"/>
                    <a:pt x="99" y="2480"/>
                  </a:cubicBezTo>
                  <a:cubicBezTo>
                    <a:pt x="153" y="2561"/>
                    <a:pt x="37" y="2587"/>
                    <a:pt x="90" y="2676"/>
                  </a:cubicBezTo>
                  <a:cubicBezTo>
                    <a:pt x="144" y="2775"/>
                    <a:pt x="1" y="2891"/>
                    <a:pt x="1" y="3060"/>
                  </a:cubicBezTo>
                  <a:lnTo>
                    <a:pt x="349" y="306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3740379" y="2385596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1" y="0"/>
                  </a:moveTo>
                  <a:lnTo>
                    <a:pt x="1" y="3060"/>
                  </a:lnTo>
                  <a:lnTo>
                    <a:pt x="349" y="3060"/>
                  </a:lnTo>
                  <a:cubicBezTo>
                    <a:pt x="349" y="2891"/>
                    <a:pt x="215" y="2775"/>
                    <a:pt x="269" y="2676"/>
                  </a:cubicBezTo>
                  <a:cubicBezTo>
                    <a:pt x="322" y="2587"/>
                    <a:pt x="206" y="2561"/>
                    <a:pt x="251" y="2480"/>
                  </a:cubicBezTo>
                  <a:cubicBezTo>
                    <a:pt x="304" y="2391"/>
                    <a:pt x="206" y="2284"/>
                    <a:pt x="242" y="2186"/>
                  </a:cubicBezTo>
                  <a:cubicBezTo>
                    <a:pt x="286" y="2088"/>
                    <a:pt x="161" y="2007"/>
                    <a:pt x="215" y="1936"/>
                  </a:cubicBezTo>
                  <a:cubicBezTo>
                    <a:pt x="269" y="1865"/>
                    <a:pt x="170" y="1775"/>
                    <a:pt x="206" y="1713"/>
                  </a:cubicBezTo>
                  <a:cubicBezTo>
                    <a:pt x="242" y="1651"/>
                    <a:pt x="135" y="1579"/>
                    <a:pt x="188" y="1490"/>
                  </a:cubicBezTo>
                  <a:cubicBezTo>
                    <a:pt x="251" y="1410"/>
                    <a:pt x="117" y="1320"/>
                    <a:pt x="153" y="1249"/>
                  </a:cubicBezTo>
                  <a:cubicBezTo>
                    <a:pt x="188" y="1169"/>
                    <a:pt x="81" y="1115"/>
                    <a:pt x="144" y="1017"/>
                  </a:cubicBezTo>
                  <a:cubicBezTo>
                    <a:pt x="197" y="910"/>
                    <a:pt x="81" y="839"/>
                    <a:pt x="117" y="776"/>
                  </a:cubicBezTo>
                  <a:cubicBezTo>
                    <a:pt x="153" y="714"/>
                    <a:pt x="72" y="678"/>
                    <a:pt x="108" y="607"/>
                  </a:cubicBezTo>
                  <a:cubicBezTo>
                    <a:pt x="144" y="535"/>
                    <a:pt x="54" y="455"/>
                    <a:pt x="90" y="393"/>
                  </a:cubicBezTo>
                  <a:cubicBezTo>
                    <a:pt x="126" y="321"/>
                    <a:pt x="45" y="303"/>
                    <a:pt x="72" y="250"/>
                  </a:cubicBezTo>
                  <a:cubicBezTo>
                    <a:pt x="99" y="196"/>
                    <a:pt x="37" y="179"/>
                    <a:pt x="45" y="107"/>
                  </a:cubicBezTo>
                  <a:cubicBezTo>
                    <a:pt x="54" y="4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3811678" y="2385596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348" y="0"/>
                  </a:moveTo>
                  <a:cubicBezTo>
                    <a:pt x="348" y="0"/>
                    <a:pt x="304" y="45"/>
                    <a:pt x="313" y="107"/>
                  </a:cubicBezTo>
                  <a:cubicBezTo>
                    <a:pt x="322" y="179"/>
                    <a:pt x="259" y="196"/>
                    <a:pt x="286" y="250"/>
                  </a:cubicBezTo>
                  <a:cubicBezTo>
                    <a:pt x="304" y="303"/>
                    <a:pt x="232" y="321"/>
                    <a:pt x="268" y="393"/>
                  </a:cubicBezTo>
                  <a:cubicBezTo>
                    <a:pt x="304" y="455"/>
                    <a:pt x="215" y="535"/>
                    <a:pt x="250" y="607"/>
                  </a:cubicBezTo>
                  <a:cubicBezTo>
                    <a:pt x="277" y="678"/>
                    <a:pt x="206" y="714"/>
                    <a:pt x="241" y="776"/>
                  </a:cubicBezTo>
                  <a:cubicBezTo>
                    <a:pt x="277" y="839"/>
                    <a:pt x="161" y="910"/>
                    <a:pt x="215" y="1017"/>
                  </a:cubicBezTo>
                  <a:cubicBezTo>
                    <a:pt x="268" y="1115"/>
                    <a:pt x="170" y="1169"/>
                    <a:pt x="206" y="1249"/>
                  </a:cubicBezTo>
                  <a:cubicBezTo>
                    <a:pt x="232" y="1320"/>
                    <a:pt x="108" y="1410"/>
                    <a:pt x="161" y="1490"/>
                  </a:cubicBezTo>
                  <a:cubicBezTo>
                    <a:pt x="224" y="1579"/>
                    <a:pt x="116" y="1651"/>
                    <a:pt x="152" y="1713"/>
                  </a:cubicBezTo>
                  <a:cubicBezTo>
                    <a:pt x="188" y="1775"/>
                    <a:pt x="90" y="1865"/>
                    <a:pt x="143" y="1936"/>
                  </a:cubicBezTo>
                  <a:cubicBezTo>
                    <a:pt x="197" y="2007"/>
                    <a:pt x="72" y="2088"/>
                    <a:pt x="116" y="2186"/>
                  </a:cubicBezTo>
                  <a:cubicBezTo>
                    <a:pt x="152" y="2284"/>
                    <a:pt x="54" y="2391"/>
                    <a:pt x="108" y="2480"/>
                  </a:cubicBezTo>
                  <a:cubicBezTo>
                    <a:pt x="152" y="2561"/>
                    <a:pt x="36" y="2587"/>
                    <a:pt x="90" y="2676"/>
                  </a:cubicBezTo>
                  <a:cubicBezTo>
                    <a:pt x="143" y="2775"/>
                    <a:pt x="1" y="2891"/>
                    <a:pt x="1" y="3060"/>
                  </a:cubicBezTo>
                  <a:lnTo>
                    <a:pt x="348" y="3060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3824317" y="2385596"/>
              <a:ext cx="13003" cy="111183"/>
            </a:xfrm>
            <a:custGeom>
              <a:avLst/>
              <a:gdLst/>
              <a:ahLst/>
              <a:cxnLst/>
              <a:rect l="l" t="t" r="r" b="b"/>
              <a:pathLst>
                <a:path w="358" h="3061" extrusionOk="0">
                  <a:moveTo>
                    <a:pt x="0" y="0"/>
                  </a:moveTo>
                  <a:lnTo>
                    <a:pt x="0" y="3060"/>
                  </a:lnTo>
                  <a:lnTo>
                    <a:pt x="357" y="3060"/>
                  </a:lnTo>
                  <a:cubicBezTo>
                    <a:pt x="357" y="2891"/>
                    <a:pt x="215" y="2775"/>
                    <a:pt x="268" y="2676"/>
                  </a:cubicBezTo>
                  <a:cubicBezTo>
                    <a:pt x="322" y="2587"/>
                    <a:pt x="206" y="2561"/>
                    <a:pt x="250" y="2480"/>
                  </a:cubicBezTo>
                  <a:cubicBezTo>
                    <a:pt x="304" y="2391"/>
                    <a:pt x="206" y="2284"/>
                    <a:pt x="241" y="2186"/>
                  </a:cubicBezTo>
                  <a:cubicBezTo>
                    <a:pt x="286" y="2088"/>
                    <a:pt x="161" y="2007"/>
                    <a:pt x="215" y="1936"/>
                  </a:cubicBezTo>
                  <a:cubicBezTo>
                    <a:pt x="268" y="1865"/>
                    <a:pt x="170" y="1775"/>
                    <a:pt x="206" y="1713"/>
                  </a:cubicBezTo>
                  <a:cubicBezTo>
                    <a:pt x="241" y="1651"/>
                    <a:pt x="134" y="1579"/>
                    <a:pt x="188" y="1490"/>
                  </a:cubicBezTo>
                  <a:cubicBezTo>
                    <a:pt x="250" y="1410"/>
                    <a:pt x="125" y="1320"/>
                    <a:pt x="152" y="1249"/>
                  </a:cubicBezTo>
                  <a:cubicBezTo>
                    <a:pt x="188" y="1169"/>
                    <a:pt x="90" y="1115"/>
                    <a:pt x="143" y="1017"/>
                  </a:cubicBezTo>
                  <a:cubicBezTo>
                    <a:pt x="197" y="910"/>
                    <a:pt x="81" y="839"/>
                    <a:pt x="116" y="776"/>
                  </a:cubicBezTo>
                  <a:cubicBezTo>
                    <a:pt x="152" y="714"/>
                    <a:pt x="81" y="678"/>
                    <a:pt x="107" y="607"/>
                  </a:cubicBezTo>
                  <a:cubicBezTo>
                    <a:pt x="143" y="535"/>
                    <a:pt x="54" y="455"/>
                    <a:pt x="90" y="393"/>
                  </a:cubicBezTo>
                  <a:cubicBezTo>
                    <a:pt x="125" y="321"/>
                    <a:pt x="45" y="303"/>
                    <a:pt x="72" y="250"/>
                  </a:cubicBezTo>
                  <a:cubicBezTo>
                    <a:pt x="99" y="196"/>
                    <a:pt x="36" y="179"/>
                    <a:pt x="45" y="107"/>
                  </a:cubicBezTo>
                  <a:cubicBezTo>
                    <a:pt x="54" y="4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3783492" y="2418649"/>
              <a:ext cx="8790" cy="78130"/>
            </a:xfrm>
            <a:custGeom>
              <a:avLst/>
              <a:gdLst/>
              <a:ahLst/>
              <a:cxnLst/>
              <a:rect l="l" t="t" r="r" b="b"/>
              <a:pathLst>
                <a:path w="242" h="2151" extrusionOk="0">
                  <a:moveTo>
                    <a:pt x="241" y="0"/>
                  </a:moveTo>
                  <a:cubicBezTo>
                    <a:pt x="241" y="0"/>
                    <a:pt x="214" y="27"/>
                    <a:pt x="214" y="71"/>
                  </a:cubicBezTo>
                  <a:cubicBezTo>
                    <a:pt x="223" y="116"/>
                    <a:pt x="179" y="134"/>
                    <a:pt x="197" y="170"/>
                  </a:cubicBezTo>
                  <a:cubicBezTo>
                    <a:pt x="214" y="205"/>
                    <a:pt x="161" y="223"/>
                    <a:pt x="188" y="268"/>
                  </a:cubicBezTo>
                  <a:cubicBezTo>
                    <a:pt x="206" y="312"/>
                    <a:pt x="143" y="375"/>
                    <a:pt x="170" y="419"/>
                  </a:cubicBezTo>
                  <a:cubicBezTo>
                    <a:pt x="197" y="473"/>
                    <a:pt x="143" y="500"/>
                    <a:pt x="161" y="544"/>
                  </a:cubicBezTo>
                  <a:cubicBezTo>
                    <a:pt x="188" y="589"/>
                    <a:pt x="107" y="634"/>
                    <a:pt x="152" y="714"/>
                  </a:cubicBezTo>
                  <a:cubicBezTo>
                    <a:pt x="188" y="785"/>
                    <a:pt x="116" y="821"/>
                    <a:pt x="143" y="874"/>
                  </a:cubicBezTo>
                  <a:cubicBezTo>
                    <a:pt x="161" y="928"/>
                    <a:pt x="72" y="990"/>
                    <a:pt x="116" y="1044"/>
                  </a:cubicBezTo>
                  <a:cubicBezTo>
                    <a:pt x="152" y="1106"/>
                    <a:pt x="81" y="1160"/>
                    <a:pt x="99" y="1204"/>
                  </a:cubicBezTo>
                  <a:cubicBezTo>
                    <a:pt x="125" y="1249"/>
                    <a:pt x="63" y="1312"/>
                    <a:pt x="99" y="1356"/>
                  </a:cubicBezTo>
                  <a:cubicBezTo>
                    <a:pt x="134" y="1410"/>
                    <a:pt x="45" y="1472"/>
                    <a:pt x="72" y="1535"/>
                  </a:cubicBezTo>
                  <a:cubicBezTo>
                    <a:pt x="107" y="1606"/>
                    <a:pt x="36" y="1677"/>
                    <a:pt x="72" y="1740"/>
                  </a:cubicBezTo>
                  <a:cubicBezTo>
                    <a:pt x="107" y="1802"/>
                    <a:pt x="18" y="1820"/>
                    <a:pt x="63" y="1882"/>
                  </a:cubicBezTo>
                  <a:cubicBezTo>
                    <a:pt x="99" y="1945"/>
                    <a:pt x="0" y="2034"/>
                    <a:pt x="0" y="2150"/>
                  </a:cubicBezTo>
                  <a:lnTo>
                    <a:pt x="241" y="2150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3792246" y="2418649"/>
              <a:ext cx="9117" cy="78130"/>
            </a:xfrm>
            <a:custGeom>
              <a:avLst/>
              <a:gdLst/>
              <a:ahLst/>
              <a:cxnLst/>
              <a:rect l="l" t="t" r="r" b="b"/>
              <a:pathLst>
                <a:path w="251" h="2151" extrusionOk="0">
                  <a:moveTo>
                    <a:pt x="0" y="0"/>
                  </a:moveTo>
                  <a:lnTo>
                    <a:pt x="0" y="2150"/>
                  </a:lnTo>
                  <a:lnTo>
                    <a:pt x="250" y="2150"/>
                  </a:lnTo>
                  <a:cubicBezTo>
                    <a:pt x="250" y="2034"/>
                    <a:pt x="152" y="1945"/>
                    <a:pt x="188" y="1882"/>
                  </a:cubicBezTo>
                  <a:cubicBezTo>
                    <a:pt x="232" y="1820"/>
                    <a:pt x="143" y="1802"/>
                    <a:pt x="179" y="1740"/>
                  </a:cubicBezTo>
                  <a:cubicBezTo>
                    <a:pt x="214" y="1677"/>
                    <a:pt x="143" y="1606"/>
                    <a:pt x="170" y="1535"/>
                  </a:cubicBezTo>
                  <a:cubicBezTo>
                    <a:pt x="205" y="1472"/>
                    <a:pt x="116" y="1410"/>
                    <a:pt x="152" y="1356"/>
                  </a:cubicBezTo>
                  <a:cubicBezTo>
                    <a:pt x="188" y="1312"/>
                    <a:pt x="125" y="1249"/>
                    <a:pt x="143" y="1204"/>
                  </a:cubicBezTo>
                  <a:cubicBezTo>
                    <a:pt x="170" y="1160"/>
                    <a:pt x="98" y="1106"/>
                    <a:pt x="134" y="1044"/>
                  </a:cubicBezTo>
                  <a:cubicBezTo>
                    <a:pt x="179" y="990"/>
                    <a:pt x="89" y="928"/>
                    <a:pt x="107" y="874"/>
                  </a:cubicBezTo>
                  <a:cubicBezTo>
                    <a:pt x="134" y="821"/>
                    <a:pt x="63" y="785"/>
                    <a:pt x="98" y="714"/>
                  </a:cubicBezTo>
                  <a:cubicBezTo>
                    <a:pt x="134" y="634"/>
                    <a:pt x="63" y="589"/>
                    <a:pt x="81" y="544"/>
                  </a:cubicBezTo>
                  <a:cubicBezTo>
                    <a:pt x="107" y="500"/>
                    <a:pt x="54" y="473"/>
                    <a:pt x="81" y="419"/>
                  </a:cubicBezTo>
                  <a:cubicBezTo>
                    <a:pt x="98" y="375"/>
                    <a:pt x="36" y="312"/>
                    <a:pt x="63" y="268"/>
                  </a:cubicBezTo>
                  <a:cubicBezTo>
                    <a:pt x="89" y="223"/>
                    <a:pt x="36" y="205"/>
                    <a:pt x="54" y="170"/>
                  </a:cubicBezTo>
                  <a:cubicBezTo>
                    <a:pt x="72" y="134"/>
                    <a:pt x="27" y="116"/>
                    <a:pt x="27" y="71"/>
                  </a:cubicBezTo>
                  <a:cubicBezTo>
                    <a:pt x="36" y="2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567" name="Google Shape;567;p7"/>
          <p:cNvGrpSpPr/>
          <p:nvPr/>
        </p:nvGrpSpPr>
        <p:grpSpPr>
          <a:xfrm>
            <a:off x="4332324" y="2180684"/>
            <a:ext cx="7270679" cy="13019629"/>
            <a:chOff x="3812879" y="2405538"/>
            <a:chExt cx="723975" cy="1296087"/>
          </a:xfrm>
        </p:grpSpPr>
        <p:sp>
          <p:nvSpPr>
            <p:cNvPr id="568" name="Google Shape;568;p7"/>
            <p:cNvSpPr/>
            <p:nvPr/>
          </p:nvSpPr>
          <p:spPr>
            <a:xfrm>
              <a:off x="4165461" y="2658422"/>
              <a:ext cx="79464" cy="1039936"/>
            </a:xfrm>
            <a:custGeom>
              <a:avLst/>
              <a:gdLst/>
              <a:ahLst/>
              <a:cxnLst/>
              <a:rect l="l" t="t" r="r" b="b"/>
              <a:pathLst>
                <a:path w="1508" h="19735" extrusionOk="0">
                  <a:moveTo>
                    <a:pt x="357" y="1"/>
                  </a:moveTo>
                  <a:cubicBezTo>
                    <a:pt x="357" y="1"/>
                    <a:pt x="0" y="982"/>
                    <a:pt x="357" y="3088"/>
                  </a:cubicBezTo>
                  <a:cubicBezTo>
                    <a:pt x="634" y="4720"/>
                    <a:pt x="357" y="19734"/>
                    <a:pt x="357" y="19734"/>
                  </a:cubicBezTo>
                  <a:lnTo>
                    <a:pt x="1151" y="19734"/>
                  </a:lnTo>
                  <a:cubicBezTo>
                    <a:pt x="1151" y="19734"/>
                    <a:pt x="874" y="4720"/>
                    <a:pt x="1151" y="3088"/>
                  </a:cubicBezTo>
                  <a:cubicBezTo>
                    <a:pt x="1508" y="982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4201188" y="2658422"/>
              <a:ext cx="43737" cy="1039936"/>
            </a:xfrm>
            <a:custGeom>
              <a:avLst/>
              <a:gdLst/>
              <a:ahLst/>
              <a:cxnLst/>
              <a:rect l="l" t="t" r="r" b="b"/>
              <a:pathLst>
                <a:path w="830" h="19735" extrusionOk="0">
                  <a:moveTo>
                    <a:pt x="277" y="1"/>
                  </a:moveTo>
                  <a:cubicBezTo>
                    <a:pt x="277" y="1"/>
                    <a:pt x="634" y="982"/>
                    <a:pt x="277" y="3088"/>
                  </a:cubicBezTo>
                  <a:cubicBezTo>
                    <a:pt x="0" y="4720"/>
                    <a:pt x="277" y="19734"/>
                    <a:pt x="277" y="19734"/>
                  </a:cubicBezTo>
                  <a:lnTo>
                    <a:pt x="473" y="19734"/>
                  </a:lnTo>
                  <a:cubicBezTo>
                    <a:pt x="473" y="19734"/>
                    <a:pt x="196" y="4720"/>
                    <a:pt x="473" y="3088"/>
                  </a:cubicBezTo>
                  <a:cubicBezTo>
                    <a:pt x="830" y="982"/>
                    <a:pt x="473" y="1"/>
                    <a:pt x="473" y="1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3954365" y="2405538"/>
              <a:ext cx="501656" cy="392578"/>
            </a:xfrm>
            <a:custGeom>
              <a:avLst/>
              <a:gdLst/>
              <a:ahLst/>
              <a:cxnLst/>
              <a:rect l="l" t="t" r="r" b="b"/>
              <a:pathLst>
                <a:path w="9520" h="7450" extrusionOk="0">
                  <a:moveTo>
                    <a:pt x="3712" y="0"/>
                  </a:moveTo>
                  <a:lnTo>
                    <a:pt x="3712" y="0"/>
                  </a:lnTo>
                  <a:cubicBezTo>
                    <a:pt x="3944" y="830"/>
                    <a:pt x="4042" y="1481"/>
                    <a:pt x="4042" y="1481"/>
                  </a:cubicBezTo>
                  <a:cubicBezTo>
                    <a:pt x="3426" y="456"/>
                    <a:pt x="2436" y="125"/>
                    <a:pt x="2436" y="125"/>
                  </a:cubicBezTo>
                  <a:lnTo>
                    <a:pt x="2436" y="125"/>
                  </a:lnTo>
                  <a:cubicBezTo>
                    <a:pt x="3533" y="884"/>
                    <a:pt x="3748" y="1945"/>
                    <a:pt x="3748" y="1945"/>
                  </a:cubicBezTo>
                  <a:cubicBezTo>
                    <a:pt x="2998" y="937"/>
                    <a:pt x="1562" y="919"/>
                    <a:pt x="1562" y="919"/>
                  </a:cubicBezTo>
                  <a:lnTo>
                    <a:pt x="1562" y="919"/>
                  </a:lnTo>
                  <a:cubicBezTo>
                    <a:pt x="2481" y="1214"/>
                    <a:pt x="3087" y="2017"/>
                    <a:pt x="3087" y="2017"/>
                  </a:cubicBezTo>
                  <a:cubicBezTo>
                    <a:pt x="3087" y="2017"/>
                    <a:pt x="2561" y="1597"/>
                    <a:pt x="1758" y="1526"/>
                  </a:cubicBezTo>
                  <a:cubicBezTo>
                    <a:pt x="1614" y="1513"/>
                    <a:pt x="1482" y="1508"/>
                    <a:pt x="1362" y="1508"/>
                  </a:cubicBezTo>
                  <a:cubicBezTo>
                    <a:pt x="826" y="1508"/>
                    <a:pt x="545" y="1615"/>
                    <a:pt x="545" y="1615"/>
                  </a:cubicBezTo>
                  <a:cubicBezTo>
                    <a:pt x="1954" y="1651"/>
                    <a:pt x="2436" y="2302"/>
                    <a:pt x="2436" y="2302"/>
                  </a:cubicBezTo>
                  <a:cubicBezTo>
                    <a:pt x="2107" y="2194"/>
                    <a:pt x="1771" y="2170"/>
                    <a:pt x="1534" y="2170"/>
                  </a:cubicBezTo>
                  <a:cubicBezTo>
                    <a:pt x="1340" y="2170"/>
                    <a:pt x="1214" y="2186"/>
                    <a:pt x="1214" y="2186"/>
                  </a:cubicBezTo>
                  <a:cubicBezTo>
                    <a:pt x="2186" y="2347"/>
                    <a:pt x="2606" y="2837"/>
                    <a:pt x="2606" y="2837"/>
                  </a:cubicBezTo>
                  <a:cubicBezTo>
                    <a:pt x="2606" y="2837"/>
                    <a:pt x="2146" y="2706"/>
                    <a:pt x="1646" y="2706"/>
                  </a:cubicBezTo>
                  <a:cubicBezTo>
                    <a:pt x="1396" y="2706"/>
                    <a:pt x="1137" y="2739"/>
                    <a:pt x="920" y="2837"/>
                  </a:cubicBezTo>
                  <a:cubicBezTo>
                    <a:pt x="259" y="3132"/>
                    <a:pt x="134" y="3720"/>
                    <a:pt x="134" y="3720"/>
                  </a:cubicBezTo>
                  <a:cubicBezTo>
                    <a:pt x="439" y="3339"/>
                    <a:pt x="929" y="3103"/>
                    <a:pt x="1520" y="3103"/>
                  </a:cubicBezTo>
                  <a:cubicBezTo>
                    <a:pt x="1552" y="3103"/>
                    <a:pt x="1583" y="3104"/>
                    <a:pt x="1615" y="3105"/>
                  </a:cubicBezTo>
                  <a:cubicBezTo>
                    <a:pt x="2168" y="3123"/>
                    <a:pt x="2436" y="3364"/>
                    <a:pt x="2436" y="3364"/>
                  </a:cubicBezTo>
                  <a:cubicBezTo>
                    <a:pt x="2436" y="3364"/>
                    <a:pt x="2270" y="3337"/>
                    <a:pt x="2019" y="3337"/>
                  </a:cubicBezTo>
                  <a:cubicBezTo>
                    <a:pt x="1709" y="3337"/>
                    <a:pt x="1271" y="3378"/>
                    <a:pt x="857" y="3560"/>
                  </a:cubicBezTo>
                  <a:cubicBezTo>
                    <a:pt x="108" y="3890"/>
                    <a:pt x="1" y="4488"/>
                    <a:pt x="1" y="4488"/>
                  </a:cubicBezTo>
                  <a:cubicBezTo>
                    <a:pt x="500" y="3935"/>
                    <a:pt x="1383" y="3828"/>
                    <a:pt x="1383" y="3828"/>
                  </a:cubicBezTo>
                  <a:lnTo>
                    <a:pt x="1383" y="3828"/>
                  </a:lnTo>
                  <a:cubicBezTo>
                    <a:pt x="242" y="4390"/>
                    <a:pt x="63" y="5362"/>
                    <a:pt x="63" y="5362"/>
                  </a:cubicBezTo>
                  <a:cubicBezTo>
                    <a:pt x="429" y="4969"/>
                    <a:pt x="1134" y="4755"/>
                    <a:pt x="1134" y="4755"/>
                  </a:cubicBezTo>
                  <a:lnTo>
                    <a:pt x="1134" y="4755"/>
                  </a:lnTo>
                  <a:cubicBezTo>
                    <a:pt x="384" y="5335"/>
                    <a:pt x="152" y="6156"/>
                    <a:pt x="152" y="6156"/>
                  </a:cubicBezTo>
                  <a:cubicBezTo>
                    <a:pt x="652" y="5469"/>
                    <a:pt x="1544" y="5157"/>
                    <a:pt x="1544" y="5157"/>
                  </a:cubicBezTo>
                  <a:lnTo>
                    <a:pt x="1544" y="5157"/>
                  </a:lnTo>
                  <a:cubicBezTo>
                    <a:pt x="1160" y="5630"/>
                    <a:pt x="1044" y="6272"/>
                    <a:pt x="1044" y="6272"/>
                  </a:cubicBezTo>
                  <a:cubicBezTo>
                    <a:pt x="1624" y="4961"/>
                    <a:pt x="2659" y="4755"/>
                    <a:pt x="2659" y="4755"/>
                  </a:cubicBezTo>
                  <a:lnTo>
                    <a:pt x="2659" y="4755"/>
                  </a:lnTo>
                  <a:cubicBezTo>
                    <a:pt x="1642" y="5273"/>
                    <a:pt x="1473" y="6647"/>
                    <a:pt x="1473" y="6647"/>
                  </a:cubicBezTo>
                  <a:cubicBezTo>
                    <a:pt x="1963" y="5362"/>
                    <a:pt x="2891" y="4969"/>
                    <a:pt x="2891" y="4969"/>
                  </a:cubicBezTo>
                  <a:lnTo>
                    <a:pt x="2891" y="4969"/>
                  </a:lnTo>
                  <a:cubicBezTo>
                    <a:pt x="1892" y="6067"/>
                    <a:pt x="2284" y="7316"/>
                    <a:pt x="2284" y="7316"/>
                  </a:cubicBezTo>
                  <a:cubicBezTo>
                    <a:pt x="2284" y="6236"/>
                    <a:pt x="2802" y="5674"/>
                    <a:pt x="2802" y="5674"/>
                  </a:cubicBezTo>
                  <a:lnTo>
                    <a:pt x="2802" y="5674"/>
                  </a:lnTo>
                  <a:cubicBezTo>
                    <a:pt x="2579" y="6272"/>
                    <a:pt x="2686" y="6780"/>
                    <a:pt x="2686" y="6780"/>
                  </a:cubicBezTo>
                  <a:cubicBezTo>
                    <a:pt x="2900" y="5630"/>
                    <a:pt x="3533" y="5166"/>
                    <a:pt x="3533" y="5166"/>
                  </a:cubicBezTo>
                  <a:lnTo>
                    <a:pt x="3533" y="5166"/>
                  </a:lnTo>
                  <a:cubicBezTo>
                    <a:pt x="3150" y="5853"/>
                    <a:pt x="3221" y="6896"/>
                    <a:pt x="3221" y="6896"/>
                  </a:cubicBezTo>
                  <a:cubicBezTo>
                    <a:pt x="3408" y="5701"/>
                    <a:pt x="4015" y="5023"/>
                    <a:pt x="4015" y="5023"/>
                  </a:cubicBezTo>
                  <a:lnTo>
                    <a:pt x="4015" y="5023"/>
                  </a:lnTo>
                  <a:cubicBezTo>
                    <a:pt x="3542" y="6192"/>
                    <a:pt x="4033" y="7449"/>
                    <a:pt x="4033" y="7449"/>
                  </a:cubicBezTo>
                  <a:cubicBezTo>
                    <a:pt x="3872" y="5415"/>
                    <a:pt x="4756" y="4800"/>
                    <a:pt x="4756" y="4800"/>
                  </a:cubicBezTo>
                  <a:cubicBezTo>
                    <a:pt x="4756" y="4800"/>
                    <a:pt x="5639" y="5415"/>
                    <a:pt x="5487" y="7449"/>
                  </a:cubicBezTo>
                  <a:cubicBezTo>
                    <a:pt x="5487" y="7449"/>
                    <a:pt x="5978" y="6192"/>
                    <a:pt x="5505" y="5023"/>
                  </a:cubicBezTo>
                  <a:lnTo>
                    <a:pt x="5505" y="5023"/>
                  </a:lnTo>
                  <a:cubicBezTo>
                    <a:pt x="5505" y="5023"/>
                    <a:pt x="6103" y="5701"/>
                    <a:pt x="6299" y="6896"/>
                  </a:cubicBezTo>
                  <a:cubicBezTo>
                    <a:pt x="6299" y="6896"/>
                    <a:pt x="6361" y="5853"/>
                    <a:pt x="5987" y="5166"/>
                  </a:cubicBezTo>
                  <a:lnTo>
                    <a:pt x="5987" y="5166"/>
                  </a:lnTo>
                  <a:cubicBezTo>
                    <a:pt x="5987" y="5166"/>
                    <a:pt x="6620" y="5630"/>
                    <a:pt x="6834" y="6780"/>
                  </a:cubicBezTo>
                  <a:cubicBezTo>
                    <a:pt x="6834" y="6780"/>
                    <a:pt x="6941" y="6272"/>
                    <a:pt x="6718" y="5674"/>
                  </a:cubicBezTo>
                  <a:lnTo>
                    <a:pt x="6718" y="5674"/>
                  </a:lnTo>
                  <a:cubicBezTo>
                    <a:pt x="6718" y="5674"/>
                    <a:pt x="7236" y="6236"/>
                    <a:pt x="7236" y="7316"/>
                  </a:cubicBezTo>
                  <a:cubicBezTo>
                    <a:pt x="7236" y="7316"/>
                    <a:pt x="7628" y="6067"/>
                    <a:pt x="6629" y="4969"/>
                  </a:cubicBezTo>
                  <a:lnTo>
                    <a:pt x="6629" y="4969"/>
                  </a:lnTo>
                  <a:cubicBezTo>
                    <a:pt x="6629" y="4969"/>
                    <a:pt x="7557" y="5362"/>
                    <a:pt x="8047" y="6647"/>
                  </a:cubicBezTo>
                  <a:cubicBezTo>
                    <a:pt x="8047" y="6647"/>
                    <a:pt x="7878" y="5273"/>
                    <a:pt x="6861" y="4755"/>
                  </a:cubicBezTo>
                  <a:lnTo>
                    <a:pt x="6861" y="4755"/>
                  </a:lnTo>
                  <a:cubicBezTo>
                    <a:pt x="6861" y="4755"/>
                    <a:pt x="7896" y="4961"/>
                    <a:pt x="8467" y="6272"/>
                  </a:cubicBezTo>
                  <a:cubicBezTo>
                    <a:pt x="8467" y="6272"/>
                    <a:pt x="8351" y="5630"/>
                    <a:pt x="7976" y="5157"/>
                  </a:cubicBezTo>
                  <a:lnTo>
                    <a:pt x="7976" y="5157"/>
                  </a:lnTo>
                  <a:cubicBezTo>
                    <a:pt x="7976" y="5157"/>
                    <a:pt x="8868" y="5469"/>
                    <a:pt x="9368" y="6156"/>
                  </a:cubicBezTo>
                  <a:cubicBezTo>
                    <a:pt x="9368" y="6156"/>
                    <a:pt x="9136" y="5335"/>
                    <a:pt x="8386" y="4755"/>
                  </a:cubicBezTo>
                  <a:lnTo>
                    <a:pt x="8386" y="4755"/>
                  </a:lnTo>
                  <a:cubicBezTo>
                    <a:pt x="8387" y="4755"/>
                    <a:pt x="9091" y="4969"/>
                    <a:pt x="9457" y="5362"/>
                  </a:cubicBezTo>
                  <a:cubicBezTo>
                    <a:pt x="9457" y="5362"/>
                    <a:pt x="9270" y="4390"/>
                    <a:pt x="8128" y="3828"/>
                  </a:cubicBezTo>
                  <a:lnTo>
                    <a:pt x="8128" y="3828"/>
                  </a:lnTo>
                  <a:cubicBezTo>
                    <a:pt x="8128" y="3828"/>
                    <a:pt x="9020" y="3935"/>
                    <a:pt x="9519" y="4488"/>
                  </a:cubicBezTo>
                  <a:cubicBezTo>
                    <a:pt x="9519" y="4488"/>
                    <a:pt x="9412" y="3890"/>
                    <a:pt x="8663" y="3560"/>
                  </a:cubicBezTo>
                  <a:cubicBezTo>
                    <a:pt x="8249" y="3378"/>
                    <a:pt x="7811" y="3337"/>
                    <a:pt x="7501" y="3337"/>
                  </a:cubicBezTo>
                  <a:cubicBezTo>
                    <a:pt x="7250" y="3337"/>
                    <a:pt x="7084" y="3364"/>
                    <a:pt x="7084" y="3364"/>
                  </a:cubicBezTo>
                  <a:cubicBezTo>
                    <a:pt x="7084" y="3364"/>
                    <a:pt x="7352" y="3123"/>
                    <a:pt x="7905" y="3105"/>
                  </a:cubicBezTo>
                  <a:cubicBezTo>
                    <a:pt x="7937" y="3104"/>
                    <a:pt x="7968" y="3103"/>
                    <a:pt x="8000" y="3103"/>
                  </a:cubicBezTo>
                  <a:cubicBezTo>
                    <a:pt x="8590" y="3103"/>
                    <a:pt x="9072" y="3339"/>
                    <a:pt x="9386" y="3720"/>
                  </a:cubicBezTo>
                  <a:cubicBezTo>
                    <a:pt x="9386" y="3720"/>
                    <a:pt x="9261" y="3132"/>
                    <a:pt x="8601" y="2837"/>
                  </a:cubicBezTo>
                  <a:cubicBezTo>
                    <a:pt x="8383" y="2739"/>
                    <a:pt x="8123" y="2706"/>
                    <a:pt x="7872" y="2706"/>
                  </a:cubicBezTo>
                  <a:cubicBezTo>
                    <a:pt x="7369" y="2706"/>
                    <a:pt x="6906" y="2837"/>
                    <a:pt x="6906" y="2837"/>
                  </a:cubicBezTo>
                  <a:cubicBezTo>
                    <a:pt x="6906" y="2837"/>
                    <a:pt x="7334" y="2347"/>
                    <a:pt x="8306" y="2186"/>
                  </a:cubicBezTo>
                  <a:cubicBezTo>
                    <a:pt x="8306" y="2186"/>
                    <a:pt x="8180" y="2170"/>
                    <a:pt x="7985" y="2170"/>
                  </a:cubicBezTo>
                  <a:cubicBezTo>
                    <a:pt x="7748" y="2170"/>
                    <a:pt x="7409" y="2194"/>
                    <a:pt x="7075" y="2302"/>
                  </a:cubicBezTo>
                  <a:cubicBezTo>
                    <a:pt x="7075" y="2302"/>
                    <a:pt x="7566" y="1651"/>
                    <a:pt x="8975" y="1615"/>
                  </a:cubicBezTo>
                  <a:cubicBezTo>
                    <a:pt x="8975" y="1615"/>
                    <a:pt x="8689" y="1508"/>
                    <a:pt x="8149" y="1508"/>
                  </a:cubicBezTo>
                  <a:cubicBezTo>
                    <a:pt x="8030" y="1508"/>
                    <a:pt x="7897" y="1513"/>
                    <a:pt x="7753" y="1526"/>
                  </a:cubicBezTo>
                  <a:cubicBezTo>
                    <a:pt x="6959" y="1597"/>
                    <a:pt x="6433" y="2017"/>
                    <a:pt x="6433" y="2017"/>
                  </a:cubicBezTo>
                  <a:cubicBezTo>
                    <a:pt x="6433" y="2017"/>
                    <a:pt x="7030" y="1214"/>
                    <a:pt x="7958" y="919"/>
                  </a:cubicBezTo>
                  <a:lnTo>
                    <a:pt x="7958" y="919"/>
                  </a:lnTo>
                  <a:cubicBezTo>
                    <a:pt x="7958" y="919"/>
                    <a:pt x="6522" y="937"/>
                    <a:pt x="5773" y="1945"/>
                  </a:cubicBezTo>
                  <a:cubicBezTo>
                    <a:pt x="5773" y="1945"/>
                    <a:pt x="5978" y="884"/>
                    <a:pt x="7084" y="125"/>
                  </a:cubicBezTo>
                  <a:lnTo>
                    <a:pt x="7084" y="125"/>
                  </a:lnTo>
                  <a:cubicBezTo>
                    <a:pt x="7084" y="125"/>
                    <a:pt x="6094" y="456"/>
                    <a:pt x="5469" y="1481"/>
                  </a:cubicBezTo>
                  <a:cubicBezTo>
                    <a:pt x="5469" y="1481"/>
                    <a:pt x="5576" y="830"/>
                    <a:pt x="5808" y="0"/>
                  </a:cubicBezTo>
                  <a:lnTo>
                    <a:pt x="5808" y="0"/>
                  </a:lnTo>
                  <a:cubicBezTo>
                    <a:pt x="5808" y="1"/>
                    <a:pt x="5014" y="518"/>
                    <a:pt x="4756" y="1633"/>
                  </a:cubicBezTo>
                  <a:cubicBezTo>
                    <a:pt x="4506" y="518"/>
                    <a:pt x="3712" y="1"/>
                    <a:pt x="3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4055434" y="2498123"/>
              <a:ext cx="299518" cy="234177"/>
            </a:xfrm>
            <a:custGeom>
              <a:avLst/>
              <a:gdLst/>
              <a:ahLst/>
              <a:cxnLst/>
              <a:rect l="l" t="t" r="r" b="b"/>
              <a:pathLst>
                <a:path w="5684" h="4444" extrusionOk="0">
                  <a:moveTo>
                    <a:pt x="2213" y="1"/>
                  </a:moveTo>
                  <a:lnTo>
                    <a:pt x="2213" y="1"/>
                  </a:lnTo>
                  <a:cubicBezTo>
                    <a:pt x="2356" y="492"/>
                    <a:pt x="2418" y="884"/>
                    <a:pt x="2418" y="884"/>
                  </a:cubicBezTo>
                  <a:cubicBezTo>
                    <a:pt x="2044" y="269"/>
                    <a:pt x="1455" y="72"/>
                    <a:pt x="1455" y="72"/>
                  </a:cubicBezTo>
                  <a:lnTo>
                    <a:pt x="1455" y="72"/>
                  </a:lnTo>
                  <a:cubicBezTo>
                    <a:pt x="2115" y="527"/>
                    <a:pt x="2231" y="1161"/>
                    <a:pt x="2231" y="1161"/>
                  </a:cubicBezTo>
                  <a:cubicBezTo>
                    <a:pt x="1794" y="554"/>
                    <a:pt x="938" y="545"/>
                    <a:pt x="937" y="545"/>
                  </a:cubicBezTo>
                  <a:lnTo>
                    <a:pt x="937" y="545"/>
                  </a:lnTo>
                  <a:cubicBezTo>
                    <a:pt x="1482" y="715"/>
                    <a:pt x="1847" y="1205"/>
                    <a:pt x="1847" y="1205"/>
                  </a:cubicBezTo>
                  <a:cubicBezTo>
                    <a:pt x="1847" y="1205"/>
                    <a:pt x="1526" y="955"/>
                    <a:pt x="1053" y="911"/>
                  </a:cubicBezTo>
                  <a:cubicBezTo>
                    <a:pt x="966" y="903"/>
                    <a:pt x="886" y="899"/>
                    <a:pt x="814" y="899"/>
                  </a:cubicBezTo>
                  <a:cubicBezTo>
                    <a:pt x="497" y="899"/>
                    <a:pt x="331" y="964"/>
                    <a:pt x="331" y="964"/>
                  </a:cubicBezTo>
                  <a:cubicBezTo>
                    <a:pt x="1169" y="982"/>
                    <a:pt x="1455" y="1366"/>
                    <a:pt x="1455" y="1366"/>
                  </a:cubicBezTo>
                  <a:cubicBezTo>
                    <a:pt x="1241" y="1302"/>
                    <a:pt x="1020" y="1289"/>
                    <a:pt x="878" y="1289"/>
                  </a:cubicBezTo>
                  <a:cubicBezTo>
                    <a:pt x="783" y="1289"/>
                    <a:pt x="723" y="1294"/>
                    <a:pt x="723" y="1294"/>
                  </a:cubicBezTo>
                  <a:cubicBezTo>
                    <a:pt x="1303" y="1393"/>
                    <a:pt x="1562" y="1687"/>
                    <a:pt x="1562" y="1687"/>
                  </a:cubicBezTo>
                  <a:cubicBezTo>
                    <a:pt x="1562" y="1687"/>
                    <a:pt x="1284" y="1612"/>
                    <a:pt x="983" y="1612"/>
                  </a:cubicBezTo>
                  <a:cubicBezTo>
                    <a:pt x="832" y="1612"/>
                    <a:pt x="676" y="1630"/>
                    <a:pt x="545" y="1687"/>
                  </a:cubicBezTo>
                  <a:cubicBezTo>
                    <a:pt x="161" y="1865"/>
                    <a:pt x="81" y="2213"/>
                    <a:pt x="81" y="2213"/>
                  </a:cubicBezTo>
                  <a:cubicBezTo>
                    <a:pt x="267" y="1994"/>
                    <a:pt x="556" y="1846"/>
                    <a:pt x="905" y="1846"/>
                  </a:cubicBezTo>
                  <a:cubicBezTo>
                    <a:pt x="924" y="1846"/>
                    <a:pt x="944" y="1847"/>
                    <a:pt x="964" y="1848"/>
                  </a:cubicBezTo>
                  <a:cubicBezTo>
                    <a:pt x="1294" y="1856"/>
                    <a:pt x="1455" y="2008"/>
                    <a:pt x="1455" y="2008"/>
                  </a:cubicBezTo>
                  <a:cubicBezTo>
                    <a:pt x="1455" y="2008"/>
                    <a:pt x="1349" y="1989"/>
                    <a:pt x="1189" y="1989"/>
                  </a:cubicBezTo>
                  <a:cubicBezTo>
                    <a:pt x="1006" y="1989"/>
                    <a:pt x="753" y="2014"/>
                    <a:pt x="509" y="2124"/>
                  </a:cubicBezTo>
                  <a:cubicBezTo>
                    <a:pt x="63" y="2320"/>
                    <a:pt x="1" y="2677"/>
                    <a:pt x="1" y="2677"/>
                  </a:cubicBezTo>
                  <a:cubicBezTo>
                    <a:pt x="295" y="2347"/>
                    <a:pt x="830" y="2276"/>
                    <a:pt x="830" y="2276"/>
                  </a:cubicBezTo>
                  <a:lnTo>
                    <a:pt x="830" y="2276"/>
                  </a:lnTo>
                  <a:cubicBezTo>
                    <a:pt x="152" y="2615"/>
                    <a:pt x="36" y="3195"/>
                    <a:pt x="36" y="3195"/>
                  </a:cubicBezTo>
                  <a:cubicBezTo>
                    <a:pt x="259" y="2963"/>
                    <a:pt x="679" y="2829"/>
                    <a:pt x="679" y="2829"/>
                  </a:cubicBezTo>
                  <a:lnTo>
                    <a:pt x="679" y="2829"/>
                  </a:lnTo>
                  <a:cubicBezTo>
                    <a:pt x="233" y="3177"/>
                    <a:pt x="90" y="3667"/>
                    <a:pt x="90" y="3667"/>
                  </a:cubicBezTo>
                  <a:cubicBezTo>
                    <a:pt x="393" y="3266"/>
                    <a:pt x="919" y="3079"/>
                    <a:pt x="920" y="3079"/>
                  </a:cubicBezTo>
                  <a:lnTo>
                    <a:pt x="920" y="3079"/>
                  </a:lnTo>
                  <a:cubicBezTo>
                    <a:pt x="697" y="3355"/>
                    <a:pt x="625" y="3739"/>
                    <a:pt x="625" y="3739"/>
                  </a:cubicBezTo>
                  <a:cubicBezTo>
                    <a:pt x="973" y="2954"/>
                    <a:pt x="1589" y="2829"/>
                    <a:pt x="1589" y="2829"/>
                  </a:cubicBezTo>
                  <a:lnTo>
                    <a:pt x="1589" y="2829"/>
                  </a:lnTo>
                  <a:cubicBezTo>
                    <a:pt x="982" y="3141"/>
                    <a:pt x="884" y="3962"/>
                    <a:pt x="884" y="3962"/>
                  </a:cubicBezTo>
                  <a:cubicBezTo>
                    <a:pt x="1169" y="3195"/>
                    <a:pt x="1722" y="2963"/>
                    <a:pt x="1722" y="2963"/>
                  </a:cubicBezTo>
                  <a:lnTo>
                    <a:pt x="1722" y="2963"/>
                  </a:lnTo>
                  <a:cubicBezTo>
                    <a:pt x="1125" y="3614"/>
                    <a:pt x="1366" y="4363"/>
                    <a:pt x="1366" y="4363"/>
                  </a:cubicBezTo>
                  <a:cubicBezTo>
                    <a:pt x="1366" y="3712"/>
                    <a:pt x="1669" y="3382"/>
                    <a:pt x="1669" y="3382"/>
                  </a:cubicBezTo>
                  <a:lnTo>
                    <a:pt x="1669" y="3382"/>
                  </a:lnTo>
                  <a:cubicBezTo>
                    <a:pt x="1544" y="3739"/>
                    <a:pt x="1606" y="4042"/>
                    <a:pt x="1606" y="4042"/>
                  </a:cubicBezTo>
                  <a:cubicBezTo>
                    <a:pt x="1731" y="3355"/>
                    <a:pt x="2106" y="3079"/>
                    <a:pt x="2106" y="3079"/>
                  </a:cubicBezTo>
                  <a:lnTo>
                    <a:pt x="2106" y="3079"/>
                  </a:lnTo>
                  <a:cubicBezTo>
                    <a:pt x="1883" y="3489"/>
                    <a:pt x="1919" y="4113"/>
                    <a:pt x="1919" y="4113"/>
                  </a:cubicBezTo>
                  <a:cubicBezTo>
                    <a:pt x="2035" y="3400"/>
                    <a:pt x="2391" y="2990"/>
                    <a:pt x="2392" y="2989"/>
                  </a:cubicBezTo>
                  <a:lnTo>
                    <a:pt x="2392" y="2989"/>
                  </a:lnTo>
                  <a:cubicBezTo>
                    <a:pt x="2115" y="3694"/>
                    <a:pt x="2409" y="4444"/>
                    <a:pt x="2409" y="4444"/>
                  </a:cubicBezTo>
                  <a:cubicBezTo>
                    <a:pt x="2311" y="3230"/>
                    <a:pt x="2838" y="2856"/>
                    <a:pt x="2838" y="2856"/>
                  </a:cubicBezTo>
                  <a:cubicBezTo>
                    <a:pt x="2838" y="2856"/>
                    <a:pt x="3364" y="3230"/>
                    <a:pt x="3275" y="4444"/>
                  </a:cubicBezTo>
                  <a:cubicBezTo>
                    <a:pt x="3275" y="4444"/>
                    <a:pt x="3569" y="3694"/>
                    <a:pt x="3284" y="2989"/>
                  </a:cubicBezTo>
                  <a:lnTo>
                    <a:pt x="3284" y="2989"/>
                  </a:lnTo>
                  <a:cubicBezTo>
                    <a:pt x="3284" y="2990"/>
                    <a:pt x="3649" y="3400"/>
                    <a:pt x="3756" y="4113"/>
                  </a:cubicBezTo>
                  <a:cubicBezTo>
                    <a:pt x="3756" y="4113"/>
                    <a:pt x="3801" y="3489"/>
                    <a:pt x="3578" y="3079"/>
                  </a:cubicBezTo>
                  <a:lnTo>
                    <a:pt x="3578" y="3079"/>
                  </a:lnTo>
                  <a:cubicBezTo>
                    <a:pt x="3578" y="3079"/>
                    <a:pt x="3953" y="3355"/>
                    <a:pt x="4078" y="4042"/>
                  </a:cubicBezTo>
                  <a:cubicBezTo>
                    <a:pt x="4078" y="4042"/>
                    <a:pt x="4140" y="3739"/>
                    <a:pt x="4006" y="3382"/>
                  </a:cubicBezTo>
                  <a:lnTo>
                    <a:pt x="4006" y="3382"/>
                  </a:lnTo>
                  <a:cubicBezTo>
                    <a:pt x="4006" y="3382"/>
                    <a:pt x="4318" y="3712"/>
                    <a:pt x="4318" y="4363"/>
                  </a:cubicBezTo>
                  <a:cubicBezTo>
                    <a:pt x="4318" y="4363"/>
                    <a:pt x="4550" y="3614"/>
                    <a:pt x="3953" y="2963"/>
                  </a:cubicBezTo>
                  <a:lnTo>
                    <a:pt x="3953" y="2963"/>
                  </a:lnTo>
                  <a:cubicBezTo>
                    <a:pt x="3953" y="2963"/>
                    <a:pt x="4515" y="3195"/>
                    <a:pt x="4800" y="3962"/>
                  </a:cubicBezTo>
                  <a:cubicBezTo>
                    <a:pt x="4800" y="3962"/>
                    <a:pt x="4702" y="3141"/>
                    <a:pt x="4095" y="2829"/>
                  </a:cubicBezTo>
                  <a:lnTo>
                    <a:pt x="4095" y="2829"/>
                  </a:lnTo>
                  <a:cubicBezTo>
                    <a:pt x="4096" y="2829"/>
                    <a:pt x="4711" y="2954"/>
                    <a:pt x="5059" y="3739"/>
                  </a:cubicBezTo>
                  <a:cubicBezTo>
                    <a:pt x="5059" y="3739"/>
                    <a:pt x="4988" y="3355"/>
                    <a:pt x="4765" y="3079"/>
                  </a:cubicBezTo>
                  <a:lnTo>
                    <a:pt x="4765" y="3079"/>
                  </a:lnTo>
                  <a:cubicBezTo>
                    <a:pt x="4765" y="3079"/>
                    <a:pt x="5291" y="3266"/>
                    <a:pt x="5585" y="3667"/>
                  </a:cubicBezTo>
                  <a:cubicBezTo>
                    <a:pt x="5585" y="3667"/>
                    <a:pt x="5451" y="3177"/>
                    <a:pt x="5005" y="2829"/>
                  </a:cubicBezTo>
                  <a:lnTo>
                    <a:pt x="5005" y="2829"/>
                  </a:lnTo>
                  <a:cubicBezTo>
                    <a:pt x="5006" y="2829"/>
                    <a:pt x="5425" y="2963"/>
                    <a:pt x="5648" y="3195"/>
                  </a:cubicBezTo>
                  <a:cubicBezTo>
                    <a:pt x="5648" y="3195"/>
                    <a:pt x="5532" y="2615"/>
                    <a:pt x="4854" y="2276"/>
                  </a:cubicBezTo>
                  <a:lnTo>
                    <a:pt x="4854" y="2276"/>
                  </a:lnTo>
                  <a:cubicBezTo>
                    <a:pt x="4854" y="2276"/>
                    <a:pt x="5389" y="2347"/>
                    <a:pt x="5683" y="2677"/>
                  </a:cubicBezTo>
                  <a:cubicBezTo>
                    <a:pt x="5683" y="2677"/>
                    <a:pt x="5621" y="2320"/>
                    <a:pt x="5166" y="2124"/>
                  </a:cubicBezTo>
                  <a:cubicBezTo>
                    <a:pt x="4927" y="2014"/>
                    <a:pt x="4676" y="1989"/>
                    <a:pt x="4494" y="1989"/>
                  </a:cubicBezTo>
                  <a:cubicBezTo>
                    <a:pt x="4335" y="1989"/>
                    <a:pt x="4229" y="2008"/>
                    <a:pt x="4229" y="2008"/>
                  </a:cubicBezTo>
                  <a:cubicBezTo>
                    <a:pt x="4229" y="2008"/>
                    <a:pt x="4390" y="1856"/>
                    <a:pt x="4720" y="1848"/>
                  </a:cubicBezTo>
                  <a:cubicBezTo>
                    <a:pt x="4740" y="1847"/>
                    <a:pt x="4760" y="1846"/>
                    <a:pt x="4779" y="1846"/>
                  </a:cubicBezTo>
                  <a:cubicBezTo>
                    <a:pt x="5128" y="1846"/>
                    <a:pt x="5417" y="1994"/>
                    <a:pt x="5603" y="2213"/>
                  </a:cubicBezTo>
                  <a:cubicBezTo>
                    <a:pt x="5603" y="2213"/>
                    <a:pt x="5523" y="1865"/>
                    <a:pt x="5130" y="1687"/>
                  </a:cubicBezTo>
                  <a:cubicBezTo>
                    <a:pt x="5002" y="1630"/>
                    <a:pt x="4848" y="1612"/>
                    <a:pt x="4698" y="1612"/>
                  </a:cubicBezTo>
                  <a:cubicBezTo>
                    <a:pt x="4400" y="1612"/>
                    <a:pt x="4122" y="1687"/>
                    <a:pt x="4122" y="1687"/>
                  </a:cubicBezTo>
                  <a:cubicBezTo>
                    <a:pt x="4122" y="1687"/>
                    <a:pt x="4381" y="1393"/>
                    <a:pt x="4961" y="1294"/>
                  </a:cubicBezTo>
                  <a:cubicBezTo>
                    <a:pt x="4961" y="1294"/>
                    <a:pt x="4901" y="1289"/>
                    <a:pt x="4806" y="1289"/>
                  </a:cubicBezTo>
                  <a:cubicBezTo>
                    <a:pt x="4664" y="1289"/>
                    <a:pt x="4443" y="1302"/>
                    <a:pt x="4229" y="1366"/>
                  </a:cubicBezTo>
                  <a:cubicBezTo>
                    <a:pt x="4229" y="1366"/>
                    <a:pt x="4515" y="982"/>
                    <a:pt x="5353" y="964"/>
                  </a:cubicBezTo>
                  <a:cubicBezTo>
                    <a:pt x="5353" y="964"/>
                    <a:pt x="5187" y="899"/>
                    <a:pt x="4870" y="899"/>
                  </a:cubicBezTo>
                  <a:cubicBezTo>
                    <a:pt x="4798" y="899"/>
                    <a:pt x="4718" y="903"/>
                    <a:pt x="4631" y="911"/>
                  </a:cubicBezTo>
                  <a:cubicBezTo>
                    <a:pt x="4158" y="955"/>
                    <a:pt x="3837" y="1205"/>
                    <a:pt x="3837" y="1205"/>
                  </a:cubicBezTo>
                  <a:cubicBezTo>
                    <a:pt x="3837" y="1205"/>
                    <a:pt x="4203" y="715"/>
                    <a:pt x="4747" y="545"/>
                  </a:cubicBezTo>
                  <a:lnTo>
                    <a:pt x="4747" y="545"/>
                  </a:lnTo>
                  <a:cubicBezTo>
                    <a:pt x="4747" y="545"/>
                    <a:pt x="3890" y="554"/>
                    <a:pt x="3444" y="1161"/>
                  </a:cubicBezTo>
                  <a:cubicBezTo>
                    <a:pt x="3444" y="1161"/>
                    <a:pt x="3569" y="527"/>
                    <a:pt x="4229" y="72"/>
                  </a:cubicBezTo>
                  <a:lnTo>
                    <a:pt x="4229" y="72"/>
                  </a:lnTo>
                  <a:cubicBezTo>
                    <a:pt x="4229" y="72"/>
                    <a:pt x="3640" y="269"/>
                    <a:pt x="3266" y="884"/>
                  </a:cubicBezTo>
                  <a:cubicBezTo>
                    <a:pt x="3266" y="884"/>
                    <a:pt x="3328" y="492"/>
                    <a:pt x="3462" y="1"/>
                  </a:cubicBezTo>
                  <a:lnTo>
                    <a:pt x="3462" y="1"/>
                  </a:lnTo>
                  <a:cubicBezTo>
                    <a:pt x="3462" y="1"/>
                    <a:pt x="2989" y="304"/>
                    <a:pt x="2838" y="973"/>
                  </a:cubicBezTo>
                  <a:cubicBezTo>
                    <a:pt x="2686" y="304"/>
                    <a:pt x="2213" y="1"/>
                    <a:pt x="2213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3956262" y="2952724"/>
              <a:ext cx="54592" cy="707536"/>
            </a:xfrm>
            <a:custGeom>
              <a:avLst/>
              <a:gdLst/>
              <a:ahLst/>
              <a:cxnLst/>
              <a:rect l="l" t="t" r="r" b="b"/>
              <a:pathLst>
                <a:path w="1036" h="13427" extrusionOk="0">
                  <a:moveTo>
                    <a:pt x="250" y="0"/>
                  </a:moveTo>
                  <a:cubicBezTo>
                    <a:pt x="250" y="0"/>
                    <a:pt x="0" y="670"/>
                    <a:pt x="250" y="2106"/>
                  </a:cubicBezTo>
                  <a:cubicBezTo>
                    <a:pt x="437" y="3212"/>
                    <a:pt x="250" y="13427"/>
                    <a:pt x="250" y="13427"/>
                  </a:cubicBezTo>
                  <a:lnTo>
                    <a:pt x="785" y="13427"/>
                  </a:lnTo>
                  <a:cubicBezTo>
                    <a:pt x="785" y="13427"/>
                    <a:pt x="598" y="3212"/>
                    <a:pt x="785" y="2106"/>
                  </a:cubicBezTo>
                  <a:cubicBezTo>
                    <a:pt x="1035" y="670"/>
                    <a:pt x="785" y="0"/>
                    <a:pt x="785" y="0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3979290" y="2952724"/>
              <a:ext cx="31564" cy="707536"/>
            </a:xfrm>
            <a:custGeom>
              <a:avLst/>
              <a:gdLst/>
              <a:ahLst/>
              <a:cxnLst/>
              <a:rect l="l" t="t" r="r" b="b"/>
              <a:pathLst>
                <a:path w="599" h="13427" extrusionOk="0">
                  <a:moveTo>
                    <a:pt x="188" y="0"/>
                  </a:moveTo>
                  <a:cubicBezTo>
                    <a:pt x="188" y="0"/>
                    <a:pt x="429" y="670"/>
                    <a:pt x="188" y="2106"/>
                  </a:cubicBezTo>
                  <a:cubicBezTo>
                    <a:pt x="0" y="3212"/>
                    <a:pt x="188" y="13427"/>
                    <a:pt x="188" y="13427"/>
                  </a:cubicBezTo>
                  <a:lnTo>
                    <a:pt x="348" y="13427"/>
                  </a:lnTo>
                  <a:cubicBezTo>
                    <a:pt x="348" y="13427"/>
                    <a:pt x="161" y="3212"/>
                    <a:pt x="348" y="2106"/>
                  </a:cubicBezTo>
                  <a:cubicBezTo>
                    <a:pt x="598" y="670"/>
                    <a:pt x="348" y="0"/>
                    <a:pt x="348" y="0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3812879" y="2781148"/>
              <a:ext cx="341358" cy="266584"/>
            </a:xfrm>
            <a:custGeom>
              <a:avLst/>
              <a:gdLst/>
              <a:ahLst/>
              <a:cxnLst/>
              <a:rect l="l" t="t" r="r" b="b"/>
              <a:pathLst>
                <a:path w="6478" h="5059" extrusionOk="0">
                  <a:moveTo>
                    <a:pt x="2525" y="0"/>
                  </a:moveTo>
                  <a:cubicBezTo>
                    <a:pt x="2686" y="562"/>
                    <a:pt x="2757" y="1008"/>
                    <a:pt x="2757" y="1008"/>
                  </a:cubicBezTo>
                  <a:cubicBezTo>
                    <a:pt x="2329" y="304"/>
                    <a:pt x="1660" y="81"/>
                    <a:pt x="1660" y="81"/>
                  </a:cubicBezTo>
                  <a:lnTo>
                    <a:pt x="1660" y="81"/>
                  </a:lnTo>
                  <a:cubicBezTo>
                    <a:pt x="2409" y="598"/>
                    <a:pt x="2552" y="1321"/>
                    <a:pt x="2552" y="1321"/>
                  </a:cubicBezTo>
                  <a:cubicBezTo>
                    <a:pt x="2043" y="634"/>
                    <a:pt x="1062" y="625"/>
                    <a:pt x="1062" y="625"/>
                  </a:cubicBezTo>
                  <a:lnTo>
                    <a:pt x="1062" y="625"/>
                  </a:lnTo>
                  <a:cubicBezTo>
                    <a:pt x="1695" y="821"/>
                    <a:pt x="2106" y="1365"/>
                    <a:pt x="2106" y="1365"/>
                  </a:cubicBezTo>
                  <a:cubicBezTo>
                    <a:pt x="2106" y="1365"/>
                    <a:pt x="1740" y="1080"/>
                    <a:pt x="1196" y="1035"/>
                  </a:cubicBezTo>
                  <a:cubicBezTo>
                    <a:pt x="1095" y="1025"/>
                    <a:pt x="1004" y="1021"/>
                    <a:pt x="921" y="1021"/>
                  </a:cubicBezTo>
                  <a:cubicBezTo>
                    <a:pt x="564" y="1021"/>
                    <a:pt x="375" y="1098"/>
                    <a:pt x="375" y="1098"/>
                  </a:cubicBezTo>
                  <a:cubicBezTo>
                    <a:pt x="1330" y="1115"/>
                    <a:pt x="1660" y="1561"/>
                    <a:pt x="1660" y="1561"/>
                  </a:cubicBezTo>
                  <a:cubicBezTo>
                    <a:pt x="1432" y="1487"/>
                    <a:pt x="1198" y="1471"/>
                    <a:pt x="1036" y="1471"/>
                  </a:cubicBezTo>
                  <a:cubicBezTo>
                    <a:pt x="906" y="1471"/>
                    <a:pt x="821" y="1481"/>
                    <a:pt x="821" y="1481"/>
                  </a:cubicBezTo>
                  <a:cubicBezTo>
                    <a:pt x="1481" y="1588"/>
                    <a:pt x="1776" y="1927"/>
                    <a:pt x="1776" y="1927"/>
                  </a:cubicBezTo>
                  <a:cubicBezTo>
                    <a:pt x="1776" y="1927"/>
                    <a:pt x="1462" y="1836"/>
                    <a:pt x="1122" y="1836"/>
                  </a:cubicBezTo>
                  <a:cubicBezTo>
                    <a:pt x="951" y="1836"/>
                    <a:pt x="774" y="1859"/>
                    <a:pt x="625" y="1927"/>
                  </a:cubicBezTo>
                  <a:cubicBezTo>
                    <a:pt x="179" y="2124"/>
                    <a:pt x="90" y="2525"/>
                    <a:pt x="90" y="2525"/>
                  </a:cubicBezTo>
                  <a:cubicBezTo>
                    <a:pt x="302" y="2270"/>
                    <a:pt x="635" y="2104"/>
                    <a:pt x="1036" y="2104"/>
                  </a:cubicBezTo>
                  <a:cubicBezTo>
                    <a:pt x="1057" y="2104"/>
                    <a:pt x="1077" y="2105"/>
                    <a:pt x="1098" y="2106"/>
                  </a:cubicBezTo>
                  <a:cubicBezTo>
                    <a:pt x="1472" y="2124"/>
                    <a:pt x="1660" y="2284"/>
                    <a:pt x="1660" y="2284"/>
                  </a:cubicBezTo>
                  <a:cubicBezTo>
                    <a:pt x="1660" y="2284"/>
                    <a:pt x="1549" y="2266"/>
                    <a:pt x="1380" y="2266"/>
                  </a:cubicBezTo>
                  <a:cubicBezTo>
                    <a:pt x="1169" y="2266"/>
                    <a:pt x="868" y="2294"/>
                    <a:pt x="580" y="2418"/>
                  </a:cubicBezTo>
                  <a:cubicBezTo>
                    <a:pt x="72" y="2641"/>
                    <a:pt x="0" y="3051"/>
                    <a:pt x="0" y="3051"/>
                  </a:cubicBezTo>
                  <a:cubicBezTo>
                    <a:pt x="339" y="2668"/>
                    <a:pt x="946" y="2596"/>
                    <a:pt x="946" y="2596"/>
                  </a:cubicBezTo>
                  <a:lnTo>
                    <a:pt x="946" y="2596"/>
                  </a:lnTo>
                  <a:cubicBezTo>
                    <a:pt x="170" y="2980"/>
                    <a:pt x="45" y="3640"/>
                    <a:pt x="45" y="3640"/>
                  </a:cubicBezTo>
                  <a:cubicBezTo>
                    <a:pt x="295" y="3381"/>
                    <a:pt x="776" y="3230"/>
                    <a:pt x="777" y="3230"/>
                  </a:cubicBezTo>
                  <a:lnTo>
                    <a:pt x="777" y="3230"/>
                  </a:lnTo>
                  <a:cubicBezTo>
                    <a:pt x="268" y="3622"/>
                    <a:pt x="107" y="4184"/>
                    <a:pt x="107" y="4184"/>
                  </a:cubicBezTo>
                  <a:cubicBezTo>
                    <a:pt x="446" y="3720"/>
                    <a:pt x="1053" y="3506"/>
                    <a:pt x="1053" y="3506"/>
                  </a:cubicBezTo>
                  <a:lnTo>
                    <a:pt x="1053" y="3506"/>
                  </a:lnTo>
                  <a:cubicBezTo>
                    <a:pt x="794" y="3827"/>
                    <a:pt x="714" y="4256"/>
                    <a:pt x="714" y="4256"/>
                  </a:cubicBezTo>
                  <a:cubicBezTo>
                    <a:pt x="1107" y="3364"/>
                    <a:pt x="1811" y="3230"/>
                    <a:pt x="1811" y="3230"/>
                  </a:cubicBezTo>
                  <a:lnTo>
                    <a:pt x="1811" y="3230"/>
                  </a:lnTo>
                  <a:cubicBezTo>
                    <a:pt x="1124" y="3587"/>
                    <a:pt x="1009" y="4514"/>
                    <a:pt x="1009" y="4514"/>
                  </a:cubicBezTo>
                  <a:cubicBezTo>
                    <a:pt x="1339" y="3640"/>
                    <a:pt x="1963" y="3381"/>
                    <a:pt x="1963" y="3381"/>
                  </a:cubicBezTo>
                  <a:lnTo>
                    <a:pt x="1963" y="3381"/>
                  </a:lnTo>
                  <a:cubicBezTo>
                    <a:pt x="1285" y="4122"/>
                    <a:pt x="1553" y="4969"/>
                    <a:pt x="1553" y="4969"/>
                  </a:cubicBezTo>
                  <a:cubicBezTo>
                    <a:pt x="1553" y="4238"/>
                    <a:pt x="1909" y="3854"/>
                    <a:pt x="1910" y="3854"/>
                  </a:cubicBezTo>
                  <a:lnTo>
                    <a:pt x="1910" y="3854"/>
                  </a:lnTo>
                  <a:cubicBezTo>
                    <a:pt x="1758" y="4265"/>
                    <a:pt x="1829" y="4604"/>
                    <a:pt x="1829" y="4604"/>
                  </a:cubicBezTo>
                  <a:cubicBezTo>
                    <a:pt x="1972" y="3828"/>
                    <a:pt x="2400" y="3506"/>
                    <a:pt x="2400" y="3506"/>
                  </a:cubicBezTo>
                  <a:lnTo>
                    <a:pt x="2400" y="3506"/>
                  </a:lnTo>
                  <a:cubicBezTo>
                    <a:pt x="2150" y="3970"/>
                    <a:pt x="2195" y="4684"/>
                    <a:pt x="2195" y="4684"/>
                  </a:cubicBezTo>
                  <a:cubicBezTo>
                    <a:pt x="2320" y="3872"/>
                    <a:pt x="2730" y="3408"/>
                    <a:pt x="2730" y="3408"/>
                  </a:cubicBezTo>
                  <a:lnTo>
                    <a:pt x="2730" y="3408"/>
                  </a:lnTo>
                  <a:cubicBezTo>
                    <a:pt x="2409" y="4202"/>
                    <a:pt x="2739" y="5059"/>
                    <a:pt x="2739" y="5059"/>
                  </a:cubicBezTo>
                  <a:cubicBezTo>
                    <a:pt x="2641" y="3685"/>
                    <a:pt x="3239" y="3256"/>
                    <a:pt x="3239" y="3256"/>
                  </a:cubicBezTo>
                  <a:cubicBezTo>
                    <a:pt x="3239" y="3256"/>
                    <a:pt x="3836" y="3685"/>
                    <a:pt x="3738" y="5059"/>
                  </a:cubicBezTo>
                  <a:cubicBezTo>
                    <a:pt x="3738" y="5059"/>
                    <a:pt x="4068" y="4202"/>
                    <a:pt x="3747" y="3408"/>
                  </a:cubicBezTo>
                  <a:lnTo>
                    <a:pt x="3747" y="3408"/>
                  </a:lnTo>
                  <a:cubicBezTo>
                    <a:pt x="3747" y="3408"/>
                    <a:pt x="4158" y="3872"/>
                    <a:pt x="4283" y="4684"/>
                  </a:cubicBezTo>
                  <a:cubicBezTo>
                    <a:pt x="4283" y="4684"/>
                    <a:pt x="4327" y="3970"/>
                    <a:pt x="4077" y="3506"/>
                  </a:cubicBezTo>
                  <a:lnTo>
                    <a:pt x="4077" y="3506"/>
                  </a:lnTo>
                  <a:cubicBezTo>
                    <a:pt x="4077" y="3506"/>
                    <a:pt x="4506" y="3828"/>
                    <a:pt x="4648" y="4604"/>
                  </a:cubicBezTo>
                  <a:cubicBezTo>
                    <a:pt x="4648" y="4604"/>
                    <a:pt x="4720" y="4265"/>
                    <a:pt x="4568" y="3854"/>
                  </a:cubicBezTo>
                  <a:lnTo>
                    <a:pt x="4568" y="3854"/>
                  </a:lnTo>
                  <a:cubicBezTo>
                    <a:pt x="4568" y="3854"/>
                    <a:pt x="4925" y="4238"/>
                    <a:pt x="4925" y="4969"/>
                  </a:cubicBezTo>
                  <a:cubicBezTo>
                    <a:pt x="4925" y="4969"/>
                    <a:pt x="5192" y="4122"/>
                    <a:pt x="4514" y="3381"/>
                  </a:cubicBezTo>
                  <a:lnTo>
                    <a:pt x="4514" y="3381"/>
                  </a:lnTo>
                  <a:cubicBezTo>
                    <a:pt x="4515" y="3381"/>
                    <a:pt x="5139" y="3640"/>
                    <a:pt x="5469" y="4514"/>
                  </a:cubicBezTo>
                  <a:cubicBezTo>
                    <a:pt x="5469" y="4514"/>
                    <a:pt x="5353" y="3587"/>
                    <a:pt x="4666" y="3230"/>
                  </a:cubicBezTo>
                  <a:lnTo>
                    <a:pt x="4666" y="3230"/>
                  </a:lnTo>
                  <a:cubicBezTo>
                    <a:pt x="4666" y="3230"/>
                    <a:pt x="5371" y="3364"/>
                    <a:pt x="5763" y="4256"/>
                  </a:cubicBezTo>
                  <a:cubicBezTo>
                    <a:pt x="5763" y="4256"/>
                    <a:pt x="5683" y="3827"/>
                    <a:pt x="5424" y="3506"/>
                  </a:cubicBezTo>
                  <a:lnTo>
                    <a:pt x="5424" y="3506"/>
                  </a:lnTo>
                  <a:cubicBezTo>
                    <a:pt x="5425" y="3506"/>
                    <a:pt x="6031" y="3720"/>
                    <a:pt x="6370" y="4184"/>
                  </a:cubicBezTo>
                  <a:cubicBezTo>
                    <a:pt x="6370" y="4184"/>
                    <a:pt x="6209" y="3622"/>
                    <a:pt x="5701" y="3230"/>
                  </a:cubicBezTo>
                  <a:lnTo>
                    <a:pt x="5701" y="3230"/>
                  </a:lnTo>
                  <a:cubicBezTo>
                    <a:pt x="5701" y="3230"/>
                    <a:pt x="6183" y="3381"/>
                    <a:pt x="6433" y="3640"/>
                  </a:cubicBezTo>
                  <a:cubicBezTo>
                    <a:pt x="6433" y="3640"/>
                    <a:pt x="6308" y="2980"/>
                    <a:pt x="5531" y="2596"/>
                  </a:cubicBezTo>
                  <a:lnTo>
                    <a:pt x="5531" y="2596"/>
                  </a:lnTo>
                  <a:cubicBezTo>
                    <a:pt x="5532" y="2596"/>
                    <a:pt x="6138" y="2668"/>
                    <a:pt x="6477" y="3051"/>
                  </a:cubicBezTo>
                  <a:cubicBezTo>
                    <a:pt x="6477" y="3051"/>
                    <a:pt x="6406" y="2641"/>
                    <a:pt x="5888" y="2418"/>
                  </a:cubicBezTo>
                  <a:cubicBezTo>
                    <a:pt x="5606" y="2294"/>
                    <a:pt x="5307" y="2266"/>
                    <a:pt x="5097" y="2266"/>
                  </a:cubicBezTo>
                  <a:cubicBezTo>
                    <a:pt x="4929" y="2266"/>
                    <a:pt x="4818" y="2284"/>
                    <a:pt x="4818" y="2284"/>
                  </a:cubicBezTo>
                  <a:cubicBezTo>
                    <a:pt x="4818" y="2284"/>
                    <a:pt x="5005" y="2124"/>
                    <a:pt x="5380" y="2106"/>
                  </a:cubicBezTo>
                  <a:cubicBezTo>
                    <a:pt x="5400" y="2105"/>
                    <a:pt x="5421" y="2104"/>
                    <a:pt x="5441" y="2104"/>
                  </a:cubicBezTo>
                  <a:cubicBezTo>
                    <a:pt x="5842" y="2104"/>
                    <a:pt x="6176" y="2270"/>
                    <a:pt x="6388" y="2525"/>
                  </a:cubicBezTo>
                  <a:cubicBezTo>
                    <a:pt x="6388" y="2525"/>
                    <a:pt x="6299" y="2124"/>
                    <a:pt x="5853" y="1927"/>
                  </a:cubicBezTo>
                  <a:cubicBezTo>
                    <a:pt x="5704" y="1859"/>
                    <a:pt x="5527" y="1836"/>
                    <a:pt x="5356" y="1836"/>
                  </a:cubicBezTo>
                  <a:cubicBezTo>
                    <a:pt x="5015" y="1836"/>
                    <a:pt x="4702" y="1927"/>
                    <a:pt x="4702" y="1927"/>
                  </a:cubicBezTo>
                  <a:cubicBezTo>
                    <a:pt x="4702" y="1927"/>
                    <a:pt x="4987" y="1588"/>
                    <a:pt x="5656" y="1481"/>
                  </a:cubicBezTo>
                  <a:cubicBezTo>
                    <a:pt x="5656" y="1481"/>
                    <a:pt x="5572" y="1471"/>
                    <a:pt x="5442" y="1471"/>
                  </a:cubicBezTo>
                  <a:cubicBezTo>
                    <a:pt x="5279" y="1471"/>
                    <a:pt x="5046" y="1487"/>
                    <a:pt x="4818" y="1561"/>
                  </a:cubicBezTo>
                  <a:cubicBezTo>
                    <a:pt x="4818" y="1561"/>
                    <a:pt x="5148" y="1115"/>
                    <a:pt x="6102" y="1098"/>
                  </a:cubicBezTo>
                  <a:cubicBezTo>
                    <a:pt x="6102" y="1098"/>
                    <a:pt x="5914" y="1021"/>
                    <a:pt x="5551" y="1021"/>
                  </a:cubicBezTo>
                  <a:cubicBezTo>
                    <a:pt x="5468" y="1021"/>
                    <a:pt x="5375" y="1025"/>
                    <a:pt x="5273" y="1035"/>
                  </a:cubicBezTo>
                  <a:cubicBezTo>
                    <a:pt x="4738" y="1080"/>
                    <a:pt x="4372" y="1365"/>
                    <a:pt x="4372" y="1365"/>
                  </a:cubicBezTo>
                  <a:cubicBezTo>
                    <a:pt x="4372" y="1365"/>
                    <a:pt x="4782" y="821"/>
                    <a:pt x="5416" y="625"/>
                  </a:cubicBezTo>
                  <a:lnTo>
                    <a:pt x="5416" y="625"/>
                  </a:lnTo>
                  <a:cubicBezTo>
                    <a:pt x="5415" y="625"/>
                    <a:pt x="4434" y="634"/>
                    <a:pt x="3926" y="1321"/>
                  </a:cubicBezTo>
                  <a:cubicBezTo>
                    <a:pt x="3926" y="1321"/>
                    <a:pt x="4068" y="598"/>
                    <a:pt x="4818" y="81"/>
                  </a:cubicBezTo>
                  <a:lnTo>
                    <a:pt x="4818" y="81"/>
                  </a:lnTo>
                  <a:cubicBezTo>
                    <a:pt x="4818" y="81"/>
                    <a:pt x="4149" y="304"/>
                    <a:pt x="3721" y="1008"/>
                  </a:cubicBezTo>
                  <a:cubicBezTo>
                    <a:pt x="3721" y="1008"/>
                    <a:pt x="3792" y="562"/>
                    <a:pt x="3952" y="0"/>
                  </a:cubicBezTo>
                  <a:lnTo>
                    <a:pt x="3952" y="0"/>
                  </a:lnTo>
                  <a:cubicBezTo>
                    <a:pt x="3952" y="0"/>
                    <a:pt x="3408" y="348"/>
                    <a:pt x="3239" y="1107"/>
                  </a:cubicBezTo>
                  <a:cubicBezTo>
                    <a:pt x="3069" y="348"/>
                    <a:pt x="2525" y="0"/>
                    <a:pt x="2525" y="0"/>
                  </a:cubicBez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3881962" y="2843645"/>
              <a:ext cx="203139" cy="159455"/>
            </a:xfrm>
            <a:custGeom>
              <a:avLst/>
              <a:gdLst/>
              <a:ahLst/>
              <a:cxnLst/>
              <a:rect l="l" t="t" r="r" b="b"/>
              <a:pathLst>
                <a:path w="3855" h="3026" extrusionOk="0">
                  <a:moveTo>
                    <a:pt x="1500" y="1"/>
                  </a:moveTo>
                  <a:cubicBezTo>
                    <a:pt x="1598" y="340"/>
                    <a:pt x="1633" y="607"/>
                    <a:pt x="1633" y="607"/>
                  </a:cubicBezTo>
                  <a:cubicBezTo>
                    <a:pt x="1384" y="188"/>
                    <a:pt x="982" y="54"/>
                    <a:pt x="982" y="54"/>
                  </a:cubicBezTo>
                  <a:lnTo>
                    <a:pt x="982" y="54"/>
                  </a:lnTo>
                  <a:cubicBezTo>
                    <a:pt x="1428" y="358"/>
                    <a:pt x="1517" y="795"/>
                    <a:pt x="1517" y="795"/>
                  </a:cubicBezTo>
                  <a:cubicBezTo>
                    <a:pt x="1214" y="384"/>
                    <a:pt x="634" y="375"/>
                    <a:pt x="634" y="375"/>
                  </a:cubicBezTo>
                  <a:lnTo>
                    <a:pt x="634" y="375"/>
                  </a:lnTo>
                  <a:cubicBezTo>
                    <a:pt x="1000" y="491"/>
                    <a:pt x="1250" y="822"/>
                    <a:pt x="1250" y="822"/>
                  </a:cubicBezTo>
                  <a:cubicBezTo>
                    <a:pt x="1250" y="822"/>
                    <a:pt x="1036" y="652"/>
                    <a:pt x="715" y="625"/>
                  </a:cubicBezTo>
                  <a:cubicBezTo>
                    <a:pt x="648" y="618"/>
                    <a:pt x="589" y="615"/>
                    <a:pt x="536" y="615"/>
                  </a:cubicBezTo>
                  <a:cubicBezTo>
                    <a:pt x="323" y="615"/>
                    <a:pt x="215" y="661"/>
                    <a:pt x="215" y="661"/>
                  </a:cubicBezTo>
                  <a:cubicBezTo>
                    <a:pt x="786" y="670"/>
                    <a:pt x="982" y="938"/>
                    <a:pt x="982" y="938"/>
                  </a:cubicBezTo>
                  <a:cubicBezTo>
                    <a:pt x="838" y="889"/>
                    <a:pt x="690" y="880"/>
                    <a:pt x="595" y="880"/>
                  </a:cubicBezTo>
                  <a:cubicBezTo>
                    <a:pt x="531" y="880"/>
                    <a:pt x="491" y="884"/>
                    <a:pt x="491" y="884"/>
                  </a:cubicBezTo>
                  <a:cubicBezTo>
                    <a:pt x="884" y="955"/>
                    <a:pt x="1054" y="1152"/>
                    <a:pt x="1054" y="1152"/>
                  </a:cubicBezTo>
                  <a:cubicBezTo>
                    <a:pt x="1054" y="1152"/>
                    <a:pt x="867" y="1100"/>
                    <a:pt x="664" y="1100"/>
                  </a:cubicBezTo>
                  <a:cubicBezTo>
                    <a:pt x="562" y="1100"/>
                    <a:pt x="456" y="1113"/>
                    <a:pt x="367" y="1152"/>
                  </a:cubicBezTo>
                  <a:cubicBezTo>
                    <a:pt x="99" y="1277"/>
                    <a:pt x="54" y="1508"/>
                    <a:pt x="54" y="1508"/>
                  </a:cubicBezTo>
                  <a:cubicBezTo>
                    <a:pt x="174" y="1355"/>
                    <a:pt x="376" y="1258"/>
                    <a:pt x="620" y="1258"/>
                  </a:cubicBezTo>
                  <a:cubicBezTo>
                    <a:pt x="630" y="1258"/>
                    <a:pt x="641" y="1258"/>
                    <a:pt x="652" y="1259"/>
                  </a:cubicBezTo>
                  <a:cubicBezTo>
                    <a:pt x="875" y="1268"/>
                    <a:pt x="982" y="1366"/>
                    <a:pt x="982" y="1366"/>
                  </a:cubicBezTo>
                  <a:cubicBezTo>
                    <a:pt x="982" y="1366"/>
                    <a:pt x="917" y="1355"/>
                    <a:pt x="817" y="1355"/>
                  </a:cubicBezTo>
                  <a:cubicBezTo>
                    <a:pt x="692" y="1355"/>
                    <a:pt x="513" y="1372"/>
                    <a:pt x="340" y="1446"/>
                  </a:cubicBezTo>
                  <a:cubicBezTo>
                    <a:pt x="37" y="1580"/>
                    <a:pt x="1" y="1821"/>
                    <a:pt x="1" y="1821"/>
                  </a:cubicBezTo>
                  <a:cubicBezTo>
                    <a:pt x="197" y="1598"/>
                    <a:pt x="563" y="1553"/>
                    <a:pt x="563" y="1553"/>
                  </a:cubicBezTo>
                  <a:lnTo>
                    <a:pt x="563" y="1553"/>
                  </a:lnTo>
                  <a:cubicBezTo>
                    <a:pt x="99" y="1785"/>
                    <a:pt x="19" y="2178"/>
                    <a:pt x="19" y="2178"/>
                  </a:cubicBezTo>
                  <a:cubicBezTo>
                    <a:pt x="170" y="2017"/>
                    <a:pt x="456" y="1928"/>
                    <a:pt x="456" y="1928"/>
                  </a:cubicBezTo>
                  <a:lnTo>
                    <a:pt x="456" y="1928"/>
                  </a:lnTo>
                  <a:cubicBezTo>
                    <a:pt x="152" y="2169"/>
                    <a:pt x="54" y="2499"/>
                    <a:pt x="54" y="2499"/>
                  </a:cubicBezTo>
                  <a:cubicBezTo>
                    <a:pt x="260" y="2222"/>
                    <a:pt x="625" y="2097"/>
                    <a:pt x="625" y="2097"/>
                  </a:cubicBezTo>
                  <a:lnTo>
                    <a:pt x="625" y="2097"/>
                  </a:lnTo>
                  <a:cubicBezTo>
                    <a:pt x="465" y="2285"/>
                    <a:pt x="420" y="2543"/>
                    <a:pt x="420" y="2543"/>
                  </a:cubicBezTo>
                  <a:cubicBezTo>
                    <a:pt x="652" y="2017"/>
                    <a:pt x="1080" y="1928"/>
                    <a:pt x="1080" y="1928"/>
                  </a:cubicBezTo>
                  <a:lnTo>
                    <a:pt x="1080" y="1928"/>
                  </a:lnTo>
                  <a:cubicBezTo>
                    <a:pt x="661" y="2142"/>
                    <a:pt x="599" y="2695"/>
                    <a:pt x="599" y="2695"/>
                  </a:cubicBezTo>
                  <a:cubicBezTo>
                    <a:pt x="795" y="2178"/>
                    <a:pt x="1169" y="2017"/>
                    <a:pt x="1169" y="2017"/>
                  </a:cubicBezTo>
                  <a:lnTo>
                    <a:pt x="1169" y="2017"/>
                  </a:lnTo>
                  <a:cubicBezTo>
                    <a:pt x="759" y="2463"/>
                    <a:pt x="920" y="2971"/>
                    <a:pt x="920" y="2971"/>
                  </a:cubicBezTo>
                  <a:cubicBezTo>
                    <a:pt x="920" y="2534"/>
                    <a:pt x="1134" y="2303"/>
                    <a:pt x="1134" y="2302"/>
                  </a:cubicBezTo>
                  <a:lnTo>
                    <a:pt x="1134" y="2302"/>
                  </a:lnTo>
                  <a:cubicBezTo>
                    <a:pt x="1045" y="2552"/>
                    <a:pt x="1089" y="2748"/>
                    <a:pt x="1089" y="2748"/>
                  </a:cubicBezTo>
                  <a:cubicBezTo>
                    <a:pt x="1169" y="2285"/>
                    <a:pt x="1428" y="2097"/>
                    <a:pt x="1428" y="2097"/>
                  </a:cubicBezTo>
                  <a:lnTo>
                    <a:pt x="1428" y="2097"/>
                  </a:lnTo>
                  <a:cubicBezTo>
                    <a:pt x="1277" y="2374"/>
                    <a:pt x="1303" y="2802"/>
                    <a:pt x="1303" y="2802"/>
                  </a:cubicBezTo>
                  <a:cubicBezTo>
                    <a:pt x="1384" y="2320"/>
                    <a:pt x="1624" y="2044"/>
                    <a:pt x="1624" y="2044"/>
                  </a:cubicBezTo>
                  <a:lnTo>
                    <a:pt x="1624" y="2044"/>
                  </a:lnTo>
                  <a:cubicBezTo>
                    <a:pt x="1437" y="2517"/>
                    <a:pt x="1633" y="3025"/>
                    <a:pt x="1633" y="3025"/>
                  </a:cubicBezTo>
                  <a:cubicBezTo>
                    <a:pt x="1571" y="2204"/>
                    <a:pt x="1928" y="1946"/>
                    <a:pt x="1928" y="1946"/>
                  </a:cubicBezTo>
                  <a:cubicBezTo>
                    <a:pt x="1928" y="1946"/>
                    <a:pt x="2285" y="2204"/>
                    <a:pt x="2222" y="3025"/>
                  </a:cubicBezTo>
                  <a:cubicBezTo>
                    <a:pt x="2222" y="3025"/>
                    <a:pt x="2418" y="2517"/>
                    <a:pt x="2231" y="2044"/>
                  </a:cubicBezTo>
                  <a:lnTo>
                    <a:pt x="2231" y="2044"/>
                  </a:lnTo>
                  <a:cubicBezTo>
                    <a:pt x="2231" y="2044"/>
                    <a:pt x="2472" y="2320"/>
                    <a:pt x="2552" y="2802"/>
                  </a:cubicBezTo>
                  <a:cubicBezTo>
                    <a:pt x="2552" y="2802"/>
                    <a:pt x="2579" y="2374"/>
                    <a:pt x="2427" y="2097"/>
                  </a:cubicBezTo>
                  <a:lnTo>
                    <a:pt x="2427" y="2097"/>
                  </a:lnTo>
                  <a:cubicBezTo>
                    <a:pt x="2427" y="2097"/>
                    <a:pt x="2686" y="2285"/>
                    <a:pt x="2766" y="2748"/>
                  </a:cubicBezTo>
                  <a:cubicBezTo>
                    <a:pt x="2766" y="2748"/>
                    <a:pt x="2811" y="2552"/>
                    <a:pt x="2722" y="2302"/>
                  </a:cubicBezTo>
                  <a:lnTo>
                    <a:pt x="2722" y="2302"/>
                  </a:lnTo>
                  <a:cubicBezTo>
                    <a:pt x="2722" y="2303"/>
                    <a:pt x="2936" y="2534"/>
                    <a:pt x="2936" y="2971"/>
                  </a:cubicBezTo>
                  <a:cubicBezTo>
                    <a:pt x="2936" y="2971"/>
                    <a:pt x="3096" y="2463"/>
                    <a:pt x="2686" y="2017"/>
                  </a:cubicBezTo>
                  <a:lnTo>
                    <a:pt x="2686" y="2017"/>
                  </a:lnTo>
                  <a:cubicBezTo>
                    <a:pt x="2686" y="2017"/>
                    <a:pt x="3061" y="2178"/>
                    <a:pt x="3257" y="2695"/>
                  </a:cubicBezTo>
                  <a:cubicBezTo>
                    <a:pt x="3257" y="2695"/>
                    <a:pt x="3195" y="2142"/>
                    <a:pt x="2775" y="1928"/>
                  </a:cubicBezTo>
                  <a:lnTo>
                    <a:pt x="2775" y="1928"/>
                  </a:lnTo>
                  <a:cubicBezTo>
                    <a:pt x="2775" y="1928"/>
                    <a:pt x="3204" y="2017"/>
                    <a:pt x="3435" y="2543"/>
                  </a:cubicBezTo>
                  <a:cubicBezTo>
                    <a:pt x="3435" y="2543"/>
                    <a:pt x="3391" y="2285"/>
                    <a:pt x="3230" y="2097"/>
                  </a:cubicBezTo>
                  <a:lnTo>
                    <a:pt x="3230" y="2097"/>
                  </a:lnTo>
                  <a:cubicBezTo>
                    <a:pt x="3230" y="2097"/>
                    <a:pt x="3596" y="2222"/>
                    <a:pt x="3792" y="2499"/>
                  </a:cubicBezTo>
                  <a:cubicBezTo>
                    <a:pt x="3792" y="2499"/>
                    <a:pt x="3703" y="2169"/>
                    <a:pt x="3400" y="1928"/>
                  </a:cubicBezTo>
                  <a:lnTo>
                    <a:pt x="3400" y="1928"/>
                  </a:lnTo>
                  <a:cubicBezTo>
                    <a:pt x="3400" y="1928"/>
                    <a:pt x="3685" y="2017"/>
                    <a:pt x="3837" y="2178"/>
                  </a:cubicBezTo>
                  <a:cubicBezTo>
                    <a:pt x="3837" y="2178"/>
                    <a:pt x="3757" y="1785"/>
                    <a:pt x="3293" y="1553"/>
                  </a:cubicBezTo>
                  <a:lnTo>
                    <a:pt x="3293" y="1553"/>
                  </a:lnTo>
                  <a:cubicBezTo>
                    <a:pt x="3293" y="1553"/>
                    <a:pt x="3658" y="1598"/>
                    <a:pt x="3855" y="1821"/>
                  </a:cubicBezTo>
                  <a:cubicBezTo>
                    <a:pt x="3855" y="1821"/>
                    <a:pt x="3819" y="1580"/>
                    <a:pt x="3507" y="1446"/>
                  </a:cubicBezTo>
                  <a:cubicBezTo>
                    <a:pt x="3338" y="1372"/>
                    <a:pt x="3162" y="1355"/>
                    <a:pt x="3038" y="1355"/>
                  </a:cubicBezTo>
                  <a:cubicBezTo>
                    <a:pt x="2939" y="1355"/>
                    <a:pt x="2873" y="1366"/>
                    <a:pt x="2873" y="1366"/>
                  </a:cubicBezTo>
                  <a:cubicBezTo>
                    <a:pt x="2873" y="1366"/>
                    <a:pt x="2980" y="1268"/>
                    <a:pt x="3203" y="1259"/>
                  </a:cubicBezTo>
                  <a:cubicBezTo>
                    <a:pt x="3214" y="1258"/>
                    <a:pt x="3225" y="1258"/>
                    <a:pt x="3236" y="1258"/>
                  </a:cubicBezTo>
                  <a:cubicBezTo>
                    <a:pt x="3480" y="1258"/>
                    <a:pt x="3682" y="1355"/>
                    <a:pt x="3801" y="1508"/>
                  </a:cubicBezTo>
                  <a:cubicBezTo>
                    <a:pt x="3801" y="1508"/>
                    <a:pt x="3757" y="1277"/>
                    <a:pt x="3489" y="1152"/>
                  </a:cubicBezTo>
                  <a:cubicBezTo>
                    <a:pt x="3400" y="1113"/>
                    <a:pt x="3294" y="1100"/>
                    <a:pt x="3192" y="1100"/>
                  </a:cubicBezTo>
                  <a:cubicBezTo>
                    <a:pt x="2988" y="1100"/>
                    <a:pt x="2802" y="1152"/>
                    <a:pt x="2802" y="1152"/>
                  </a:cubicBezTo>
                  <a:cubicBezTo>
                    <a:pt x="2802" y="1152"/>
                    <a:pt x="2972" y="955"/>
                    <a:pt x="3364" y="884"/>
                  </a:cubicBezTo>
                  <a:cubicBezTo>
                    <a:pt x="3364" y="884"/>
                    <a:pt x="3324" y="880"/>
                    <a:pt x="3260" y="880"/>
                  </a:cubicBezTo>
                  <a:cubicBezTo>
                    <a:pt x="3164" y="880"/>
                    <a:pt x="3014" y="889"/>
                    <a:pt x="2864" y="938"/>
                  </a:cubicBezTo>
                  <a:cubicBezTo>
                    <a:pt x="2864" y="938"/>
                    <a:pt x="3070" y="670"/>
                    <a:pt x="3641" y="661"/>
                  </a:cubicBezTo>
                  <a:cubicBezTo>
                    <a:pt x="3641" y="661"/>
                    <a:pt x="3526" y="615"/>
                    <a:pt x="3316" y="615"/>
                  </a:cubicBezTo>
                  <a:cubicBezTo>
                    <a:pt x="3264" y="615"/>
                    <a:pt x="3205" y="618"/>
                    <a:pt x="3141" y="625"/>
                  </a:cubicBezTo>
                  <a:cubicBezTo>
                    <a:pt x="2820" y="652"/>
                    <a:pt x="2606" y="822"/>
                    <a:pt x="2606" y="822"/>
                  </a:cubicBezTo>
                  <a:cubicBezTo>
                    <a:pt x="2606" y="822"/>
                    <a:pt x="2847" y="491"/>
                    <a:pt x="3221" y="375"/>
                  </a:cubicBezTo>
                  <a:lnTo>
                    <a:pt x="3221" y="375"/>
                  </a:lnTo>
                  <a:cubicBezTo>
                    <a:pt x="3221" y="375"/>
                    <a:pt x="2641" y="384"/>
                    <a:pt x="2338" y="795"/>
                  </a:cubicBezTo>
                  <a:cubicBezTo>
                    <a:pt x="2338" y="795"/>
                    <a:pt x="2427" y="358"/>
                    <a:pt x="2873" y="54"/>
                  </a:cubicBezTo>
                  <a:lnTo>
                    <a:pt x="2873" y="54"/>
                  </a:lnTo>
                  <a:cubicBezTo>
                    <a:pt x="2873" y="54"/>
                    <a:pt x="2472" y="188"/>
                    <a:pt x="2213" y="607"/>
                  </a:cubicBezTo>
                  <a:cubicBezTo>
                    <a:pt x="2213" y="607"/>
                    <a:pt x="2258" y="340"/>
                    <a:pt x="2356" y="1"/>
                  </a:cubicBezTo>
                  <a:lnTo>
                    <a:pt x="2356" y="1"/>
                  </a:lnTo>
                  <a:cubicBezTo>
                    <a:pt x="2356" y="1"/>
                    <a:pt x="2035" y="215"/>
                    <a:pt x="1928" y="661"/>
                  </a:cubicBezTo>
                  <a:cubicBezTo>
                    <a:pt x="1821" y="215"/>
                    <a:pt x="1500" y="1"/>
                    <a:pt x="150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372762" y="3113022"/>
              <a:ext cx="45160" cy="588603"/>
            </a:xfrm>
            <a:custGeom>
              <a:avLst/>
              <a:gdLst/>
              <a:ahLst/>
              <a:cxnLst/>
              <a:rect l="l" t="t" r="r" b="b"/>
              <a:pathLst>
                <a:path w="857" h="11170" extrusionOk="0">
                  <a:moveTo>
                    <a:pt x="206" y="1"/>
                  </a:moveTo>
                  <a:cubicBezTo>
                    <a:pt x="206" y="1"/>
                    <a:pt x="0" y="563"/>
                    <a:pt x="206" y="1749"/>
                  </a:cubicBezTo>
                  <a:cubicBezTo>
                    <a:pt x="357" y="2677"/>
                    <a:pt x="206" y="11170"/>
                    <a:pt x="206" y="11170"/>
                  </a:cubicBezTo>
                  <a:lnTo>
                    <a:pt x="652" y="11170"/>
                  </a:lnTo>
                  <a:cubicBezTo>
                    <a:pt x="652" y="11170"/>
                    <a:pt x="500" y="2677"/>
                    <a:pt x="652" y="1749"/>
                  </a:cubicBezTo>
                  <a:cubicBezTo>
                    <a:pt x="857" y="563"/>
                    <a:pt x="652" y="1"/>
                    <a:pt x="652" y="1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392048" y="3113022"/>
              <a:ext cx="25873" cy="588603"/>
            </a:xfrm>
            <a:custGeom>
              <a:avLst/>
              <a:gdLst/>
              <a:ahLst/>
              <a:cxnLst/>
              <a:rect l="l" t="t" r="r" b="b"/>
              <a:pathLst>
                <a:path w="491" h="11170" extrusionOk="0">
                  <a:moveTo>
                    <a:pt x="161" y="1"/>
                  </a:moveTo>
                  <a:cubicBezTo>
                    <a:pt x="161" y="1"/>
                    <a:pt x="357" y="563"/>
                    <a:pt x="161" y="1749"/>
                  </a:cubicBezTo>
                  <a:cubicBezTo>
                    <a:pt x="0" y="2677"/>
                    <a:pt x="161" y="11170"/>
                    <a:pt x="161" y="11170"/>
                  </a:cubicBezTo>
                  <a:lnTo>
                    <a:pt x="286" y="11170"/>
                  </a:lnTo>
                  <a:cubicBezTo>
                    <a:pt x="286" y="11170"/>
                    <a:pt x="134" y="2677"/>
                    <a:pt x="286" y="1749"/>
                  </a:cubicBezTo>
                  <a:cubicBezTo>
                    <a:pt x="491" y="5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4253356" y="2970113"/>
              <a:ext cx="283499" cy="221951"/>
            </a:xfrm>
            <a:custGeom>
              <a:avLst/>
              <a:gdLst/>
              <a:ahLst/>
              <a:cxnLst/>
              <a:rect l="l" t="t" r="r" b="b"/>
              <a:pathLst>
                <a:path w="5380" h="4212" extrusionOk="0">
                  <a:moveTo>
                    <a:pt x="2106" y="1"/>
                  </a:moveTo>
                  <a:cubicBezTo>
                    <a:pt x="2231" y="473"/>
                    <a:pt x="2293" y="839"/>
                    <a:pt x="2293" y="839"/>
                  </a:cubicBezTo>
                  <a:cubicBezTo>
                    <a:pt x="1936" y="259"/>
                    <a:pt x="1374" y="72"/>
                    <a:pt x="1374" y="72"/>
                  </a:cubicBezTo>
                  <a:lnTo>
                    <a:pt x="1374" y="72"/>
                  </a:lnTo>
                  <a:cubicBezTo>
                    <a:pt x="1999" y="500"/>
                    <a:pt x="2115" y="1098"/>
                    <a:pt x="2115" y="1098"/>
                  </a:cubicBezTo>
                  <a:cubicBezTo>
                    <a:pt x="1695" y="527"/>
                    <a:pt x="884" y="527"/>
                    <a:pt x="884" y="527"/>
                  </a:cubicBezTo>
                  <a:lnTo>
                    <a:pt x="884" y="527"/>
                  </a:lnTo>
                  <a:cubicBezTo>
                    <a:pt x="1410" y="687"/>
                    <a:pt x="1749" y="1142"/>
                    <a:pt x="1749" y="1142"/>
                  </a:cubicBezTo>
                  <a:cubicBezTo>
                    <a:pt x="1749" y="1142"/>
                    <a:pt x="1446" y="902"/>
                    <a:pt x="1000" y="866"/>
                  </a:cubicBezTo>
                  <a:cubicBezTo>
                    <a:pt x="909" y="857"/>
                    <a:pt x="827" y="853"/>
                    <a:pt x="753" y="853"/>
                  </a:cubicBezTo>
                  <a:cubicBezTo>
                    <a:pt x="461" y="853"/>
                    <a:pt x="313" y="910"/>
                    <a:pt x="313" y="910"/>
                  </a:cubicBezTo>
                  <a:cubicBezTo>
                    <a:pt x="1107" y="937"/>
                    <a:pt x="1383" y="1303"/>
                    <a:pt x="1383" y="1303"/>
                  </a:cubicBezTo>
                  <a:cubicBezTo>
                    <a:pt x="1174" y="1239"/>
                    <a:pt x="966" y="1226"/>
                    <a:pt x="832" y="1226"/>
                  </a:cubicBezTo>
                  <a:cubicBezTo>
                    <a:pt x="743" y="1226"/>
                    <a:pt x="687" y="1232"/>
                    <a:pt x="687" y="1232"/>
                  </a:cubicBezTo>
                  <a:cubicBezTo>
                    <a:pt x="1232" y="1330"/>
                    <a:pt x="1481" y="1606"/>
                    <a:pt x="1481" y="1606"/>
                  </a:cubicBezTo>
                  <a:cubicBezTo>
                    <a:pt x="1481" y="1606"/>
                    <a:pt x="1220" y="1531"/>
                    <a:pt x="934" y="1531"/>
                  </a:cubicBezTo>
                  <a:cubicBezTo>
                    <a:pt x="791" y="1531"/>
                    <a:pt x="643" y="1550"/>
                    <a:pt x="518" y="1606"/>
                  </a:cubicBezTo>
                  <a:cubicBezTo>
                    <a:pt x="152" y="1776"/>
                    <a:pt x="81" y="2106"/>
                    <a:pt x="81" y="2106"/>
                  </a:cubicBezTo>
                  <a:cubicBezTo>
                    <a:pt x="249" y="1895"/>
                    <a:pt x="521" y="1756"/>
                    <a:pt x="851" y="1756"/>
                  </a:cubicBezTo>
                  <a:cubicBezTo>
                    <a:pt x="870" y="1756"/>
                    <a:pt x="890" y="1757"/>
                    <a:pt x="910" y="1758"/>
                  </a:cubicBezTo>
                  <a:cubicBezTo>
                    <a:pt x="1223" y="1767"/>
                    <a:pt x="1374" y="1910"/>
                    <a:pt x="1374" y="1910"/>
                  </a:cubicBezTo>
                  <a:cubicBezTo>
                    <a:pt x="1374" y="1910"/>
                    <a:pt x="1275" y="1893"/>
                    <a:pt x="1127" y="1893"/>
                  </a:cubicBezTo>
                  <a:cubicBezTo>
                    <a:pt x="954" y="1893"/>
                    <a:pt x="713" y="1916"/>
                    <a:pt x="482" y="2017"/>
                  </a:cubicBezTo>
                  <a:cubicBezTo>
                    <a:pt x="63" y="2204"/>
                    <a:pt x="0" y="2543"/>
                    <a:pt x="0" y="2543"/>
                  </a:cubicBezTo>
                  <a:cubicBezTo>
                    <a:pt x="277" y="2231"/>
                    <a:pt x="785" y="2168"/>
                    <a:pt x="786" y="2168"/>
                  </a:cubicBezTo>
                  <a:lnTo>
                    <a:pt x="786" y="2168"/>
                  </a:lnTo>
                  <a:cubicBezTo>
                    <a:pt x="143" y="2481"/>
                    <a:pt x="36" y="3034"/>
                    <a:pt x="36" y="3034"/>
                  </a:cubicBezTo>
                  <a:cubicBezTo>
                    <a:pt x="241" y="2811"/>
                    <a:pt x="643" y="2686"/>
                    <a:pt x="643" y="2686"/>
                  </a:cubicBezTo>
                  <a:lnTo>
                    <a:pt x="643" y="2686"/>
                  </a:lnTo>
                  <a:cubicBezTo>
                    <a:pt x="215" y="3016"/>
                    <a:pt x="90" y="3489"/>
                    <a:pt x="90" y="3489"/>
                  </a:cubicBezTo>
                  <a:cubicBezTo>
                    <a:pt x="366" y="3096"/>
                    <a:pt x="875" y="2918"/>
                    <a:pt x="875" y="2918"/>
                  </a:cubicBezTo>
                  <a:lnTo>
                    <a:pt x="875" y="2918"/>
                  </a:lnTo>
                  <a:cubicBezTo>
                    <a:pt x="661" y="3185"/>
                    <a:pt x="598" y="3551"/>
                    <a:pt x="598" y="3551"/>
                  </a:cubicBezTo>
                  <a:cubicBezTo>
                    <a:pt x="919" y="2802"/>
                    <a:pt x="1508" y="2686"/>
                    <a:pt x="1508" y="2686"/>
                  </a:cubicBezTo>
                  <a:lnTo>
                    <a:pt x="1508" y="2686"/>
                  </a:lnTo>
                  <a:cubicBezTo>
                    <a:pt x="928" y="2980"/>
                    <a:pt x="839" y="3756"/>
                    <a:pt x="839" y="3756"/>
                  </a:cubicBezTo>
                  <a:cubicBezTo>
                    <a:pt x="1107" y="3034"/>
                    <a:pt x="1633" y="2811"/>
                    <a:pt x="1633" y="2811"/>
                  </a:cubicBezTo>
                  <a:lnTo>
                    <a:pt x="1633" y="2811"/>
                  </a:lnTo>
                  <a:cubicBezTo>
                    <a:pt x="1071" y="3426"/>
                    <a:pt x="1294" y="4140"/>
                    <a:pt x="1294" y="4140"/>
                  </a:cubicBezTo>
                  <a:cubicBezTo>
                    <a:pt x="1294" y="3524"/>
                    <a:pt x="1588" y="3212"/>
                    <a:pt x="1588" y="3212"/>
                  </a:cubicBezTo>
                  <a:lnTo>
                    <a:pt x="1588" y="3212"/>
                  </a:lnTo>
                  <a:cubicBezTo>
                    <a:pt x="1464" y="3551"/>
                    <a:pt x="1517" y="3837"/>
                    <a:pt x="1517" y="3837"/>
                  </a:cubicBezTo>
                  <a:cubicBezTo>
                    <a:pt x="1642" y="3185"/>
                    <a:pt x="1999" y="2918"/>
                    <a:pt x="1999" y="2918"/>
                  </a:cubicBezTo>
                  <a:lnTo>
                    <a:pt x="1999" y="2918"/>
                  </a:lnTo>
                  <a:cubicBezTo>
                    <a:pt x="1785" y="3310"/>
                    <a:pt x="1820" y="3899"/>
                    <a:pt x="1820" y="3899"/>
                  </a:cubicBezTo>
                  <a:cubicBezTo>
                    <a:pt x="1927" y="3230"/>
                    <a:pt x="2266" y="2838"/>
                    <a:pt x="2266" y="2837"/>
                  </a:cubicBezTo>
                  <a:lnTo>
                    <a:pt x="2266" y="2837"/>
                  </a:lnTo>
                  <a:cubicBezTo>
                    <a:pt x="2008" y="3507"/>
                    <a:pt x="2284" y="4211"/>
                    <a:pt x="2284" y="4211"/>
                  </a:cubicBezTo>
                  <a:cubicBezTo>
                    <a:pt x="2195" y="3069"/>
                    <a:pt x="2695" y="2713"/>
                    <a:pt x="2695" y="2713"/>
                  </a:cubicBezTo>
                  <a:cubicBezTo>
                    <a:pt x="2695" y="2713"/>
                    <a:pt x="3194" y="3069"/>
                    <a:pt x="3105" y="4211"/>
                  </a:cubicBezTo>
                  <a:cubicBezTo>
                    <a:pt x="3105" y="4211"/>
                    <a:pt x="3382" y="3507"/>
                    <a:pt x="3114" y="2837"/>
                  </a:cubicBezTo>
                  <a:lnTo>
                    <a:pt x="3114" y="2837"/>
                  </a:lnTo>
                  <a:cubicBezTo>
                    <a:pt x="3114" y="2838"/>
                    <a:pt x="3453" y="3230"/>
                    <a:pt x="3560" y="3899"/>
                  </a:cubicBezTo>
                  <a:cubicBezTo>
                    <a:pt x="3560" y="3899"/>
                    <a:pt x="3605" y="3310"/>
                    <a:pt x="3390" y="2918"/>
                  </a:cubicBezTo>
                  <a:lnTo>
                    <a:pt x="3390" y="2918"/>
                  </a:lnTo>
                  <a:cubicBezTo>
                    <a:pt x="3391" y="2918"/>
                    <a:pt x="3747" y="3185"/>
                    <a:pt x="3872" y="3837"/>
                  </a:cubicBezTo>
                  <a:cubicBezTo>
                    <a:pt x="3872" y="3837"/>
                    <a:pt x="3926" y="3551"/>
                    <a:pt x="3801" y="3212"/>
                  </a:cubicBezTo>
                  <a:lnTo>
                    <a:pt x="3801" y="3212"/>
                  </a:lnTo>
                  <a:cubicBezTo>
                    <a:pt x="3801" y="3212"/>
                    <a:pt x="4095" y="3524"/>
                    <a:pt x="4095" y="4140"/>
                  </a:cubicBezTo>
                  <a:cubicBezTo>
                    <a:pt x="4095" y="4140"/>
                    <a:pt x="4318" y="3426"/>
                    <a:pt x="3747" y="2811"/>
                  </a:cubicBezTo>
                  <a:lnTo>
                    <a:pt x="3747" y="2811"/>
                  </a:lnTo>
                  <a:cubicBezTo>
                    <a:pt x="3747" y="2811"/>
                    <a:pt x="4274" y="3034"/>
                    <a:pt x="4550" y="3756"/>
                  </a:cubicBezTo>
                  <a:cubicBezTo>
                    <a:pt x="4550" y="3756"/>
                    <a:pt x="4452" y="2980"/>
                    <a:pt x="3881" y="2686"/>
                  </a:cubicBezTo>
                  <a:lnTo>
                    <a:pt x="3881" y="2686"/>
                  </a:lnTo>
                  <a:cubicBezTo>
                    <a:pt x="3881" y="2686"/>
                    <a:pt x="4470" y="2802"/>
                    <a:pt x="4791" y="3551"/>
                  </a:cubicBezTo>
                  <a:cubicBezTo>
                    <a:pt x="4791" y="3551"/>
                    <a:pt x="4729" y="3185"/>
                    <a:pt x="4515" y="2918"/>
                  </a:cubicBezTo>
                  <a:lnTo>
                    <a:pt x="4515" y="2918"/>
                  </a:lnTo>
                  <a:cubicBezTo>
                    <a:pt x="4515" y="2918"/>
                    <a:pt x="5014" y="3096"/>
                    <a:pt x="5300" y="3489"/>
                  </a:cubicBezTo>
                  <a:cubicBezTo>
                    <a:pt x="5300" y="3489"/>
                    <a:pt x="5166" y="3016"/>
                    <a:pt x="4746" y="2686"/>
                  </a:cubicBezTo>
                  <a:lnTo>
                    <a:pt x="4746" y="2686"/>
                  </a:lnTo>
                  <a:cubicBezTo>
                    <a:pt x="4747" y="2686"/>
                    <a:pt x="5139" y="2811"/>
                    <a:pt x="5353" y="3034"/>
                  </a:cubicBezTo>
                  <a:cubicBezTo>
                    <a:pt x="5353" y="3034"/>
                    <a:pt x="5246" y="2481"/>
                    <a:pt x="4604" y="2168"/>
                  </a:cubicBezTo>
                  <a:lnTo>
                    <a:pt x="4604" y="2168"/>
                  </a:lnTo>
                  <a:cubicBezTo>
                    <a:pt x="4604" y="2168"/>
                    <a:pt x="5103" y="2231"/>
                    <a:pt x="5380" y="2543"/>
                  </a:cubicBezTo>
                  <a:cubicBezTo>
                    <a:pt x="5380" y="2543"/>
                    <a:pt x="5326" y="2204"/>
                    <a:pt x="4898" y="2017"/>
                  </a:cubicBezTo>
                  <a:cubicBezTo>
                    <a:pt x="4672" y="1916"/>
                    <a:pt x="4431" y="1893"/>
                    <a:pt x="4256" y="1893"/>
                  </a:cubicBezTo>
                  <a:cubicBezTo>
                    <a:pt x="4107" y="1893"/>
                    <a:pt x="4006" y="1910"/>
                    <a:pt x="4006" y="1910"/>
                  </a:cubicBezTo>
                  <a:cubicBezTo>
                    <a:pt x="4006" y="1910"/>
                    <a:pt x="4158" y="1767"/>
                    <a:pt x="4470" y="1758"/>
                  </a:cubicBezTo>
                  <a:cubicBezTo>
                    <a:pt x="4490" y="1757"/>
                    <a:pt x="4510" y="1756"/>
                    <a:pt x="4530" y="1756"/>
                  </a:cubicBezTo>
                  <a:cubicBezTo>
                    <a:pt x="4861" y="1756"/>
                    <a:pt x="5140" y="1895"/>
                    <a:pt x="5308" y="2106"/>
                  </a:cubicBezTo>
                  <a:cubicBezTo>
                    <a:pt x="5308" y="2106"/>
                    <a:pt x="5237" y="1776"/>
                    <a:pt x="4871" y="1606"/>
                  </a:cubicBezTo>
                  <a:cubicBezTo>
                    <a:pt x="4746" y="1550"/>
                    <a:pt x="4598" y="1531"/>
                    <a:pt x="4455" y="1531"/>
                  </a:cubicBezTo>
                  <a:cubicBezTo>
                    <a:pt x="4170" y="1531"/>
                    <a:pt x="3908" y="1606"/>
                    <a:pt x="3908" y="1606"/>
                  </a:cubicBezTo>
                  <a:cubicBezTo>
                    <a:pt x="3908" y="1606"/>
                    <a:pt x="4149" y="1330"/>
                    <a:pt x="4702" y="1232"/>
                  </a:cubicBezTo>
                  <a:cubicBezTo>
                    <a:pt x="4702" y="1232"/>
                    <a:pt x="4645" y="1226"/>
                    <a:pt x="4555" y="1226"/>
                  </a:cubicBezTo>
                  <a:cubicBezTo>
                    <a:pt x="4419" y="1226"/>
                    <a:pt x="4209" y="1239"/>
                    <a:pt x="4006" y="1303"/>
                  </a:cubicBezTo>
                  <a:cubicBezTo>
                    <a:pt x="4006" y="1303"/>
                    <a:pt x="4283" y="937"/>
                    <a:pt x="5077" y="910"/>
                  </a:cubicBezTo>
                  <a:cubicBezTo>
                    <a:pt x="5077" y="910"/>
                    <a:pt x="4922" y="853"/>
                    <a:pt x="4632" y="853"/>
                  </a:cubicBezTo>
                  <a:cubicBezTo>
                    <a:pt x="4560" y="853"/>
                    <a:pt x="4479" y="857"/>
                    <a:pt x="4390" y="866"/>
                  </a:cubicBezTo>
                  <a:cubicBezTo>
                    <a:pt x="3935" y="902"/>
                    <a:pt x="3640" y="1142"/>
                    <a:pt x="3640" y="1142"/>
                  </a:cubicBezTo>
                  <a:cubicBezTo>
                    <a:pt x="3640" y="1142"/>
                    <a:pt x="3979" y="687"/>
                    <a:pt x="4506" y="527"/>
                  </a:cubicBezTo>
                  <a:lnTo>
                    <a:pt x="4506" y="527"/>
                  </a:lnTo>
                  <a:cubicBezTo>
                    <a:pt x="4505" y="527"/>
                    <a:pt x="3685" y="527"/>
                    <a:pt x="3266" y="1098"/>
                  </a:cubicBezTo>
                  <a:cubicBezTo>
                    <a:pt x="3266" y="1098"/>
                    <a:pt x="3382" y="500"/>
                    <a:pt x="4006" y="72"/>
                  </a:cubicBezTo>
                  <a:lnTo>
                    <a:pt x="4006" y="72"/>
                  </a:lnTo>
                  <a:cubicBezTo>
                    <a:pt x="4006" y="72"/>
                    <a:pt x="3444" y="259"/>
                    <a:pt x="3096" y="839"/>
                  </a:cubicBezTo>
                  <a:cubicBezTo>
                    <a:pt x="3096" y="839"/>
                    <a:pt x="3159" y="473"/>
                    <a:pt x="3283" y="1"/>
                  </a:cubicBezTo>
                  <a:lnTo>
                    <a:pt x="3283" y="1"/>
                  </a:lnTo>
                  <a:cubicBezTo>
                    <a:pt x="3283" y="1"/>
                    <a:pt x="2837" y="295"/>
                    <a:pt x="2695" y="919"/>
                  </a:cubicBezTo>
                  <a:cubicBezTo>
                    <a:pt x="2552" y="295"/>
                    <a:pt x="2106" y="1"/>
                    <a:pt x="2106" y="1"/>
                  </a:cubicBez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4310688" y="3022281"/>
              <a:ext cx="169309" cy="132633"/>
            </a:xfrm>
            <a:custGeom>
              <a:avLst/>
              <a:gdLst/>
              <a:ahLst/>
              <a:cxnLst/>
              <a:rect l="l" t="t" r="r" b="b"/>
              <a:pathLst>
                <a:path w="3213" h="2517" extrusionOk="0">
                  <a:moveTo>
                    <a:pt x="1955" y="1"/>
                  </a:moveTo>
                  <a:cubicBezTo>
                    <a:pt x="1954" y="1"/>
                    <a:pt x="1687" y="179"/>
                    <a:pt x="1607" y="554"/>
                  </a:cubicBezTo>
                  <a:cubicBezTo>
                    <a:pt x="1517" y="179"/>
                    <a:pt x="1250" y="1"/>
                    <a:pt x="1250" y="1"/>
                  </a:cubicBezTo>
                  <a:lnTo>
                    <a:pt x="1250" y="1"/>
                  </a:lnTo>
                  <a:cubicBezTo>
                    <a:pt x="1330" y="286"/>
                    <a:pt x="1366" y="500"/>
                    <a:pt x="1366" y="500"/>
                  </a:cubicBezTo>
                  <a:cubicBezTo>
                    <a:pt x="1152" y="161"/>
                    <a:pt x="822" y="45"/>
                    <a:pt x="822" y="45"/>
                  </a:cubicBezTo>
                  <a:lnTo>
                    <a:pt x="822" y="45"/>
                  </a:lnTo>
                  <a:cubicBezTo>
                    <a:pt x="1196" y="304"/>
                    <a:pt x="1259" y="661"/>
                    <a:pt x="1259" y="661"/>
                  </a:cubicBezTo>
                  <a:cubicBezTo>
                    <a:pt x="1009" y="322"/>
                    <a:pt x="527" y="313"/>
                    <a:pt x="527" y="313"/>
                  </a:cubicBezTo>
                  <a:lnTo>
                    <a:pt x="527" y="313"/>
                  </a:lnTo>
                  <a:cubicBezTo>
                    <a:pt x="839" y="411"/>
                    <a:pt x="1045" y="688"/>
                    <a:pt x="1045" y="688"/>
                  </a:cubicBezTo>
                  <a:cubicBezTo>
                    <a:pt x="1045" y="688"/>
                    <a:pt x="866" y="545"/>
                    <a:pt x="590" y="518"/>
                  </a:cubicBezTo>
                  <a:cubicBezTo>
                    <a:pt x="536" y="513"/>
                    <a:pt x="488" y="511"/>
                    <a:pt x="444" y="511"/>
                  </a:cubicBezTo>
                  <a:cubicBezTo>
                    <a:pt x="271" y="511"/>
                    <a:pt x="179" y="545"/>
                    <a:pt x="179" y="545"/>
                  </a:cubicBezTo>
                  <a:cubicBezTo>
                    <a:pt x="661" y="563"/>
                    <a:pt x="822" y="777"/>
                    <a:pt x="822" y="777"/>
                  </a:cubicBezTo>
                  <a:cubicBezTo>
                    <a:pt x="711" y="743"/>
                    <a:pt x="601" y="736"/>
                    <a:pt x="522" y="736"/>
                  </a:cubicBezTo>
                  <a:cubicBezTo>
                    <a:pt x="455" y="736"/>
                    <a:pt x="411" y="741"/>
                    <a:pt x="411" y="741"/>
                  </a:cubicBezTo>
                  <a:cubicBezTo>
                    <a:pt x="732" y="795"/>
                    <a:pt x="875" y="964"/>
                    <a:pt x="875" y="964"/>
                  </a:cubicBezTo>
                  <a:cubicBezTo>
                    <a:pt x="875" y="964"/>
                    <a:pt x="720" y="917"/>
                    <a:pt x="551" y="917"/>
                  </a:cubicBezTo>
                  <a:cubicBezTo>
                    <a:pt x="467" y="917"/>
                    <a:pt x="378" y="929"/>
                    <a:pt x="304" y="964"/>
                  </a:cubicBezTo>
                  <a:cubicBezTo>
                    <a:pt x="90" y="1062"/>
                    <a:pt x="45" y="1259"/>
                    <a:pt x="45" y="1259"/>
                  </a:cubicBezTo>
                  <a:cubicBezTo>
                    <a:pt x="147" y="1132"/>
                    <a:pt x="313" y="1053"/>
                    <a:pt x="513" y="1053"/>
                  </a:cubicBezTo>
                  <a:cubicBezTo>
                    <a:pt x="523" y="1053"/>
                    <a:pt x="534" y="1053"/>
                    <a:pt x="545" y="1053"/>
                  </a:cubicBezTo>
                  <a:cubicBezTo>
                    <a:pt x="732" y="1053"/>
                    <a:pt x="822" y="1143"/>
                    <a:pt x="822" y="1143"/>
                  </a:cubicBezTo>
                  <a:cubicBezTo>
                    <a:pt x="822" y="1143"/>
                    <a:pt x="758" y="1130"/>
                    <a:pt x="663" y="1130"/>
                  </a:cubicBezTo>
                  <a:cubicBezTo>
                    <a:pt x="560" y="1130"/>
                    <a:pt x="421" y="1145"/>
                    <a:pt x="286" y="1205"/>
                  </a:cubicBezTo>
                  <a:cubicBezTo>
                    <a:pt x="37" y="1312"/>
                    <a:pt x="1" y="1517"/>
                    <a:pt x="1" y="1517"/>
                  </a:cubicBezTo>
                  <a:cubicBezTo>
                    <a:pt x="170" y="1330"/>
                    <a:pt x="465" y="1294"/>
                    <a:pt x="465" y="1294"/>
                  </a:cubicBezTo>
                  <a:lnTo>
                    <a:pt x="465" y="1294"/>
                  </a:lnTo>
                  <a:cubicBezTo>
                    <a:pt x="81" y="1482"/>
                    <a:pt x="19" y="1812"/>
                    <a:pt x="19" y="1812"/>
                  </a:cubicBezTo>
                  <a:cubicBezTo>
                    <a:pt x="144" y="1678"/>
                    <a:pt x="384" y="1607"/>
                    <a:pt x="384" y="1607"/>
                  </a:cubicBezTo>
                  <a:lnTo>
                    <a:pt x="384" y="1607"/>
                  </a:lnTo>
                  <a:cubicBezTo>
                    <a:pt x="126" y="1803"/>
                    <a:pt x="54" y="2079"/>
                    <a:pt x="54" y="2079"/>
                  </a:cubicBezTo>
                  <a:cubicBezTo>
                    <a:pt x="215" y="1847"/>
                    <a:pt x="518" y="1740"/>
                    <a:pt x="518" y="1740"/>
                  </a:cubicBezTo>
                  <a:lnTo>
                    <a:pt x="518" y="1740"/>
                  </a:lnTo>
                  <a:cubicBezTo>
                    <a:pt x="393" y="1901"/>
                    <a:pt x="349" y="2115"/>
                    <a:pt x="349" y="2115"/>
                  </a:cubicBezTo>
                  <a:cubicBezTo>
                    <a:pt x="545" y="1678"/>
                    <a:pt x="893" y="1607"/>
                    <a:pt x="893" y="1607"/>
                  </a:cubicBezTo>
                  <a:lnTo>
                    <a:pt x="893" y="1607"/>
                  </a:lnTo>
                  <a:cubicBezTo>
                    <a:pt x="554" y="1785"/>
                    <a:pt x="500" y="2249"/>
                    <a:pt x="500" y="2249"/>
                  </a:cubicBezTo>
                  <a:cubicBezTo>
                    <a:pt x="661" y="1812"/>
                    <a:pt x="973" y="1678"/>
                    <a:pt x="973" y="1678"/>
                  </a:cubicBezTo>
                  <a:lnTo>
                    <a:pt x="973" y="1678"/>
                  </a:lnTo>
                  <a:cubicBezTo>
                    <a:pt x="634" y="2053"/>
                    <a:pt x="768" y="2472"/>
                    <a:pt x="768" y="2472"/>
                  </a:cubicBezTo>
                  <a:cubicBezTo>
                    <a:pt x="768" y="2106"/>
                    <a:pt x="946" y="1919"/>
                    <a:pt x="946" y="1919"/>
                  </a:cubicBezTo>
                  <a:lnTo>
                    <a:pt x="946" y="1919"/>
                  </a:lnTo>
                  <a:cubicBezTo>
                    <a:pt x="866" y="2124"/>
                    <a:pt x="902" y="2293"/>
                    <a:pt x="902" y="2293"/>
                  </a:cubicBezTo>
                  <a:cubicBezTo>
                    <a:pt x="973" y="1901"/>
                    <a:pt x="1187" y="1749"/>
                    <a:pt x="1187" y="1749"/>
                  </a:cubicBezTo>
                  <a:lnTo>
                    <a:pt x="1187" y="1749"/>
                  </a:lnTo>
                  <a:cubicBezTo>
                    <a:pt x="1062" y="1972"/>
                    <a:pt x="1089" y="2329"/>
                    <a:pt x="1089" y="2329"/>
                  </a:cubicBezTo>
                  <a:cubicBezTo>
                    <a:pt x="1152" y="1928"/>
                    <a:pt x="1357" y="1696"/>
                    <a:pt x="1357" y="1696"/>
                  </a:cubicBezTo>
                  <a:lnTo>
                    <a:pt x="1357" y="1696"/>
                  </a:lnTo>
                  <a:cubicBezTo>
                    <a:pt x="1196" y="2088"/>
                    <a:pt x="1357" y="2517"/>
                    <a:pt x="1357" y="2517"/>
                  </a:cubicBezTo>
                  <a:cubicBezTo>
                    <a:pt x="1303" y="1830"/>
                    <a:pt x="1607" y="1624"/>
                    <a:pt x="1607" y="1624"/>
                  </a:cubicBezTo>
                  <a:cubicBezTo>
                    <a:pt x="1607" y="1624"/>
                    <a:pt x="1901" y="1830"/>
                    <a:pt x="1847" y="2517"/>
                  </a:cubicBezTo>
                  <a:cubicBezTo>
                    <a:pt x="1847" y="2517"/>
                    <a:pt x="2017" y="2088"/>
                    <a:pt x="1856" y="1696"/>
                  </a:cubicBezTo>
                  <a:lnTo>
                    <a:pt x="1856" y="1696"/>
                  </a:lnTo>
                  <a:cubicBezTo>
                    <a:pt x="1856" y="1696"/>
                    <a:pt x="2062" y="1928"/>
                    <a:pt x="2124" y="2329"/>
                  </a:cubicBezTo>
                  <a:cubicBezTo>
                    <a:pt x="2124" y="2329"/>
                    <a:pt x="2151" y="1972"/>
                    <a:pt x="2017" y="1749"/>
                  </a:cubicBezTo>
                  <a:lnTo>
                    <a:pt x="2017" y="1749"/>
                  </a:lnTo>
                  <a:cubicBezTo>
                    <a:pt x="2017" y="1749"/>
                    <a:pt x="2231" y="1901"/>
                    <a:pt x="2302" y="2293"/>
                  </a:cubicBezTo>
                  <a:cubicBezTo>
                    <a:pt x="2302" y="2293"/>
                    <a:pt x="2338" y="2124"/>
                    <a:pt x="2267" y="1919"/>
                  </a:cubicBezTo>
                  <a:lnTo>
                    <a:pt x="2267" y="1919"/>
                  </a:lnTo>
                  <a:cubicBezTo>
                    <a:pt x="2267" y="1919"/>
                    <a:pt x="2436" y="2106"/>
                    <a:pt x="2436" y="2472"/>
                  </a:cubicBezTo>
                  <a:cubicBezTo>
                    <a:pt x="2436" y="2472"/>
                    <a:pt x="2570" y="2053"/>
                    <a:pt x="2240" y="1678"/>
                  </a:cubicBezTo>
                  <a:lnTo>
                    <a:pt x="2240" y="1678"/>
                  </a:lnTo>
                  <a:cubicBezTo>
                    <a:pt x="2240" y="1678"/>
                    <a:pt x="2552" y="1812"/>
                    <a:pt x="2713" y="2249"/>
                  </a:cubicBezTo>
                  <a:cubicBezTo>
                    <a:pt x="2713" y="2249"/>
                    <a:pt x="2659" y="1785"/>
                    <a:pt x="2311" y="1607"/>
                  </a:cubicBezTo>
                  <a:lnTo>
                    <a:pt x="2311" y="1607"/>
                  </a:lnTo>
                  <a:cubicBezTo>
                    <a:pt x="2311" y="1607"/>
                    <a:pt x="2668" y="1678"/>
                    <a:pt x="2856" y="2115"/>
                  </a:cubicBezTo>
                  <a:cubicBezTo>
                    <a:pt x="2856" y="2115"/>
                    <a:pt x="2820" y="1901"/>
                    <a:pt x="2695" y="1740"/>
                  </a:cubicBezTo>
                  <a:lnTo>
                    <a:pt x="2695" y="1740"/>
                  </a:lnTo>
                  <a:cubicBezTo>
                    <a:pt x="2695" y="1740"/>
                    <a:pt x="2989" y="1847"/>
                    <a:pt x="3159" y="2079"/>
                  </a:cubicBezTo>
                  <a:cubicBezTo>
                    <a:pt x="3159" y="2079"/>
                    <a:pt x="3079" y="1803"/>
                    <a:pt x="2829" y="1607"/>
                  </a:cubicBezTo>
                  <a:lnTo>
                    <a:pt x="2829" y="1607"/>
                  </a:lnTo>
                  <a:cubicBezTo>
                    <a:pt x="2829" y="1607"/>
                    <a:pt x="3070" y="1678"/>
                    <a:pt x="3195" y="1812"/>
                  </a:cubicBezTo>
                  <a:cubicBezTo>
                    <a:pt x="3195" y="1812"/>
                    <a:pt x="3132" y="1482"/>
                    <a:pt x="2740" y="1294"/>
                  </a:cubicBezTo>
                  <a:lnTo>
                    <a:pt x="2740" y="1294"/>
                  </a:lnTo>
                  <a:cubicBezTo>
                    <a:pt x="2740" y="1294"/>
                    <a:pt x="3043" y="1330"/>
                    <a:pt x="3212" y="1517"/>
                  </a:cubicBezTo>
                  <a:cubicBezTo>
                    <a:pt x="3212" y="1517"/>
                    <a:pt x="3177" y="1312"/>
                    <a:pt x="2927" y="1205"/>
                  </a:cubicBezTo>
                  <a:cubicBezTo>
                    <a:pt x="2792" y="1145"/>
                    <a:pt x="2653" y="1130"/>
                    <a:pt x="2550" y="1130"/>
                  </a:cubicBezTo>
                  <a:cubicBezTo>
                    <a:pt x="2455" y="1130"/>
                    <a:pt x="2392" y="1143"/>
                    <a:pt x="2392" y="1143"/>
                  </a:cubicBezTo>
                  <a:cubicBezTo>
                    <a:pt x="2392" y="1143"/>
                    <a:pt x="2481" y="1053"/>
                    <a:pt x="2668" y="1053"/>
                  </a:cubicBezTo>
                  <a:cubicBezTo>
                    <a:pt x="2679" y="1053"/>
                    <a:pt x="2690" y="1053"/>
                    <a:pt x="2700" y="1053"/>
                  </a:cubicBezTo>
                  <a:cubicBezTo>
                    <a:pt x="2900" y="1053"/>
                    <a:pt x="3066" y="1132"/>
                    <a:pt x="3168" y="1259"/>
                  </a:cubicBezTo>
                  <a:cubicBezTo>
                    <a:pt x="3168" y="1259"/>
                    <a:pt x="3123" y="1062"/>
                    <a:pt x="2900" y="964"/>
                  </a:cubicBezTo>
                  <a:cubicBezTo>
                    <a:pt x="2826" y="929"/>
                    <a:pt x="2738" y="917"/>
                    <a:pt x="2653" y="917"/>
                  </a:cubicBezTo>
                  <a:cubicBezTo>
                    <a:pt x="2484" y="917"/>
                    <a:pt x="2329" y="964"/>
                    <a:pt x="2329" y="964"/>
                  </a:cubicBezTo>
                  <a:cubicBezTo>
                    <a:pt x="2329" y="964"/>
                    <a:pt x="2472" y="795"/>
                    <a:pt x="2802" y="741"/>
                  </a:cubicBezTo>
                  <a:cubicBezTo>
                    <a:pt x="2802" y="741"/>
                    <a:pt x="2756" y="736"/>
                    <a:pt x="2688" y="736"/>
                  </a:cubicBezTo>
                  <a:cubicBezTo>
                    <a:pt x="2608" y="736"/>
                    <a:pt x="2497" y="743"/>
                    <a:pt x="2392" y="777"/>
                  </a:cubicBezTo>
                  <a:cubicBezTo>
                    <a:pt x="2392" y="777"/>
                    <a:pt x="2552" y="563"/>
                    <a:pt x="3025" y="545"/>
                  </a:cubicBezTo>
                  <a:cubicBezTo>
                    <a:pt x="3025" y="545"/>
                    <a:pt x="2934" y="511"/>
                    <a:pt x="2760" y="511"/>
                  </a:cubicBezTo>
                  <a:cubicBezTo>
                    <a:pt x="2717" y="511"/>
                    <a:pt x="2668" y="513"/>
                    <a:pt x="2615" y="518"/>
                  </a:cubicBezTo>
                  <a:cubicBezTo>
                    <a:pt x="2347" y="545"/>
                    <a:pt x="2169" y="688"/>
                    <a:pt x="2169" y="688"/>
                  </a:cubicBezTo>
                  <a:cubicBezTo>
                    <a:pt x="2169" y="688"/>
                    <a:pt x="2374" y="411"/>
                    <a:pt x="2686" y="313"/>
                  </a:cubicBezTo>
                  <a:lnTo>
                    <a:pt x="2686" y="313"/>
                  </a:lnTo>
                  <a:cubicBezTo>
                    <a:pt x="2686" y="313"/>
                    <a:pt x="2195" y="322"/>
                    <a:pt x="1946" y="661"/>
                  </a:cubicBezTo>
                  <a:cubicBezTo>
                    <a:pt x="1946" y="661"/>
                    <a:pt x="2017" y="304"/>
                    <a:pt x="2392" y="45"/>
                  </a:cubicBezTo>
                  <a:lnTo>
                    <a:pt x="2392" y="45"/>
                  </a:lnTo>
                  <a:cubicBezTo>
                    <a:pt x="2392" y="45"/>
                    <a:pt x="2053" y="161"/>
                    <a:pt x="1847" y="500"/>
                  </a:cubicBezTo>
                  <a:cubicBezTo>
                    <a:pt x="1847" y="500"/>
                    <a:pt x="1883" y="286"/>
                    <a:pt x="1955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580" name="Google Shape;580;p7"/>
          <p:cNvGrpSpPr/>
          <p:nvPr/>
        </p:nvGrpSpPr>
        <p:grpSpPr>
          <a:xfrm>
            <a:off x="14920766" y="10781011"/>
            <a:ext cx="9705435" cy="4287712"/>
            <a:chOff x="5913356" y="2221642"/>
            <a:chExt cx="537881" cy="237545"/>
          </a:xfrm>
        </p:grpSpPr>
        <p:sp>
          <p:nvSpPr>
            <p:cNvPr id="581" name="Google Shape;581;p7"/>
            <p:cNvSpPr/>
            <p:nvPr/>
          </p:nvSpPr>
          <p:spPr>
            <a:xfrm>
              <a:off x="6119392" y="2269913"/>
              <a:ext cx="175329" cy="148777"/>
            </a:xfrm>
            <a:custGeom>
              <a:avLst/>
              <a:gdLst/>
              <a:ahLst/>
              <a:cxnLst/>
              <a:rect l="l" t="t" r="r" b="b"/>
              <a:pathLst>
                <a:path w="4827" h="4096" extrusionOk="0">
                  <a:moveTo>
                    <a:pt x="3381" y="0"/>
                  </a:moveTo>
                  <a:lnTo>
                    <a:pt x="3381" y="0"/>
                  </a:lnTo>
                  <a:cubicBezTo>
                    <a:pt x="3381" y="0"/>
                    <a:pt x="2757" y="322"/>
                    <a:pt x="2605" y="1356"/>
                  </a:cubicBezTo>
                  <a:cubicBezTo>
                    <a:pt x="2605" y="1356"/>
                    <a:pt x="2418" y="616"/>
                    <a:pt x="2436" y="223"/>
                  </a:cubicBezTo>
                  <a:lnTo>
                    <a:pt x="2436" y="223"/>
                  </a:lnTo>
                  <a:cubicBezTo>
                    <a:pt x="2436" y="224"/>
                    <a:pt x="2204" y="589"/>
                    <a:pt x="2239" y="1321"/>
                  </a:cubicBezTo>
                  <a:cubicBezTo>
                    <a:pt x="1874" y="687"/>
                    <a:pt x="1481" y="500"/>
                    <a:pt x="1481" y="500"/>
                  </a:cubicBezTo>
                  <a:lnTo>
                    <a:pt x="1481" y="500"/>
                  </a:lnTo>
                  <a:cubicBezTo>
                    <a:pt x="1713" y="821"/>
                    <a:pt x="1954" y="1553"/>
                    <a:pt x="1954" y="1553"/>
                  </a:cubicBezTo>
                  <a:cubicBezTo>
                    <a:pt x="1360" y="867"/>
                    <a:pt x="760" y="820"/>
                    <a:pt x="608" y="820"/>
                  </a:cubicBezTo>
                  <a:cubicBezTo>
                    <a:pt x="584" y="820"/>
                    <a:pt x="571" y="821"/>
                    <a:pt x="571" y="821"/>
                  </a:cubicBezTo>
                  <a:cubicBezTo>
                    <a:pt x="1249" y="1267"/>
                    <a:pt x="1544" y="1731"/>
                    <a:pt x="1544" y="1731"/>
                  </a:cubicBezTo>
                  <a:cubicBezTo>
                    <a:pt x="1318" y="1609"/>
                    <a:pt x="1073" y="1569"/>
                    <a:pt x="851" y="1569"/>
                  </a:cubicBezTo>
                  <a:cubicBezTo>
                    <a:pt x="441" y="1569"/>
                    <a:pt x="107" y="1704"/>
                    <a:pt x="107" y="1704"/>
                  </a:cubicBezTo>
                  <a:cubicBezTo>
                    <a:pt x="126" y="1704"/>
                    <a:pt x="144" y="1703"/>
                    <a:pt x="163" y="1703"/>
                  </a:cubicBezTo>
                  <a:cubicBezTo>
                    <a:pt x="716" y="1703"/>
                    <a:pt x="1276" y="1954"/>
                    <a:pt x="1276" y="1954"/>
                  </a:cubicBezTo>
                  <a:cubicBezTo>
                    <a:pt x="455" y="2017"/>
                    <a:pt x="0" y="2471"/>
                    <a:pt x="0" y="2471"/>
                  </a:cubicBezTo>
                  <a:cubicBezTo>
                    <a:pt x="609" y="2283"/>
                    <a:pt x="1035" y="2265"/>
                    <a:pt x="1174" y="2265"/>
                  </a:cubicBezTo>
                  <a:cubicBezTo>
                    <a:pt x="1206" y="2265"/>
                    <a:pt x="1222" y="2266"/>
                    <a:pt x="1222" y="2266"/>
                  </a:cubicBezTo>
                  <a:cubicBezTo>
                    <a:pt x="553" y="2543"/>
                    <a:pt x="411" y="3042"/>
                    <a:pt x="411" y="3042"/>
                  </a:cubicBezTo>
                  <a:cubicBezTo>
                    <a:pt x="687" y="2784"/>
                    <a:pt x="1329" y="2534"/>
                    <a:pt x="1329" y="2534"/>
                  </a:cubicBezTo>
                  <a:lnTo>
                    <a:pt x="1329" y="2534"/>
                  </a:lnTo>
                  <a:cubicBezTo>
                    <a:pt x="812" y="3007"/>
                    <a:pt x="616" y="3569"/>
                    <a:pt x="616" y="3569"/>
                  </a:cubicBezTo>
                  <a:cubicBezTo>
                    <a:pt x="865" y="3221"/>
                    <a:pt x="1436" y="2811"/>
                    <a:pt x="1436" y="2810"/>
                  </a:cubicBezTo>
                  <a:lnTo>
                    <a:pt x="1436" y="2810"/>
                  </a:lnTo>
                  <a:cubicBezTo>
                    <a:pt x="1026" y="3337"/>
                    <a:pt x="1026" y="4095"/>
                    <a:pt x="1026" y="4095"/>
                  </a:cubicBezTo>
                  <a:cubicBezTo>
                    <a:pt x="1205" y="3747"/>
                    <a:pt x="1606" y="3489"/>
                    <a:pt x="1606" y="3488"/>
                  </a:cubicBezTo>
                  <a:lnTo>
                    <a:pt x="1606" y="3488"/>
                  </a:lnTo>
                  <a:cubicBezTo>
                    <a:pt x="1445" y="3783"/>
                    <a:pt x="1401" y="4086"/>
                    <a:pt x="1401" y="4086"/>
                  </a:cubicBezTo>
                  <a:cubicBezTo>
                    <a:pt x="1793" y="3390"/>
                    <a:pt x="2266" y="3158"/>
                    <a:pt x="2266" y="3158"/>
                  </a:cubicBezTo>
                  <a:lnTo>
                    <a:pt x="2266" y="3158"/>
                  </a:lnTo>
                  <a:cubicBezTo>
                    <a:pt x="2168" y="3444"/>
                    <a:pt x="2204" y="3926"/>
                    <a:pt x="2204" y="3926"/>
                  </a:cubicBezTo>
                  <a:cubicBezTo>
                    <a:pt x="2284" y="3381"/>
                    <a:pt x="2766" y="3105"/>
                    <a:pt x="2766" y="3105"/>
                  </a:cubicBezTo>
                  <a:cubicBezTo>
                    <a:pt x="2766" y="3105"/>
                    <a:pt x="2773" y="3105"/>
                    <a:pt x="2787" y="3105"/>
                  </a:cubicBezTo>
                  <a:cubicBezTo>
                    <a:pt x="2891" y="3105"/>
                    <a:pt x="3361" y="3125"/>
                    <a:pt x="3685" y="3488"/>
                  </a:cubicBezTo>
                  <a:cubicBezTo>
                    <a:pt x="3685" y="3488"/>
                    <a:pt x="3453" y="3069"/>
                    <a:pt x="3221" y="2882"/>
                  </a:cubicBezTo>
                  <a:cubicBezTo>
                    <a:pt x="3221" y="2882"/>
                    <a:pt x="3254" y="2878"/>
                    <a:pt x="3316" y="2878"/>
                  </a:cubicBezTo>
                  <a:cubicBezTo>
                    <a:pt x="3497" y="2878"/>
                    <a:pt x="3920" y="2913"/>
                    <a:pt x="4452" y="3185"/>
                  </a:cubicBezTo>
                  <a:cubicBezTo>
                    <a:pt x="4452" y="3185"/>
                    <a:pt x="4247" y="2953"/>
                    <a:pt x="3952" y="2793"/>
                  </a:cubicBezTo>
                  <a:lnTo>
                    <a:pt x="3952" y="2793"/>
                  </a:lnTo>
                  <a:cubicBezTo>
                    <a:pt x="3952" y="2793"/>
                    <a:pt x="4425" y="2793"/>
                    <a:pt x="4764" y="2989"/>
                  </a:cubicBezTo>
                  <a:cubicBezTo>
                    <a:pt x="4764" y="2989"/>
                    <a:pt x="4363" y="2364"/>
                    <a:pt x="3720" y="2132"/>
                  </a:cubicBezTo>
                  <a:lnTo>
                    <a:pt x="3720" y="2132"/>
                  </a:lnTo>
                  <a:cubicBezTo>
                    <a:pt x="3720" y="2133"/>
                    <a:pt x="4434" y="2177"/>
                    <a:pt x="4826" y="2338"/>
                  </a:cubicBezTo>
                  <a:cubicBezTo>
                    <a:pt x="4826" y="2338"/>
                    <a:pt x="4354" y="1963"/>
                    <a:pt x="3658" y="1847"/>
                  </a:cubicBezTo>
                  <a:cubicBezTo>
                    <a:pt x="3658" y="1847"/>
                    <a:pt x="4086" y="1764"/>
                    <a:pt x="4451" y="1764"/>
                  </a:cubicBezTo>
                  <a:cubicBezTo>
                    <a:pt x="4548" y="1764"/>
                    <a:pt x="4641" y="1770"/>
                    <a:pt x="4719" y="1785"/>
                  </a:cubicBezTo>
                  <a:cubicBezTo>
                    <a:pt x="4719" y="1785"/>
                    <a:pt x="4443" y="1540"/>
                    <a:pt x="3933" y="1540"/>
                  </a:cubicBezTo>
                  <a:cubicBezTo>
                    <a:pt x="3835" y="1540"/>
                    <a:pt x="3728" y="1549"/>
                    <a:pt x="3613" y="1570"/>
                  </a:cubicBezTo>
                  <a:cubicBezTo>
                    <a:pt x="3613" y="1570"/>
                    <a:pt x="3997" y="1285"/>
                    <a:pt x="4746" y="1071"/>
                  </a:cubicBezTo>
                  <a:cubicBezTo>
                    <a:pt x="4746" y="1071"/>
                    <a:pt x="4642" y="1049"/>
                    <a:pt x="4471" y="1049"/>
                  </a:cubicBezTo>
                  <a:cubicBezTo>
                    <a:pt x="4219" y="1049"/>
                    <a:pt x="3823" y="1096"/>
                    <a:pt x="3399" y="1330"/>
                  </a:cubicBezTo>
                  <a:cubicBezTo>
                    <a:pt x="3399" y="1330"/>
                    <a:pt x="3756" y="777"/>
                    <a:pt x="4247" y="482"/>
                  </a:cubicBezTo>
                  <a:lnTo>
                    <a:pt x="4247" y="482"/>
                  </a:lnTo>
                  <a:cubicBezTo>
                    <a:pt x="4246" y="482"/>
                    <a:pt x="3408" y="652"/>
                    <a:pt x="3051" y="1294"/>
                  </a:cubicBezTo>
                  <a:cubicBezTo>
                    <a:pt x="3051" y="1294"/>
                    <a:pt x="3051" y="732"/>
                    <a:pt x="338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6167009" y="2322397"/>
              <a:ext cx="91424" cy="77476"/>
            </a:xfrm>
            <a:custGeom>
              <a:avLst/>
              <a:gdLst/>
              <a:ahLst/>
              <a:cxnLst/>
              <a:rect l="l" t="t" r="r" b="b"/>
              <a:pathLst>
                <a:path w="2517" h="2133" extrusionOk="0">
                  <a:moveTo>
                    <a:pt x="1758" y="1"/>
                  </a:moveTo>
                  <a:cubicBezTo>
                    <a:pt x="1758" y="1"/>
                    <a:pt x="1437" y="170"/>
                    <a:pt x="1357" y="705"/>
                  </a:cubicBezTo>
                  <a:cubicBezTo>
                    <a:pt x="1357" y="705"/>
                    <a:pt x="1258" y="313"/>
                    <a:pt x="1267" y="108"/>
                  </a:cubicBezTo>
                  <a:lnTo>
                    <a:pt x="1267" y="108"/>
                  </a:lnTo>
                  <a:cubicBezTo>
                    <a:pt x="1267" y="108"/>
                    <a:pt x="1151" y="304"/>
                    <a:pt x="1169" y="687"/>
                  </a:cubicBezTo>
                  <a:cubicBezTo>
                    <a:pt x="973" y="357"/>
                    <a:pt x="777" y="259"/>
                    <a:pt x="777" y="259"/>
                  </a:cubicBezTo>
                  <a:lnTo>
                    <a:pt x="777" y="259"/>
                  </a:lnTo>
                  <a:cubicBezTo>
                    <a:pt x="893" y="420"/>
                    <a:pt x="1018" y="803"/>
                    <a:pt x="1018" y="803"/>
                  </a:cubicBezTo>
                  <a:cubicBezTo>
                    <a:pt x="714" y="454"/>
                    <a:pt x="410" y="428"/>
                    <a:pt x="326" y="428"/>
                  </a:cubicBezTo>
                  <a:cubicBezTo>
                    <a:pt x="312" y="428"/>
                    <a:pt x="304" y="429"/>
                    <a:pt x="304" y="429"/>
                  </a:cubicBezTo>
                  <a:cubicBezTo>
                    <a:pt x="652" y="661"/>
                    <a:pt x="803" y="902"/>
                    <a:pt x="803" y="902"/>
                  </a:cubicBezTo>
                  <a:cubicBezTo>
                    <a:pt x="686" y="835"/>
                    <a:pt x="557" y="813"/>
                    <a:pt x="440" y="813"/>
                  </a:cubicBezTo>
                  <a:cubicBezTo>
                    <a:pt x="228" y="813"/>
                    <a:pt x="54" y="884"/>
                    <a:pt x="54" y="884"/>
                  </a:cubicBezTo>
                  <a:cubicBezTo>
                    <a:pt x="63" y="883"/>
                    <a:pt x="72" y="883"/>
                    <a:pt x="81" y="883"/>
                  </a:cubicBezTo>
                  <a:cubicBezTo>
                    <a:pt x="367" y="883"/>
                    <a:pt x="661" y="1018"/>
                    <a:pt x="661" y="1018"/>
                  </a:cubicBezTo>
                  <a:cubicBezTo>
                    <a:pt x="241" y="1044"/>
                    <a:pt x="1" y="1285"/>
                    <a:pt x="1" y="1285"/>
                  </a:cubicBezTo>
                  <a:cubicBezTo>
                    <a:pt x="341" y="1185"/>
                    <a:pt x="574" y="1178"/>
                    <a:pt x="630" y="1178"/>
                  </a:cubicBezTo>
                  <a:cubicBezTo>
                    <a:pt x="638" y="1178"/>
                    <a:pt x="643" y="1178"/>
                    <a:pt x="643" y="1178"/>
                  </a:cubicBezTo>
                  <a:cubicBezTo>
                    <a:pt x="286" y="1321"/>
                    <a:pt x="215" y="1589"/>
                    <a:pt x="215" y="1589"/>
                  </a:cubicBezTo>
                  <a:cubicBezTo>
                    <a:pt x="357" y="1446"/>
                    <a:pt x="696" y="1312"/>
                    <a:pt x="696" y="1312"/>
                  </a:cubicBezTo>
                  <a:lnTo>
                    <a:pt x="696" y="1312"/>
                  </a:lnTo>
                  <a:cubicBezTo>
                    <a:pt x="429" y="1562"/>
                    <a:pt x="322" y="1856"/>
                    <a:pt x="322" y="1856"/>
                  </a:cubicBezTo>
                  <a:cubicBezTo>
                    <a:pt x="447" y="1678"/>
                    <a:pt x="750" y="1464"/>
                    <a:pt x="750" y="1464"/>
                  </a:cubicBezTo>
                  <a:lnTo>
                    <a:pt x="750" y="1464"/>
                  </a:lnTo>
                  <a:cubicBezTo>
                    <a:pt x="536" y="1740"/>
                    <a:pt x="536" y="2133"/>
                    <a:pt x="536" y="2133"/>
                  </a:cubicBezTo>
                  <a:cubicBezTo>
                    <a:pt x="625" y="1945"/>
                    <a:pt x="839" y="1812"/>
                    <a:pt x="839" y="1812"/>
                  </a:cubicBezTo>
                  <a:lnTo>
                    <a:pt x="839" y="1812"/>
                  </a:lnTo>
                  <a:cubicBezTo>
                    <a:pt x="750" y="1963"/>
                    <a:pt x="732" y="2124"/>
                    <a:pt x="732" y="2124"/>
                  </a:cubicBezTo>
                  <a:cubicBezTo>
                    <a:pt x="937" y="1767"/>
                    <a:pt x="1178" y="1642"/>
                    <a:pt x="1178" y="1642"/>
                  </a:cubicBezTo>
                  <a:lnTo>
                    <a:pt x="1178" y="1642"/>
                  </a:lnTo>
                  <a:cubicBezTo>
                    <a:pt x="1134" y="1794"/>
                    <a:pt x="1151" y="2043"/>
                    <a:pt x="1151" y="2043"/>
                  </a:cubicBezTo>
                  <a:cubicBezTo>
                    <a:pt x="1196" y="1758"/>
                    <a:pt x="1446" y="1615"/>
                    <a:pt x="1446" y="1615"/>
                  </a:cubicBezTo>
                  <a:cubicBezTo>
                    <a:pt x="1446" y="1615"/>
                    <a:pt x="1452" y="1615"/>
                    <a:pt x="1462" y="1615"/>
                  </a:cubicBezTo>
                  <a:cubicBezTo>
                    <a:pt x="1525" y="1615"/>
                    <a:pt x="1758" y="1628"/>
                    <a:pt x="1919" y="1812"/>
                  </a:cubicBezTo>
                  <a:cubicBezTo>
                    <a:pt x="1919" y="1812"/>
                    <a:pt x="1803" y="1597"/>
                    <a:pt x="1678" y="1499"/>
                  </a:cubicBezTo>
                  <a:cubicBezTo>
                    <a:pt x="1678" y="1499"/>
                    <a:pt x="1697" y="1497"/>
                    <a:pt x="1732" y="1497"/>
                  </a:cubicBezTo>
                  <a:cubicBezTo>
                    <a:pt x="1828" y="1497"/>
                    <a:pt x="2045" y="1516"/>
                    <a:pt x="2320" y="1660"/>
                  </a:cubicBezTo>
                  <a:cubicBezTo>
                    <a:pt x="2320" y="1660"/>
                    <a:pt x="2213" y="1535"/>
                    <a:pt x="2061" y="1455"/>
                  </a:cubicBezTo>
                  <a:lnTo>
                    <a:pt x="2061" y="1455"/>
                  </a:lnTo>
                  <a:cubicBezTo>
                    <a:pt x="2061" y="1455"/>
                    <a:pt x="2311" y="1455"/>
                    <a:pt x="2481" y="1553"/>
                  </a:cubicBezTo>
                  <a:cubicBezTo>
                    <a:pt x="2481" y="1553"/>
                    <a:pt x="2275" y="1223"/>
                    <a:pt x="1945" y="1107"/>
                  </a:cubicBezTo>
                  <a:lnTo>
                    <a:pt x="1945" y="1107"/>
                  </a:lnTo>
                  <a:cubicBezTo>
                    <a:pt x="1945" y="1107"/>
                    <a:pt x="2311" y="1134"/>
                    <a:pt x="2516" y="1214"/>
                  </a:cubicBezTo>
                  <a:cubicBezTo>
                    <a:pt x="2516" y="1214"/>
                    <a:pt x="2267" y="1018"/>
                    <a:pt x="1910" y="955"/>
                  </a:cubicBezTo>
                  <a:cubicBezTo>
                    <a:pt x="1910" y="955"/>
                    <a:pt x="2117" y="914"/>
                    <a:pt x="2298" y="914"/>
                  </a:cubicBezTo>
                  <a:cubicBezTo>
                    <a:pt x="2355" y="914"/>
                    <a:pt x="2409" y="918"/>
                    <a:pt x="2454" y="928"/>
                  </a:cubicBezTo>
                  <a:cubicBezTo>
                    <a:pt x="2454" y="928"/>
                    <a:pt x="2315" y="796"/>
                    <a:pt x="2049" y="796"/>
                  </a:cubicBezTo>
                  <a:cubicBezTo>
                    <a:pt x="1998" y="796"/>
                    <a:pt x="1943" y="801"/>
                    <a:pt x="1883" y="812"/>
                  </a:cubicBezTo>
                  <a:cubicBezTo>
                    <a:pt x="1883" y="812"/>
                    <a:pt x="2079" y="670"/>
                    <a:pt x="2472" y="554"/>
                  </a:cubicBezTo>
                  <a:cubicBezTo>
                    <a:pt x="2472" y="554"/>
                    <a:pt x="2416" y="542"/>
                    <a:pt x="2325" y="542"/>
                  </a:cubicBezTo>
                  <a:cubicBezTo>
                    <a:pt x="2195" y="542"/>
                    <a:pt x="1992" y="566"/>
                    <a:pt x="1776" y="687"/>
                  </a:cubicBezTo>
                  <a:cubicBezTo>
                    <a:pt x="1776" y="687"/>
                    <a:pt x="1963" y="402"/>
                    <a:pt x="2213" y="250"/>
                  </a:cubicBezTo>
                  <a:lnTo>
                    <a:pt x="2213" y="250"/>
                  </a:lnTo>
                  <a:cubicBezTo>
                    <a:pt x="2213" y="250"/>
                    <a:pt x="1776" y="340"/>
                    <a:pt x="1589" y="670"/>
                  </a:cubicBezTo>
                  <a:cubicBezTo>
                    <a:pt x="1589" y="670"/>
                    <a:pt x="1589" y="384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6297584" y="2236533"/>
              <a:ext cx="139043" cy="121862"/>
            </a:xfrm>
            <a:custGeom>
              <a:avLst/>
              <a:gdLst/>
              <a:ahLst/>
              <a:cxnLst/>
              <a:rect l="l" t="t" r="r" b="b"/>
              <a:pathLst>
                <a:path w="3828" h="3355" extrusionOk="0">
                  <a:moveTo>
                    <a:pt x="2570" y="1"/>
                  </a:moveTo>
                  <a:lnTo>
                    <a:pt x="2570" y="1"/>
                  </a:lnTo>
                  <a:cubicBezTo>
                    <a:pt x="2570" y="1"/>
                    <a:pt x="2097" y="286"/>
                    <a:pt x="2017" y="1116"/>
                  </a:cubicBezTo>
                  <a:cubicBezTo>
                    <a:pt x="2017" y="1116"/>
                    <a:pt x="1839" y="527"/>
                    <a:pt x="1830" y="215"/>
                  </a:cubicBezTo>
                  <a:cubicBezTo>
                    <a:pt x="1830" y="215"/>
                    <a:pt x="1669" y="518"/>
                    <a:pt x="1731" y="1098"/>
                  </a:cubicBezTo>
                  <a:cubicBezTo>
                    <a:pt x="1410" y="616"/>
                    <a:pt x="1089" y="482"/>
                    <a:pt x="1089" y="482"/>
                  </a:cubicBezTo>
                  <a:lnTo>
                    <a:pt x="1089" y="482"/>
                  </a:lnTo>
                  <a:cubicBezTo>
                    <a:pt x="1285" y="723"/>
                    <a:pt x="1517" y="1294"/>
                    <a:pt x="1517" y="1294"/>
                  </a:cubicBezTo>
                  <a:cubicBezTo>
                    <a:pt x="1055" y="831"/>
                    <a:pt x="620" y="782"/>
                    <a:pt x="454" y="782"/>
                  </a:cubicBezTo>
                  <a:cubicBezTo>
                    <a:pt x="409" y="782"/>
                    <a:pt x="384" y="786"/>
                    <a:pt x="384" y="786"/>
                  </a:cubicBezTo>
                  <a:cubicBezTo>
                    <a:pt x="937" y="1107"/>
                    <a:pt x="1196" y="1464"/>
                    <a:pt x="1196" y="1464"/>
                  </a:cubicBezTo>
                  <a:cubicBezTo>
                    <a:pt x="1036" y="1388"/>
                    <a:pt x="867" y="1361"/>
                    <a:pt x="709" y="1361"/>
                  </a:cubicBezTo>
                  <a:cubicBezTo>
                    <a:pt x="348" y="1361"/>
                    <a:pt x="45" y="1499"/>
                    <a:pt x="45" y="1499"/>
                  </a:cubicBezTo>
                  <a:cubicBezTo>
                    <a:pt x="85" y="1496"/>
                    <a:pt x="125" y="1495"/>
                    <a:pt x="165" y="1495"/>
                  </a:cubicBezTo>
                  <a:cubicBezTo>
                    <a:pt x="582" y="1495"/>
                    <a:pt x="991" y="1651"/>
                    <a:pt x="991" y="1651"/>
                  </a:cubicBezTo>
                  <a:cubicBezTo>
                    <a:pt x="349" y="1731"/>
                    <a:pt x="1" y="2115"/>
                    <a:pt x="1" y="2115"/>
                  </a:cubicBezTo>
                  <a:cubicBezTo>
                    <a:pt x="589" y="1901"/>
                    <a:pt x="964" y="1901"/>
                    <a:pt x="964" y="1901"/>
                  </a:cubicBezTo>
                  <a:lnTo>
                    <a:pt x="964" y="1901"/>
                  </a:lnTo>
                  <a:cubicBezTo>
                    <a:pt x="438" y="2150"/>
                    <a:pt x="349" y="2552"/>
                    <a:pt x="349" y="2552"/>
                  </a:cubicBezTo>
                  <a:cubicBezTo>
                    <a:pt x="563" y="2338"/>
                    <a:pt x="1062" y="2106"/>
                    <a:pt x="1062" y="2106"/>
                  </a:cubicBezTo>
                  <a:lnTo>
                    <a:pt x="1062" y="2106"/>
                  </a:lnTo>
                  <a:cubicBezTo>
                    <a:pt x="670" y="2498"/>
                    <a:pt x="536" y="2962"/>
                    <a:pt x="536" y="2962"/>
                  </a:cubicBezTo>
                  <a:cubicBezTo>
                    <a:pt x="714" y="2677"/>
                    <a:pt x="1160" y="2320"/>
                    <a:pt x="1161" y="2320"/>
                  </a:cubicBezTo>
                  <a:lnTo>
                    <a:pt x="1161" y="2320"/>
                  </a:lnTo>
                  <a:cubicBezTo>
                    <a:pt x="857" y="2757"/>
                    <a:pt x="884" y="3355"/>
                    <a:pt x="884" y="3355"/>
                  </a:cubicBezTo>
                  <a:cubicBezTo>
                    <a:pt x="1009" y="3078"/>
                    <a:pt x="1321" y="2855"/>
                    <a:pt x="1321" y="2855"/>
                  </a:cubicBezTo>
                  <a:lnTo>
                    <a:pt x="1321" y="2855"/>
                  </a:lnTo>
                  <a:cubicBezTo>
                    <a:pt x="1205" y="3087"/>
                    <a:pt x="1178" y="3337"/>
                    <a:pt x="1178" y="3337"/>
                  </a:cubicBezTo>
                  <a:cubicBezTo>
                    <a:pt x="1464" y="2766"/>
                    <a:pt x="1829" y="2561"/>
                    <a:pt x="1830" y="2561"/>
                  </a:cubicBezTo>
                  <a:lnTo>
                    <a:pt x="1830" y="2561"/>
                  </a:lnTo>
                  <a:cubicBezTo>
                    <a:pt x="1767" y="2793"/>
                    <a:pt x="1821" y="3176"/>
                    <a:pt x="1821" y="3176"/>
                  </a:cubicBezTo>
                  <a:cubicBezTo>
                    <a:pt x="1856" y="2739"/>
                    <a:pt x="2222" y="2489"/>
                    <a:pt x="2222" y="2489"/>
                  </a:cubicBezTo>
                  <a:cubicBezTo>
                    <a:pt x="2222" y="2489"/>
                    <a:pt x="2244" y="2487"/>
                    <a:pt x="2282" y="2487"/>
                  </a:cubicBezTo>
                  <a:cubicBezTo>
                    <a:pt x="2413" y="2487"/>
                    <a:pt x="2736" y="2514"/>
                    <a:pt x="2971" y="2757"/>
                  </a:cubicBezTo>
                  <a:cubicBezTo>
                    <a:pt x="2971" y="2757"/>
                    <a:pt x="2766" y="2436"/>
                    <a:pt x="2570" y="2302"/>
                  </a:cubicBezTo>
                  <a:cubicBezTo>
                    <a:pt x="2570" y="2302"/>
                    <a:pt x="2629" y="2291"/>
                    <a:pt x="2733" y="2291"/>
                  </a:cubicBezTo>
                  <a:cubicBezTo>
                    <a:pt x="2907" y="2291"/>
                    <a:pt x="3207" y="2322"/>
                    <a:pt x="3569" y="2489"/>
                  </a:cubicBezTo>
                  <a:cubicBezTo>
                    <a:pt x="3569" y="2489"/>
                    <a:pt x="3391" y="2311"/>
                    <a:pt x="3159" y="2195"/>
                  </a:cubicBezTo>
                  <a:cubicBezTo>
                    <a:pt x="3159" y="2195"/>
                    <a:pt x="3174" y="2194"/>
                    <a:pt x="3200" y="2194"/>
                  </a:cubicBezTo>
                  <a:cubicBezTo>
                    <a:pt x="3305" y="2194"/>
                    <a:pt x="3589" y="2206"/>
                    <a:pt x="3810" y="2320"/>
                  </a:cubicBezTo>
                  <a:cubicBezTo>
                    <a:pt x="3810" y="2320"/>
                    <a:pt x="3453" y="1829"/>
                    <a:pt x="2945" y="1687"/>
                  </a:cubicBezTo>
                  <a:lnTo>
                    <a:pt x="2945" y="1687"/>
                  </a:lnTo>
                  <a:cubicBezTo>
                    <a:pt x="2945" y="1687"/>
                    <a:pt x="3507" y="1687"/>
                    <a:pt x="3828" y="1794"/>
                  </a:cubicBezTo>
                  <a:cubicBezTo>
                    <a:pt x="3828" y="1794"/>
                    <a:pt x="3435" y="1517"/>
                    <a:pt x="2882" y="1455"/>
                  </a:cubicBezTo>
                  <a:cubicBezTo>
                    <a:pt x="2882" y="1455"/>
                    <a:pt x="3299" y="1350"/>
                    <a:pt x="3599" y="1350"/>
                  </a:cubicBezTo>
                  <a:cubicBezTo>
                    <a:pt x="3639" y="1350"/>
                    <a:pt x="3677" y="1352"/>
                    <a:pt x="3712" y="1357"/>
                  </a:cubicBezTo>
                  <a:cubicBezTo>
                    <a:pt x="3712" y="1357"/>
                    <a:pt x="3515" y="1198"/>
                    <a:pt x="3159" y="1198"/>
                  </a:cubicBezTo>
                  <a:cubicBezTo>
                    <a:pt x="3061" y="1198"/>
                    <a:pt x="2950" y="1210"/>
                    <a:pt x="2829" y="1241"/>
                  </a:cubicBezTo>
                  <a:cubicBezTo>
                    <a:pt x="2829" y="1241"/>
                    <a:pt x="3123" y="1000"/>
                    <a:pt x="3712" y="794"/>
                  </a:cubicBezTo>
                  <a:cubicBezTo>
                    <a:pt x="3712" y="794"/>
                    <a:pt x="3661" y="786"/>
                    <a:pt x="3574" y="786"/>
                  </a:cubicBezTo>
                  <a:cubicBezTo>
                    <a:pt x="3386" y="786"/>
                    <a:pt x="3029" y="824"/>
                    <a:pt x="2650" y="1062"/>
                  </a:cubicBezTo>
                  <a:cubicBezTo>
                    <a:pt x="2650" y="1062"/>
                    <a:pt x="2909" y="607"/>
                    <a:pt x="3284" y="348"/>
                  </a:cubicBezTo>
                  <a:lnTo>
                    <a:pt x="3284" y="348"/>
                  </a:lnTo>
                  <a:cubicBezTo>
                    <a:pt x="3284" y="348"/>
                    <a:pt x="2624" y="518"/>
                    <a:pt x="2374" y="1044"/>
                  </a:cubicBezTo>
                  <a:cubicBezTo>
                    <a:pt x="2374" y="1044"/>
                    <a:pt x="2347" y="598"/>
                    <a:pt x="257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5913356" y="2295530"/>
              <a:ext cx="265735" cy="136137"/>
            </a:xfrm>
            <a:custGeom>
              <a:avLst/>
              <a:gdLst/>
              <a:ahLst/>
              <a:cxnLst/>
              <a:rect l="l" t="t" r="r" b="b"/>
              <a:pathLst>
                <a:path w="7316" h="3748" extrusionOk="0">
                  <a:moveTo>
                    <a:pt x="3658" y="1"/>
                  </a:moveTo>
                  <a:cubicBezTo>
                    <a:pt x="3310" y="54"/>
                    <a:pt x="3292" y="723"/>
                    <a:pt x="3292" y="723"/>
                  </a:cubicBezTo>
                  <a:cubicBezTo>
                    <a:pt x="3292" y="723"/>
                    <a:pt x="3013" y="188"/>
                    <a:pt x="2773" y="188"/>
                  </a:cubicBezTo>
                  <a:cubicBezTo>
                    <a:pt x="2756" y="188"/>
                    <a:pt x="2738" y="191"/>
                    <a:pt x="2721" y="197"/>
                  </a:cubicBezTo>
                  <a:cubicBezTo>
                    <a:pt x="2472" y="286"/>
                    <a:pt x="2525" y="1062"/>
                    <a:pt x="2525" y="1062"/>
                  </a:cubicBezTo>
                  <a:cubicBezTo>
                    <a:pt x="2525" y="1062"/>
                    <a:pt x="2182" y="572"/>
                    <a:pt x="1964" y="572"/>
                  </a:cubicBezTo>
                  <a:cubicBezTo>
                    <a:pt x="1941" y="572"/>
                    <a:pt x="1920" y="578"/>
                    <a:pt x="1901" y="589"/>
                  </a:cubicBezTo>
                  <a:cubicBezTo>
                    <a:pt x="1687" y="705"/>
                    <a:pt x="1901" y="1473"/>
                    <a:pt x="1901" y="1473"/>
                  </a:cubicBezTo>
                  <a:cubicBezTo>
                    <a:pt x="1901" y="1473"/>
                    <a:pt x="1501" y="1158"/>
                    <a:pt x="1274" y="1158"/>
                  </a:cubicBezTo>
                  <a:cubicBezTo>
                    <a:pt x="1237" y="1158"/>
                    <a:pt x="1204" y="1167"/>
                    <a:pt x="1178" y="1187"/>
                  </a:cubicBezTo>
                  <a:cubicBezTo>
                    <a:pt x="991" y="1330"/>
                    <a:pt x="1330" y="2177"/>
                    <a:pt x="1330" y="2177"/>
                  </a:cubicBezTo>
                  <a:cubicBezTo>
                    <a:pt x="1330" y="2177"/>
                    <a:pt x="902" y="1809"/>
                    <a:pt x="643" y="1809"/>
                  </a:cubicBezTo>
                  <a:cubicBezTo>
                    <a:pt x="618" y="1809"/>
                    <a:pt x="593" y="1812"/>
                    <a:pt x="572" y="1821"/>
                  </a:cubicBezTo>
                  <a:cubicBezTo>
                    <a:pt x="340" y="1910"/>
                    <a:pt x="795" y="2980"/>
                    <a:pt x="795" y="2980"/>
                  </a:cubicBezTo>
                  <a:cubicBezTo>
                    <a:pt x="795" y="2980"/>
                    <a:pt x="518" y="2721"/>
                    <a:pt x="312" y="2721"/>
                  </a:cubicBezTo>
                  <a:cubicBezTo>
                    <a:pt x="262" y="2721"/>
                    <a:pt x="216" y="2737"/>
                    <a:pt x="179" y="2775"/>
                  </a:cubicBezTo>
                  <a:cubicBezTo>
                    <a:pt x="1" y="2971"/>
                    <a:pt x="438" y="3748"/>
                    <a:pt x="438" y="3748"/>
                  </a:cubicBezTo>
                  <a:lnTo>
                    <a:pt x="6879" y="3748"/>
                  </a:lnTo>
                  <a:cubicBezTo>
                    <a:pt x="6879" y="3748"/>
                    <a:pt x="7316" y="2971"/>
                    <a:pt x="7137" y="2775"/>
                  </a:cubicBezTo>
                  <a:cubicBezTo>
                    <a:pt x="7101" y="2737"/>
                    <a:pt x="7055" y="2721"/>
                    <a:pt x="7004" y="2721"/>
                  </a:cubicBezTo>
                  <a:cubicBezTo>
                    <a:pt x="6798" y="2721"/>
                    <a:pt x="6522" y="2980"/>
                    <a:pt x="6522" y="2980"/>
                  </a:cubicBezTo>
                  <a:cubicBezTo>
                    <a:pt x="6522" y="2980"/>
                    <a:pt x="6977" y="1910"/>
                    <a:pt x="6745" y="1821"/>
                  </a:cubicBezTo>
                  <a:cubicBezTo>
                    <a:pt x="6724" y="1812"/>
                    <a:pt x="6700" y="1809"/>
                    <a:pt x="6675" y="1809"/>
                  </a:cubicBezTo>
                  <a:cubicBezTo>
                    <a:pt x="6422" y="1809"/>
                    <a:pt x="5987" y="2177"/>
                    <a:pt x="5987" y="2177"/>
                  </a:cubicBezTo>
                  <a:cubicBezTo>
                    <a:pt x="5987" y="2177"/>
                    <a:pt x="6326" y="1330"/>
                    <a:pt x="6147" y="1187"/>
                  </a:cubicBezTo>
                  <a:cubicBezTo>
                    <a:pt x="6120" y="1167"/>
                    <a:pt x="6086" y="1158"/>
                    <a:pt x="6048" y="1158"/>
                  </a:cubicBezTo>
                  <a:cubicBezTo>
                    <a:pt x="5815" y="1158"/>
                    <a:pt x="5416" y="1473"/>
                    <a:pt x="5416" y="1473"/>
                  </a:cubicBezTo>
                  <a:cubicBezTo>
                    <a:pt x="5416" y="1473"/>
                    <a:pt x="5630" y="705"/>
                    <a:pt x="5416" y="589"/>
                  </a:cubicBezTo>
                  <a:cubicBezTo>
                    <a:pt x="5396" y="578"/>
                    <a:pt x="5375" y="572"/>
                    <a:pt x="5352" y="572"/>
                  </a:cubicBezTo>
                  <a:cubicBezTo>
                    <a:pt x="5136" y="572"/>
                    <a:pt x="4800" y="1062"/>
                    <a:pt x="4800" y="1062"/>
                  </a:cubicBezTo>
                  <a:cubicBezTo>
                    <a:pt x="4800" y="1062"/>
                    <a:pt x="4845" y="286"/>
                    <a:pt x="4595" y="197"/>
                  </a:cubicBezTo>
                  <a:cubicBezTo>
                    <a:pt x="4578" y="191"/>
                    <a:pt x="4561" y="188"/>
                    <a:pt x="4543" y="188"/>
                  </a:cubicBezTo>
                  <a:cubicBezTo>
                    <a:pt x="4303" y="188"/>
                    <a:pt x="4024" y="723"/>
                    <a:pt x="4024" y="723"/>
                  </a:cubicBezTo>
                  <a:cubicBezTo>
                    <a:pt x="4024" y="723"/>
                    <a:pt x="4006" y="54"/>
                    <a:pt x="3658" y="1"/>
                  </a:cubicBezTo>
                  <a:close/>
                </a:path>
              </a:pathLst>
            </a:custGeom>
            <a:solidFill>
              <a:srgbClr val="8E8E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5956760" y="2339914"/>
              <a:ext cx="178925" cy="91751"/>
            </a:xfrm>
            <a:custGeom>
              <a:avLst/>
              <a:gdLst/>
              <a:ahLst/>
              <a:cxnLst/>
              <a:rect l="l" t="t" r="r" b="b"/>
              <a:pathLst>
                <a:path w="4926" h="2526" extrusionOk="0">
                  <a:moveTo>
                    <a:pt x="2463" y="1"/>
                  </a:moveTo>
                  <a:cubicBezTo>
                    <a:pt x="2231" y="45"/>
                    <a:pt x="2222" y="492"/>
                    <a:pt x="2222" y="492"/>
                  </a:cubicBezTo>
                  <a:cubicBezTo>
                    <a:pt x="2222" y="492"/>
                    <a:pt x="2030" y="137"/>
                    <a:pt x="1874" y="137"/>
                  </a:cubicBezTo>
                  <a:cubicBezTo>
                    <a:pt x="1862" y="137"/>
                    <a:pt x="1850" y="139"/>
                    <a:pt x="1839" y="144"/>
                  </a:cubicBezTo>
                  <a:cubicBezTo>
                    <a:pt x="1669" y="197"/>
                    <a:pt x="1696" y="723"/>
                    <a:pt x="1696" y="723"/>
                  </a:cubicBezTo>
                  <a:cubicBezTo>
                    <a:pt x="1696" y="723"/>
                    <a:pt x="1467" y="392"/>
                    <a:pt x="1319" y="392"/>
                  </a:cubicBezTo>
                  <a:cubicBezTo>
                    <a:pt x="1304" y="392"/>
                    <a:pt x="1290" y="395"/>
                    <a:pt x="1277" y="402"/>
                  </a:cubicBezTo>
                  <a:cubicBezTo>
                    <a:pt x="1143" y="483"/>
                    <a:pt x="1277" y="1000"/>
                    <a:pt x="1277" y="1000"/>
                  </a:cubicBezTo>
                  <a:cubicBezTo>
                    <a:pt x="1277" y="1000"/>
                    <a:pt x="1015" y="784"/>
                    <a:pt x="861" y="784"/>
                  </a:cubicBezTo>
                  <a:cubicBezTo>
                    <a:pt x="835" y="784"/>
                    <a:pt x="813" y="790"/>
                    <a:pt x="795" y="804"/>
                  </a:cubicBezTo>
                  <a:cubicBezTo>
                    <a:pt x="670" y="902"/>
                    <a:pt x="902" y="1464"/>
                    <a:pt x="902" y="1464"/>
                  </a:cubicBezTo>
                  <a:cubicBezTo>
                    <a:pt x="902" y="1464"/>
                    <a:pt x="610" y="1223"/>
                    <a:pt x="436" y="1223"/>
                  </a:cubicBezTo>
                  <a:cubicBezTo>
                    <a:pt x="417" y="1223"/>
                    <a:pt x="400" y="1226"/>
                    <a:pt x="385" y="1232"/>
                  </a:cubicBezTo>
                  <a:cubicBezTo>
                    <a:pt x="233" y="1294"/>
                    <a:pt x="536" y="2017"/>
                    <a:pt x="536" y="2017"/>
                  </a:cubicBezTo>
                  <a:cubicBezTo>
                    <a:pt x="536" y="2017"/>
                    <a:pt x="351" y="1838"/>
                    <a:pt x="214" y="1838"/>
                  </a:cubicBezTo>
                  <a:cubicBezTo>
                    <a:pt x="181" y="1838"/>
                    <a:pt x="150" y="1848"/>
                    <a:pt x="126" y="1874"/>
                  </a:cubicBezTo>
                  <a:cubicBezTo>
                    <a:pt x="1" y="2008"/>
                    <a:pt x="304" y="2526"/>
                    <a:pt x="304" y="2526"/>
                  </a:cubicBezTo>
                  <a:lnTo>
                    <a:pt x="4622" y="2526"/>
                  </a:lnTo>
                  <a:cubicBezTo>
                    <a:pt x="4622" y="2526"/>
                    <a:pt x="4925" y="2008"/>
                    <a:pt x="4801" y="1874"/>
                  </a:cubicBezTo>
                  <a:cubicBezTo>
                    <a:pt x="4776" y="1848"/>
                    <a:pt x="4746" y="1838"/>
                    <a:pt x="4713" y="1838"/>
                  </a:cubicBezTo>
                  <a:cubicBezTo>
                    <a:pt x="4575" y="1838"/>
                    <a:pt x="4390" y="2017"/>
                    <a:pt x="4390" y="2017"/>
                  </a:cubicBezTo>
                  <a:cubicBezTo>
                    <a:pt x="4390" y="2017"/>
                    <a:pt x="4693" y="1294"/>
                    <a:pt x="4542" y="1232"/>
                  </a:cubicBezTo>
                  <a:cubicBezTo>
                    <a:pt x="4526" y="1226"/>
                    <a:pt x="4509" y="1223"/>
                    <a:pt x="4491" y="1223"/>
                  </a:cubicBezTo>
                  <a:cubicBezTo>
                    <a:pt x="4316" y="1223"/>
                    <a:pt x="4024" y="1464"/>
                    <a:pt x="4024" y="1464"/>
                  </a:cubicBezTo>
                  <a:cubicBezTo>
                    <a:pt x="4024" y="1464"/>
                    <a:pt x="4256" y="902"/>
                    <a:pt x="4131" y="804"/>
                  </a:cubicBezTo>
                  <a:cubicBezTo>
                    <a:pt x="4114" y="790"/>
                    <a:pt x="4091" y="784"/>
                    <a:pt x="4065" y="784"/>
                  </a:cubicBezTo>
                  <a:cubicBezTo>
                    <a:pt x="3912" y="784"/>
                    <a:pt x="3650" y="1000"/>
                    <a:pt x="3650" y="1000"/>
                  </a:cubicBezTo>
                  <a:cubicBezTo>
                    <a:pt x="3650" y="1000"/>
                    <a:pt x="3792" y="483"/>
                    <a:pt x="3650" y="402"/>
                  </a:cubicBezTo>
                  <a:cubicBezTo>
                    <a:pt x="3637" y="395"/>
                    <a:pt x="3623" y="392"/>
                    <a:pt x="3608" y="392"/>
                  </a:cubicBezTo>
                  <a:cubicBezTo>
                    <a:pt x="3459" y="392"/>
                    <a:pt x="3230" y="723"/>
                    <a:pt x="3230" y="723"/>
                  </a:cubicBezTo>
                  <a:cubicBezTo>
                    <a:pt x="3230" y="723"/>
                    <a:pt x="3257" y="197"/>
                    <a:pt x="3088" y="144"/>
                  </a:cubicBezTo>
                  <a:cubicBezTo>
                    <a:pt x="3076" y="139"/>
                    <a:pt x="3065" y="137"/>
                    <a:pt x="3053" y="137"/>
                  </a:cubicBezTo>
                  <a:cubicBezTo>
                    <a:pt x="2897" y="137"/>
                    <a:pt x="2704" y="492"/>
                    <a:pt x="2704" y="492"/>
                  </a:cubicBezTo>
                  <a:cubicBezTo>
                    <a:pt x="2704" y="492"/>
                    <a:pt x="2695" y="45"/>
                    <a:pt x="2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6018927" y="2221642"/>
              <a:ext cx="432310" cy="230721"/>
            </a:xfrm>
            <a:custGeom>
              <a:avLst/>
              <a:gdLst/>
              <a:ahLst/>
              <a:cxnLst/>
              <a:rect l="l" t="t" r="r" b="b"/>
              <a:pathLst>
                <a:path w="11902" h="6352" extrusionOk="0">
                  <a:moveTo>
                    <a:pt x="11901" y="0"/>
                  </a:moveTo>
                  <a:lnTo>
                    <a:pt x="10501" y="750"/>
                  </a:lnTo>
                  <a:lnTo>
                    <a:pt x="9484" y="1865"/>
                  </a:lnTo>
                  <a:lnTo>
                    <a:pt x="8181" y="2061"/>
                  </a:lnTo>
                  <a:lnTo>
                    <a:pt x="7423" y="2560"/>
                  </a:lnTo>
                  <a:lnTo>
                    <a:pt x="6335" y="2560"/>
                  </a:lnTo>
                  <a:lnTo>
                    <a:pt x="5523" y="3060"/>
                  </a:lnTo>
                  <a:lnTo>
                    <a:pt x="4586" y="4309"/>
                  </a:lnTo>
                  <a:lnTo>
                    <a:pt x="4015" y="4389"/>
                  </a:lnTo>
                  <a:lnTo>
                    <a:pt x="3177" y="4853"/>
                  </a:lnTo>
                  <a:lnTo>
                    <a:pt x="2204" y="4817"/>
                  </a:lnTo>
                  <a:lnTo>
                    <a:pt x="1" y="6352"/>
                  </a:lnTo>
                  <a:lnTo>
                    <a:pt x="1" y="6352"/>
                  </a:lnTo>
                  <a:lnTo>
                    <a:pt x="11901" y="4541"/>
                  </a:lnTo>
                  <a:lnTo>
                    <a:pt x="119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6045841" y="2365184"/>
              <a:ext cx="343829" cy="94003"/>
            </a:xfrm>
            <a:custGeom>
              <a:avLst/>
              <a:gdLst/>
              <a:ahLst/>
              <a:cxnLst/>
              <a:rect l="l" t="t" r="r" b="b"/>
              <a:pathLst>
                <a:path w="9466" h="2588" extrusionOk="0">
                  <a:moveTo>
                    <a:pt x="6111" y="0"/>
                  </a:moveTo>
                  <a:lnTo>
                    <a:pt x="5888" y="687"/>
                  </a:lnTo>
                  <a:lnTo>
                    <a:pt x="5968" y="1240"/>
                  </a:lnTo>
                  <a:lnTo>
                    <a:pt x="5576" y="1303"/>
                  </a:lnTo>
                  <a:lnTo>
                    <a:pt x="5041" y="1401"/>
                  </a:lnTo>
                  <a:lnTo>
                    <a:pt x="4782" y="785"/>
                  </a:lnTo>
                  <a:lnTo>
                    <a:pt x="4514" y="1517"/>
                  </a:lnTo>
                  <a:lnTo>
                    <a:pt x="3934" y="1579"/>
                  </a:lnTo>
                  <a:lnTo>
                    <a:pt x="3702" y="1249"/>
                  </a:lnTo>
                  <a:lnTo>
                    <a:pt x="3649" y="1633"/>
                  </a:lnTo>
                  <a:lnTo>
                    <a:pt x="2159" y="1882"/>
                  </a:lnTo>
                  <a:lnTo>
                    <a:pt x="1900" y="1651"/>
                  </a:lnTo>
                  <a:lnTo>
                    <a:pt x="1829" y="1945"/>
                  </a:lnTo>
                  <a:lnTo>
                    <a:pt x="1535" y="1990"/>
                  </a:lnTo>
                  <a:lnTo>
                    <a:pt x="1436" y="1820"/>
                  </a:lnTo>
                  <a:lnTo>
                    <a:pt x="1508" y="1552"/>
                  </a:lnTo>
                  <a:lnTo>
                    <a:pt x="0" y="2266"/>
                  </a:lnTo>
                  <a:lnTo>
                    <a:pt x="571" y="2587"/>
                  </a:lnTo>
                  <a:cubicBezTo>
                    <a:pt x="571" y="2587"/>
                    <a:pt x="3024" y="2436"/>
                    <a:pt x="3131" y="2427"/>
                  </a:cubicBezTo>
                  <a:cubicBezTo>
                    <a:pt x="3230" y="2409"/>
                    <a:pt x="9028" y="1633"/>
                    <a:pt x="9251" y="1615"/>
                  </a:cubicBezTo>
                  <a:cubicBezTo>
                    <a:pt x="9465" y="1597"/>
                    <a:pt x="7797" y="928"/>
                    <a:pt x="7797" y="928"/>
                  </a:cubicBezTo>
                  <a:lnTo>
                    <a:pt x="7431" y="0"/>
                  </a:lnTo>
                  <a:lnTo>
                    <a:pt x="7262" y="1062"/>
                  </a:lnTo>
                  <a:lnTo>
                    <a:pt x="6691" y="1115"/>
                  </a:lnTo>
                  <a:lnTo>
                    <a:pt x="6343" y="973"/>
                  </a:lnTo>
                  <a:lnTo>
                    <a:pt x="611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6018927" y="2221642"/>
              <a:ext cx="432310" cy="230721"/>
            </a:xfrm>
            <a:custGeom>
              <a:avLst/>
              <a:gdLst/>
              <a:ahLst/>
              <a:cxnLst/>
              <a:rect l="l" t="t" r="r" b="b"/>
              <a:pathLst>
                <a:path w="11902" h="6352" extrusionOk="0">
                  <a:moveTo>
                    <a:pt x="11901" y="0"/>
                  </a:moveTo>
                  <a:lnTo>
                    <a:pt x="10501" y="750"/>
                  </a:lnTo>
                  <a:lnTo>
                    <a:pt x="9484" y="1865"/>
                  </a:lnTo>
                  <a:lnTo>
                    <a:pt x="8181" y="2061"/>
                  </a:lnTo>
                  <a:lnTo>
                    <a:pt x="7423" y="2560"/>
                  </a:lnTo>
                  <a:lnTo>
                    <a:pt x="6335" y="2560"/>
                  </a:lnTo>
                  <a:lnTo>
                    <a:pt x="5523" y="3060"/>
                  </a:lnTo>
                  <a:lnTo>
                    <a:pt x="4586" y="4309"/>
                  </a:lnTo>
                  <a:lnTo>
                    <a:pt x="4015" y="4389"/>
                  </a:lnTo>
                  <a:lnTo>
                    <a:pt x="3177" y="4853"/>
                  </a:lnTo>
                  <a:lnTo>
                    <a:pt x="2204" y="4817"/>
                  </a:lnTo>
                  <a:lnTo>
                    <a:pt x="1" y="6352"/>
                  </a:lnTo>
                  <a:lnTo>
                    <a:pt x="1" y="6352"/>
                  </a:lnTo>
                  <a:lnTo>
                    <a:pt x="2329" y="5156"/>
                  </a:lnTo>
                  <a:lnTo>
                    <a:pt x="3221" y="5380"/>
                  </a:lnTo>
                  <a:cubicBezTo>
                    <a:pt x="3221" y="5380"/>
                    <a:pt x="3346" y="5049"/>
                    <a:pt x="3489" y="4880"/>
                  </a:cubicBezTo>
                  <a:cubicBezTo>
                    <a:pt x="3547" y="4802"/>
                    <a:pt x="3775" y="4780"/>
                    <a:pt x="4015" y="4780"/>
                  </a:cubicBezTo>
                  <a:cubicBezTo>
                    <a:pt x="4327" y="4780"/>
                    <a:pt x="4657" y="4817"/>
                    <a:pt x="4657" y="4817"/>
                  </a:cubicBezTo>
                  <a:lnTo>
                    <a:pt x="5077" y="4220"/>
                  </a:lnTo>
                  <a:lnTo>
                    <a:pt x="6192" y="4880"/>
                  </a:lnTo>
                  <a:lnTo>
                    <a:pt x="5853" y="4309"/>
                  </a:lnTo>
                  <a:lnTo>
                    <a:pt x="6103" y="3176"/>
                  </a:lnTo>
                  <a:lnTo>
                    <a:pt x="7209" y="3533"/>
                  </a:lnTo>
                  <a:lnTo>
                    <a:pt x="8101" y="2418"/>
                  </a:lnTo>
                  <a:lnTo>
                    <a:pt x="9270" y="2123"/>
                  </a:lnTo>
                  <a:lnTo>
                    <a:pt x="10304" y="2534"/>
                  </a:lnTo>
                  <a:lnTo>
                    <a:pt x="10367" y="1793"/>
                  </a:lnTo>
                  <a:lnTo>
                    <a:pt x="10697" y="1071"/>
                  </a:lnTo>
                  <a:lnTo>
                    <a:pt x="11232" y="1713"/>
                  </a:lnTo>
                  <a:lnTo>
                    <a:pt x="11098" y="865"/>
                  </a:lnTo>
                  <a:lnTo>
                    <a:pt x="1190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589" name="Google Shape;589;p7"/>
          <p:cNvSpPr/>
          <p:nvPr/>
        </p:nvSpPr>
        <p:spPr>
          <a:xfrm>
            <a:off x="21415904" y="1670878"/>
            <a:ext cx="4868769" cy="772867"/>
          </a:xfrm>
          <a:custGeom>
            <a:avLst/>
            <a:gdLst/>
            <a:ahLst/>
            <a:cxnLst/>
            <a:rect l="l" t="t" r="r" b="b"/>
            <a:pathLst>
              <a:path w="4846" h="769" extrusionOk="0">
                <a:moveTo>
                  <a:pt x="2481" y="1"/>
                </a:moveTo>
                <a:cubicBezTo>
                  <a:pt x="1937" y="1"/>
                  <a:pt x="1660" y="384"/>
                  <a:pt x="1660" y="384"/>
                </a:cubicBezTo>
                <a:cubicBezTo>
                  <a:pt x="1598" y="361"/>
                  <a:pt x="1541" y="351"/>
                  <a:pt x="1490" y="351"/>
                </a:cubicBezTo>
                <a:cubicBezTo>
                  <a:pt x="1272" y="351"/>
                  <a:pt x="1161" y="527"/>
                  <a:pt x="1161" y="527"/>
                </a:cubicBezTo>
                <a:cubicBezTo>
                  <a:pt x="1000" y="456"/>
                  <a:pt x="854" y="428"/>
                  <a:pt x="723" y="428"/>
                </a:cubicBezTo>
                <a:cubicBezTo>
                  <a:pt x="265" y="428"/>
                  <a:pt x="1" y="768"/>
                  <a:pt x="1" y="768"/>
                </a:cubicBezTo>
                <a:lnTo>
                  <a:pt x="4845" y="768"/>
                </a:lnTo>
                <a:cubicBezTo>
                  <a:pt x="4678" y="498"/>
                  <a:pt x="4438" y="428"/>
                  <a:pt x="4235" y="428"/>
                </a:cubicBezTo>
                <a:cubicBezTo>
                  <a:pt x="4015" y="428"/>
                  <a:pt x="3837" y="509"/>
                  <a:pt x="3837" y="509"/>
                </a:cubicBezTo>
                <a:cubicBezTo>
                  <a:pt x="3739" y="387"/>
                  <a:pt x="3623" y="350"/>
                  <a:pt x="3519" y="350"/>
                </a:cubicBezTo>
                <a:cubicBezTo>
                  <a:pt x="3366" y="350"/>
                  <a:pt x="3239" y="429"/>
                  <a:pt x="3239" y="429"/>
                </a:cubicBezTo>
                <a:cubicBezTo>
                  <a:pt x="3239" y="429"/>
                  <a:pt x="3025" y="1"/>
                  <a:pt x="248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90" name="Google Shape;590;p7"/>
          <p:cNvSpPr txBox="1">
            <a:spLocks noGrp="1"/>
          </p:cNvSpPr>
          <p:nvPr>
            <p:ph type="body" idx="1"/>
          </p:nvPr>
        </p:nvSpPr>
        <p:spPr>
          <a:xfrm>
            <a:off x="12771073" y="4563504"/>
            <a:ext cx="9705472" cy="60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464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2437790" lvl="1" indent="-84645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656686" lvl="2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400"/>
              <a:buChar char="■"/>
              <a:defRPr/>
            </a:lvl3pPr>
            <a:lvl4pPr marL="4875581" lvl="3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400"/>
              <a:buChar char="●"/>
              <a:defRPr/>
            </a:lvl4pPr>
            <a:lvl5pPr marL="6094476" lvl="4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400"/>
              <a:buChar char="○"/>
              <a:defRPr/>
            </a:lvl5pPr>
            <a:lvl6pPr marL="7313371" lvl="5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400"/>
              <a:buChar char="■"/>
              <a:defRPr/>
            </a:lvl6pPr>
            <a:lvl7pPr marL="8532266" lvl="6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400"/>
              <a:buChar char="●"/>
              <a:defRPr/>
            </a:lvl7pPr>
            <a:lvl8pPr marL="9751162" lvl="7" indent="-846455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400"/>
              <a:buChar char="○"/>
              <a:defRPr/>
            </a:lvl8pPr>
            <a:lvl9pPr marL="10970057" lvl="8" indent="-846455" rtl="0">
              <a:lnSpc>
                <a:spcPct val="115000"/>
              </a:lnSpc>
              <a:spcBef>
                <a:spcPts val="4266"/>
              </a:spcBef>
              <a:spcAft>
                <a:spcPts val="4266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1" name="Google Shape;591;p7"/>
          <p:cNvSpPr txBox="1">
            <a:spLocks noGrp="1"/>
          </p:cNvSpPr>
          <p:nvPr>
            <p:ph type="title"/>
          </p:nvPr>
        </p:nvSpPr>
        <p:spPr>
          <a:xfrm>
            <a:off x="12771074" y="2965571"/>
            <a:ext cx="9323171" cy="1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3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8"/>
          <p:cNvGrpSpPr/>
          <p:nvPr/>
        </p:nvGrpSpPr>
        <p:grpSpPr>
          <a:xfrm>
            <a:off x="-1298594" y="7223127"/>
            <a:ext cx="25676354" cy="8206152"/>
            <a:chOff x="-487100" y="2708672"/>
            <a:chExt cx="9631141" cy="3077307"/>
          </a:xfrm>
        </p:grpSpPr>
        <p:sp>
          <p:nvSpPr>
            <p:cNvPr id="594" name="Google Shape;594;p8"/>
            <p:cNvSpPr/>
            <p:nvPr/>
          </p:nvSpPr>
          <p:spPr>
            <a:xfrm>
              <a:off x="25" y="2708672"/>
              <a:ext cx="9138617" cy="2458691"/>
            </a:xfrm>
            <a:custGeom>
              <a:avLst/>
              <a:gdLst/>
              <a:ahLst/>
              <a:cxnLst/>
              <a:rect l="l" t="t" r="r" b="b"/>
              <a:pathLst>
                <a:path w="30422" h="10831" extrusionOk="0">
                  <a:moveTo>
                    <a:pt x="1" y="1"/>
                  </a:moveTo>
                  <a:lnTo>
                    <a:pt x="1" y="10831"/>
                  </a:lnTo>
                  <a:lnTo>
                    <a:pt x="30422" y="10831"/>
                  </a:lnTo>
                  <a:lnTo>
                    <a:pt x="304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95" name="Google Shape;595;p8"/>
            <p:cNvSpPr/>
            <p:nvPr/>
          </p:nvSpPr>
          <p:spPr>
            <a:xfrm rot="-452031">
              <a:off x="-434959" y="3829110"/>
              <a:ext cx="8885158" cy="1380354"/>
            </a:xfrm>
            <a:custGeom>
              <a:avLst/>
              <a:gdLst/>
              <a:ahLst/>
              <a:cxnLst/>
              <a:rect l="l" t="t" r="r" b="b"/>
              <a:pathLst>
                <a:path w="19699" h="4392" extrusionOk="0">
                  <a:moveTo>
                    <a:pt x="4995" y="1"/>
                  </a:moveTo>
                  <a:cubicBezTo>
                    <a:pt x="3919" y="1"/>
                    <a:pt x="4301" y="735"/>
                    <a:pt x="4568" y="1249"/>
                  </a:cubicBezTo>
                  <a:cubicBezTo>
                    <a:pt x="4660" y="1423"/>
                    <a:pt x="4631" y="1480"/>
                    <a:pt x="4542" y="1480"/>
                  </a:cubicBezTo>
                  <a:cubicBezTo>
                    <a:pt x="4369" y="1480"/>
                    <a:pt x="3971" y="1264"/>
                    <a:pt x="3803" y="1264"/>
                  </a:cubicBezTo>
                  <a:cubicBezTo>
                    <a:pt x="3706" y="1264"/>
                    <a:pt x="3685" y="1335"/>
                    <a:pt x="3828" y="1562"/>
                  </a:cubicBezTo>
                  <a:cubicBezTo>
                    <a:pt x="4013" y="1864"/>
                    <a:pt x="3581" y="1960"/>
                    <a:pt x="2958" y="1960"/>
                  </a:cubicBezTo>
                  <a:cubicBezTo>
                    <a:pt x="1873" y="1960"/>
                    <a:pt x="206" y="1669"/>
                    <a:pt x="206" y="1669"/>
                  </a:cubicBezTo>
                  <a:lnTo>
                    <a:pt x="0" y="3239"/>
                  </a:lnTo>
                  <a:cubicBezTo>
                    <a:pt x="0" y="3239"/>
                    <a:pt x="3194" y="3845"/>
                    <a:pt x="3667" y="4104"/>
                  </a:cubicBezTo>
                  <a:cubicBezTo>
                    <a:pt x="3878" y="4221"/>
                    <a:pt x="4325" y="4236"/>
                    <a:pt x="4971" y="4236"/>
                  </a:cubicBezTo>
                  <a:cubicBezTo>
                    <a:pt x="5183" y="4236"/>
                    <a:pt x="5415" y="4234"/>
                    <a:pt x="5667" y="4234"/>
                  </a:cubicBezTo>
                  <a:cubicBezTo>
                    <a:pt x="6343" y="4234"/>
                    <a:pt x="7159" y="4246"/>
                    <a:pt x="8092" y="4327"/>
                  </a:cubicBezTo>
                  <a:cubicBezTo>
                    <a:pt x="8653" y="4374"/>
                    <a:pt x="9403" y="4392"/>
                    <a:pt x="10220" y="4392"/>
                  </a:cubicBezTo>
                  <a:cubicBezTo>
                    <a:pt x="12820" y="4392"/>
                    <a:pt x="16094" y="4211"/>
                    <a:pt x="16094" y="4211"/>
                  </a:cubicBezTo>
                  <a:lnTo>
                    <a:pt x="19698" y="2570"/>
                  </a:lnTo>
                  <a:cubicBezTo>
                    <a:pt x="19698" y="2570"/>
                    <a:pt x="16180" y="926"/>
                    <a:pt x="15253" y="926"/>
                  </a:cubicBezTo>
                  <a:cubicBezTo>
                    <a:pt x="15086" y="926"/>
                    <a:pt x="15003" y="979"/>
                    <a:pt x="15041" y="1107"/>
                  </a:cubicBezTo>
                  <a:cubicBezTo>
                    <a:pt x="15079" y="1237"/>
                    <a:pt x="14995" y="1289"/>
                    <a:pt x="14829" y="1289"/>
                  </a:cubicBezTo>
                  <a:cubicBezTo>
                    <a:pt x="14138" y="1289"/>
                    <a:pt x="12020" y="387"/>
                    <a:pt x="11225" y="387"/>
                  </a:cubicBezTo>
                  <a:cubicBezTo>
                    <a:pt x="10990" y="387"/>
                    <a:pt x="10871" y="465"/>
                    <a:pt x="10938" y="669"/>
                  </a:cubicBezTo>
                  <a:cubicBezTo>
                    <a:pt x="11018" y="915"/>
                    <a:pt x="10974" y="1008"/>
                    <a:pt x="10851" y="1008"/>
                  </a:cubicBezTo>
                  <a:cubicBezTo>
                    <a:pt x="10476" y="1008"/>
                    <a:pt x="9368" y="142"/>
                    <a:pt x="8865" y="142"/>
                  </a:cubicBezTo>
                  <a:cubicBezTo>
                    <a:pt x="8823" y="142"/>
                    <a:pt x="8785" y="148"/>
                    <a:pt x="8752" y="161"/>
                  </a:cubicBezTo>
                  <a:cubicBezTo>
                    <a:pt x="8380" y="305"/>
                    <a:pt x="9122" y="760"/>
                    <a:pt x="8659" y="760"/>
                  </a:cubicBezTo>
                  <a:cubicBezTo>
                    <a:pt x="8434" y="760"/>
                    <a:pt x="7924" y="652"/>
                    <a:pt x="6861" y="348"/>
                  </a:cubicBezTo>
                  <a:cubicBezTo>
                    <a:pt x="5988" y="101"/>
                    <a:pt x="5392" y="1"/>
                    <a:pt x="4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938150" y="2885827"/>
              <a:ext cx="8200483" cy="2281538"/>
            </a:xfrm>
            <a:custGeom>
              <a:avLst/>
              <a:gdLst/>
              <a:ahLst/>
              <a:cxnLst/>
              <a:rect l="l" t="t" r="r" b="b"/>
              <a:pathLst>
                <a:path w="27299" h="7595" extrusionOk="0">
                  <a:moveTo>
                    <a:pt x="25426" y="1"/>
                  </a:moveTo>
                  <a:cubicBezTo>
                    <a:pt x="24848" y="1"/>
                    <a:pt x="24465" y="94"/>
                    <a:pt x="24765" y="288"/>
                  </a:cubicBezTo>
                  <a:cubicBezTo>
                    <a:pt x="25372" y="672"/>
                    <a:pt x="24551" y="449"/>
                    <a:pt x="22624" y="1082"/>
                  </a:cubicBezTo>
                  <a:cubicBezTo>
                    <a:pt x="20706" y="1725"/>
                    <a:pt x="21429" y="2206"/>
                    <a:pt x="22044" y="2715"/>
                  </a:cubicBezTo>
                  <a:cubicBezTo>
                    <a:pt x="22651" y="3223"/>
                    <a:pt x="22437" y="4678"/>
                    <a:pt x="20322" y="4838"/>
                  </a:cubicBezTo>
                  <a:cubicBezTo>
                    <a:pt x="20162" y="4851"/>
                    <a:pt x="20008" y="4857"/>
                    <a:pt x="19860" y="4857"/>
                  </a:cubicBezTo>
                  <a:cubicBezTo>
                    <a:pt x="18181" y="4857"/>
                    <a:pt x="17351" y="4087"/>
                    <a:pt x="16901" y="4087"/>
                  </a:cubicBezTo>
                  <a:cubicBezTo>
                    <a:pt x="16871" y="4087"/>
                    <a:pt x="16843" y="4091"/>
                    <a:pt x="16817" y="4098"/>
                  </a:cubicBezTo>
                  <a:cubicBezTo>
                    <a:pt x="16516" y="4179"/>
                    <a:pt x="17028" y="4589"/>
                    <a:pt x="16349" y="4589"/>
                  </a:cubicBezTo>
                  <a:cubicBezTo>
                    <a:pt x="15979" y="4589"/>
                    <a:pt x="15258" y="4468"/>
                    <a:pt x="13864" y="4107"/>
                  </a:cubicBezTo>
                  <a:cubicBezTo>
                    <a:pt x="12777" y="3828"/>
                    <a:pt x="12007" y="3716"/>
                    <a:pt x="11472" y="3716"/>
                  </a:cubicBezTo>
                  <a:cubicBezTo>
                    <a:pt x="10053" y="3716"/>
                    <a:pt x="10292" y="4510"/>
                    <a:pt x="10688" y="5106"/>
                  </a:cubicBezTo>
                  <a:cubicBezTo>
                    <a:pt x="10962" y="5527"/>
                    <a:pt x="10990" y="5704"/>
                    <a:pt x="10575" y="5704"/>
                  </a:cubicBezTo>
                  <a:cubicBezTo>
                    <a:pt x="10181" y="5704"/>
                    <a:pt x="9388" y="5545"/>
                    <a:pt x="8029" y="5284"/>
                  </a:cubicBezTo>
                  <a:cubicBezTo>
                    <a:pt x="7400" y="5163"/>
                    <a:pt x="6920" y="5111"/>
                    <a:pt x="6559" y="5111"/>
                  </a:cubicBezTo>
                  <a:cubicBezTo>
                    <a:pt x="5325" y="5111"/>
                    <a:pt x="5493" y="5717"/>
                    <a:pt x="5879" y="6221"/>
                  </a:cubicBezTo>
                  <a:cubicBezTo>
                    <a:pt x="6057" y="6452"/>
                    <a:pt x="5590" y="6512"/>
                    <a:pt x="4875" y="6512"/>
                  </a:cubicBezTo>
                  <a:cubicBezTo>
                    <a:pt x="4094" y="6512"/>
                    <a:pt x="3016" y="6440"/>
                    <a:pt x="2156" y="6440"/>
                  </a:cubicBezTo>
                  <a:cubicBezTo>
                    <a:pt x="1585" y="6440"/>
                    <a:pt x="1111" y="6472"/>
                    <a:pt x="884" y="6578"/>
                  </a:cubicBezTo>
                  <a:cubicBezTo>
                    <a:pt x="0" y="6997"/>
                    <a:pt x="705" y="7595"/>
                    <a:pt x="705" y="7595"/>
                  </a:cubicBezTo>
                  <a:lnTo>
                    <a:pt x="27299" y="7595"/>
                  </a:lnTo>
                  <a:lnTo>
                    <a:pt x="27299" y="288"/>
                  </a:lnTo>
                  <a:cubicBezTo>
                    <a:pt x="26816" y="99"/>
                    <a:pt x="26018" y="1"/>
                    <a:pt x="254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900601" y="3153183"/>
              <a:ext cx="8243440" cy="2014182"/>
            </a:xfrm>
            <a:custGeom>
              <a:avLst/>
              <a:gdLst/>
              <a:ahLst/>
              <a:cxnLst/>
              <a:rect l="l" t="t" r="r" b="b"/>
              <a:pathLst>
                <a:path w="27442" h="6705" extrusionOk="0">
                  <a:moveTo>
                    <a:pt x="25753" y="1"/>
                  </a:moveTo>
                  <a:cubicBezTo>
                    <a:pt x="24111" y="1"/>
                    <a:pt x="21945" y="237"/>
                    <a:pt x="22544" y="1548"/>
                  </a:cubicBezTo>
                  <a:cubicBezTo>
                    <a:pt x="23231" y="3054"/>
                    <a:pt x="22540" y="4266"/>
                    <a:pt x="19414" y="4266"/>
                  </a:cubicBezTo>
                  <a:cubicBezTo>
                    <a:pt x="18279" y="4266"/>
                    <a:pt x="16824" y="4106"/>
                    <a:pt x="14997" y="3743"/>
                  </a:cubicBezTo>
                  <a:cubicBezTo>
                    <a:pt x="13658" y="3477"/>
                    <a:pt x="12755" y="3370"/>
                    <a:pt x="12154" y="3370"/>
                  </a:cubicBezTo>
                  <a:cubicBezTo>
                    <a:pt x="9709" y="3370"/>
                    <a:pt x="12256" y="5136"/>
                    <a:pt x="10787" y="5136"/>
                  </a:cubicBezTo>
                  <a:cubicBezTo>
                    <a:pt x="10764" y="5136"/>
                    <a:pt x="10740" y="5135"/>
                    <a:pt x="10715" y="5135"/>
                  </a:cubicBezTo>
                  <a:cubicBezTo>
                    <a:pt x="9570" y="5099"/>
                    <a:pt x="8141" y="4903"/>
                    <a:pt x="7295" y="4903"/>
                  </a:cubicBezTo>
                  <a:cubicBezTo>
                    <a:pt x="6651" y="4903"/>
                    <a:pt x="6346" y="5017"/>
                    <a:pt x="6763" y="5402"/>
                  </a:cubicBezTo>
                  <a:cubicBezTo>
                    <a:pt x="7753" y="6330"/>
                    <a:pt x="0" y="5215"/>
                    <a:pt x="1463" y="6705"/>
                  </a:cubicBezTo>
                  <a:lnTo>
                    <a:pt x="27442" y="6705"/>
                  </a:lnTo>
                  <a:lnTo>
                    <a:pt x="27442" y="76"/>
                  </a:lnTo>
                  <a:cubicBezTo>
                    <a:pt x="27442" y="76"/>
                    <a:pt x="26681" y="1"/>
                    <a:pt x="25753" y="1"/>
                  </a:cubicBez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897897" y="3158590"/>
              <a:ext cx="8240736" cy="2008775"/>
            </a:xfrm>
            <a:custGeom>
              <a:avLst/>
              <a:gdLst/>
              <a:ahLst/>
              <a:cxnLst/>
              <a:rect l="l" t="t" r="r" b="b"/>
              <a:pathLst>
                <a:path w="27433" h="6687" extrusionOk="0">
                  <a:moveTo>
                    <a:pt x="25738" y="0"/>
                  </a:moveTo>
                  <a:cubicBezTo>
                    <a:pt x="24099" y="0"/>
                    <a:pt x="21943" y="236"/>
                    <a:pt x="22535" y="1539"/>
                  </a:cubicBezTo>
                  <a:cubicBezTo>
                    <a:pt x="23222" y="3045"/>
                    <a:pt x="22536" y="4257"/>
                    <a:pt x="19409" y="4257"/>
                  </a:cubicBezTo>
                  <a:cubicBezTo>
                    <a:pt x="18274" y="4257"/>
                    <a:pt x="16817" y="4097"/>
                    <a:pt x="14988" y="3734"/>
                  </a:cubicBezTo>
                  <a:cubicBezTo>
                    <a:pt x="13650" y="3468"/>
                    <a:pt x="12747" y="3361"/>
                    <a:pt x="12146" y="3361"/>
                  </a:cubicBezTo>
                  <a:cubicBezTo>
                    <a:pt x="9695" y="3361"/>
                    <a:pt x="12258" y="5135"/>
                    <a:pt x="10770" y="5135"/>
                  </a:cubicBezTo>
                  <a:cubicBezTo>
                    <a:pt x="10749" y="5135"/>
                    <a:pt x="10728" y="5135"/>
                    <a:pt x="10706" y="5134"/>
                  </a:cubicBezTo>
                  <a:cubicBezTo>
                    <a:pt x="9564" y="5094"/>
                    <a:pt x="8132" y="4894"/>
                    <a:pt x="7287" y="4894"/>
                  </a:cubicBezTo>
                  <a:cubicBezTo>
                    <a:pt x="6647" y="4894"/>
                    <a:pt x="6342" y="5009"/>
                    <a:pt x="6754" y="5393"/>
                  </a:cubicBezTo>
                  <a:cubicBezTo>
                    <a:pt x="7753" y="6321"/>
                    <a:pt x="1" y="5197"/>
                    <a:pt x="1455" y="6687"/>
                  </a:cubicBezTo>
                  <a:lnTo>
                    <a:pt x="1820" y="6687"/>
                  </a:lnTo>
                  <a:cubicBezTo>
                    <a:pt x="1820" y="6687"/>
                    <a:pt x="1185" y="6156"/>
                    <a:pt x="2450" y="6156"/>
                  </a:cubicBezTo>
                  <a:cubicBezTo>
                    <a:pt x="2517" y="6156"/>
                    <a:pt x="2590" y="6157"/>
                    <a:pt x="2668" y="6160"/>
                  </a:cubicBezTo>
                  <a:cubicBezTo>
                    <a:pt x="3352" y="6188"/>
                    <a:pt x="4382" y="6254"/>
                    <a:pt x="5289" y="6254"/>
                  </a:cubicBezTo>
                  <a:cubicBezTo>
                    <a:pt x="6429" y="6254"/>
                    <a:pt x="7375" y="6150"/>
                    <a:pt x="7191" y="5732"/>
                  </a:cubicBezTo>
                  <a:cubicBezTo>
                    <a:pt x="7001" y="5318"/>
                    <a:pt x="7253" y="5119"/>
                    <a:pt x="7793" y="5119"/>
                  </a:cubicBezTo>
                  <a:cubicBezTo>
                    <a:pt x="8220" y="5119"/>
                    <a:pt x="8825" y="5243"/>
                    <a:pt x="9537" y="5482"/>
                  </a:cubicBezTo>
                  <a:cubicBezTo>
                    <a:pt x="10180" y="5695"/>
                    <a:pt x="10722" y="5810"/>
                    <a:pt x="11121" y="5810"/>
                  </a:cubicBezTo>
                  <a:cubicBezTo>
                    <a:pt x="11724" y="5810"/>
                    <a:pt x="11998" y="5548"/>
                    <a:pt x="11794" y="4974"/>
                  </a:cubicBezTo>
                  <a:cubicBezTo>
                    <a:pt x="11510" y="4196"/>
                    <a:pt x="11648" y="3613"/>
                    <a:pt x="12385" y="3613"/>
                  </a:cubicBezTo>
                  <a:cubicBezTo>
                    <a:pt x="12552" y="3613"/>
                    <a:pt x="12750" y="3643"/>
                    <a:pt x="12981" y="3707"/>
                  </a:cubicBezTo>
                  <a:cubicBezTo>
                    <a:pt x="14035" y="4006"/>
                    <a:pt x="16894" y="5183"/>
                    <a:pt x="19604" y="5183"/>
                  </a:cubicBezTo>
                  <a:cubicBezTo>
                    <a:pt x="20128" y="5183"/>
                    <a:pt x="20645" y="5139"/>
                    <a:pt x="21143" y="5036"/>
                  </a:cubicBezTo>
                  <a:cubicBezTo>
                    <a:pt x="24230" y="4403"/>
                    <a:pt x="23374" y="2744"/>
                    <a:pt x="22999" y="1789"/>
                  </a:cubicBezTo>
                  <a:cubicBezTo>
                    <a:pt x="22694" y="1018"/>
                    <a:pt x="22856" y="426"/>
                    <a:pt x="25350" y="426"/>
                  </a:cubicBezTo>
                  <a:cubicBezTo>
                    <a:pt x="25917" y="426"/>
                    <a:pt x="26604" y="456"/>
                    <a:pt x="27433" y="522"/>
                  </a:cubicBezTo>
                  <a:lnTo>
                    <a:pt x="27433" y="76"/>
                  </a:lnTo>
                  <a:cubicBezTo>
                    <a:pt x="27433" y="76"/>
                    <a:pt x="26669" y="0"/>
                    <a:pt x="25738" y="0"/>
                  </a:cubicBezTo>
                  <a:close/>
                </a:path>
              </a:pathLst>
            </a:custGeom>
            <a:solidFill>
              <a:srgbClr val="DD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5332899" y="4810791"/>
              <a:ext cx="75399" cy="40254"/>
            </a:xfrm>
            <a:custGeom>
              <a:avLst/>
              <a:gdLst/>
              <a:ahLst/>
              <a:cxnLst/>
              <a:rect l="l" t="t" r="r" b="b"/>
              <a:pathLst>
                <a:path w="251" h="134" extrusionOk="0">
                  <a:moveTo>
                    <a:pt x="126" y="0"/>
                  </a:moveTo>
                  <a:cubicBezTo>
                    <a:pt x="54" y="0"/>
                    <a:pt x="1" y="27"/>
                    <a:pt x="1" y="63"/>
                  </a:cubicBezTo>
                  <a:cubicBezTo>
                    <a:pt x="1" y="98"/>
                    <a:pt x="54" y="134"/>
                    <a:pt x="126" y="134"/>
                  </a:cubicBezTo>
                  <a:cubicBezTo>
                    <a:pt x="188" y="134"/>
                    <a:pt x="251" y="98"/>
                    <a:pt x="251" y="63"/>
                  </a:cubicBezTo>
                  <a:cubicBezTo>
                    <a:pt x="251" y="27"/>
                    <a:pt x="188" y="0"/>
                    <a:pt x="126" y="0"/>
                  </a:cubicBezTo>
                  <a:close/>
                </a:path>
              </a:pathLst>
            </a:custGeom>
            <a:solidFill>
              <a:srgbClr val="DD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5357231" y="4215698"/>
              <a:ext cx="158308" cy="622128"/>
            </a:xfrm>
            <a:custGeom>
              <a:avLst/>
              <a:gdLst/>
              <a:ahLst/>
              <a:cxnLst/>
              <a:rect l="l" t="t" r="r" b="b"/>
              <a:pathLst>
                <a:path w="527" h="2071" extrusionOk="0">
                  <a:moveTo>
                    <a:pt x="446" y="1"/>
                  </a:moveTo>
                  <a:lnTo>
                    <a:pt x="0" y="2053"/>
                  </a:lnTo>
                  <a:lnTo>
                    <a:pt x="80" y="2070"/>
                  </a:lnTo>
                  <a:lnTo>
                    <a:pt x="526" y="19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5019589" y="4202781"/>
              <a:ext cx="876553" cy="324132"/>
            </a:xfrm>
            <a:custGeom>
              <a:avLst/>
              <a:gdLst/>
              <a:ahLst/>
              <a:cxnLst/>
              <a:rect l="l" t="t" r="r" b="b"/>
              <a:pathLst>
                <a:path w="2918" h="1079" extrusionOk="0">
                  <a:moveTo>
                    <a:pt x="1145" y="0"/>
                  </a:moveTo>
                  <a:cubicBezTo>
                    <a:pt x="385" y="0"/>
                    <a:pt x="0" y="436"/>
                    <a:pt x="0" y="436"/>
                  </a:cubicBezTo>
                  <a:lnTo>
                    <a:pt x="2917" y="1079"/>
                  </a:lnTo>
                  <a:cubicBezTo>
                    <a:pt x="2917" y="1079"/>
                    <a:pt x="2676" y="285"/>
                    <a:pt x="1615" y="53"/>
                  </a:cubicBezTo>
                  <a:cubicBezTo>
                    <a:pt x="1445" y="16"/>
                    <a:pt x="1289" y="0"/>
                    <a:pt x="1145" y="0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5166781" y="4211493"/>
              <a:ext cx="579162" cy="280574"/>
            </a:xfrm>
            <a:custGeom>
              <a:avLst/>
              <a:gdLst/>
              <a:ahLst/>
              <a:cxnLst/>
              <a:rect l="l" t="t" r="r" b="b"/>
              <a:pathLst>
                <a:path w="1928" h="934" extrusionOk="0">
                  <a:moveTo>
                    <a:pt x="911" y="0"/>
                  </a:moveTo>
                  <a:cubicBezTo>
                    <a:pt x="336" y="0"/>
                    <a:pt x="1" y="514"/>
                    <a:pt x="1" y="514"/>
                  </a:cubicBezTo>
                  <a:lnTo>
                    <a:pt x="1928" y="934"/>
                  </a:lnTo>
                  <a:cubicBezTo>
                    <a:pt x="1928" y="934"/>
                    <a:pt x="1830" y="175"/>
                    <a:pt x="1125" y="24"/>
                  </a:cubicBezTo>
                  <a:cubicBezTo>
                    <a:pt x="1050" y="8"/>
                    <a:pt x="979" y="0"/>
                    <a:pt x="9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5332899" y="4217200"/>
              <a:ext cx="263146" cy="240020"/>
            </a:xfrm>
            <a:custGeom>
              <a:avLst/>
              <a:gdLst/>
              <a:ahLst/>
              <a:cxnLst/>
              <a:rect l="l" t="t" r="r" b="b"/>
              <a:pathLst>
                <a:path w="876" h="799" extrusionOk="0">
                  <a:moveTo>
                    <a:pt x="531" y="1"/>
                  </a:moveTo>
                  <a:cubicBezTo>
                    <a:pt x="237" y="1"/>
                    <a:pt x="1" y="620"/>
                    <a:pt x="1" y="620"/>
                  </a:cubicBezTo>
                  <a:lnTo>
                    <a:pt x="831" y="799"/>
                  </a:lnTo>
                  <a:cubicBezTo>
                    <a:pt x="831" y="799"/>
                    <a:pt x="875" y="67"/>
                    <a:pt x="572" y="5"/>
                  </a:cubicBezTo>
                  <a:cubicBezTo>
                    <a:pt x="558" y="2"/>
                    <a:pt x="544" y="1"/>
                    <a:pt x="531" y="1"/>
                  </a:cubicBez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4373744" y="4301613"/>
              <a:ext cx="825485" cy="562950"/>
            </a:xfrm>
            <a:custGeom>
              <a:avLst/>
              <a:gdLst/>
              <a:ahLst/>
              <a:cxnLst/>
              <a:rect l="l" t="t" r="r" b="b"/>
              <a:pathLst>
                <a:path w="2748" h="1874" extrusionOk="0">
                  <a:moveTo>
                    <a:pt x="1276" y="0"/>
                  </a:moveTo>
                  <a:lnTo>
                    <a:pt x="0" y="321"/>
                  </a:lnTo>
                  <a:lnTo>
                    <a:pt x="1276" y="1874"/>
                  </a:lnTo>
                  <a:lnTo>
                    <a:pt x="2748" y="1205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rgbClr val="DD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389665" y="4264063"/>
              <a:ext cx="825786" cy="562950"/>
            </a:xfrm>
            <a:custGeom>
              <a:avLst/>
              <a:gdLst/>
              <a:ahLst/>
              <a:cxnLst/>
              <a:rect l="l" t="t" r="r" b="b"/>
              <a:pathLst>
                <a:path w="2749" h="1874" extrusionOk="0">
                  <a:moveTo>
                    <a:pt x="1276" y="0"/>
                  </a:moveTo>
                  <a:lnTo>
                    <a:pt x="1" y="321"/>
                  </a:lnTo>
                  <a:lnTo>
                    <a:pt x="1285" y="1874"/>
                  </a:lnTo>
                  <a:lnTo>
                    <a:pt x="2748" y="1196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rgbClr val="EA9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4505016" y="4322941"/>
              <a:ext cx="450292" cy="442489"/>
            </a:xfrm>
            <a:custGeom>
              <a:avLst/>
              <a:gdLst/>
              <a:ahLst/>
              <a:cxnLst/>
              <a:rect l="l" t="t" r="r" b="b"/>
              <a:pathLst>
                <a:path w="1499" h="1473" extrusionOk="0">
                  <a:moveTo>
                    <a:pt x="98" y="1"/>
                  </a:moveTo>
                  <a:lnTo>
                    <a:pt x="0" y="27"/>
                  </a:lnTo>
                  <a:lnTo>
                    <a:pt x="1338" y="1473"/>
                  </a:lnTo>
                  <a:lnTo>
                    <a:pt x="1499" y="140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4652208" y="4285391"/>
              <a:ext cx="458703" cy="410346"/>
            </a:xfrm>
            <a:custGeom>
              <a:avLst/>
              <a:gdLst/>
              <a:ahLst/>
              <a:cxnLst/>
              <a:rect l="l" t="t" r="r" b="b"/>
              <a:pathLst>
                <a:path w="1527" h="1366" extrusionOk="0">
                  <a:moveTo>
                    <a:pt x="117" y="1"/>
                  </a:moveTo>
                  <a:lnTo>
                    <a:pt x="1" y="27"/>
                  </a:lnTo>
                  <a:lnTo>
                    <a:pt x="1357" y="1366"/>
                  </a:lnTo>
                  <a:lnTo>
                    <a:pt x="1526" y="1285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464170" y="4773241"/>
              <a:ext cx="1064299" cy="726367"/>
            </a:xfrm>
            <a:custGeom>
              <a:avLst/>
              <a:gdLst/>
              <a:ahLst/>
              <a:cxnLst/>
              <a:rect l="l" t="t" r="r" b="b"/>
              <a:pathLst>
                <a:path w="3543" h="2418" extrusionOk="0">
                  <a:moveTo>
                    <a:pt x="1651" y="0"/>
                  </a:moveTo>
                  <a:lnTo>
                    <a:pt x="1" y="420"/>
                  </a:lnTo>
                  <a:lnTo>
                    <a:pt x="1651" y="2418"/>
                  </a:lnTo>
                  <a:lnTo>
                    <a:pt x="3543" y="1553"/>
                  </a:lnTo>
                  <a:lnTo>
                    <a:pt x="1651" y="0"/>
                  </a:lnTo>
                  <a:close/>
                </a:path>
              </a:pathLst>
            </a:custGeom>
            <a:solidFill>
              <a:srgbClr val="DD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485799" y="4724877"/>
              <a:ext cx="1063999" cy="723964"/>
            </a:xfrm>
            <a:custGeom>
              <a:avLst/>
              <a:gdLst/>
              <a:ahLst/>
              <a:cxnLst/>
              <a:rect l="l" t="t" r="r" b="b"/>
              <a:pathLst>
                <a:path w="3542" h="2410" extrusionOk="0">
                  <a:moveTo>
                    <a:pt x="1651" y="1"/>
                  </a:moveTo>
                  <a:lnTo>
                    <a:pt x="0" y="411"/>
                  </a:lnTo>
                  <a:lnTo>
                    <a:pt x="1651" y="2409"/>
                  </a:lnTo>
                  <a:lnTo>
                    <a:pt x="3542" y="154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633292" y="4799977"/>
              <a:ext cx="581565" cy="571060"/>
            </a:xfrm>
            <a:custGeom>
              <a:avLst/>
              <a:gdLst/>
              <a:ahLst/>
              <a:cxnLst/>
              <a:rect l="l" t="t" r="r" b="b"/>
              <a:pathLst>
                <a:path w="1936" h="1901" extrusionOk="0">
                  <a:moveTo>
                    <a:pt x="134" y="1"/>
                  </a:moveTo>
                  <a:lnTo>
                    <a:pt x="0" y="36"/>
                  </a:lnTo>
                  <a:lnTo>
                    <a:pt x="1722" y="1901"/>
                  </a:lnTo>
                  <a:lnTo>
                    <a:pt x="1936" y="180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826144" y="4751612"/>
              <a:ext cx="589675" cy="528404"/>
            </a:xfrm>
            <a:custGeom>
              <a:avLst/>
              <a:gdLst/>
              <a:ahLst/>
              <a:cxnLst/>
              <a:rect l="l" t="t" r="r" b="b"/>
              <a:pathLst>
                <a:path w="1963" h="1759" extrusionOk="0">
                  <a:moveTo>
                    <a:pt x="143" y="1"/>
                  </a:moveTo>
                  <a:lnTo>
                    <a:pt x="0" y="37"/>
                  </a:lnTo>
                  <a:lnTo>
                    <a:pt x="1740" y="1758"/>
                  </a:lnTo>
                  <a:lnTo>
                    <a:pt x="1963" y="1660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4625473" y="4928548"/>
              <a:ext cx="1064299" cy="723964"/>
            </a:xfrm>
            <a:custGeom>
              <a:avLst/>
              <a:gdLst/>
              <a:ahLst/>
              <a:cxnLst/>
              <a:rect l="l" t="t" r="r" b="b"/>
              <a:pathLst>
                <a:path w="3543" h="2410" extrusionOk="0">
                  <a:moveTo>
                    <a:pt x="1651" y="1"/>
                  </a:moveTo>
                  <a:lnTo>
                    <a:pt x="1" y="411"/>
                  </a:lnTo>
                  <a:lnTo>
                    <a:pt x="1651" y="2409"/>
                  </a:lnTo>
                  <a:lnTo>
                    <a:pt x="3542" y="154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DD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4647102" y="4877780"/>
              <a:ext cx="1063999" cy="723664"/>
            </a:xfrm>
            <a:custGeom>
              <a:avLst/>
              <a:gdLst/>
              <a:ahLst/>
              <a:cxnLst/>
              <a:rect l="l" t="t" r="r" b="b"/>
              <a:pathLst>
                <a:path w="3542" h="2409" extrusionOk="0">
                  <a:moveTo>
                    <a:pt x="1650" y="0"/>
                  </a:moveTo>
                  <a:lnTo>
                    <a:pt x="0" y="411"/>
                  </a:lnTo>
                  <a:lnTo>
                    <a:pt x="1650" y="2409"/>
                  </a:lnTo>
                  <a:lnTo>
                    <a:pt x="3542" y="1544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4794294" y="4955283"/>
              <a:ext cx="581865" cy="568657"/>
            </a:xfrm>
            <a:custGeom>
              <a:avLst/>
              <a:gdLst/>
              <a:ahLst/>
              <a:cxnLst/>
              <a:rect l="l" t="t" r="r" b="b"/>
              <a:pathLst>
                <a:path w="1937" h="1893" extrusionOk="0">
                  <a:moveTo>
                    <a:pt x="135" y="1"/>
                  </a:moveTo>
                  <a:lnTo>
                    <a:pt x="1" y="28"/>
                  </a:lnTo>
                  <a:lnTo>
                    <a:pt x="1722" y="1892"/>
                  </a:lnTo>
                  <a:lnTo>
                    <a:pt x="1937" y="180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4987447" y="4904516"/>
              <a:ext cx="589675" cy="528103"/>
            </a:xfrm>
            <a:custGeom>
              <a:avLst/>
              <a:gdLst/>
              <a:ahLst/>
              <a:cxnLst/>
              <a:rect l="l" t="t" r="r" b="b"/>
              <a:pathLst>
                <a:path w="1963" h="1758" extrusionOk="0">
                  <a:moveTo>
                    <a:pt x="143" y="0"/>
                  </a:moveTo>
                  <a:lnTo>
                    <a:pt x="0" y="36"/>
                  </a:lnTo>
                  <a:lnTo>
                    <a:pt x="1740" y="1758"/>
                  </a:lnTo>
                  <a:lnTo>
                    <a:pt x="1963" y="166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6230773" y="4802680"/>
              <a:ext cx="161012" cy="78104"/>
            </a:xfrm>
            <a:custGeom>
              <a:avLst/>
              <a:gdLst/>
              <a:ahLst/>
              <a:cxnLst/>
              <a:rect l="l" t="t" r="r" b="b"/>
              <a:pathLst>
                <a:path w="536" h="260" extrusionOk="0">
                  <a:moveTo>
                    <a:pt x="268" y="0"/>
                  </a:moveTo>
                  <a:cubicBezTo>
                    <a:pt x="116" y="0"/>
                    <a:pt x="0" y="63"/>
                    <a:pt x="0" y="134"/>
                  </a:cubicBezTo>
                  <a:cubicBezTo>
                    <a:pt x="0" y="206"/>
                    <a:pt x="116" y="259"/>
                    <a:pt x="268" y="259"/>
                  </a:cubicBezTo>
                  <a:cubicBezTo>
                    <a:pt x="420" y="259"/>
                    <a:pt x="536" y="206"/>
                    <a:pt x="536" y="134"/>
                  </a:cubicBezTo>
                  <a:cubicBezTo>
                    <a:pt x="536" y="63"/>
                    <a:pt x="420" y="0"/>
                    <a:pt x="268" y="0"/>
                  </a:cubicBezTo>
                  <a:close/>
                </a:path>
              </a:pathLst>
            </a:custGeom>
            <a:solidFill>
              <a:srgbClr val="DD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6241587" y="4773241"/>
              <a:ext cx="139383" cy="88618"/>
            </a:xfrm>
            <a:custGeom>
              <a:avLst/>
              <a:gdLst/>
              <a:ahLst/>
              <a:cxnLst/>
              <a:rect l="l" t="t" r="r" b="b"/>
              <a:pathLst>
                <a:path w="464" h="295" extrusionOk="0">
                  <a:moveTo>
                    <a:pt x="0" y="0"/>
                  </a:moveTo>
                  <a:lnTo>
                    <a:pt x="0" y="179"/>
                  </a:lnTo>
                  <a:cubicBezTo>
                    <a:pt x="0" y="241"/>
                    <a:pt x="107" y="295"/>
                    <a:pt x="232" y="295"/>
                  </a:cubicBezTo>
                  <a:cubicBezTo>
                    <a:pt x="357" y="295"/>
                    <a:pt x="464" y="241"/>
                    <a:pt x="464" y="179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6241587" y="4741098"/>
              <a:ext cx="139383" cy="67290"/>
            </a:xfrm>
            <a:custGeom>
              <a:avLst/>
              <a:gdLst/>
              <a:ahLst/>
              <a:cxnLst/>
              <a:rect l="l" t="t" r="r" b="b"/>
              <a:pathLst>
                <a:path w="464" h="224" extrusionOk="0">
                  <a:moveTo>
                    <a:pt x="232" y="0"/>
                  </a:moveTo>
                  <a:cubicBezTo>
                    <a:pt x="107" y="0"/>
                    <a:pt x="0" y="45"/>
                    <a:pt x="0" y="107"/>
                  </a:cubicBezTo>
                  <a:cubicBezTo>
                    <a:pt x="0" y="170"/>
                    <a:pt x="107" y="223"/>
                    <a:pt x="232" y="223"/>
                  </a:cubicBezTo>
                  <a:cubicBezTo>
                    <a:pt x="357" y="223"/>
                    <a:pt x="464" y="170"/>
                    <a:pt x="464" y="107"/>
                  </a:cubicBezTo>
                  <a:cubicBezTo>
                    <a:pt x="464" y="45"/>
                    <a:pt x="357" y="0"/>
                    <a:pt x="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6254805" y="4746505"/>
              <a:ext cx="112949" cy="53772"/>
            </a:xfrm>
            <a:custGeom>
              <a:avLst/>
              <a:gdLst/>
              <a:ahLst/>
              <a:cxnLst/>
              <a:rect l="l" t="t" r="r" b="b"/>
              <a:pathLst>
                <a:path w="376" h="179" extrusionOk="0">
                  <a:moveTo>
                    <a:pt x="188" y="0"/>
                  </a:moveTo>
                  <a:cubicBezTo>
                    <a:pt x="90" y="0"/>
                    <a:pt x="1" y="45"/>
                    <a:pt x="1" y="89"/>
                  </a:cubicBezTo>
                  <a:cubicBezTo>
                    <a:pt x="1" y="143"/>
                    <a:pt x="90" y="179"/>
                    <a:pt x="188" y="179"/>
                  </a:cubicBezTo>
                  <a:cubicBezTo>
                    <a:pt x="286" y="179"/>
                    <a:pt x="375" y="143"/>
                    <a:pt x="375" y="89"/>
                  </a:cubicBezTo>
                  <a:cubicBezTo>
                    <a:pt x="375" y="45"/>
                    <a:pt x="286" y="0"/>
                    <a:pt x="188" y="0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5552786" y="4657887"/>
              <a:ext cx="161012" cy="80808"/>
            </a:xfrm>
            <a:custGeom>
              <a:avLst/>
              <a:gdLst/>
              <a:ahLst/>
              <a:cxnLst/>
              <a:rect l="l" t="t" r="r" b="b"/>
              <a:pathLst>
                <a:path w="536" h="269" extrusionOk="0">
                  <a:moveTo>
                    <a:pt x="268" y="1"/>
                  </a:moveTo>
                  <a:cubicBezTo>
                    <a:pt x="125" y="1"/>
                    <a:pt x="0" y="63"/>
                    <a:pt x="0" y="135"/>
                  </a:cubicBezTo>
                  <a:cubicBezTo>
                    <a:pt x="0" y="206"/>
                    <a:pt x="125" y="268"/>
                    <a:pt x="268" y="268"/>
                  </a:cubicBezTo>
                  <a:cubicBezTo>
                    <a:pt x="420" y="268"/>
                    <a:pt x="536" y="206"/>
                    <a:pt x="536" y="135"/>
                  </a:cubicBezTo>
                  <a:cubicBezTo>
                    <a:pt x="536" y="63"/>
                    <a:pt x="420" y="1"/>
                    <a:pt x="268" y="1"/>
                  </a:cubicBezTo>
                  <a:close/>
                </a:path>
              </a:pathLst>
            </a:custGeom>
            <a:solidFill>
              <a:srgbClr val="DDB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5563601" y="4631152"/>
              <a:ext cx="139383" cy="85914"/>
            </a:xfrm>
            <a:custGeom>
              <a:avLst/>
              <a:gdLst/>
              <a:ahLst/>
              <a:cxnLst/>
              <a:rect l="l" t="t" r="r" b="b"/>
              <a:pathLst>
                <a:path w="464" h="286" extrusionOk="0">
                  <a:moveTo>
                    <a:pt x="0" y="0"/>
                  </a:moveTo>
                  <a:lnTo>
                    <a:pt x="0" y="170"/>
                  </a:lnTo>
                  <a:cubicBezTo>
                    <a:pt x="0" y="232"/>
                    <a:pt x="107" y="286"/>
                    <a:pt x="232" y="286"/>
                  </a:cubicBezTo>
                  <a:cubicBezTo>
                    <a:pt x="366" y="286"/>
                    <a:pt x="464" y="232"/>
                    <a:pt x="464" y="170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5563601" y="4596305"/>
              <a:ext cx="139383" cy="67290"/>
            </a:xfrm>
            <a:custGeom>
              <a:avLst/>
              <a:gdLst/>
              <a:ahLst/>
              <a:cxnLst/>
              <a:rect l="l" t="t" r="r" b="b"/>
              <a:pathLst>
                <a:path w="464" h="224" extrusionOk="0">
                  <a:moveTo>
                    <a:pt x="232" y="1"/>
                  </a:moveTo>
                  <a:cubicBezTo>
                    <a:pt x="107" y="1"/>
                    <a:pt x="0" y="54"/>
                    <a:pt x="0" y="116"/>
                  </a:cubicBezTo>
                  <a:cubicBezTo>
                    <a:pt x="0" y="170"/>
                    <a:pt x="107" y="224"/>
                    <a:pt x="232" y="224"/>
                  </a:cubicBezTo>
                  <a:cubicBezTo>
                    <a:pt x="366" y="224"/>
                    <a:pt x="464" y="170"/>
                    <a:pt x="464" y="116"/>
                  </a:cubicBezTo>
                  <a:cubicBezTo>
                    <a:pt x="464" y="54"/>
                    <a:pt x="366" y="1"/>
                    <a:pt x="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5579521" y="4604416"/>
              <a:ext cx="110245" cy="53772"/>
            </a:xfrm>
            <a:custGeom>
              <a:avLst/>
              <a:gdLst/>
              <a:ahLst/>
              <a:cxnLst/>
              <a:rect l="l" t="t" r="r" b="b"/>
              <a:pathLst>
                <a:path w="367" h="179" extrusionOk="0">
                  <a:moveTo>
                    <a:pt x="179" y="0"/>
                  </a:moveTo>
                  <a:cubicBezTo>
                    <a:pt x="81" y="0"/>
                    <a:pt x="1" y="36"/>
                    <a:pt x="1" y="89"/>
                  </a:cubicBezTo>
                  <a:cubicBezTo>
                    <a:pt x="1" y="134"/>
                    <a:pt x="81" y="179"/>
                    <a:pt x="179" y="179"/>
                  </a:cubicBezTo>
                  <a:cubicBezTo>
                    <a:pt x="286" y="179"/>
                    <a:pt x="366" y="134"/>
                    <a:pt x="366" y="89"/>
                  </a:cubicBezTo>
                  <a:cubicBezTo>
                    <a:pt x="366" y="36"/>
                    <a:pt x="286" y="0"/>
                    <a:pt x="179" y="0"/>
                  </a:cubicBezTo>
                  <a:close/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624" name="Google Shape;624;p8"/>
          <p:cNvGrpSpPr/>
          <p:nvPr/>
        </p:nvGrpSpPr>
        <p:grpSpPr>
          <a:xfrm>
            <a:off x="-101576" y="3218097"/>
            <a:ext cx="7964896" cy="8820264"/>
            <a:chOff x="-2668226" y="994036"/>
            <a:chExt cx="2987614" cy="3307599"/>
          </a:xfrm>
        </p:grpSpPr>
        <p:sp>
          <p:nvSpPr>
            <p:cNvPr id="625" name="Google Shape;625;p8"/>
            <p:cNvSpPr/>
            <p:nvPr/>
          </p:nvSpPr>
          <p:spPr>
            <a:xfrm>
              <a:off x="-2633319" y="2890875"/>
              <a:ext cx="2952708" cy="1223018"/>
            </a:xfrm>
            <a:custGeom>
              <a:avLst/>
              <a:gdLst/>
              <a:ahLst/>
              <a:cxnLst/>
              <a:rect l="l" t="t" r="r" b="b"/>
              <a:pathLst>
                <a:path w="18102" h="7498" extrusionOk="0">
                  <a:moveTo>
                    <a:pt x="13695" y="1"/>
                  </a:moveTo>
                  <a:cubicBezTo>
                    <a:pt x="13227" y="1"/>
                    <a:pt x="10064" y="334"/>
                    <a:pt x="10064" y="334"/>
                  </a:cubicBezTo>
                  <a:lnTo>
                    <a:pt x="7352" y="763"/>
                  </a:lnTo>
                  <a:lnTo>
                    <a:pt x="4497" y="2056"/>
                  </a:lnTo>
                  <a:lnTo>
                    <a:pt x="670" y="4420"/>
                  </a:lnTo>
                  <a:cubicBezTo>
                    <a:pt x="670" y="4420"/>
                    <a:pt x="269" y="5642"/>
                    <a:pt x="135" y="6552"/>
                  </a:cubicBezTo>
                  <a:cubicBezTo>
                    <a:pt x="1" y="7462"/>
                    <a:pt x="4756" y="7498"/>
                    <a:pt x="4756" y="7498"/>
                  </a:cubicBezTo>
                  <a:cubicBezTo>
                    <a:pt x="4756" y="7498"/>
                    <a:pt x="6542" y="5062"/>
                    <a:pt x="7773" y="5062"/>
                  </a:cubicBezTo>
                  <a:cubicBezTo>
                    <a:pt x="7776" y="5062"/>
                    <a:pt x="7778" y="5062"/>
                    <a:pt x="7780" y="5062"/>
                  </a:cubicBezTo>
                  <a:cubicBezTo>
                    <a:pt x="7810" y="5063"/>
                    <a:pt x="7839" y="5063"/>
                    <a:pt x="7869" y="5063"/>
                  </a:cubicBezTo>
                  <a:cubicBezTo>
                    <a:pt x="9064" y="5063"/>
                    <a:pt x="10272" y="4719"/>
                    <a:pt x="9323" y="4527"/>
                  </a:cubicBezTo>
                  <a:cubicBezTo>
                    <a:pt x="8351" y="4331"/>
                    <a:pt x="9609" y="4063"/>
                    <a:pt x="11063" y="3956"/>
                  </a:cubicBezTo>
                  <a:cubicBezTo>
                    <a:pt x="12508" y="3840"/>
                    <a:pt x="12562" y="3341"/>
                    <a:pt x="11884" y="3287"/>
                  </a:cubicBezTo>
                  <a:cubicBezTo>
                    <a:pt x="11197" y="3234"/>
                    <a:pt x="11447" y="2913"/>
                    <a:pt x="13275" y="2814"/>
                  </a:cubicBezTo>
                  <a:cubicBezTo>
                    <a:pt x="15104" y="2707"/>
                    <a:pt x="16228" y="2136"/>
                    <a:pt x="15390" y="2127"/>
                  </a:cubicBezTo>
                  <a:cubicBezTo>
                    <a:pt x="14551" y="2119"/>
                    <a:pt x="14979" y="1753"/>
                    <a:pt x="15515" y="1628"/>
                  </a:cubicBezTo>
                  <a:cubicBezTo>
                    <a:pt x="16059" y="1503"/>
                    <a:pt x="16514" y="1369"/>
                    <a:pt x="16023" y="1226"/>
                  </a:cubicBezTo>
                  <a:cubicBezTo>
                    <a:pt x="15541" y="1084"/>
                    <a:pt x="16656" y="1102"/>
                    <a:pt x="17379" y="789"/>
                  </a:cubicBezTo>
                  <a:cubicBezTo>
                    <a:pt x="18102" y="468"/>
                    <a:pt x="16888" y="272"/>
                    <a:pt x="16888" y="272"/>
                  </a:cubicBezTo>
                  <a:cubicBezTo>
                    <a:pt x="16888" y="272"/>
                    <a:pt x="13882" y="49"/>
                    <a:pt x="13748" y="4"/>
                  </a:cubicBezTo>
                  <a:cubicBezTo>
                    <a:pt x="13741" y="2"/>
                    <a:pt x="13722" y="1"/>
                    <a:pt x="1369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-2668226" y="2770661"/>
              <a:ext cx="2861037" cy="1530974"/>
            </a:xfrm>
            <a:custGeom>
              <a:avLst/>
              <a:gdLst/>
              <a:ahLst/>
              <a:cxnLst/>
              <a:rect l="l" t="t" r="r" b="b"/>
              <a:pathLst>
                <a:path w="17540" h="9386" extrusionOk="0">
                  <a:moveTo>
                    <a:pt x="12544" y="1"/>
                  </a:moveTo>
                  <a:lnTo>
                    <a:pt x="9992" y="1428"/>
                  </a:lnTo>
                  <a:lnTo>
                    <a:pt x="4113" y="2677"/>
                  </a:lnTo>
                  <a:lnTo>
                    <a:pt x="1" y="5327"/>
                  </a:lnTo>
                  <a:lnTo>
                    <a:pt x="1" y="9386"/>
                  </a:lnTo>
                  <a:lnTo>
                    <a:pt x="1669" y="9386"/>
                  </a:lnTo>
                  <a:cubicBezTo>
                    <a:pt x="1669" y="9386"/>
                    <a:pt x="759" y="9252"/>
                    <a:pt x="1232" y="9091"/>
                  </a:cubicBezTo>
                  <a:cubicBezTo>
                    <a:pt x="1700" y="8924"/>
                    <a:pt x="2455" y="8520"/>
                    <a:pt x="1755" y="8520"/>
                  </a:cubicBezTo>
                  <a:cubicBezTo>
                    <a:pt x="1747" y="8520"/>
                    <a:pt x="1739" y="8520"/>
                    <a:pt x="1731" y="8520"/>
                  </a:cubicBezTo>
                  <a:cubicBezTo>
                    <a:pt x="1718" y="8521"/>
                    <a:pt x="1706" y="8521"/>
                    <a:pt x="1694" y="8521"/>
                  </a:cubicBezTo>
                  <a:cubicBezTo>
                    <a:pt x="1008" y="8521"/>
                    <a:pt x="1743" y="8278"/>
                    <a:pt x="2409" y="8181"/>
                  </a:cubicBezTo>
                  <a:cubicBezTo>
                    <a:pt x="3087" y="8074"/>
                    <a:pt x="3881" y="7717"/>
                    <a:pt x="3141" y="7655"/>
                  </a:cubicBezTo>
                  <a:cubicBezTo>
                    <a:pt x="2392" y="7593"/>
                    <a:pt x="3534" y="7102"/>
                    <a:pt x="4586" y="7004"/>
                  </a:cubicBezTo>
                  <a:cubicBezTo>
                    <a:pt x="5557" y="6922"/>
                    <a:pt x="5739" y="6559"/>
                    <a:pt x="5334" y="6559"/>
                  </a:cubicBezTo>
                  <a:cubicBezTo>
                    <a:pt x="5300" y="6559"/>
                    <a:pt x="5262" y="6561"/>
                    <a:pt x="5220" y="6567"/>
                  </a:cubicBezTo>
                  <a:cubicBezTo>
                    <a:pt x="5182" y="6572"/>
                    <a:pt x="5149" y="6574"/>
                    <a:pt x="5120" y="6574"/>
                  </a:cubicBezTo>
                  <a:cubicBezTo>
                    <a:pt x="4742" y="6574"/>
                    <a:pt x="5187" y="6157"/>
                    <a:pt x="5701" y="6049"/>
                  </a:cubicBezTo>
                  <a:cubicBezTo>
                    <a:pt x="6254" y="5924"/>
                    <a:pt x="6451" y="5773"/>
                    <a:pt x="6014" y="5773"/>
                  </a:cubicBezTo>
                  <a:cubicBezTo>
                    <a:pt x="5576" y="5773"/>
                    <a:pt x="4577" y="5541"/>
                    <a:pt x="6683" y="5318"/>
                  </a:cubicBezTo>
                  <a:cubicBezTo>
                    <a:pt x="8788" y="5095"/>
                    <a:pt x="10331" y="4542"/>
                    <a:pt x="9332" y="4542"/>
                  </a:cubicBezTo>
                  <a:cubicBezTo>
                    <a:pt x="8324" y="4542"/>
                    <a:pt x="8503" y="4158"/>
                    <a:pt x="9154" y="3971"/>
                  </a:cubicBezTo>
                  <a:cubicBezTo>
                    <a:pt x="9794" y="3780"/>
                    <a:pt x="9561" y="3640"/>
                    <a:pt x="9351" y="3640"/>
                  </a:cubicBezTo>
                  <a:cubicBezTo>
                    <a:pt x="9345" y="3640"/>
                    <a:pt x="9339" y="3640"/>
                    <a:pt x="9332" y="3641"/>
                  </a:cubicBezTo>
                  <a:cubicBezTo>
                    <a:pt x="9328" y="3641"/>
                    <a:pt x="9324" y="3641"/>
                    <a:pt x="9319" y="3641"/>
                  </a:cubicBezTo>
                  <a:cubicBezTo>
                    <a:pt x="9104" y="3641"/>
                    <a:pt x="8974" y="3424"/>
                    <a:pt x="9796" y="3293"/>
                  </a:cubicBezTo>
                  <a:cubicBezTo>
                    <a:pt x="10635" y="3159"/>
                    <a:pt x="11009" y="2882"/>
                    <a:pt x="10572" y="2864"/>
                  </a:cubicBezTo>
                  <a:cubicBezTo>
                    <a:pt x="10135" y="2847"/>
                    <a:pt x="11009" y="2606"/>
                    <a:pt x="11429" y="2472"/>
                  </a:cubicBezTo>
                  <a:cubicBezTo>
                    <a:pt x="11857" y="2338"/>
                    <a:pt x="11009" y="2294"/>
                    <a:pt x="11429" y="2142"/>
                  </a:cubicBezTo>
                  <a:cubicBezTo>
                    <a:pt x="11583" y="2090"/>
                    <a:pt x="11737" y="2069"/>
                    <a:pt x="11860" y="2069"/>
                  </a:cubicBezTo>
                  <a:cubicBezTo>
                    <a:pt x="12080" y="2069"/>
                    <a:pt x="12202" y="2137"/>
                    <a:pt x="12053" y="2222"/>
                  </a:cubicBezTo>
                  <a:cubicBezTo>
                    <a:pt x="11834" y="2348"/>
                    <a:pt x="12219" y="2419"/>
                    <a:pt x="12428" y="2419"/>
                  </a:cubicBezTo>
                  <a:cubicBezTo>
                    <a:pt x="12441" y="2419"/>
                    <a:pt x="12453" y="2419"/>
                    <a:pt x="12463" y="2418"/>
                  </a:cubicBezTo>
                  <a:cubicBezTo>
                    <a:pt x="12471" y="2418"/>
                    <a:pt x="12479" y="2417"/>
                    <a:pt x="12487" y="2417"/>
                  </a:cubicBezTo>
                  <a:cubicBezTo>
                    <a:pt x="12679" y="2417"/>
                    <a:pt x="12901" y="2620"/>
                    <a:pt x="12695" y="2757"/>
                  </a:cubicBezTo>
                  <a:cubicBezTo>
                    <a:pt x="12534" y="2872"/>
                    <a:pt x="13032" y="2956"/>
                    <a:pt x="13558" y="2956"/>
                  </a:cubicBezTo>
                  <a:cubicBezTo>
                    <a:pt x="13730" y="2956"/>
                    <a:pt x="13904" y="2947"/>
                    <a:pt x="14060" y="2927"/>
                  </a:cubicBezTo>
                  <a:cubicBezTo>
                    <a:pt x="14694" y="2847"/>
                    <a:pt x="14881" y="2748"/>
                    <a:pt x="14560" y="2695"/>
                  </a:cubicBezTo>
                  <a:cubicBezTo>
                    <a:pt x="14239" y="2641"/>
                    <a:pt x="14310" y="2517"/>
                    <a:pt x="14560" y="2490"/>
                  </a:cubicBezTo>
                  <a:cubicBezTo>
                    <a:pt x="14810" y="2472"/>
                    <a:pt x="15042" y="2285"/>
                    <a:pt x="14961" y="2222"/>
                  </a:cubicBezTo>
                  <a:cubicBezTo>
                    <a:pt x="14881" y="2160"/>
                    <a:pt x="15122" y="2088"/>
                    <a:pt x="15577" y="2070"/>
                  </a:cubicBezTo>
                  <a:cubicBezTo>
                    <a:pt x="16032" y="2044"/>
                    <a:pt x="15845" y="1839"/>
                    <a:pt x="15845" y="1839"/>
                  </a:cubicBezTo>
                  <a:cubicBezTo>
                    <a:pt x="15845" y="1839"/>
                    <a:pt x="15782" y="1624"/>
                    <a:pt x="16665" y="1526"/>
                  </a:cubicBezTo>
                  <a:cubicBezTo>
                    <a:pt x="17540" y="1428"/>
                    <a:pt x="17174" y="1268"/>
                    <a:pt x="17174" y="1268"/>
                  </a:cubicBezTo>
                  <a:lnTo>
                    <a:pt x="15568" y="536"/>
                  </a:lnTo>
                  <a:lnTo>
                    <a:pt x="13962" y="1"/>
                  </a:lnTo>
                  <a:close/>
                </a:path>
              </a:pathLst>
            </a:custGeom>
            <a:solidFill>
              <a:srgbClr val="38A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-1122879" y="2127507"/>
              <a:ext cx="1255986" cy="933004"/>
            </a:xfrm>
            <a:custGeom>
              <a:avLst/>
              <a:gdLst/>
              <a:ahLst/>
              <a:cxnLst/>
              <a:rect l="l" t="t" r="r" b="b"/>
              <a:pathLst>
                <a:path w="7700" h="5720" extrusionOk="0">
                  <a:moveTo>
                    <a:pt x="2535" y="1"/>
                  </a:moveTo>
                  <a:lnTo>
                    <a:pt x="1758" y="215"/>
                  </a:lnTo>
                  <a:lnTo>
                    <a:pt x="1758" y="1187"/>
                  </a:lnTo>
                  <a:lnTo>
                    <a:pt x="1179" y="1062"/>
                  </a:lnTo>
                  <a:lnTo>
                    <a:pt x="732" y="1312"/>
                  </a:lnTo>
                  <a:lnTo>
                    <a:pt x="875" y="2597"/>
                  </a:lnTo>
                  <a:lnTo>
                    <a:pt x="697" y="3391"/>
                  </a:lnTo>
                  <a:lnTo>
                    <a:pt x="875" y="4488"/>
                  </a:lnTo>
                  <a:lnTo>
                    <a:pt x="1" y="5264"/>
                  </a:lnTo>
                  <a:lnTo>
                    <a:pt x="2481" y="5264"/>
                  </a:lnTo>
                  <a:lnTo>
                    <a:pt x="3221" y="5469"/>
                  </a:lnTo>
                  <a:lnTo>
                    <a:pt x="4015" y="5469"/>
                  </a:lnTo>
                  <a:lnTo>
                    <a:pt x="4140" y="5719"/>
                  </a:lnTo>
                  <a:lnTo>
                    <a:pt x="4952" y="5719"/>
                  </a:lnTo>
                  <a:lnTo>
                    <a:pt x="5586" y="5211"/>
                  </a:lnTo>
                  <a:lnTo>
                    <a:pt x="7700" y="5211"/>
                  </a:lnTo>
                  <a:lnTo>
                    <a:pt x="7700" y="4782"/>
                  </a:lnTo>
                  <a:lnTo>
                    <a:pt x="7102" y="4434"/>
                  </a:lnTo>
                  <a:lnTo>
                    <a:pt x="7102" y="3971"/>
                  </a:lnTo>
                  <a:lnTo>
                    <a:pt x="6433" y="3087"/>
                  </a:lnTo>
                  <a:lnTo>
                    <a:pt x="6362" y="2365"/>
                  </a:lnTo>
                  <a:lnTo>
                    <a:pt x="5425" y="1660"/>
                  </a:lnTo>
                  <a:lnTo>
                    <a:pt x="4105" y="143"/>
                  </a:lnTo>
                  <a:lnTo>
                    <a:pt x="3489" y="215"/>
                  </a:lnTo>
                  <a:lnTo>
                    <a:pt x="25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-529143" y="2281812"/>
              <a:ext cx="509571" cy="778699"/>
            </a:xfrm>
            <a:custGeom>
              <a:avLst/>
              <a:gdLst/>
              <a:ahLst/>
              <a:cxnLst/>
              <a:rect l="l" t="t" r="r" b="b"/>
              <a:pathLst>
                <a:path w="3124" h="4774" extrusionOk="0">
                  <a:moveTo>
                    <a:pt x="500" y="0"/>
                  </a:moveTo>
                  <a:lnTo>
                    <a:pt x="500" y="785"/>
                  </a:lnTo>
                  <a:lnTo>
                    <a:pt x="848" y="1071"/>
                  </a:lnTo>
                  <a:lnTo>
                    <a:pt x="563" y="1356"/>
                  </a:lnTo>
                  <a:lnTo>
                    <a:pt x="688" y="1829"/>
                  </a:lnTo>
                  <a:lnTo>
                    <a:pt x="616" y="2382"/>
                  </a:lnTo>
                  <a:lnTo>
                    <a:pt x="741" y="2766"/>
                  </a:lnTo>
                  <a:lnTo>
                    <a:pt x="616" y="3149"/>
                  </a:lnTo>
                  <a:lnTo>
                    <a:pt x="206" y="3453"/>
                  </a:lnTo>
                  <a:lnTo>
                    <a:pt x="170" y="4265"/>
                  </a:lnTo>
                  <a:lnTo>
                    <a:pt x="1" y="4523"/>
                  </a:lnTo>
                  <a:lnTo>
                    <a:pt x="375" y="4523"/>
                  </a:lnTo>
                  <a:lnTo>
                    <a:pt x="500" y="4773"/>
                  </a:lnTo>
                  <a:lnTo>
                    <a:pt x="1312" y="4773"/>
                  </a:lnTo>
                  <a:lnTo>
                    <a:pt x="1946" y="4265"/>
                  </a:lnTo>
                  <a:lnTo>
                    <a:pt x="3123" y="4265"/>
                  </a:lnTo>
                  <a:lnTo>
                    <a:pt x="2864" y="3854"/>
                  </a:lnTo>
                  <a:lnTo>
                    <a:pt x="2927" y="3203"/>
                  </a:lnTo>
                  <a:cubicBezTo>
                    <a:pt x="2927" y="3203"/>
                    <a:pt x="2177" y="2775"/>
                    <a:pt x="2169" y="2748"/>
                  </a:cubicBezTo>
                  <a:cubicBezTo>
                    <a:pt x="2160" y="2730"/>
                    <a:pt x="2169" y="2338"/>
                    <a:pt x="2169" y="2338"/>
                  </a:cubicBezTo>
                  <a:lnTo>
                    <a:pt x="1838" y="1972"/>
                  </a:lnTo>
                  <a:lnTo>
                    <a:pt x="1508" y="1124"/>
                  </a:lnTo>
                  <a:lnTo>
                    <a:pt x="714" y="571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-238147" y="2398274"/>
              <a:ext cx="371250" cy="509400"/>
            </a:xfrm>
            <a:custGeom>
              <a:avLst/>
              <a:gdLst/>
              <a:ahLst/>
              <a:cxnLst/>
              <a:rect l="l" t="t" r="r" b="b"/>
              <a:pathLst>
                <a:path w="2276" h="3123" extrusionOk="0">
                  <a:moveTo>
                    <a:pt x="1" y="0"/>
                  </a:moveTo>
                  <a:lnTo>
                    <a:pt x="501" y="705"/>
                  </a:lnTo>
                  <a:lnTo>
                    <a:pt x="750" y="839"/>
                  </a:lnTo>
                  <a:lnTo>
                    <a:pt x="527" y="1383"/>
                  </a:lnTo>
                  <a:lnTo>
                    <a:pt x="1063" y="1829"/>
                  </a:lnTo>
                  <a:lnTo>
                    <a:pt x="1036" y="2123"/>
                  </a:lnTo>
                  <a:lnTo>
                    <a:pt x="1366" y="2284"/>
                  </a:lnTo>
                  <a:lnTo>
                    <a:pt x="1553" y="2774"/>
                  </a:lnTo>
                  <a:lnTo>
                    <a:pt x="1518" y="3024"/>
                  </a:lnTo>
                  <a:lnTo>
                    <a:pt x="2276" y="3122"/>
                  </a:lnTo>
                  <a:lnTo>
                    <a:pt x="1678" y="2774"/>
                  </a:lnTo>
                  <a:lnTo>
                    <a:pt x="1678" y="2311"/>
                  </a:lnTo>
                  <a:lnTo>
                    <a:pt x="1009" y="1427"/>
                  </a:lnTo>
                  <a:lnTo>
                    <a:pt x="938" y="7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-836124" y="2127507"/>
              <a:ext cx="382831" cy="465849"/>
            </a:xfrm>
            <a:custGeom>
              <a:avLst/>
              <a:gdLst/>
              <a:ahLst/>
              <a:cxnLst/>
              <a:rect l="l" t="t" r="r" b="b"/>
              <a:pathLst>
                <a:path w="2347" h="2856" extrusionOk="0">
                  <a:moveTo>
                    <a:pt x="777" y="1"/>
                  </a:moveTo>
                  <a:lnTo>
                    <a:pt x="0" y="215"/>
                  </a:lnTo>
                  <a:lnTo>
                    <a:pt x="250" y="447"/>
                  </a:lnTo>
                  <a:lnTo>
                    <a:pt x="768" y="491"/>
                  </a:lnTo>
                  <a:lnTo>
                    <a:pt x="1330" y="1098"/>
                  </a:lnTo>
                  <a:lnTo>
                    <a:pt x="1196" y="1767"/>
                  </a:lnTo>
                  <a:cubicBezTo>
                    <a:pt x="1196" y="1767"/>
                    <a:pt x="2001" y="2856"/>
                    <a:pt x="2008" y="2856"/>
                  </a:cubicBezTo>
                  <a:cubicBezTo>
                    <a:pt x="2008" y="2856"/>
                    <a:pt x="2008" y="2855"/>
                    <a:pt x="2008" y="2855"/>
                  </a:cubicBezTo>
                  <a:cubicBezTo>
                    <a:pt x="2008" y="2855"/>
                    <a:pt x="1553" y="1714"/>
                    <a:pt x="1544" y="1669"/>
                  </a:cubicBezTo>
                  <a:cubicBezTo>
                    <a:pt x="1535" y="1633"/>
                    <a:pt x="1865" y="1089"/>
                    <a:pt x="1865" y="1089"/>
                  </a:cubicBezTo>
                  <a:lnTo>
                    <a:pt x="1811" y="804"/>
                  </a:lnTo>
                  <a:lnTo>
                    <a:pt x="2347" y="143"/>
                  </a:lnTo>
                  <a:lnTo>
                    <a:pt x="1731" y="21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-1003480" y="2300733"/>
              <a:ext cx="260658" cy="328998"/>
            </a:xfrm>
            <a:custGeom>
              <a:avLst/>
              <a:gdLst/>
              <a:ahLst/>
              <a:cxnLst/>
              <a:rect l="l" t="t" r="r" b="b"/>
              <a:pathLst>
                <a:path w="1598" h="2017" extrusionOk="0">
                  <a:moveTo>
                    <a:pt x="447" y="0"/>
                  </a:moveTo>
                  <a:lnTo>
                    <a:pt x="0" y="250"/>
                  </a:lnTo>
                  <a:lnTo>
                    <a:pt x="616" y="188"/>
                  </a:lnTo>
                  <a:lnTo>
                    <a:pt x="1321" y="839"/>
                  </a:lnTo>
                  <a:lnTo>
                    <a:pt x="1597" y="2016"/>
                  </a:lnTo>
                  <a:lnTo>
                    <a:pt x="1597" y="892"/>
                  </a:lnTo>
                  <a:lnTo>
                    <a:pt x="1026" y="125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-453458" y="2150832"/>
              <a:ext cx="215475" cy="247605"/>
            </a:xfrm>
            <a:custGeom>
              <a:avLst/>
              <a:gdLst/>
              <a:ahLst/>
              <a:cxnLst/>
              <a:rect l="l" t="t" r="r" b="b"/>
              <a:pathLst>
                <a:path w="1321" h="1518" extrusionOk="0">
                  <a:moveTo>
                    <a:pt x="1" y="0"/>
                  </a:moveTo>
                  <a:lnTo>
                    <a:pt x="616" y="1232"/>
                  </a:lnTo>
                  <a:lnTo>
                    <a:pt x="1321" y="15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-467975" y="2858089"/>
              <a:ext cx="39474" cy="202423"/>
            </a:xfrm>
            <a:custGeom>
              <a:avLst/>
              <a:gdLst/>
              <a:ahLst/>
              <a:cxnLst/>
              <a:rect l="l" t="t" r="r" b="b"/>
              <a:pathLst>
                <a:path w="242" h="1241" extrusionOk="0">
                  <a:moveTo>
                    <a:pt x="241" y="0"/>
                  </a:moveTo>
                  <a:lnTo>
                    <a:pt x="0" y="990"/>
                  </a:lnTo>
                  <a:lnTo>
                    <a:pt x="125" y="1240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-390822" y="2593194"/>
              <a:ext cx="179100" cy="467317"/>
            </a:xfrm>
            <a:custGeom>
              <a:avLst/>
              <a:gdLst/>
              <a:ahLst/>
              <a:cxnLst/>
              <a:rect l="l" t="t" r="r" b="b"/>
              <a:pathLst>
                <a:path w="1098" h="2865" extrusionOk="0">
                  <a:moveTo>
                    <a:pt x="0" y="0"/>
                  </a:moveTo>
                  <a:lnTo>
                    <a:pt x="250" y="777"/>
                  </a:lnTo>
                  <a:lnTo>
                    <a:pt x="277" y="1356"/>
                  </a:lnTo>
                  <a:lnTo>
                    <a:pt x="464" y="2311"/>
                  </a:lnTo>
                  <a:lnTo>
                    <a:pt x="411" y="2579"/>
                  </a:lnTo>
                  <a:lnTo>
                    <a:pt x="464" y="2864"/>
                  </a:lnTo>
                  <a:lnTo>
                    <a:pt x="1098" y="2356"/>
                  </a:lnTo>
                  <a:lnTo>
                    <a:pt x="509" y="1303"/>
                  </a:lnTo>
                  <a:lnTo>
                    <a:pt x="509" y="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-849173" y="2647021"/>
              <a:ext cx="130981" cy="339274"/>
            </a:xfrm>
            <a:custGeom>
              <a:avLst/>
              <a:gdLst/>
              <a:ahLst/>
              <a:cxnLst/>
              <a:rect l="l" t="t" r="r" b="b"/>
              <a:pathLst>
                <a:path w="803" h="2080" extrusionOk="0">
                  <a:moveTo>
                    <a:pt x="0" y="1"/>
                  </a:moveTo>
                  <a:lnTo>
                    <a:pt x="277" y="1383"/>
                  </a:lnTo>
                  <a:lnTo>
                    <a:pt x="45" y="2079"/>
                  </a:lnTo>
                  <a:lnTo>
                    <a:pt x="803" y="2079"/>
                  </a:lnTo>
                  <a:lnTo>
                    <a:pt x="705" y="12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-152185" y="2805567"/>
              <a:ext cx="100479" cy="171921"/>
            </a:xfrm>
            <a:custGeom>
              <a:avLst/>
              <a:gdLst/>
              <a:ahLst/>
              <a:cxnLst/>
              <a:rect l="l" t="t" r="r" b="b"/>
              <a:pathLst>
                <a:path w="616" h="1054" extrusionOk="0">
                  <a:moveTo>
                    <a:pt x="72" y="1"/>
                  </a:moveTo>
                  <a:lnTo>
                    <a:pt x="0" y="483"/>
                  </a:lnTo>
                  <a:lnTo>
                    <a:pt x="134" y="1054"/>
                  </a:lnTo>
                  <a:lnTo>
                    <a:pt x="616" y="1054"/>
                  </a:lnTo>
                  <a:lnTo>
                    <a:pt x="170" y="483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-1122879" y="2680460"/>
              <a:ext cx="281047" cy="305836"/>
            </a:xfrm>
            <a:custGeom>
              <a:avLst/>
              <a:gdLst/>
              <a:ahLst/>
              <a:cxnLst/>
              <a:rect l="l" t="t" r="r" b="b"/>
              <a:pathLst>
                <a:path w="1723" h="1875" extrusionOk="0">
                  <a:moveTo>
                    <a:pt x="697" y="1"/>
                  </a:moveTo>
                  <a:lnTo>
                    <a:pt x="875" y="1098"/>
                  </a:lnTo>
                  <a:lnTo>
                    <a:pt x="1" y="1874"/>
                  </a:lnTo>
                  <a:lnTo>
                    <a:pt x="1723" y="1874"/>
                  </a:lnTo>
                  <a:lnTo>
                    <a:pt x="1036" y="1535"/>
                  </a:lnTo>
                  <a:lnTo>
                    <a:pt x="1214" y="1009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-718356" y="2802794"/>
              <a:ext cx="131144" cy="216940"/>
            </a:xfrm>
            <a:custGeom>
              <a:avLst/>
              <a:gdLst/>
              <a:ahLst/>
              <a:cxnLst/>
              <a:rect l="l" t="t" r="r" b="b"/>
              <a:pathLst>
                <a:path w="804" h="1330" extrusionOk="0">
                  <a:moveTo>
                    <a:pt x="554" y="0"/>
                  </a:moveTo>
                  <a:lnTo>
                    <a:pt x="340" y="705"/>
                  </a:lnTo>
                  <a:lnTo>
                    <a:pt x="1" y="1124"/>
                  </a:lnTo>
                  <a:lnTo>
                    <a:pt x="741" y="1329"/>
                  </a:lnTo>
                  <a:lnTo>
                    <a:pt x="804" y="642"/>
                  </a:lnTo>
                  <a:lnTo>
                    <a:pt x="581" y="981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-2668226" y="994036"/>
              <a:ext cx="1864241" cy="3038460"/>
            </a:xfrm>
            <a:custGeom>
              <a:avLst/>
              <a:gdLst/>
              <a:ahLst/>
              <a:cxnLst/>
              <a:rect l="l" t="t" r="r" b="b"/>
              <a:pathLst>
                <a:path w="11429" h="18628" extrusionOk="0">
                  <a:moveTo>
                    <a:pt x="1" y="0"/>
                  </a:moveTo>
                  <a:lnTo>
                    <a:pt x="1" y="18627"/>
                  </a:lnTo>
                  <a:lnTo>
                    <a:pt x="670" y="17931"/>
                  </a:lnTo>
                  <a:lnTo>
                    <a:pt x="1419" y="17664"/>
                  </a:lnTo>
                  <a:lnTo>
                    <a:pt x="2026" y="17664"/>
                  </a:lnTo>
                  <a:lnTo>
                    <a:pt x="2356" y="17298"/>
                  </a:lnTo>
                  <a:lnTo>
                    <a:pt x="2740" y="16941"/>
                  </a:lnTo>
                  <a:lnTo>
                    <a:pt x="3587" y="16941"/>
                  </a:lnTo>
                  <a:lnTo>
                    <a:pt x="5175" y="16121"/>
                  </a:lnTo>
                  <a:lnTo>
                    <a:pt x="5220" y="15737"/>
                  </a:lnTo>
                  <a:lnTo>
                    <a:pt x="5898" y="15398"/>
                  </a:lnTo>
                  <a:lnTo>
                    <a:pt x="5898" y="14970"/>
                  </a:lnTo>
                  <a:lnTo>
                    <a:pt x="6692" y="14631"/>
                  </a:lnTo>
                  <a:lnTo>
                    <a:pt x="7682" y="14631"/>
                  </a:lnTo>
                  <a:lnTo>
                    <a:pt x="8619" y="14292"/>
                  </a:lnTo>
                  <a:lnTo>
                    <a:pt x="8735" y="13810"/>
                  </a:lnTo>
                  <a:lnTo>
                    <a:pt x="9243" y="13569"/>
                  </a:lnTo>
                  <a:lnTo>
                    <a:pt x="9413" y="13186"/>
                  </a:lnTo>
                  <a:lnTo>
                    <a:pt x="9966" y="13186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29" y="12704"/>
                  </a:lnTo>
                  <a:lnTo>
                    <a:pt x="11027" y="12365"/>
                  </a:lnTo>
                  <a:lnTo>
                    <a:pt x="10519" y="12053"/>
                  </a:lnTo>
                  <a:lnTo>
                    <a:pt x="9939" y="11910"/>
                  </a:lnTo>
                  <a:lnTo>
                    <a:pt x="9484" y="11285"/>
                  </a:lnTo>
                  <a:lnTo>
                    <a:pt x="8904" y="11428"/>
                  </a:lnTo>
                  <a:lnTo>
                    <a:pt x="8520" y="10973"/>
                  </a:lnTo>
                  <a:lnTo>
                    <a:pt x="8520" y="10349"/>
                  </a:lnTo>
                  <a:lnTo>
                    <a:pt x="8208" y="10179"/>
                  </a:lnTo>
                  <a:lnTo>
                    <a:pt x="7682" y="9885"/>
                  </a:lnTo>
                  <a:lnTo>
                    <a:pt x="7486" y="9403"/>
                  </a:lnTo>
                  <a:lnTo>
                    <a:pt x="6959" y="9019"/>
                  </a:lnTo>
                  <a:lnTo>
                    <a:pt x="6254" y="8279"/>
                  </a:lnTo>
                  <a:lnTo>
                    <a:pt x="5416" y="6905"/>
                  </a:lnTo>
                  <a:lnTo>
                    <a:pt x="5006" y="5942"/>
                  </a:lnTo>
                  <a:lnTo>
                    <a:pt x="4863" y="5656"/>
                  </a:lnTo>
                  <a:lnTo>
                    <a:pt x="4452" y="5148"/>
                  </a:lnTo>
                  <a:lnTo>
                    <a:pt x="4113" y="4470"/>
                  </a:lnTo>
                  <a:lnTo>
                    <a:pt x="3391" y="3827"/>
                  </a:lnTo>
                  <a:lnTo>
                    <a:pt x="2454" y="3176"/>
                  </a:lnTo>
                  <a:lnTo>
                    <a:pt x="1874" y="2186"/>
                  </a:lnTo>
                  <a:lnTo>
                    <a:pt x="991" y="1419"/>
                  </a:lnTo>
                  <a:lnTo>
                    <a:pt x="599" y="9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-2668226" y="1408669"/>
              <a:ext cx="746740" cy="2623828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0" y="15389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56" y="14756"/>
                  </a:lnTo>
                  <a:lnTo>
                    <a:pt x="2740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02" y="11143"/>
                  </a:lnTo>
                  <a:lnTo>
                    <a:pt x="2802" y="10197"/>
                  </a:lnTo>
                  <a:lnTo>
                    <a:pt x="2409" y="8886"/>
                  </a:lnTo>
                  <a:lnTo>
                    <a:pt x="2802" y="7387"/>
                  </a:lnTo>
                  <a:lnTo>
                    <a:pt x="2615" y="5541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67"/>
                  </a:lnTo>
                  <a:lnTo>
                    <a:pt x="634" y="30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-2260766" y="1590540"/>
              <a:ext cx="1044915" cy="1267710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0" y="1705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399" y="5648"/>
                  </a:lnTo>
                  <a:lnTo>
                    <a:pt x="4765" y="5844"/>
                  </a:lnTo>
                  <a:lnTo>
                    <a:pt x="5032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92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56" y="4622"/>
                  </a:lnTo>
                  <a:lnTo>
                    <a:pt x="2918" y="3248"/>
                  </a:lnTo>
                  <a:lnTo>
                    <a:pt x="2508" y="2285"/>
                  </a:lnTo>
                  <a:lnTo>
                    <a:pt x="2365" y="1999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893" y="170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-2668226" y="994036"/>
              <a:ext cx="671055" cy="729113"/>
            </a:xfrm>
            <a:custGeom>
              <a:avLst/>
              <a:gdLst/>
              <a:ahLst/>
              <a:cxnLst/>
              <a:rect l="l" t="t" r="r" b="b"/>
              <a:pathLst>
                <a:path w="4114" h="4470" extrusionOk="0">
                  <a:moveTo>
                    <a:pt x="1" y="0"/>
                  </a:moveTo>
                  <a:lnTo>
                    <a:pt x="518" y="1918"/>
                  </a:lnTo>
                  <a:lnTo>
                    <a:pt x="973" y="2347"/>
                  </a:lnTo>
                  <a:lnTo>
                    <a:pt x="1517" y="3702"/>
                  </a:lnTo>
                  <a:lnTo>
                    <a:pt x="2499" y="4336"/>
                  </a:lnTo>
                  <a:lnTo>
                    <a:pt x="4113" y="4470"/>
                  </a:lnTo>
                  <a:lnTo>
                    <a:pt x="3391" y="3827"/>
                  </a:lnTo>
                  <a:lnTo>
                    <a:pt x="2454" y="3176"/>
                  </a:lnTo>
                  <a:lnTo>
                    <a:pt x="1874" y="2186"/>
                  </a:lnTo>
                  <a:lnTo>
                    <a:pt x="991" y="1419"/>
                  </a:lnTo>
                  <a:lnTo>
                    <a:pt x="599" y="9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-2467432" y="1736036"/>
              <a:ext cx="1052255" cy="1644500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78" y="1589"/>
                  </a:lnTo>
                  <a:lnTo>
                    <a:pt x="1964" y="1839"/>
                  </a:lnTo>
                  <a:lnTo>
                    <a:pt x="3212" y="4185"/>
                  </a:lnTo>
                  <a:lnTo>
                    <a:pt x="3212" y="7379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306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88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-1997336" y="3015167"/>
              <a:ext cx="291160" cy="545774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07" y="3346"/>
                  </a:lnTo>
                  <a:lnTo>
                    <a:pt x="1785" y="3007"/>
                  </a:lnTo>
                  <a:lnTo>
                    <a:pt x="1785" y="25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-2467432" y="2844877"/>
              <a:ext cx="384462" cy="912614"/>
            </a:xfrm>
            <a:custGeom>
              <a:avLst/>
              <a:gdLst/>
              <a:ahLst/>
              <a:cxnLst/>
              <a:rect l="l" t="t" r="r" b="b"/>
              <a:pathLst>
                <a:path w="2357" h="5595" extrusionOk="0">
                  <a:moveTo>
                    <a:pt x="1" y="1"/>
                  </a:moveTo>
                  <a:lnTo>
                    <a:pt x="1509" y="5594"/>
                  </a:lnTo>
                  <a:lnTo>
                    <a:pt x="2356" y="55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-1626251" y="2719770"/>
              <a:ext cx="382831" cy="605474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2" y="1196"/>
                  </a:lnTo>
                  <a:lnTo>
                    <a:pt x="1481" y="2088"/>
                  </a:lnTo>
                  <a:lnTo>
                    <a:pt x="1570" y="2909"/>
                  </a:lnTo>
                  <a:lnTo>
                    <a:pt x="2231" y="3712"/>
                  </a:lnTo>
                  <a:lnTo>
                    <a:pt x="2347" y="3230"/>
                  </a:lnTo>
                  <a:lnTo>
                    <a:pt x="1838" y="1687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-1215855" y="3034088"/>
              <a:ext cx="83026" cy="173389"/>
            </a:xfrm>
            <a:custGeom>
              <a:avLst/>
              <a:gdLst/>
              <a:ahLst/>
              <a:cxnLst/>
              <a:rect l="l" t="t" r="r" b="b"/>
              <a:pathLst>
                <a:path w="509" h="1063" extrusionOk="0">
                  <a:moveTo>
                    <a:pt x="0" y="1"/>
                  </a:moveTo>
                  <a:lnTo>
                    <a:pt x="339" y="1062"/>
                  </a:lnTo>
                  <a:lnTo>
                    <a:pt x="509" y="6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-1112603" y="2962808"/>
              <a:ext cx="243204" cy="135546"/>
            </a:xfrm>
            <a:custGeom>
              <a:avLst/>
              <a:gdLst/>
              <a:ahLst/>
              <a:cxnLst/>
              <a:rect l="l" t="t" r="r" b="b"/>
              <a:pathLst>
                <a:path w="1491" h="831" extrusionOk="0">
                  <a:moveTo>
                    <a:pt x="0" y="0"/>
                  </a:moveTo>
                  <a:lnTo>
                    <a:pt x="982" y="830"/>
                  </a:lnTo>
                  <a:lnTo>
                    <a:pt x="1490" y="8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649" name="Google Shape;649;p8"/>
          <p:cNvSpPr txBox="1">
            <a:spLocks noGrp="1"/>
          </p:cNvSpPr>
          <p:nvPr>
            <p:ph type="title"/>
          </p:nvPr>
        </p:nvSpPr>
        <p:spPr>
          <a:xfrm>
            <a:off x="5831348" y="1438400"/>
            <a:ext cx="12715088" cy="60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919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484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9"/>
          <p:cNvSpPr txBox="1">
            <a:spLocks noGrp="1"/>
          </p:cNvSpPr>
          <p:nvPr>
            <p:ph type="title"/>
          </p:nvPr>
        </p:nvSpPr>
        <p:spPr>
          <a:xfrm>
            <a:off x="5975644" y="1250000"/>
            <a:ext cx="12426363" cy="18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99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652" name="Google Shape;652;p9"/>
          <p:cNvSpPr txBox="1">
            <a:spLocks noGrp="1"/>
          </p:cNvSpPr>
          <p:nvPr>
            <p:ph type="subTitle" idx="1"/>
          </p:nvPr>
        </p:nvSpPr>
        <p:spPr>
          <a:xfrm>
            <a:off x="5975910" y="3131955"/>
            <a:ext cx="12426363" cy="28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  <p:grpSp>
        <p:nvGrpSpPr>
          <p:cNvPr id="653" name="Google Shape;653;p9"/>
          <p:cNvGrpSpPr/>
          <p:nvPr/>
        </p:nvGrpSpPr>
        <p:grpSpPr>
          <a:xfrm flipH="1">
            <a:off x="15995338" y="3054531"/>
            <a:ext cx="10458278" cy="8028747"/>
            <a:chOff x="-675270" y="-663276"/>
            <a:chExt cx="3564955" cy="3010780"/>
          </a:xfrm>
        </p:grpSpPr>
        <p:sp>
          <p:nvSpPr>
            <p:cNvPr id="654" name="Google Shape;654;p9"/>
            <p:cNvSpPr/>
            <p:nvPr/>
          </p:nvSpPr>
          <p:spPr>
            <a:xfrm>
              <a:off x="-675270" y="-663276"/>
              <a:ext cx="3564955" cy="3010780"/>
            </a:xfrm>
            <a:custGeom>
              <a:avLst/>
              <a:gdLst/>
              <a:ahLst/>
              <a:cxnLst/>
              <a:rect l="l" t="t" r="r" b="b"/>
              <a:pathLst>
                <a:path w="11498" h="9710" extrusionOk="0">
                  <a:moveTo>
                    <a:pt x="1" y="1"/>
                  </a:moveTo>
                  <a:lnTo>
                    <a:pt x="1" y="4765"/>
                  </a:lnTo>
                  <a:lnTo>
                    <a:pt x="2499" y="6674"/>
                  </a:lnTo>
                  <a:cubicBezTo>
                    <a:pt x="2499" y="6674"/>
                    <a:pt x="5487" y="8173"/>
                    <a:pt x="5612" y="8181"/>
                  </a:cubicBezTo>
                  <a:cubicBezTo>
                    <a:pt x="5701" y="8188"/>
                    <a:pt x="9134" y="9709"/>
                    <a:pt x="10712" y="9709"/>
                  </a:cubicBezTo>
                  <a:cubicBezTo>
                    <a:pt x="11190" y="9709"/>
                    <a:pt x="11497" y="9570"/>
                    <a:pt x="11491" y="9207"/>
                  </a:cubicBezTo>
                  <a:cubicBezTo>
                    <a:pt x="11470" y="8371"/>
                    <a:pt x="10912" y="8282"/>
                    <a:pt x="10676" y="8282"/>
                  </a:cubicBezTo>
                  <a:cubicBezTo>
                    <a:pt x="10612" y="8282"/>
                    <a:pt x="10572" y="8289"/>
                    <a:pt x="10572" y="8289"/>
                  </a:cubicBezTo>
                  <a:cubicBezTo>
                    <a:pt x="10419" y="7828"/>
                    <a:pt x="10062" y="7744"/>
                    <a:pt x="9823" y="7744"/>
                  </a:cubicBezTo>
                  <a:cubicBezTo>
                    <a:pt x="9688" y="7744"/>
                    <a:pt x="9591" y="7771"/>
                    <a:pt x="9591" y="7771"/>
                  </a:cubicBezTo>
                  <a:cubicBezTo>
                    <a:pt x="9374" y="6479"/>
                    <a:pt x="8227" y="6414"/>
                    <a:pt x="7998" y="6414"/>
                  </a:cubicBezTo>
                  <a:cubicBezTo>
                    <a:pt x="7973" y="6414"/>
                    <a:pt x="7958" y="6415"/>
                    <a:pt x="7958" y="6415"/>
                  </a:cubicBezTo>
                  <a:cubicBezTo>
                    <a:pt x="7891" y="5720"/>
                    <a:pt x="7317" y="5664"/>
                    <a:pt x="7132" y="5664"/>
                  </a:cubicBezTo>
                  <a:cubicBezTo>
                    <a:pt x="7096" y="5664"/>
                    <a:pt x="7075" y="5666"/>
                    <a:pt x="7075" y="5666"/>
                  </a:cubicBezTo>
                  <a:cubicBezTo>
                    <a:pt x="6955" y="4763"/>
                    <a:pt x="6284" y="4669"/>
                    <a:pt x="6008" y="4669"/>
                  </a:cubicBezTo>
                  <a:cubicBezTo>
                    <a:pt x="5934" y="4669"/>
                    <a:pt x="5889" y="4675"/>
                    <a:pt x="5889" y="4675"/>
                  </a:cubicBezTo>
                  <a:cubicBezTo>
                    <a:pt x="5950" y="3989"/>
                    <a:pt x="5399" y="3943"/>
                    <a:pt x="5248" y="3943"/>
                  </a:cubicBezTo>
                  <a:cubicBezTo>
                    <a:pt x="5225" y="3943"/>
                    <a:pt x="5211" y="3944"/>
                    <a:pt x="5211" y="3944"/>
                  </a:cubicBezTo>
                  <a:cubicBezTo>
                    <a:pt x="5285" y="2492"/>
                    <a:pt x="4294" y="2369"/>
                    <a:pt x="3957" y="2369"/>
                  </a:cubicBezTo>
                  <a:cubicBezTo>
                    <a:pt x="3888" y="2369"/>
                    <a:pt x="3846" y="2374"/>
                    <a:pt x="3846" y="2374"/>
                  </a:cubicBezTo>
                  <a:cubicBezTo>
                    <a:pt x="3917" y="1642"/>
                    <a:pt x="3266" y="1517"/>
                    <a:pt x="3266" y="1517"/>
                  </a:cubicBezTo>
                  <a:cubicBezTo>
                    <a:pt x="3257" y="19"/>
                    <a:pt x="2187" y="1"/>
                    <a:pt x="2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-394641" y="-320127"/>
              <a:ext cx="2150090" cy="2042707"/>
            </a:xfrm>
            <a:custGeom>
              <a:avLst/>
              <a:gdLst/>
              <a:ahLst/>
              <a:cxnLst/>
              <a:rect l="l" t="t" r="r" b="b"/>
              <a:pathLst>
                <a:path w="9359" h="8891" extrusionOk="0">
                  <a:moveTo>
                    <a:pt x="1" y="1"/>
                  </a:moveTo>
                  <a:lnTo>
                    <a:pt x="1" y="6433"/>
                  </a:lnTo>
                  <a:lnTo>
                    <a:pt x="4568" y="8074"/>
                  </a:lnTo>
                  <a:cubicBezTo>
                    <a:pt x="4568" y="8074"/>
                    <a:pt x="6929" y="8891"/>
                    <a:pt x="8306" y="8891"/>
                  </a:cubicBezTo>
                  <a:cubicBezTo>
                    <a:pt x="8935" y="8891"/>
                    <a:pt x="9359" y="8721"/>
                    <a:pt x="9261" y="8226"/>
                  </a:cubicBezTo>
                  <a:cubicBezTo>
                    <a:pt x="9061" y="7245"/>
                    <a:pt x="8473" y="7060"/>
                    <a:pt x="8056" y="7060"/>
                  </a:cubicBezTo>
                  <a:cubicBezTo>
                    <a:pt x="7801" y="7060"/>
                    <a:pt x="7611" y="7129"/>
                    <a:pt x="7611" y="7129"/>
                  </a:cubicBezTo>
                  <a:cubicBezTo>
                    <a:pt x="7484" y="6920"/>
                    <a:pt x="7308" y="6872"/>
                    <a:pt x="7173" y="6872"/>
                  </a:cubicBezTo>
                  <a:cubicBezTo>
                    <a:pt x="7060" y="6872"/>
                    <a:pt x="6977" y="6906"/>
                    <a:pt x="6977" y="6906"/>
                  </a:cubicBezTo>
                  <a:cubicBezTo>
                    <a:pt x="6866" y="6099"/>
                    <a:pt x="6215" y="5990"/>
                    <a:pt x="5870" y="5990"/>
                  </a:cubicBezTo>
                  <a:cubicBezTo>
                    <a:pt x="5742" y="5990"/>
                    <a:pt x="5657" y="6005"/>
                    <a:pt x="5657" y="6005"/>
                  </a:cubicBezTo>
                  <a:cubicBezTo>
                    <a:pt x="5480" y="5432"/>
                    <a:pt x="5058" y="5365"/>
                    <a:pt x="4869" y="5365"/>
                  </a:cubicBezTo>
                  <a:cubicBezTo>
                    <a:pt x="4810" y="5365"/>
                    <a:pt x="4774" y="5371"/>
                    <a:pt x="4774" y="5371"/>
                  </a:cubicBezTo>
                  <a:lnTo>
                    <a:pt x="4417" y="5487"/>
                  </a:lnTo>
                  <a:cubicBezTo>
                    <a:pt x="4417" y="5487"/>
                    <a:pt x="4384" y="5501"/>
                    <a:pt x="4337" y="5501"/>
                  </a:cubicBezTo>
                  <a:cubicBezTo>
                    <a:pt x="4208" y="5501"/>
                    <a:pt x="3969" y="5396"/>
                    <a:pt x="3989" y="4604"/>
                  </a:cubicBezTo>
                  <a:cubicBezTo>
                    <a:pt x="4024" y="3516"/>
                    <a:pt x="3159" y="3480"/>
                    <a:pt x="3159" y="3480"/>
                  </a:cubicBezTo>
                  <a:cubicBezTo>
                    <a:pt x="3128" y="2414"/>
                    <a:pt x="2396" y="2336"/>
                    <a:pt x="2182" y="2336"/>
                  </a:cubicBezTo>
                  <a:cubicBezTo>
                    <a:pt x="2145" y="2336"/>
                    <a:pt x="2124" y="2338"/>
                    <a:pt x="2124" y="2338"/>
                  </a:cubicBezTo>
                  <a:cubicBezTo>
                    <a:pt x="2132" y="1840"/>
                    <a:pt x="1743" y="1802"/>
                    <a:pt x="1623" y="1802"/>
                  </a:cubicBezTo>
                  <a:cubicBezTo>
                    <a:pt x="1602" y="1802"/>
                    <a:pt x="1589" y="1803"/>
                    <a:pt x="1589" y="1803"/>
                  </a:cubicBezTo>
                  <a:cubicBezTo>
                    <a:pt x="1535" y="22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656" name="Google Shape;656;p9"/>
          <p:cNvGrpSpPr/>
          <p:nvPr/>
        </p:nvGrpSpPr>
        <p:grpSpPr>
          <a:xfrm>
            <a:off x="-2086191" y="3054531"/>
            <a:ext cx="9504071" cy="8028747"/>
            <a:chOff x="-782526" y="-663276"/>
            <a:chExt cx="3564955" cy="3010780"/>
          </a:xfrm>
        </p:grpSpPr>
        <p:sp>
          <p:nvSpPr>
            <p:cNvPr id="657" name="Google Shape;657;p9"/>
            <p:cNvSpPr/>
            <p:nvPr/>
          </p:nvSpPr>
          <p:spPr>
            <a:xfrm>
              <a:off x="-782526" y="-663276"/>
              <a:ext cx="3564955" cy="3010780"/>
            </a:xfrm>
            <a:custGeom>
              <a:avLst/>
              <a:gdLst/>
              <a:ahLst/>
              <a:cxnLst/>
              <a:rect l="l" t="t" r="r" b="b"/>
              <a:pathLst>
                <a:path w="11498" h="9710" extrusionOk="0">
                  <a:moveTo>
                    <a:pt x="1" y="1"/>
                  </a:moveTo>
                  <a:lnTo>
                    <a:pt x="1" y="4765"/>
                  </a:lnTo>
                  <a:lnTo>
                    <a:pt x="2499" y="6674"/>
                  </a:lnTo>
                  <a:cubicBezTo>
                    <a:pt x="2499" y="6674"/>
                    <a:pt x="5487" y="8173"/>
                    <a:pt x="5612" y="8181"/>
                  </a:cubicBezTo>
                  <a:cubicBezTo>
                    <a:pt x="5701" y="8188"/>
                    <a:pt x="9134" y="9709"/>
                    <a:pt x="10712" y="9709"/>
                  </a:cubicBezTo>
                  <a:cubicBezTo>
                    <a:pt x="11190" y="9709"/>
                    <a:pt x="11497" y="9570"/>
                    <a:pt x="11491" y="9207"/>
                  </a:cubicBezTo>
                  <a:cubicBezTo>
                    <a:pt x="11470" y="8371"/>
                    <a:pt x="10912" y="8282"/>
                    <a:pt x="10676" y="8282"/>
                  </a:cubicBezTo>
                  <a:cubicBezTo>
                    <a:pt x="10612" y="8282"/>
                    <a:pt x="10572" y="8289"/>
                    <a:pt x="10572" y="8289"/>
                  </a:cubicBezTo>
                  <a:cubicBezTo>
                    <a:pt x="10419" y="7828"/>
                    <a:pt x="10062" y="7744"/>
                    <a:pt x="9823" y="7744"/>
                  </a:cubicBezTo>
                  <a:cubicBezTo>
                    <a:pt x="9688" y="7744"/>
                    <a:pt x="9591" y="7771"/>
                    <a:pt x="9591" y="7771"/>
                  </a:cubicBezTo>
                  <a:cubicBezTo>
                    <a:pt x="9374" y="6479"/>
                    <a:pt x="8227" y="6414"/>
                    <a:pt x="7998" y="6414"/>
                  </a:cubicBezTo>
                  <a:cubicBezTo>
                    <a:pt x="7973" y="6414"/>
                    <a:pt x="7958" y="6415"/>
                    <a:pt x="7958" y="6415"/>
                  </a:cubicBezTo>
                  <a:cubicBezTo>
                    <a:pt x="7891" y="5720"/>
                    <a:pt x="7317" y="5664"/>
                    <a:pt x="7132" y="5664"/>
                  </a:cubicBezTo>
                  <a:cubicBezTo>
                    <a:pt x="7096" y="5664"/>
                    <a:pt x="7075" y="5666"/>
                    <a:pt x="7075" y="5666"/>
                  </a:cubicBezTo>
                  <a:cubicBezTo>
                    <a:pt x="6955" y="4763"/>
                    <a:pt x="6284" y="4669"/>
                    <a:pt x="6008" y="4669"/>
                  </a:cubicBezTo>
                  <a:cubicBezTo>
                    <a:pt x="5934" y="4669"/>
                    <a:pt x="5889" y="4675"/>
                    <a:pt x="5889" y="4675"/>
                  </a:cubicBezTo>
                  <a:cubicBezTo>
                    <a:pt x="5950" y="3989"/>
                    <a:pt x="5399" y="3943"/>
                    <a:pt x="5248" y="3943"/>
                  </a:cubicBezTo>
                  <a:cubicBezTo>
                    <a:pt x="5225" y="3943"/>
                    <a:pt x="5211" y="3944"/>
                    <a:pt x="5211" y="3944"/>
                  </a:cubicBezTo>
                  <a:cubicBezTo>
                    <a:pt x="5285" y="2492"/>
                    <a:pt x="4294" y="2369"/>
                    <a:pt x="3957" y="2369"/>
                  </a:cubicBezTo>
                  <a:cubicBezTo>
                    <a:pt x="3888" y="2369"/>
                    <a:pt x="3846" y="2374"/>
                    <a:pt x="3846" y="2374"/>
                  </a:cubicBezTo>
                  <a:cubicBezTo>
                    <a:pt x="3917" y="1642"/>
                    <a:pt x="3266" y="1517"/>
                    <a:pt x="3266" y="1517"/>
                  </a:cubicBezTo>
                  <a:cubicBezTo>
                    <a:pt x="3257" y="19"/>
                    <a:pt x="2187" y="1"/>
                    <a:pt x="2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-76302" y="-258327"/>
              <a:ext cx="2150090" cy="2042707"/>
            </a:xfrm>
            <a:custGeom>
              <a:avLst/>
              <a:gdLst/>
              <a:ahLst/>
              <a:cxnLst/>
              <a:rect l="l" t="t" r="r" b="b"/>
              <a:pathLst>
                <a:path w="9359" h="8891" extrusionOk="0">
                  <a:moveTo>
                    <a:pt x="1" y="1"/>
                  </a:moveTo>
                  <a:lnTo>
                    <a:pt x="1" y="6433"/>
                  </a:lnTo>
                  <a:lnTo>
                    <a:pt x="4568" y="8074"/>
                  </a:lnTo>
                  <a:cubicBezTo>
                    <a:pt x="4568" y="8074"/>
                    <a:pt x="6929" y="8891"/>
                    <a:pt x="8306" y="8891"/>
                  </a:cubicBezTo>
                  <a:cubicBezTo>
                    <a:pt x="8935" y="8891"/>
                    <a:pt x="9359" y="8721"/>
                    <a:pt x="9261" y="8226"/>
                  </a:cubicBezTo>
                  <a:cubicBezTo>
                    <a:pt x="9061" y="7245"/>
                    <a:pt x="8473" y="7060"/>
                    <a:pt x="8056" y="7060"/>
                  </a:cubicBezTo>
                  <a:cubicBezTo>
                    <a:pt x="7801" y="7060"/>
                    <a:pt x="7611" y="7129"/>
                    <a:pt x="7611" y="7129"/>
                  </a:cubicBezTo>
                  <a:cubicBezTo>
                    <a:pt x="7484" y="6920"/>
                    <a:pt x="7308" y="6872"/>
                    <a:pt x="7173" y="6872"/>
                  </a:cubicBezTo>
                  <a:cubicBezTo>
                    <a:pt x="7060" y="6872"/>
                    <a:pt x="6977" y="6906"/>
                    <a:pt x="6977" y="6906"/>
                  </a:cubicBezTo>
                  <a:cubicBezTo>
                    <a:pt x="6866" y="6099"/>
                    <a:pt x="6215" y="5990"/>
                    <a:pt x="5870" y="5990"/>
                  </a:cubicBezTo>
                  <a:cubicBezTo>
                    <a:pt x="5742" y="5990"/>
                    <a:pt x="5657" y="6005"/>
                    <a:pt x="5657" y="6005"/>
                  </a:cubicBezTo>
                  <a:cubicBezTo>
                    <a:pt x="5480" y="5432"/>
                    <a:pt x="5058" y="5365"/>
                    <a:pt x="4869" y="5365"/>
                  </a:cubicBezTo>
                  <a:cubicBezTo>
                    <a:pt x="4810" y="5365"/>
                    <a:pt x="4774" y="5371"/>
                    <a:pt x="4774" y="5371"/>
                  </a:cubicBezTo>
                  <a:lnTo>
                    <a:pt x="4417" y="5487"/>
                  </a:lnTo>
                  <a:cubicBezTo>
                    <a:pt x="4417" y="5487"/>
                    <a:pt x="4384" y="5501"/>
                    <a:pt x="4337" y="5501"/>
                  </a:cubicBezTo>
                  <a:cubicBezTo>
                    <a:pt x="4208" y="5501"/>
                    <a:pt x="3969" y="5396"/>
                    <a:pt x="3989" y="4604"/>
                  </a:cubicBezTo>
                  <a:cubicBezTo>
                    <a:pt x="4024" y="3516"/>
                    <a:pt x="3159" y="3480"/>
                    <a:pt x="3159" y="3480"/>
                  </a:cubicBezTo>
                  <a:cubicBezTo>
                    <a:pt x="3128" y="2414"/>
                    <a:pt x="2396" y="2336"/>
                    <a:pt x="2182" y="2336"/>
                  </a:cubicBezTo>
                  <a:cubicBezTo>
                    <a:pt x="2145" y="2336"/>
                    <a:pt x="2124" y="2338"/>
                    <a:pt x="2124" y="2338"/>
                  </a:cubicBezTo>
                  <a:cubicBezTo>
                    <a:pt x="2132" y="1840"/>
                    <a:pt x="1743" y="1802"/>
                    <a:pt x="1623" y="1802"/>
                  </a:cubicBezTo>
                  <a:cubicBezTo>
                    <a:pt x="1602" y="1802"/>
                    <a:pt x="1589" y="1803"/>
                    <a:pt x="1589" y="1803"/>
                  </a:cubicBezTo>
                  <a:cubicBezTo>
                    <a:pt x="1535" y="22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659" name="Google Shape;659;p9"/>
          <p:cNvGrpSpPr/>
          <p:nvPr/>
        </p:nvGrpSpPr>
        <p:grpSpPr>
          <a:xfrm>
            <a:off x="10863869" y="6758524"/>
            <a:ext cx="2919565" cy="2924781"/>
            <a:chOff x="3992801" y="1928374"/>
            <a:chExt cx="1783297" cy="1786017"/>
          </a:xfrm>
        </p:grpSpPr>
        <p:sp>
          <p:nvSpPr>
            <p:cNvPr id="660" name="Google Shape;660;p9"/>
            <p:cNvSpPr/>
            <p:nvPr/>
          </p:nvSpPr>
          <p:spPr>
            <a:xfrm>
              <a:off x="3992801" y="1928374"/>
              <a:ext cx="1783297" cy="1786017"/>
            </a:xfrm>
            <a:custGeom>
              <a:avLst/>
              <a:gdLst/>
              <a:ahLst/>
              <a:cxnLst/>
              <a:rect l="l" t="t" r="r" b="b"/>
              <a:pathLst>
                <a:path w="5933" h="5942" extrusionOk="0">
                  <a:moveTo>
                    <a:pt x="2971" y="0"/>
                  </a:moveTo>
                  <a:cubicBezTo>
                    <a:pt x="1330" y="0"/>
                    <a:pt x="0" y="1330"/>
                    <a:pt x="0" y="2971"/>
                  </a:cubicBezTo>
                  <a:cubicBezTo>
                    <a:pt x="0" y="4612"/>
                    <a:pt x="1330" y="5942"/>
                    <a:pt x="2971" y="5942"/>
                  </a:cubicBezTo>
                  <a:cubicBezTo>
                    <a:pt x="4604" y="5942"/>
                    <a:pt x="5933" y="4612"/>
                    <a:pt x="5933" y="2971"/>
                  </a:cubicBezTo>
                  <a:cubicBezTo>
                    <a:pt x="5933" y="1330"/>
                    <a:pt x="4604" y="0"/>
                    <a:pt x="2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4118741" y="2057021"/>
              <a:ext cx="1531417" cy="1528724"/>
            </a:xfrm>
            <a:custGeom>
              <a:avLst/>
              <a:gdLst/>
              <a:ahLst/>
              <a:cxnLst/>
              <a:rect l="l" t="t" r="r" b="b"/>
              <a:pathLst>
                <a:path w="5095" h="5086" extrusionOk="0">
                  <a:moveTo>
                    <a:pt x="2552" y="1"/>
                  </a:moveTo>
                  <a:cubicBezTo>
                    <a:pt x="1142" y="1"/>
                    <a:pt x="1" y="1142"/>
                    <a:pt x="1" y="2543"/>
                  </a:cubicBezTo>
                  <a:cubicBezTo>
                    <a:pt x="1" y="3953"/>
                    <a:pt x="1142" y="5085"/>
                    <a:pt x="2552" y="5085"/>
                  </a:cubicBezTo>
                  <a:cubicBezTo>
                    <a:pt x="3953" y="5085"/>
                    <a:pt x="5095" y="3953"/>
                    <a:pt x="5095" y="2543"/>
                  </a:cubicBezTo>
                  <a:cubicBezTo>
                    <a:pt x="5095" y="1142"/>
                    <a:pt x="3953" y="1"/>
                    <a:pt x="2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662" name="Google Shape;662;p9"/>
          <p:cNvSpPr/>
          <p:nvPr/>
        </p:nvSpPr>
        <p:spPr>
          <a:xfrm>
            <a:off x="7" y="8238675"/>
            <a:ext cx="24377695" cy="7401360"/>
          </a:xfrm>
          <a:custGeom>
            <a:avLst/>
            <a:gdLst/>
            <a:ahLst/>
            <a:cxnLst/>
            <a:rect l="l" t="t" r="r" b="b"/>
            <a:pathLst>
              <a:path w="30422" h="9234" extrusionOk="0">
                <a:moveTo>
                  <a:pt x="1" y="0"/>
                </a:moveTo>
                <a:lnTo>
                  <a:pt x="1" y="9233"/>
                </a:lnTo>
                <a:lnTo>
                  <a:pt x="30422" y="9233"/>
                </a:lnTo>
                <a:lnTo>
                  <a:pt x="30422" y="0"/>
                </a:lnTo>
                <a:close/>
              </a:path>
            </a:pathLst>
          </a:custGeom>
          <a:solidFill>
            <a:srgbClr val="38A3B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63" name="Google Shape;663;p9"/>
          <p:cNvSpPr/>
          <p:nvPr/>
        </p:nvSpPr>
        <p:spPr>
          <a:xfrm>
            <a:off x="7" y="8238675"/>
            <a:ext cx="22354366" cy="7401360"/>
          </a:xfrm>
          <a:custGeom>
            <a:avLst/>
            <a:gdLst/>
            <a:ahLst/>
            <a:cxnLst/>
            <a:rect l="l" t="t" r="r" b="b"/>
            <a:pathLst>
              <a:path w="27897" h="9234" extrusionOk="0">
                <a:moveTo>
                  <a:pt x="14337" y="0"/>
                </a:moveTo>
                <a:cubicBezTo>
                  <a:pt x="14337" y="0"/>
                  <a:pt x="12053" y="402"/>
                  <a:pt x="13222" y="633"/>
                </a:cubicBezTo>
                <a:cubicBezTo>
                  <a:pt x="14391" y="857"/>
                  <a:pt x="13704" y="1276"/>
                  <a:pt x="11001" y="1419"/>
                </a:cubicBezTo>
                <a:cubicBezTo>
                  <a:pt x="8289" y="1561"/>
                  <a:pt x="8164" y="2204"/>
                  <a:pt x="9529" y="2346"/>
                </a:cubicBezTo>
                <a:cubicBezTo>
                  <a:pt x="10885" y="2489"/>
                  <a:pt x="4131" y="3470"/>
                  <a:pt x="5808" y="4006"/>
                </a:cubicBezTo>
                <a:cubicBezTo>
                  <a:pt x="7495" y="4550"/>
                  <a:pt x="4961" y="5040"/>
                  <a:pt x="3257" y="5272"/>
                </a:cubicBezTo>
                <a:cubicBezTo>
                  <a:pt x="1553" y="5504"/>
                  <a:pt x="1375" y="6040"/>
                  <a:pt x="2365" y="6227"/>
                </a:cubicBezTo>
                <a:cubicBezTo>
                  <a:pt x="3355" y="6414"/>
                  <a:pt x="1" y="7271"/>
                  <a:pt x="1" y="7271"/>
                </a:cubicBezTo>
                <a:lnTo>
                  <a:pt x="1" y="9233"/>
                </a:lnTo>
                <a:lnTo>
                  <a:pt x="27897" y="9233"/>
                </a:lnTo>
                <a:lnTo>
                  <a:pt x="27897" y="7137"/>
                </a:lnTo>
                <a:cubicBezTo>
                  <a:pt x="27897" y="7137"/>
                  <a:pt x="23472" y="6361"/>
                  <a:pt x="24445" y="5504"/>
                </a:cubicBezTo>
                <a:cubicBezTo>
                  <a:pt x="25417" y="4648"/>
                  <a:pt x="20171" y="4434"/>
                  <a:pt x="21340" y="3925"/>
                </a:cubicBezTo>
                <a:cubicBezTo>
                  <a:pt x="22500" y="3417"/>
                  <a:pt x="21893" y="2917"/>
                  <a:pt x="20912" y="2721"/>
                </a:cubicBezTo>
                <a:cubicBezTo>
                  <a:pt x="19939" y="2534"/>
                  <a:pt x="18780" y="2034"/>
                  <a:pt x="19422" y="1481"/>
                </a:cubicBezTo>
                <a:cubicBezTo>
                  <a:pt x="20055" y="928"/>
                  <a:pt x="19288" y="732"/>
                  <a:pt x="18512" y="491"/>
                </a:cubicBezTo>
                <a:cubicBezTo>
                  <a:pt x="17727" y="259"/>
                  <a:pt x="18637" y="0"/>
                  <a:pt x="18637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64" name="Google Shape;664;p9"/>
          <p:cNvSpPr/>
          <p:nvPr/>
        </p:nvSpPr>
        <p:spPr>
          <a:xfrm>
            <a:off x="1286919" y="8633832"/>
            <a:ext cx="16013538" cy="7006203"/>
          </a:xfrm>
          <a:custGeom>
            <a:avLst/>
            <a:gdLst/>
            <a:ahLst/>
            <a:cxnLst/>
            <a:rect l="l" t="t" r="r" b="b"/>
            <a:pathLst>
              <a:path w="19984" h="8741" extrusionOk="0">
                <a:moveTo>
                  <a:pt x="15406" y="1"/>
                </a:moveTo>
                <a:cubicBezTo>
                  <a:pt x="14566" y="1"/>
                  <a:pt x="13350" y="213"/>
                  <a:pt x="13953" y="506"/>
                </a:cubicBezTo>
                <a:cubicBezTo>
                  <a:pt x="14604" y="818"/>
                  <a:pt x="15033" y="1452"/>
                  <a:pt x="12722" y="1711"/>
                </a:cubicBezTo>
                <a:cubicBezTo>
                  <a:pt x="10420" y="1960"/>
                  <a:pt x="10304" y="2683"/>
                  <a:pt x="12347" y="3111"/>
                </a:cubicBezTo>
                <a:cubicBezTo>
                  <a:pt x="13739" y="3406"/>
                  <a:pt x="11669" y="4512"/>
                  <a:pt x="9635" y="4512"/>
                </a:cubicBezTo>
                <a:cubicBezTo>
                  <a:pt x="7601" y="4512"/>
                  <a:pt x="7245" y="4994"/>
                  <a:pt x="8413" y="5315"/>
                </a:cubicBezTo>
                <a:cubicBezTo>
                  <a:pt x="9350" y="5573"/>
                  <a:pt x="8922" y="6100"/>
                  <a:pt x="4827" y="6358"/>
                </a:cubicBezTo>
                <a:cubicBezTo>
                  <a:pt x="723" y="6617"/>
                  <a:pt x="3069" y="7670"/>
                  <a:pt x="4060" y="7866"/>
                </a:cubicBezTo>
                <a:cubicBezTo>
                  <a:pt x="4390" y="7929"/>
                  <a:pt x="4747" y="8125"/>
                  <a:pt x="3319" y="8339"/>
                </a:cubicBezTo>
                <a:cubicBezTo>
                  <a:pt x="1892" y="8544"/>
                  <a:pt x="1" y="8740"/>
                  <a:pt x="1" y="8740"/>
                </a:cubicBezTo>
                <a:lnTo>
                  <a:pt x="19984" y="8740"/>
                </a:lnTo>
                <a:cubicBezTo>
                  <a:pt x="19984" y="8740"/>
                  <a:pt x="17985" y="8464"/>
                  <a:pt x="18895" y="8000"/>
                </a:cubicBezTo>
                <a:cubicBezTo>
                  <a:pt x="19805" y="7527"/>
                  <a:pt x="19181" y="7393"/>
                  <a:pt x="17174" y="7143"/>
                </a:cubicBezTo>
                <a:cubicBezTo>
                  <a:pt x="15158" y="6903"/>
                  <a:pt x="15728" y="6358"/>
                  <a:pt x="17638" y="5877"/>
                </a:cubicBezTo>
                <a:cubicBezTo>
                  <a:pt x="19556" y="5395"/>
                  <a:pt x="18173" y="4735"/>
                  <a:pt x="16888" y="4512"/>
                </a:cubicBezTo>
                <a:cubicBezTo>
                  <a:pt x="15604" y="4289"/>
                  <a:pt x="15363" y="4084"/>
                  <a:pt x="16826" y="3513"/>
                </a:cubicBezTo>
                <a:cubicBezTo>
                  <a:pt x="18298" y="2951"/>
                  <a:pt x="17495" y="2344"/>
                  <a:pt x="16576" y="2121"/>
                </a:cubicBezTo>
                <a:cubicBezTo>
                  <a:pt x="15648" y="1898"/>
                  <a:pt x="15273" y="1532"/>
                  <a:pt x="16166" y="1211"/>
                </a:cubicBezTo>
                <a:cubicBezTo>
                  <a:pt x="17067" y="890"/>
                  <a:pt x="15639" y="604"/>
                  <a:pt x="15282" y="435"/>
                </a:cubicBezTo>
                <a:cubicBezTo>
                  <a:pt x="14926" y="274"/>
                  <a:pt x="16451" y="51"/>
                  <a:pt x="15630" y="7"/>
                </a:cubicBezTo>
                <a:cubicBezTo>
                  <a:pt x="15560" y="3"/>
                  <a:pt x="15485" y="1"/>
                  <a:pt x="15406" y="1"/>
                </a:cubicBezTo>
                <a:close/>
              </a:path>
            </a:pathLst>
          </a:custGeom>
          <a:solidFill>
            <a:srgbClr val="6BC9D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65" name="Google Shape;665;p9"/>
          <p:cNvSpPr/>
          <p:nvPr/>
        </p:nvSpPr>
        <p:spPr>
          <a:xfrm flipH="1">
            <a:off x="23805536" y="12433347"/>
            <a:ext cx="1390302" cy="1331792"/>
          </a:xfrm>
          <a:custGeom>
            <a:avLst/>
            <a:gdLst/>
            <a:ahLst/>
            <a:cxnLst/>
            <a:rect l="l" t="t" r="r" b="b"/>
            <a:pathLst>
              <a:path w="2667" h="2286" extrusionOk="0">
                <a:moveTo>
                  <a:pt x="2001" y="0"/>
                </a:moveTo>
                <a:lnTo>
                  <a:pt x="0" y="2286"/>
                </a:lnTo>
                <a:lnTo>
                  <a:pt x="2667" y="2238"/>
                </a:lnTo>
                <a:close/>
              </a:path>
            </a:pathLst>
          </a:custGeom>
          <a:solidFill>
            <a:srgbClr val="CC946E"/>
          </a:solidFill>
          <a:ln>
            <a:noFill/>
          </a:ln>
        </p:spPr>
      </p:sp>
      <p:sp>
        <p:nvSpPr>
          <p:cNvPr id="666" name="Google Shape;666;p9"/>
          <p:cNvSpPr/>
          <p:nvPr/>
        </p:nvSpPr>
        <p:spPr>
          <a:xfrm>
            <a:off x="-804389" y="12433347"/>
            <a:ext cx="1444480" cy="1331792"/>
          </a:xfrm>
          <a:custGeom>
            <a:avLst/>
            <a:gdLst/>
            <a:ahLst/>
            <a:cxnLst/>
            <a:rect l="l" t="t" r="r" b="b"/>
            <a:pathLst>
              <a:path w="2667" h="2286" extrusionOk="0">
                <a:moveTo>
                  <a:pt x="2001" y="0"/>
                </a:moveTo>
                <a:lnTo>
                  <a:pt x="0" y="2286"/>
                </a:lnTo>
                <a:lnTo>
                  <a:pt x="2667" y="2238"/>
                </a:lnTo>
                <a:close/>
              </a:path>
            </a:pathLst>
          </a:custGeom>
          <a:solidFill>
            <a:srgbClr val="CC946E"/>
          </a:solidFill>
          <a:ln>
            <a:noFill/>
          </a:ln>
        </p:spPr>
      </p:sp>
      <p:sp>
        <p:nvSpPr>
          <p:cNvPr id="667" name="Google Shape;667;p9"/>
          <p:cNvSpPr/>
          <p:nvPr/>
        </p:nvSpPr>
        <p:spPr>
          <a:xfrm>
            <a:off x="184062" y="12403928"/>
            <a:ext cx="23939529" cy="1361173"/>
          </a:xfrm>
          <a:custGeom>
            <a:avLst/>
            <a:gdLst/>
            <a:ahLst/>
            <a:cxnLst/>
            <a:rect l="l" t="t" r="r" b="b"/>
            <a:pathLst>
              <a:path w="30422" h="1491" extrusionOk="0">
                <a:moveTo>
                  <a:pt x="1" y="0"/>
                </a:moveTo>
                <a:lnTo>
                  <a:pt x="1" y="1490"/>
                </a:lnTo>
                <a:lnTo>
                  <a:pt x="30422" y="1490"/>
                </a:lnTo>
                <a:lnTo>
                  <a:pt x="30422" y="0"/>
                </a:lnTo>
                <a:close/>
              </a:path>
            </a:pathLst>
          </a:custGeom>
          <a:solidFill>
            <a:srgbClr val="CC946E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68" name="Google Shape;668;p9"/>
          <p:cNvSpPr/>
          <p:nvPr/>
        </p:nvSpPr>
        <p:spPr>
          <a:xfrm>
            <a:off x="-897099" y="12367464"/>
            <a:ext cx="26172007" cy="1440064"/>
          </a:xfrm>
          <a:custGeom>
            <a:avLst/>
            <a:gdLst/>
            <a:ahLst/>
            <a:cxnLst/>
            <a:rect l="l" t="t" r="r" b="b"/>
            <a:pathLst>
              <a:path w="33259" h="1776" extrusionOk="0">
                <a:moveTo>
                  <a:pt x="31769" y="81"/>
                </a:moveTo>
                <a:lnTo>
                  <a:pt x="33089" y="1696"/>
                </a:lnTo>
                <a:lnTo>
                  <a:pt x="170" y="1696"/>
                </a:lnTo>
                <a:lnTo>
                  <a:pt x="1482" y="81"/>
                </a:lnTo>
                <a:close/>
                <a:moveTo>
                  <a:pt x="1446" y="1"/>
                </a:moveTo>
                <a:lnTo>
                  <a:pt x="1" y="1776"/>
                </a:lnTo>
                <a:lnTo>
                  <a:pt x="33259" y="1776"/>
                </a:lnTo>
                <a:lnTo>
                  <a:pt x="31813" y="1"/>
                </a:ln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69" name="Google Shape;669;p9"/>
          <p:cNvSpPr/>
          <p:nvPr/>
        </p:nvSpPr>
        <p:spPr>
          <a:xfrm>
            <a:off x="2971213" y="12367464"/>
            <a:ext cx="18428762" cy="1440064"/>
          </a:xfrm>
          <a:custGeom>
            <a:avLst/>
            <a:gdLst/>
            <a:ahLst/>
            <a:cxnLst/>
            <a:rect l="l" t="t" r="r" b="b"/>
            <a:pathLst>
              <a:path w="23419" h="1776" extrusionOk="0">
                <a:moveTo>
                  <a:pt x="22357" y="81"/>
                </a:moveTo>
                <a:lnTo>
                  <a:pt x="23275" y="1696"/>
                </a:lnTo>
                <a:lnTo>
                  <a:pt x="143" y="1696"/>
                </a:lnTo>
                <a:lnTo>
                  <a:pt x="1071" y="81"/>
                </a:lnTo>
                <a:close/>
                <a:moveTo>
                  <a:pt x="1026" y="1"/>
                </a:moveTo>
                <a:lnTo>
                  <a:pt x="0" y="1776"/>
                </a:lnTo>
                <a:lnTo>
                  <a:pt x="23418" y="1776"/>
                </a:lnTo>
                <a:lnTo>
                  <a:pt x="22401" y="1"/>
                </a:ln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70" name="Google Shape;670;p9"/>
          <p:cNvSpPr/>
          <p:nvPr/>
        </p:nvSpPr>
        <p:spPr>
          <a:xfrm>
            <a:off x="6501954" y="12367464"/>
            <a:ext cx="11373283" cy="1440064"/>
          </a:xfrm>
          <a:custGeom>
            <a:avLst/>
            <a:gdLst/>
            <a:ahLst/>
            <a:cxnLst/>
            <a:rect l="l" t="t" r="r" b="b"/>
            <a:pathLst>
              <a:path w="14453" h="1776" extrusionOk="0">
                <a:moveTo>
                  <a:pt x="13766" y="81"/>
                </a:moveTo>
                <a:lnTo>
                  <a:pt x="14337" y="1696"/>
                </a:lnTo>
                <a:lnTo>
                  <a:pt x="117" y="1696"/>
                </a:lnTo>
                <a:lnTo>
                  <a:pt x="688" y="81"/>
                </a:lnTo>
                <a:close/>
                <a:moveTo>
                  <a:pt x="625" y="1"/>
                </a:moveTo>
                <a:lnTo>
                  <a:pt x="1" y="1776"/>
                </a:lnTo>
                <a:lnTo>
                  <a:pt x="14453" y="1776"/>
                </a:lnTo>
                <a:lnTo>
                  <a:pt x="13819" y="1"/>
                </a:ln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671" name="Google Shape;671;p9"/>
          <p:cNvSpPr/>
          <p:nvPr/>
        </p:nvSpPr>
        <p:spPr>
          <a:xfrm>
            <a:off x="10145220" y="12367464"/>
            <a:ext cx="4079367" cy="1440064"/>
          </a:xfrm>
          <a:custGeom>
            <a:avLst/>
            <a:gdLst/>
            <a:ahLst/>
            <a:cxnLst/>
            <a:rect l="l" t="t" r="r" b="b"/>
            <a:pathLst>
              <a:path w="5184" h="1776" extrusionOk="0">
                <a:moveTo>
                  <a:pt x="4890" y="81"/>
                </a:moveTo>
                <a:lnTo>
                  <a:pt x="5095" y="1696"/>
                </a:lnTo>
                <a:lnTo>
                  <a:pt x="99" y="1696"/>
                </a:lnTo>
                <a:lnTo>
                  <a:pt x="295" y="81"/>
                </a:lnTo>
                <a:close/>
                <a:moveTo>
                  <a:pt x="224" y="1"/>
                </a:moveTo>
                <a:lnTo>
                  <a:pt x="1" y="1776"/>
                </a:lnTo>
                <a:lnTo>
                  <a:pt x="5184" y="1776"/>
                </a:lnTo>
                <a:lnTo>
                  <a:pt x="4961" y="1"/>
                </a:ln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672" name="Google Shape;672;p9"/>
          <p:cNvGrpSpPr/>
          <p:nvPr/>
        </p:nvGrpSpPr>
        <p:grpSpPr>
          <a:xfrm>
            <a:off x="-368436" y="8663468"/>
            <a:ext cx="25065458" cy="3928733"/>
            <a:chOff x="-138200" y="2987850"/>
            <a:chExt cx="9401995" cy="1473275"/>
          </a:xfrm>
        </p:grpSpPr>
        <p:sp>
          <p:nvSpPr>
            <p:cNvPr id="673" name="Google Shape;673;p9"/>
            <p:cNvSpPr/>
            <p:nvPr/>
          </p:nvSpPr>
          <p:spPr>
            <a:xfrm>
              <a:off x="-138200" y="2987850"/>
              <a:ext cx="9401995" cy="139927"/>
            </a:xfrm>
            <a:custGeom>
              <a:avLst/>
              <a:gdLst/>
              <a:ahLst/>
              <a:cxnLst/>
              <a:rect l="l" t="t" r="r" b="b"/>
              <a:pathLst>
                <a:path w="30422" h="616" extrusionOk="0">
                  <a:moveTo>
                    <a:pt x="1" y="0"/>
                  </a:moveTo>
                  <a:lnTo>
                    <a:pt x="1" y="616"/>
                  </a:lnTo>
                  <a:lnTo>
                    <a:pt x="30422" y="616"/>
                  </a:lnTo>
                  <a:lnTo>
                    <a:pt x="30422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-138200" y="3076891"/>
              <a:ext cx="9401995" cy="50882"/>
            </a:xfrm>
            <a:custGeom>
              <a:avLst/>
              <a:gdLst/>
              <a:ahLst/>
              <a:cxnLst/>
              <a:rect l="l" t="t" r="r" b="b"/>
              <a:pathLst>
                <a:path w="30422" h="224" extrusionOk="0">
                  <a:moveTo>
                    <a:pt x="1" y="1"/>
                  </a:moveTo>
                  <a:lnTo>
                    <a:pt x="1" y="224"/>
                  </a:lnTo>
                  <a:lnTo>
                    <a:pt x="30422" y="224"/>
                  </a:lnTo>
                  <a:lnTo>
                    <a:pt x="3042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-138200" y="4313024"/>
              <a:ext cx="9401995" cy="138110"/>
            </a:xfrm>
            <a:custGeom>
              <a:avLst/>
              <a:gdLst/>
              <a:ahLst/>
              <a:cxnLst/>
              <a:rect l="l" t="t" r="r" b="b"/>
              <a:pathLst>
                <a:path w="30422" h="608" extrusionOk="0">
                  <a:moveTo>
                    <a:pt x="1" y="1"/>
                  </a:moveTo>
                  <a:lnTo>
                    <a:pt x="1" y="607"/>
                  </a:lnTo>
                  <a:lnTo>
                    <a:pt x="30422" y="607"/>
                  </a:lnTo>
                  <a:lnTo>
                    <a:pt x="30422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-138200" y="4313024"/>
              <a:ext cx="9401995" cy="30666"/>
            </a:xfrm>
            <a:custGeom>
              <a:avLst/>
              <a:gdLst/>
              <a:ahLst/>
              <a:cxnLst/>
              <a:rect l="l" t="t" r="r" b="b"/>
              <a:pathLst>
                <a:path w="30422" h="135" extrusionOk="0">
                  <a:moveTo>
                    <a:pt x="1" y="1"/>
                  </a:moveTo>
                  <a:lnTo>
                    <a:pt x="1" y="135"/>
                  </a:lnTo>
                  <a:lnTo>
                    <a:pt x="30422" y="135"/>
                  </a:lnTo>
                  <a:lnTo>
                    <a:pt x="3042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-138200" y="4402292"/>
              <a:ext cx="9401995" cy="48838"/>
            </a:xfrm>
            <a:custGeom>
              <a:avLst/>
              <a:gdLst/>
              <a:ahLst/>
              <a:cxnLst/>
              <a:rect l="l" t="t" r="r" b="b"/>
              <a:pathLst>
                <a:path w="30422" h="215" extrusionOk="0">
                  <a:moveTo>
                    <a:pt x="1" y="0"/>
                  </a:moveTo>
                  <a:lnTo>
                    <a:pt x="1" y="214"/>
                  </a:lnTo>
                  <a:lnTo>
                    <a:pt x="30422" y="214"/>
                  </a:lnTo>
                  <a:lnTo>
                    <a:pt x="30422" y="0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678" name="Google Shape;678;p9"/>
            <p:cNvGrpSpPr/>
            <p:nvPr/>
          </p:nvGrpSpPr>
          <p:grpSpPr>
            <a:xfrm>
              <a:off x="1190934" y="3127728"/>
              <a:ext cx="389354" cy="1185780"/>
              <a:chOff x="1491295" y="3180738"/>
              <a:chExt cx="354635" cy="1080043"/>
            </a:xfrm>
          </p:grpSpPr>
          <p:sp>
            <p:nvSpPr>
              <p:cNvPr id="679" name="Google Shape;679;p9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685" name="Google Shape;685;p9"/>
            <p:cNvSpPr/>
            <p:nvPr/>
          </p:nvSpPr>
          <p:spPr>
            <a:xfrm>
              <a:off x="1802734" y="3190456"/>
              <a:ext cx="318457" cy="64966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768436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855430" y="3255194"/>
              <a:ext cx="213062" cy="928382"/>
            </a:xfrm>
            <a:custGeom>
              <a:avLst/>
              <a:gdLst/>
              <a:ahLst/>
              <a:cxnLst/>
              <a:rect l="l" t="t" r="r" b="b"/>
              <a:pathLst>
                <a:path w="93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855430" y="3255194"/>
              <a:ext cx="107667" cy="928382"/>
            </a:xfrm>
            <a:custGeom>
              <a:avLst/>
              <a:gdLst/>
              <a:ahLst/>
              <a:cxnLst/>
              <a:rect l="l" t="t" r="r" b="b"/>
              <a:pathLst>
                <a:path w="474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73" y="4087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802734" y="4183320"/>
              <a:ext cx="318457" cy="65193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768436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2380345" y="3190456"/>
              <a:ext cx="318230" cy="64966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2345820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2433041" y="3255194"/>
              <a:ext cx="212835" cy="928382"/>
            </a:xfrm>
            <a:custGeom>
              <a:avLst/>
              <a:gdLst/>
              <a:ahLst/>
              <a:cxnLst/>
              <a:rect l="l" t="t" r="r" b="b"/>
              <a:pathLst>
                <a:path w="93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2433041" y="3255194"/>
              <a:ext cx="107440" cy="928382"/>
            </a:xfrm>
            <a:custGeom>
              <a:avLst/>
              <a:gdLst/>
              <a:ahLst/>
              <a:cxnLst/>
              <a:rect l="l" t="t" r="r" b="b"/>
              <a:pathLst>
                <a:path w="473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73" y="4087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2380345" y="4183320"/>
              <a:ext cx="318230" cy="65193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45820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2959773" y="3190456"/>
              <a:ext cx="316413" cy="64966"/>
            </a:xfrm>
            <a:custGeom>
              <a:avLst/>
              <a:gdLst/>
              <a:ahLst/>
              <a:cxnLst/>
              <a:rect l="l" t="t" r="r" b="b"/>
              <a:pathLst>
                <a:path w="1393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2923431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3012469" y="3255194"/>
              <a:ext cx="211018" cy="928382"/>
            </a:xfrm>
            <a:custGeom>
              <a:avLst/>
              <a:gdLst/>
              <a:ahLst/>
              <a:cxnLst/>
              <a:rect l="l" t="t" r="r" b="b"/>
              <a:pathLst>
                <a:path w="929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28" y="4087"/>
                  </a:lnTo>
                  <a:lnTo>
                    <a:pt x="92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012469" y="3255194"/>
              <a:ext cx="105622" cy="928382"/>
            </a:xfrm>
            <a:custGeom>
              <a:avLst/>
              <a:gdLst/>
              <a:ahLst/>
              <a:cxnLst/>
              <a:rect l="l" t="t" r="r" b="b"/>
              <a:pathLst>
                <a:path w="465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2959773" y="4183320"/>
              <a:ext cx="316413" cy="65193"/>
            </a:xfrm>
            <a:custGeom>
              <a:avLst/>
              <a:gdLst/>
              <a:ahLst/>
              <a:cxnLst/>
              <a:rect l="l" t="t" r="r" b="b"/>
              <a:pathLst>
                <a:path w="1393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2923431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537384" y="3190456"/>
              <a:ext cx="316186" cy="64966"/>
            </a:xfrm>
            <a:custGeom>
              <a:avLst/>
              <a:gdLst/>
              <a:ahLst/>
              <a:cxnLst/>
              <a:rect l="l" t="t" r="r" b="b"/>
              <a:pathLst>
                <a:path w="1392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3500815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3590080" y="3255194"/>
              <a:ext cx="210791" cy="928382"/>
            </a:xfrm>
            <a:custGeom>
              <a:avLst/>
              <a:gdLst/>
              <a:ahLst/>
              <a:cxnLst/>
              <a:rect l="l" t="t" r="r" b="b"/>
              <a:pathLst>
                <a:path w="928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28" y="4087"/>
                  </a:lnTo>
                  <a:lnTo>
                    <a:pt x="92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3590080" y="3255194"/>
              <a:ext cx="105395" cy="928382"/>
            </a:xfrm>
            <a:custGeom>
              <a:avLst/>
              <a:gdLst/>
              <a:ahLst/>
              <a:cxnLst/>
              <a:rect l="l" t="t" r="r" b="b"/>
              <a:pathLst>
                <a:path w="464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3537384" y="4183320"/>
              <a:ext cx="316186" cy="65193"/>
            </a:xfrm>
            <a:custGeom>
              <a:avLst/>
              <a:gdLst/>
              <a:ahLst/>
              <a:cxnLst/>
              <a:rect l="l" t="t" r="r" b="b"/>
              <a:pathLst>
                <a:path w="1392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3500815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4114768" y="3190456"/>
              <a:ext cx="316413" cy="64966"/>
            </a:xfrm>
            <a:custGeom>
              <a:avLst/>
              <a:gdLst/>
              <a:ahLst/>
              <a:cxnLst/>
              <a:rect l="l" t="t" r="r" b="b"/>
              <a:pathLst>
                <a:path w="1393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4078426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4167464" y="3255194"/>
              <a:ext cx="211018" cy="928382"/>
            </a:xfrm>
            <a:custGeom>
              <a:avLst/>
              <a:gdLst/>
              <a:ahLst/>
              <a:cxnLst/>
              <a:rect l="l" t="t" r="r" b="b"/>
              <a:pathLst>
                <a:path w="929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28" y="4087"/>
                  </a:lnTo>
                  <a:lnTo>
                    <a:pt x="92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4167464" y="3255194"/>
              <a:ext cx="105622" cy="928382"/>
            </a:xfrm>
            <a:custGeom>
              <a:avLst/>
              <a:gdLst/>
              <a:ahLst/>
              <a:cxnLst/>
              <a:rect l="l" t="t" r="r" b="b"/>
              <a:pathLst>
                <a:path w="465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4114768" y="4183320"/>
              <a:ext cx="316413" cy="65193"/>
            </a:xfrm>
            <a:custGeom>
              <a:avLst/>
              <a:gdLst/>
              <a:ahLst/>
              <a:cxnLst/>
              <a:rect l="l" t="t" r="r" b="b"/>
              <a:pathLst>
                <a:path w="1393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4078426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4692379" y="3190456"/>
              <a:ext cx="318230" cy="64966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4655809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4745074" y="3255194"/>
              <a:ext cx="212835" cy="928382"/>
            </a:xfrm>
            <a:custGeom>
              <a:avLst/>
              <a:gdLst/>
              <a:ahLst/>
              <a:cxnLst/>
              <a:rect l="l" t="t" r="r" b="b"/>
              <a:pathLst>
                <a:path w="93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4745074" y="3255194"/>
              <a:ext cx="105395" cy="928382"/>
            </a:xfrm>
            <a:custGeom>
              <a:avLst/>
              <a:gdLst/>
              <a:ahLst/>
              <a:cxnLst/>
              <a:rect l="l" t="t" r="r" b="b"/>
              <a:pathLst>
                <a:path w="464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4692379" y="4183320"/>
              <a:ext cx="318230" cy="65193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4655809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5269762" y="3190456"/>
              <a:ext cx="318457" cy="64966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5233420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5322458" y="3255194"/>
              <a:ext cx="213062" cy="928382"/>
            </a:xfrm>
            <a:custGeom>
              <a:avLst/>
              <a:gdLst/>
              <a:ahLst/>
              <a:cxnLst/>
              <a:rect l="l" t="t" r="r" b="b"/>
              <a:pathLst>
                <a:path w="93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5322458" y="3255194"/>
              <a:ext cx="105622" cy="928382"/>
            </a:xfrm>
            <a:custGeom>
              <a:avLst/>
              <a:gdLst/>
              <a:ahLst/>
              <a:cxnLst/>
              <a:rect l="l" t="t" r="r" b="b"/>
              <a:pathLst>
                <a:path w="465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5269762" y="4183320"/>
              <a:ext cx="318457" cy="65193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5233420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5847373" y="3190456"/>
              <a:ext cx="318230" cy="64966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5810804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5900069" y="3255194"/>
              <a:ext cx="212835" cy="928382"/>
            </a:xfrm>
            <a:custGeom>
              <a:avLst/>
              <a:gdLst/>
              <a:ahLst/>
              <a:cxnLst/>
              <a:rect l="l" t="t" r="r" b="b"/>
              <a:pathLst>
                <a:path w="93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5900069" y="3255194"/>
              <a:ext cx="105395" cy="928382"/>
            </a:xfrm>
            <a:custGeom>
              <a:avLst/>
              <a:gdLst/>
              <a:ahLst/>
              <a:cxnLst/>
              <a:rect l="l" t="t" r="r" b="b"/>
              <a:pathLst>
                <a:path w="464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5847373" y="4183320"/>
              <a:ext cx="318230" cy="65193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5810804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6424757" y="3190456"/>
              <a:ext cx="318457" cy="64966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6388415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6477453" y="3255194"/>
              <a:ext cx="213062" cy="928382"/>
            </a:xfrm>
            <a:custGeom>
              <a:avLst/>
              <a:gdLst/>
              <a:ahLst/>
              <a:cxnLst/>
              <a:rect l="l" t="t" r="r" b="b"/>
              <a:pathLst>
                <a:path w="93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6477453" y="3255194"/>
              <a:ext cx="105622" cy="928382"/>
            </a:xfrm>
            <a:custGeom>
              <a:avLst/>
              <a:gdLst/>
              <a:ahLst/>
              <a:cxnLst/>
              <a:rect l="l" t="t" r="r" b="b"/>
              <a:pathLst>
                <a:path w="465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6424757" y="4183320"/>
              <a:ext cx="318457" cy="65193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6388415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7002368" y="3190456"/>
              <a:ext cx="318230" cy="64966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6967843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7055064" y="3255194"/>
              <a:ext cx="212835" cy="928382"/>
            </a:xfrm>
            <a:custGeom>
              <a:avLst/>
              <a:gdLst/>
              <a:ahLst/>
              <a:cxnLst/>
              <a:rect l="l" t="t" r="r" b="b"/>
              <a:pathLst>
                <a:path w="93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7055064" y="3255194"/>
              <a:ext cx="107440" cy="928382"/>
            </a:xfrm>
            <a:custGeom>
              <a:avLst/>
              <a:gdLst/>
              <a:ahLst/>
              <a:cxnLst/>
              <a:rect l="l" t="t" r="r" b="b"/>
              <a:pathLst>
                <a:path w="473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73" y="4087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7002368" y="4183320"/>
              <a:ext cx="318230" cy="65193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6967843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7579752" y="3190456"/>
              <a:ext cx="318457" cy="64966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7545227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4" y="277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7632448" y="3255194"/>
              <a:ext cx="213062" cy="928382"/>
            </a:xfrm>
            <a:custGeom>
              <a:avLst/>
              <a:gdLst/>
              <a:ahLst/>
              <a:cxnLst/>
              <a:rect l="l" t="t" r="r" b="b"/>
              <a:pathLst>
                <a:path w="93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7632448" y="3255194"/>
              <a:ext cx="107667" cy="928382"/>
            </a:xfrm>
            <a:custGeom>
              <a:avLst/>
              <a:gdLst/>
              <a:ahLst/>
              <a:cxnLst/>
              <a:rect l="l" t="t" r="r" b="b"/>
              <a:pathLst>
                <a:path w="474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73" y="4087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7579752" y="4183320"/>
              <a:ext cx="318457" cy="65193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7545227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5625306" y="4376851"/>
              <a:ext cx="1574796" cy="84275"/>
            </a:xfrm>
            <a:custGeom>
              <a:avLst/>
              <a:gdLst/>
              <a:ahLst/>
              <a:cxnLst/>
              <a:rect l="l" t="t" r="r" b="b"/>
              <a:pathLst>
                <a:path w="6933" h="371" extrusionOk="0">
                  <a:moveTo>
                    <a:pt x="1854" y="1"/>
                  </a:moveTo>
                  <a:cubicBezTo>
                    <a:pt x="1640" y="1"/>
                    <a:pt x="1437" y="14"/>
                    <a:pt x="1437" y="14"/>
                  </a:cubicBezTo>
                  <a:cubicBezTo>
                    <a:pt x="1437" y="14"/>
                    <a:pt x="1306" y="26"/>
                    <a:pt x="1193" y="26"/>
                  </a:cubicBezTo>
                  <a:cubicBezTo>
                    <a:pt x="1136" y="26"/>
                    <a:pt x="1083" y="23"/>
                    <a:pt x="1054" y="14"/>
                  </a:cubicBezTo>
                  <a:cubicBezTo>
                    <a:pt x="1049" y="13"/>
                    <a:pt x="1044" y="12"/>
                    <a:pt x="1039" y="12"/>
                  </a:cubicBezTo>
                  <a:cubicBezTo>
                    <a:pt x="966" y="12"/>
                    <a:pt x="911" y="130"/>
                    <a:pt x="911" y="130"/>
                  </a:cubicBezTo>
                  <a:lnTo>
                    <a:pt x="813" y="112"/>
                  </a:lnTo>
                  <a:cubicBezTo>
                    <a:pt x="813" y="112"/>
                    <a:pt x="608" y="148"/>
                    <a:pt x="590" y="157"/>
                  </a:cubicBezTo>
                  <a:cubicBezTo>
                    <a:pt x="572" y="157"/>
                    <a:pt x="509" y="193"/>
                    <a:pt x="509" y="193"/>
                  </a:cubicBezTo>
                  <a:lnTo>
                    <a:pt x="1" y="371"/>
                  </a:lnTo>
                  <a:lnTo>
                    <a:pt x="6933" y="317"/>
                  </a:lnTo>
                  <a:lnTo>
                    <a:pt x="6522" y="157"/>
                  </a:lnTo>
                  <a:lnTo>
                    <a:pt x="5942" y="139"/>
                  </a:lnTo>
                  <a:lnTo>
                    <a:pt x="5487" y="228"/>
                  </a:lnTo>
                  <a:cubicBezTo>
                    <a:pt x="5487" y="228"/>
                    <a:pt x="5077" y="228"/>
                    <a:pt x="4818" y="193"/>
                  </a:cubicBezTo>
                  <a:cubicBezTo>
                    <a:pt x="4551" y="157"/>
                    <a:pt x="4515" y="184"/>
                    <a:pt x="4354" y="112"/>
                  </a:cubicBezTo>
                  <a:cubicBezTo>
                    <a:pt x="4258" y="72"/>
                    <a:pt x="4161" y="65"/>
                    <a:pt x="4104" y="65"/>
                  </a:cubicBezTo>
                  <a:cubicBezTo>
                    <a:pt x="4071" y="65"/>
                    <a:pt x="4051" y="68"/>
                    <a:pt x="4051" y="68"/>
                  </a:cubicBezTo>
                  <a:lnTo>
                    <a:pt x="3846" y="68"/>
                  </a:lnTo>
                  <a:lnTo>
                    <a:pt x="3569" y="77"/>
                  </a:lnTo>
                  <a:lnTo>
                    <a:pt x="3346" y="68"/>
                  </a:lnTo>
                  <a:lnTo>
                    <a:pt x="2963" y="94"/>
                  </a:lnTo>
                  <a:lnTo>
                    <a:pt x="2650" y="193"/>
                  </a:lnTo>
                  <a:cubicBezTo>
                    <a:pt x="2650" y="193"/>
                    <a:pt x="2436" y="175"/>
                    <a:pt x="2338" y="68"/>
                  </a:cubicBezTo>
                  <a:cubicBezTo>
                    <a:pt x="2294" y="14"/>
                    <a:pt x="2068" y="1"/>
                    <a:pt x="1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752" name="Google Shape;752;p9"/>
            <p:cNvGrpSpPr/>
            <p:nvPr/>
          </p:nvGrpSpPr>
          <p:grpSpPr>
            <a:xfrm>
              <a:off x="613339" y="3127728"/>
              <a:ext cx="389354" cy="1185780"/>
              <a:chOff x="1491295" y="3180738"/>
              <a:chExt cx="354635" cy="1080043"/>
            </a:xfrm>
          </p:grpSpPr>
          <p:sp>
            <p:nvSpPr>
              <p:cNvPr id="753" name="Google Shape;753;p9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54" name="Google Shape;754;p9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55" name="Google Shape;755;p9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56" name="Google Shape;756;p9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57" name="Google Shape;757;p9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58" name="Google Shape;758;p9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grpSp>
          <p:nvGrpSpPr>
            <p:cNvPr id="759" name="Google Shape;759;p9"/>
            <p:cNvGrpSpPr/>
            <p:nvPr/>
          </p:nvGrpSpPr>
          <p:grpSpPr>
            <a:xfrm>
              <a:off x="35745" y="3127728"/>
              <a:ext cx="389354" cy="1185780"/>
              <a:chOff x="1491295" y="3180738"/>
              <a:chExt cx="354635" cy="1080043"/>
            </a:xfrm>
          </p:grpSpPr>
          <p:sp>
            <p:nvSpPr>
              <p:cNvPr id="760" name="Google Shape;760;p9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61" name="Google Shape;761;p9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62" name="Google Shape;762;p9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63" name="Google Shape;763;p9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64" name="Google Shape;764;p9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65" name="Google Shape;765;p9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grpSp>
          <p:nvGrpSpPr>
            <p:cNvPr id="766" name="Google Shape;766;p9"/>
            <p:cNvGrpSpPr/>
            <p:nvPr/>
          </p:nvGrpSpPr>
          <p:grpSpPr>
            <a:xfrm>
              <a:off x="8122725" y="3127728"/>
              <a:ext cx="389354" cy="1185780"/>
              <a:chOff x="1491295" y="3180738"/>
              <a:chExt cx="354635" cy="1080043"/>
            </a:xfrm>
          </p:grpSpPr>
          <p:sp>
            <p:nvSpPr>
              <p:cNvPr id="767" name="Google Shape;767;p9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68" name="Google Shape;768;p9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69" name="Google Shape;769;p9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70" name="Google Shape;770;p9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71" name="Google Shape;771;p9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72" name="Google Shape;772;p9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grpSp>
          <p:nvGrpSpPr>
            <p:cNvPr id="773" name="Google Shape;773;p9"/>
            <p:cNvGrpSpPr/>
            <p:nvPr/>
          </p:nvGrpSpPr>
          <p:grpSpPr>
            <a:xfrm>
              <a:off x="8700100" y="3127728"/>
              <a:ext cx="389354" cy="1185780"/>
              <a:chOff x="1491295" y="3180738"/>
              <a:chExt cx="354635" cy="1080043"/>
            </a:xfrm>
          </p:grpSpPr>
          <p:sp>
            <p:nvSpPr>
              <p:cNvPr id="774" name="Google Shape;774;p9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75" name="Google Shape;775;p9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76" name="Google Shape;776;p9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77" name="Google Shape;777;p9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78" name="Google Shape;778;p9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779" name="Google Shape;779;p9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</p:grpSp>
      <p:sp>
        <p:nvSpPr>
          <p:cNvPr id="780" name="Google Shape;780;p9"/>
          <p:cNvSpPr/>
          <p:nvPr/>
        </p:nvSpPr>
        <p:spPr>
          <a:xfrm>
            <a:off x="4933505" y="12052391"/>
            <a:ext cx="5453148" cy="339885"/>
          </a:xfrm>
          <a:custGeom>
            <a:avLst/>
            <a:gdLst/>
            <a:ahLst/>
            <a:cxnLst/>
            <a:rect l="l" t="t" r="r" b="b"/>
            <a:pathLst>
              <a:path w="9886" h="616" extrusionOk="0">
                <a:moveTo>
                  <a:pt x="2418" y="0"/>
                </a:moveTo>
                <a:lnTo>
                  <a:pt x="2142" y="99"/>
                </a:lnTo>
                <a:lnTo>
                  <a:pt x="1919" y="188"/>
                </a:lnTo>
                <a:lnTo>
                  <a:pt x="1740" y="295"/>
                </a:lnTo>
                <a:cubicBezTo>
                  <a:pt x="1740" y="295"/>
                  <a:pt x="1571" y="188"/>
                  <a:pt x="1339" y="161"/>
                </a:cubicBezTo>
                <a:cubicBezTo>
                  <a:pt x="1290" y="155"/>
                  <a:pt x="1256" y="153"/>
                  <a:pt x="1234" y="153"/>
                </a:cubicBezTo>
                <a:cubicBezTo>
                  <a:pt x="1210" y="153"/>
                  <a:pt x="1199" y="156"/>
                  <a:pt x="1194" y="158"/>
                </a:cubicBezTo>
                <a:lnTo>
                  <a:pt x="1194" y="158"/>
                </a:lnTo>
                <a:cubicBezTo>
                  <a:pt x="1194" y="158"/>
                  <a:pt x="1194" y="158"/>
                  <a:pt x="1194" y="158"/>
                </a:cubicBezTo>
                <a:cubicBezTo>
                  <a:pt x="1108" y="158"/>
                  <a:pt x="558" y="327"/>
                  <a:pt x="483" y="402"/>
                </a:cubicBezTo>
                <a:lnTo>
                  <a:pt x="1" y="616"/>
                </a:lnTo>
                <a:lnTo>
                  <a:pt x="9885" y="616"/>
                </a:lnTo>
                <a:lnTo>
                  <a:pt x="9537" y="473"/>
                </a:lnTo>
                <a:lnTo>
                  <a:pt x="9261" y="402"/>
                </a:lnTo>
                <a:cubicBezTo>
                  <a:pt x="9261" y="402"/>
                  <a:pt x="9100" y="429"/>
                  <a:pt x="8833" y="473"/>
                </a:cubicBezTo>
                <a:cubicBezTo>
                  <a:pt x="8791" y="480"/>
                  <a:pt x="8757" y="483"/>
                  <a:pt x="8729" y="483"/>
                </a:cubicBezTo>
                <a:cubicBezTo>
                  <a:pt x="8584" y="483"/>
                  <a:pt x="8610" y="402"/>
                  <a:pt x="8610" y="402"/>
                </a:cubicBezTo>
                <a:cubicBezTo>
                  <a:pt x="8610" y="402"/>
                  <a:pt x="8306" y="188"/>
                  <a:pt x="8199" y="188"/>
                </a:cubicBezTo>
                <a:cubicBezTo>
                  <a:pt x="8083" y="188"/>
                  <a:pt x="7949" y="188"/>
                  <a:pt x="7816" y="206"/>
                </a:cubicBezTo>
                <a:cubicBezTo>
                  <a:pt x="7682" y="223"/>
                  <a:pt x="7575" y="295"/>
                  <a:pt x="7486" y="295"/>
                </a:cubicBezTo>
                <a:cubicBezTo>
                  <a:pt x="7396" y="287"/>
                  <a:pt x="7306" y="203"/>
                  <a:pt x="7154" y="203"/>
                </a:cubicBezTo>
                <a:cubicBezTo>
                  <a:pt x="7140" y="203"/>
                  <a:pt x="7126" y="204"/>
                  <a:pt x="7111" y="206"/>
                </a:cubicBezTo>
                <a:cubicBezTo>
                  <a:pt x="7048" y="212"/>
                  <a:pt x="6995" y="213"/>
                  <a:pt x="6951" y="213"/>
                </a:cubicBezTo>
                <a:cubicBezTo>
                  <a:pt x="6864" y="213"/>
                  <a:pt x="6816" y="206"/>
                  <a:pt x="6816" y="206"/>
                </a:cubicBezTo>
                <a:lnTo>
                  <a:pt x="6486" y="295"/>
                </a:lnTo>
                <a:lnTo>
                  <a:pt x="6147" y="473"/>
                </a:lnTo>
                <a:lnTo>
                  <a:pt x="5853" y="402"/>
                </a:lnTo>
                <a:lnTo>
                  <a:pt x="5425" y="206"/>
                </a:lnTo>
                <a:lnTo>
                  <a:pt x="4863" y="99"/>
                </a:lnTo>
                <a:cubicBezTo>
                  <a:pt x="4863" y="99"/>
                  <a:pt x="4435" y="161"/>
                  <a:pt x="4256" y="161"/>
                </a:cubicBezTo>
                <a:cubicBezTo>
                  <a:pt x="4078" y="161"/>
                  <a:pt x="4033" y="206"/>
                  <a:pt x="4033" y="206"/>
                </a:cubicBezTo>
                <a:cubicBezTo>
                  <a:pt x="4033" y="206"/>
                  <a:pt x="3699" y="297"/>
                  <a:pt x="3514" y="297"/>
                </a:cubicBezTo>
                <a:cubicBezTo>
                  <a:pt x="3498" y="297"/>
                  <a:pt x="3484" y="296"/>
                  <a:pt x="3471" y="295"/>
                </a:cubicBezTo>
                <a:cubicBezTo>
                  <a:pt x="3293" y="268"/>
                  <a:pt x="3159" y="99"/>
                  <a:pt x="3159" y="99"/>
                </a:cubicBezTo>
                <a:cubicBezTo>
                  <a:pt x="3159" y="99"/>
                  <a:pt x="3111" y="138"/>
                  <a:pt x="3050" y="138"/>
                </a:cubicBezTo>
                <a:cubicBezTo>
                  <a:pt x="3020" y="138"/>
                  <a:pt x="2986" y="128"/>
                  <a:pt x="2954" y="99"/>
                </a:cubicBezTo>
                <a:cubicBezTo>
                  <a:pt x="2919" y="67"/>
                  <a:pt x="2890" y="57"/>
                  <a:pt x="2864" y="57"/>
                </a:cubicBezTo>
                <a:cubicBezTo>
                  <a:pt x="2815" y="57"/>
                  <a:pt x="2774" y="93"/>
                  <a:pt x="2722" y="99"/>
                </a:cubicBezTo>
                <a:cubicBezTo>
                  <a:pt x="2718" y="99"/>
                  <a:pt x="2714" y="99"/>
                  <a:pt x="2710" y="99"/>
                </a:cubicBezTo>
                <a:cubicBezTo>
                  <a:pt x="2616" y="99"/>
                  <a:pt x="2418" y="0"/>
                  <a:pt x="24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781" name="Google Shape;781;p9"/>
          <p:cNvGrpSpPr/>
          <p:nvPr/>
        </p:nvGrpSpPr>
        <p:grpSpPr>
          <a:xfrm>
            <a:off x="-1173966" y="11660133"/>
            <a:ext cx="5820809" cy="1554859"/>
            <a:chOff x="379848" y="4111600"/>
            <a:chExt cx="2183372" cy="583072"/>
          </a:xfrm>
        </p:grpSpPr>
        <p:sp>
          <p:nvSpPr>
            <p:cNvPr id="782" name="Google Shape;782;p9"/>
            <p:cNvSpPr/>
            <p:nvPr/>
          </p:nvSpPr>
          <p:spPr>
            <a:xfrm>
              <a:off x="379848" y="4111600"/>
              <a:ext cx="2183372" cy="583072"/>
            </a:xfrm>
            <a:custGeom>
              <a:avLst/>
              <a:gdLst/>
              <a:ahLst/>
              <a:cxnLst/>
              <a:rect l="l" t="t" r="r" b="b"/>
              <a:pathLst>
                <a:path w="7397" h="2818" extrusionOk="0">
                  <a:moveTo>
                    <a:pt x="1584" y="1"/>
                  </a:moveTo>
                  <a:cubicBezTo>
                    <a:pt x="1376" y="1"/>
                    <a:pt x="1196" y="52"/>
                    <a:pt x="1196" y="52"/>
                  </a:cubicBezTo>
                  <a:lnTo>
                    <a:pt x="0" y="2817"/>
                  </a:lnTo>
                  <a:lnTo>
                    <a:pt x="7396" y="2817"/>
                  </a:lnTo>
                  <a:cubicBezTo>
                    <a:pt x="7292" y="2500"/>
                    <a:pt x="7094" y="2422"/>
                    <a:pt x="6924" y="2422"/>
                  </a:cubicBezTo>
                  <a:cubicBezTo>
                    <a:pt x="6759" y="2422"/>
                    <a:pt x="6620" y="2496"/>
                    <a:pt x="6620" y="2496"/>
                  </a:cubicBezTo>
                  <a:cubicBezTo>
                    <a:pt x="6496" y="2241"/>
                    <a:pt x="6327" y="2167"/>
                    <a:pt x="6172" y="2167"/>
                  </a:cubicBezTo>
                  <a:cubicBezTo>
                    <a:pt x="5959" y="2167"/>
                    <a:pt x="5772" y="2309"/>
                    <a:pt x="5772" y="2309"/>
                  </a:cubicBezTo>
                  <a:cubicBezTo>
                    <a:pt x="5688" y="1947"/>
                    <a:pt x="5515" y="1848"/>
                    <a:pt x="5351" y="1848"/>
                  </a:cubicBezTo>
                  <a:cubicBezTo>
                    <a:pt x="5149" y="1848"/>
                    <a:pt x="4961" y="1996"/>
                    <a:pt x="4961" y="1996"/>
                  </a:cubicBezTo>
                  <a:cubicBezTo>
                    <a:pt x="4890" y="1622"/>
                    <a:pt x="4712" y="1517"/>
                    <a:pt x="4537" y="1517"/>
                  </a:cubicBezTo>
                  <a:cubicBezTo>
                    <a:pt x="4315" y="1517"/>
                    <a:pt x="4095" y="1684"/>
                    <a:pt x="4095" y="1684"/>
                  </a:cubicBezTo>
                  <a:cubicBezTo>
                    <a:pt x="4067" y="1207"/>
                    <a:pt x="3877" y="1076"/>
                    <a:pt x="3676" y="1076"/>
                  </a:cubicBezTo>
                  <a:cubicBezTo>
                    <a:pt x="3430" y="1076"/>
                    <a:pt x="3167" y="1274"/>
                    <a:pt x="3167" y="1274"/>
                  </a:cubicBezTo>
                  <a:cubicBezTo>
                    <a:pt x="3202" y="765"/>
                    <a:pt x="2976" y="633"/>
                    <a:pt x="2733" y="633"/>
                  </a:cubicBezTo>
                  <a:cubicBezTo>
                    <a:pt x="2473" y="633"/>
                    <a:pt x="2195" y="783"/>
                    <a:pt x="2195" y="783"/>
                  </a:cubicBezTo>
                  <a:cubicBezTo>
                    <a:pt x="2315" y="128"/>
                    <a:pt x="1914" y="1"/>
                    <a:pt x="1584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514145" y="4335678"/>
              <a:ext cx="1340662" cy="358989"/>
            </a:xfrm>
            <a:custGeom>
              <a:avLst/>
              <a:gdLst/>
              <a:ahLst/>
              <a:cxnLst/>
              <a:rect l="l" t="t" r="r" b="b"/>
              <a:pathLst>
                <a:path w="4542" h="1735" extrusionOk="0">
                  <a:moveTo>
                    <a:pt x="974" y="0"/>
                  </a:moveTo>
                  <a:cubicBezTo>
                    <a:pt x="848" y="0"/>
                    <a:pt x="741" y="30"/>
                    <a:pt x="741" y="30"/>
                  </a:cubicBezTo>
                  <a:lnTo>
                    <a:pt x="0" y="1734"/>
                  </a:lnTo>
                  <a:lnTo>
                    <a:pt x="4541" y="1734"/>
                  </a:lnTo>
                  <a:cubicBezTo>
                    <a:pt x="4478" y="1540"/>
                    <a:pt x="4358" y="1492"/>
                    <a:pt x="4254" y="1492"/>
                  </a:cubicBezTo>
                  <a:cubicBezTo>
                    <a:pt x="4153" y="1492"/>
                    <a:pt x="4068" y="1538"/>
                    <a:pt x="4068" y="1538"/>
                  </a:cubicBezTo>
                  <a:cubicBezTo>
                    <a:pt x="3994" y="1381"/>
                    <a:pt x="3889" y="1335"/>
                    <a:pt x="3792" y="1335"/>
                  </a:cubicBezTo>
                  <a:cubicBezTo>
                    <a:pt x="3659" y="1335"/>
                    <a:pt x="3542" y="1422"/>
                    <a:pt x="3542" y="1422"/>
                  </a:cubicBezTo>
                  <a:cubicBezTo>
                    <a:pt x="3494" y="1202"/>
                    <a:pt x="3391" y="1142"/>
                    <a:pt x="3292" y="1142"/>
                  </a:cubicBezTo>
                  <a:cubicBezTo>
                    <a:pt x="3169" y="1142"/>
                    <a:pt x="3051" y="1235"/>
                    <a:pt x="3051" y="1235"/>
                  </a:cubicBezTo>
                  <a:cubicBezTo>
                    <a:pt x="3004" y="1001"/>
                    <a:pt x="2893" y="936"/>
                    <a:pt x="2785" y="936"/>
                  </a:cubicBezTo>
                  <a:cubicBezTo>
                    <a:pt x="2649" y="936"/>
                    <a:pt x="2516" y="1038"/>
                    <a:pt x="2516" y="1038"/>
                  </a:cubicBezTo>
                  <a:cubicBezTo>
                    <a:pt x="2500" y="747"/>
                    <a:pt x="2384" y="666"/>
                    <a:pt x="2261" y="666"/>
                  </a:cubicBezTo>
                  <a:cubicBezTo>
                    <a:pt x="2108" y="666"/>
                    <a:pt x="1945" y="789"/>
                    <a:pt x="1945" y="789"/>
                  </a:cubicBezTo>
                  <a:cubicBezTo>
                    <a:pt x="1967" y="474"/>
                    <a:pt x="1828" y="392"/>
                    <a:pt x="1679" y="392"/>
                  </a:cubicBezTo>
                  <a:cubicBezTo>
                    <a:pt x="1519" y="392"/>
                    <a:pt x="1348" y="485"/>
                    <a:pt x="1348" y="485"/>
                  </a:cubicBezTo>
                  <a:cubicBezTo>
                    <a:pt x="1425" y="78"/>
                    <a:pt x="1176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784" name="Google Shape;784;p9"/>
          <p:cNvGrpSpPr/>
          <p:nvPr/>
        </p:nvGrpSpPr>
        <p:grpSpPr>
          <a:xfrm>
            <a:off x="19730320" y="11660133"/>
            <a:ext cx="5820023" cy="1554859"/>
            <a:chOff x="6551897" y="4111600"/>
            <a:chExt cx="2183077" cy="583072"/>
          </a:xfrm>
        </p:grpSpPr>
        <p:sp>
          <p:nvSpPr>
            <p:cNvPr id="785" name="Google Shape;785;p9"/>
            <p:cNvSpPr/>
            <p:nvPr/>
          </p:nvSpPr>
          <p:spPr>
            <a:xfrm>
              <a:off x="6551897" y="4111600"/>
              <a:ext cx="2183077" cy="583072"/>
            </a:xfrm>
            <a:custGeom>
              <a:avLst/>
              <a:gdLst/>
              <a:ahLst/>
              <a:cxnLst/>
              <a:rect l="l" t="t" r="r" b="b"/>
              <a:pathLst>
                <a:path w="7396" h="2818" extrusionOk="0">
                  <a:moveTo>
                    <a:pt x="5812" y="1"/>
                  </a:moveTo>
                  <a:cubicBezTo>
                    <a:pt x="5483" y="1"/>
                    <a:pt x="5081" y="128"/>
                    <a:pt x="5201" y="783"/>
                  </a:cubicBezTo>
                  <a:cubicBezTo>
                    <a:pt x="5201" y="783"/>
                    <a:pt x="4925" y="633"/>
                    <a:pt x="4667" y="633"/>
                  </a:cubicBezTo>
                  <a:cubicBezTo>
                    <a:pt x="4425" y="633"/>
                    <a:pt x="4199" y="765"/>
                    <a:pt x="4229" y="1274"/>
                  </a:cubicBezTo>
                  <a:cubicBezTo>
                    <a:pt x="4229" y="1274"/>
                    <a:pt x="3966" y="1076"/>
                    <a:pt x="3720" y="1076"/>
                  </a:cubicBezTo>
                  <a:cubicBezTo>
                    <a:pt x="3519" y="1076"/>
                    <a:pt x="3329" y="1207"/>
                    <a:pt x="3301" y="1684"/>
                  </a:cubicBezTo>
                  <a:cubicBezTo>
                    <a:pt x="3301" y="1684"/>
                    <a:pt x="3082" y="1517"/>
                    <a:pt x="2860" y="1517"/>
                  </a:cubicBezTo>
                  <a:cubicBezTo>
                    <a:pt x="2684" y="1517"/>
                    <a:pt x="2507" y="1622"/>
                    <a:pt x="2436" y="1996"/>
                  </a:cubicBezTo>
                  <a:cubicBezTo>
                    <a:pt x="2436" y="1996"/>
                    <a:pt x="2247" y="1848"/>
                    <a:pt x="2047" y="1848"/>
                  </a:cubicBezTo>
                  <a:cubicBezTo>
                    <a:pt x="1884" y="1848"/>
                    <a:pt x="1713" y="1947"/>
                    <a:pt x="1633" y="2309"/>
                  </a:cubicBezTo>
                  <a:cubicBezTo>
                    <a:pt x="1633" y="2309"/>
                    <a:pt x="1444" y="2167"/>
                    <a:pt x="1227" y="2167"/>
                  </a:cubicBezTo>
                  <a:cubicBezTo>
                    <a:pt x="1071" y="2167"/>
                    <a:pt x="900" y="2241"/>
                    <a:pt x="777" y="2496"/>
                  </a:cubicBezTo>
                  <a:cubicBezTo>
                    <a:pt x="777" y="2496"/>
                    <a:pt x="640" y="2422"/>
                    <a:pt x="476" y="2422"/>
                  </a:cubicBezTo>
                  <a:cubicBezTo>
                    <a:pt x="307" y="2422"/>
                    <a:pt x="109" y="2500"/>
                    <a:pt x="0" y="2817"/>
                  </a:cubicBezTo>
                  <a:lnTo>
                    <a:pt x="7396" y="2817"/>
                  </a:lnTo>
                  <a:lnTo>
                    <a:pt x="6201" y="52"/>
                  </a:lnTo>
                  <a:cubicBezTo>
                    <a:pt x="6201" y="52"/>
                    <a:pt x="6021" y="1"/>
                    <a:pt x="5812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7260276" y="4335678"/>
              <a:ext cx="1340367" cy="358989"/>
            </a:xfrm>
            <a:custGeom>
              <a:avLst/>
              <a:gdLst/>
              <a:ahLst/>
              <a:cxnLst/>
              <a:rect l="l" t="t" r="r" b="b"/>
              <a:pathLst>
                <a:path w="4541" h="1735" extrusionOk="0">
                  <a:moveTo>
                    <a:pt x="3574" y="0"/>
                  </a:moveTo>
                  <a:cubicBezTo>
                    <a:pt x="3369" y="0"/>
                    <a:pt x="3117" y="78"/>
                    <a:pt x="3194" y="485"/>
                  </a:cubicBezTo>
                  <a:cubicBezTo>
                    <a:pt x="3194" y="485"/>
                    <a:pt x="3023" y="392"/>
                    <a:pt x="2863" y="392"/>
                  </a:cubicBezTo>
                  <a:cubicBezTo>
                    <a:pt x="2714" y="392"/>
                    <a:pt x="2575" y="474"/>
                    <a:pt x="2596" y="789"/>
                  </a:cubicBezTo>
                  <a:cubicBezTo>
                    <a:pt x="2596" y="789"/>
                    <a:pt x="2433" y="666"/>
                    <a:pt x="2281" y="666"/>
                  </a:cubicBezTo>
                  <a:cubicBezTo>
                    <a:pt x="2157" y="666"/>
                    <a:pt x="2041" y="747"/>
                    <a:pt x="2025" y="1038"/>
                  </a:cubicBezTo>
                  <a:cubicBezTo>
                    <a:pt x="2025" y="1038"/>
                    <a:pt x="1893" y="936"/>
                    <a:pt x="1758" y="936"/>
                  </a:cubicBezTo>
                  <a:cubicBezTo>
                    <a:pt x="1651" y="936"/>
                    <a:pt x="1542" y="1001"/>
                    <a:pt x="1499" y="1235"/>
                  </a:cubicBezTo>
                  <a:cubicBezTo>
                    <a:pt x="1499" y="1235"/>
                    <a:pt x="1379" y="1142"/>
                    <a:pt x="1254" y="1142"/>
                  </a:cubicBezTo>
                  <a:cubicBezTo>
                    <a:pt x="1152" y="1142"/>
                    <a:pt x="1047" y="1202"/>
                    <a:pt x="999" y="1422"/>
                  </a:cubicBezTo>
                  <a:cubicBezTo>
                    <a:pt x="999" y="1422"/>
                    <a:pt x="885" y="1335"/>
                    <a:pt x="753" y="1335"/>
                  </a:cubicBezTo>
                  <a:cubicBezTo>
                    <a:pt x="657" y="1335"/>
                    <a:pt x="552" y="1381"/>
                    <a:pt x="473" y="1538"/>
                  </a:cubicBezTo>
                  <a:cubicBezTo>
                    <a:pt x="473" y="1538"/>
                    <a:pt x="388" y="1492"/>
                    <a:pt x="287" y="1492"/>
                  </a:cubicBezTo>
                  <a:cubicBezTo>
                    <a:pt x="184" y="1492"/>
                    <a:pt x="63" y="1540"/>
                    <a:pt x="0" y="1734"/>
                  </a:cubicBezTo>
                  <a:lnTo>
                    <a:pt x="4541" y="1734"/>
                  </a:lnTo>
                  <a:lnTo>
                    <a:pt x="3809" y="30"/>
                  </a:lnTo>
                  <a:cubicBezTo>
                    <a:pt x="3809" y="30"/>
                    <a:pt x="3701" y="0"/>
                    <a:pt x="3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787" name="Google Shape;787;p9"/>
          <p:cNvGrpSpPr/>
          <p:nvPr/>
        </p:nvGrpSpPr>
        <p:grpSpPr>
          <a:xfrm>
            <a:off x="-804405" y="7168776"/>
            <a:ext cx="2512980" cy="5935424"/>
            <a:chOff x="1214466" y="2918796"/>
            <a:chExt cx="786428" cy="1856987"/>
          </a:xfrm>
        </p:grpSpPr>
        <p:sp>
          <p:nvSpPr>
            <p:cNvPr id="788" name="Google Shape;788;p9"/>
            <p:cNvSpPr/>
            <p:nvPr/>
          </p:nvSpPr>
          <p:spPr>
            <a:xfrm>
              <a:off x="1718262" y="3276741"/>
              <a:ext cx="282632" cy="1052344"/>
            </a:xfrm>
            <a:custGeom>
              <a:avLst/>
              <a:gdLst/>
              <a:ahLst/>
              <a:cxnLst/>
              <a:rect l="l" t="t" r="r" b="b"/>
              <a:pathLst>
                <a:path w="1366" h="5086" extrusionOk="0">
                  <a:moveTo>
                    <a:pt x="1366" y="1"/>
                  </a:moveTo>
                  <a:lnTo>
                    <a:pt x="1" y="5005"/>
                  </a:lnTo>
                  <a:lnTo>
                    <a:pt x="99" y="5086"/>
                  </a:lnTo>
                  <a:cubicBezTo>
                    <a:pt x="1294" y="232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1696123" y="3276741"/>
              <a:ext cx="304771" cy="1035791"/>
            </a:xfrm>
            <a:custGeom>
              <a:avLst/>
              <a:gdLst/>
              <a:ahLst/>
              <a:cxnLst/>
              <a:rect l="l" t="t" r="r" b="b"/>
              <a:pathLst>
                <a:path w="1473" h="5006" extrusionOk="0">
                  <a:moveTo>
                    <a:pt x="1473" y="1"/>
                  </a:moveTo>
                  <a:cubicBezTo>
                    <a:pt x="1473" y="1"/>
                    <a:pt x="483" y="1553"/>
                    <a:pt x="1" y="4916"/>
                  </a:cubicBezTo>
                  <a:lnTo>
                    <a:pt x="108" y="5005"/>
                  </a:lnTo>
                  <a:lnTo>
                    <a:pt x="1473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1687020" y="3134598"/>
              <a:ext cx="227182" cy="1069104"/>
            </a:xfrm>
            <a:custGeom>
              <a:avLst/>
              <a:gdLst/>
              <a:ahLst/>
              <a:cxnLst/>
              <a:rect l="l" t="t" r="r" b="b"/>
              <a:pathLst>
                <a:path w="1098" h="5167" extrusionOk="0">
                  <a:moveTo>
                    <a:pt x="999" y="1"/>
                  </a:moveTo>
                  <a:lnTo>
                    <a:pt x="0" y="5086"/>
                  </a:lnTo>
                  <a:lnTo>
                    <a:pt x="107" y="5166"/>
                  </a:lnTo>
                  <a:cubicBezTo>
                    <a:pt x="1097" y="2321"/>
                    <a:pt x="999" y="1"/>
                    <a:pt x="9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1664882" y="3134598"/>
              <a:ext cx="229044" cy="1052344"/>
            </a:xfrm>
            <a:custGeom>
              <a:avLst/>
              <a:gdLst/>
              <a:ahLst/>
              <a:cxnLst/>
              <a:rect l="l" t="t" r="r" b="b"/>
              <a:pathLst>
                <a:path w="1107" h="5086" extrusionOk="0">
                  <a:moveTo>
                    <a:pt x="1106" y="1"/>
                  </a:moveTo>
                  <a:cubicBezTo>
                    <a:pt x="1106" y="1"/>
                    <a:pt x="232" y="1625"/>
                    <a:pt x="0" y="5014"/>
                  </a:cubicBezTo>
                  <a:lnTo>
                    <a:pt x="107" y="5086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1648123" y="3007352"/>
              <a:ext cx="171938" cy="1118762"/>
            </a:xfrm>
            <a:custGeom>
              <a:avLst/>
              <a:gdLst/>
              <a:ahLst/>
              <a:cxnLst/>
              <a:rect l="l" t="t" r="r" b="b"/>
              <a:pathLst>
                <a:path w="831" h="5407" extrusionOk="0">
                  <a:moveTo>
                    <a:pt x="527" y="0"/>
                  </a:moveTo>
                  <a:lnTo>
                    <a:pt x="1" y="5362"/>
                  </a:lnTo>
                  <a:lnTo>
                    <a:pt x="108" y="5406"/>
                  </a:lnTo>
                  <a:cubicBezTo>
                    <a:pt x="830" y="2258"/>
                    <a:pt x="527" y="1"/>
                    <a:pt x="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1609434" y="3007352"/>
              <a:ext cx="147937" cy="1109451"/>
            </a:xfrm>
            <a:custGeom>
              <a:avLst/>
              <a:gdLst/>
              <a:ahLst/>
              <a:cxnLst/>
              <a:rect l="l" t="t" r="r" b="b"/>
              <a:pathLst>
                <a:path w="715" h="5362" extrusionOk="0">
                  <a:moveTo>
                    <a:pt x="714" y="0"/>
                  </a:moveTo>
                  <a:lnTo>
                    <a:pt x="714" y="0"/>
                  </a:lnTo>
                  <a:cubicBezTo>
                    <a:pt x="714" y="1"/>
                    <a:pt x="1" y="1910"/>
                    <a:pt x="72" y="5326"/>
                  </a:cubicBezTo>
                  <a:lnTo>
                    <a:pt x="188" y="536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1607571" y="2918796"/>
              <a:ext cx="109039" cy="1127866"/>
            </a:xfrm>
            <a:custGeom>
              <a:avLst/>
              <a:gdLst/>
              <a:ahLst/>
              <a:cxnLst/>
              <a:rect l="l" t="t" r="r" b="b"/>
              <a:pathLst>
                <a:path w="527" h="5451" extrusionOk="0">
                  <a:moveTo>
                    <a:pt x="1" y="0"/>
                  </a:moveTo>
                  <a:lnTo>
                    <a:pt x="1" y="5451"/>
                  </a:lnTo>
                  <a:lnTo>
                    <a:pt x="117" y="5451"/>
                  </a:lnTo>
                  <a:cubicBezTo>
                    <a:pt x="527" y="21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1500605" y="2918796"/>
              <a:ext cx="107177" cy="1127866"/>
            </a:xfrm>
            <a:custGeom>
              <a:avLst/>
              <a:gdLst/>
              <a:ahLst/>
              <a:cxnLst/>
              <a:rect l="l" t="t" r="r" b="b"/>
              <a:pathLst>
                <a:path w="518" h="5451" extrusionOk="0">
                  <a:moveTo>
                    <a:pt x="518" y="0"/>
                  </a:moveTo>
                  <a:cubicBezTo>
                    <a:pt x="518" y="0"/>
                    <a:pt x="0" y="2114"/>
                    <a:pt x="402" y="5451"/>
                  </a:cubicBezTo>
                  <a:lnTo>
                    <a:pt x="518" y="5451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1214466" y="3276741"/>
              <a:ext cx="284494" cy="1052344"/>
            </a:xfrm>
            <a:custGeom>
              <a:avLst/>
              <a:gdLst/>
              <a:ahLst/>
              <a:cxnLst/>
              <a:rect l="l" t="t" r="r" b="b"/>
              <a:pathLst>
                <a:path w="1375" h="5086" extrusionOk="0">
                  <a:moveTo>
                    <a:pt x="0" y="1"/>
                  </a:moveTo>
                  <a:cubicBezTo>
                    <a:pt x="0" y="1"/>
                    <a:pt x="72" y="2321"/>
                    <a:pt x="1276" y="5086"/>
                  </a:cubicBezTo>
                  <a:lnTo>
                    <a:pt x="1374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1214466" y="3276741"/>
              <a:ext cx="304771" cy="1035791"/>
            </a:xfrm>
            <a:custGeom>
              <a:avLst/>
              <a:gdLst/>
              <a:ahLst/>
              <a:cxnLst/>
              <a:rect l="l" t="t" r="r" b="b"/>
              <a:pathLst>
                <a:path w="1473" h="5006" extrusionOk="0">
                  <a:moveTo>
                    <a:pt x="0" y="1"/>
                  </a:moveTo>
                  <a:lnTo>
                    <a:pt x="1374" y="5005"/>
                  </a:lnTo>
                  <a:lnTo>
                    <a:pt x="1472" y="4916"/>
                  </a:lnTo>
                  <a:cubicBezTo>
                    <a:pt x="1000" y="155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1301156" y="3134598"/>
              <a:ext cx="229044" cy="1069104"/>
            </a:xfrm>
            <a:custGeom>
              <a:avLst/>
              <a:gdLst/>
              <a:ahLst/>
              <a:cxnLst/>
              <a:rect l="l" t="t" r="r" b="b"/>
              <a:pathLst>
                <a:path w="1107" h="5167" extrusionOk="0">
                  <a:moveTo>
                    <a:pt x="108" y="1"/>
                  </a:moveTo>
                  <a:cubicBezTo>
                    <a:pt x="108" y="1"/>
                    <a:pt x="1" y="2321"/>
                    <a:pt x="1000" y="5166"/>
                  </a:cubicBezTo>
                  <a:lnTo>
                    <a:pt x="1107" y="508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1323294" y="3134598"/>
              <a:ext cx="229044" cy="1052344"/>
            </a:xfrm>
            <a:custGeom>
              <a:avLst/>
              <a:gdLst/>
              <a:ahLst/>
              <a:cxnLst/>
              <a:rect l="l" t="t" r="r" b="b"/>
              <a:pathLst>
                <a:path w="1107" h="5086" extrusionOk="0">
                  <a:moveTo>
                    <a:pt x="1" y="1"/>
                  </a:moveTo>
                  <a:lnTo>
                    <a:pt x="1000" y="5086"/>
                  </a:lnTo>
                  <a:lnTo>
                    <a:pt x="1107" y="5014"/>
                  </a:lnTo>
                  <a:cubicBezTo>
                    <a:pt x="875" y="16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1395295" y="3007352"/>
              <a:ext cx="173800" cy="1118762"/>
            </a:xfrm>
            <a:custGeom>
              <a:avLst/>
              <a:gdLst/>
              <a:ahLst/>
              <a:cxnLst/>
              <a:rect l="l" t="t" r="r" b="b"/>
              <a:pathLst>
                <a:path w="840" h="5407" extrusionOk="0">
                  <a:moveTo>
                    <a:pt x="313" y="0"/>
                  </a:moveTo>
                  <a:cubicBezTo>
                    <a:pt x="313" y="1"/>
                    <a:pt x="1" y="2258"/>
                    <a:pt x="723" y="5406"/>
                  </a:cubicBezTo>
                  <a:lnTo>
                    <a:pt x="839" y="5362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1459847" y="3007352"/>
              <a:ext cx="147937" cy="1109451"/>
            </a:xfrm>
            <a:custGeom>
              <a:avLst/>
              <a:gdLst/>
              <a:ahLst/>
              <a:cxnLst/>
              <a:rect l="l" t="t" r="r" b="b"/>
              <a:pathLst>
                <a:path w="715" h="5362" extrusionOk="0">
                  <a:moveTo>
                    <a:pt x="1" y="0"/>
                  </a:moveTo>
                  <a:lnTo>
                    <a:pt x="527" y="5362"/>
                  </a:lnTo>
                  <a:lnTo>
                    <a:pt x="634" y="5326"/>
                  </a:lnTo>
                  <a:cubicBezTo>
                    <a:pt x="715" y="191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1268053" y="3994907"/>
              <a:ext cx="681131" cy="86902"/>
            </a:xfrm>
            <a:custGeom>
              <a:avLst/>
              <a:gdLst/>
              <a:ahLst/>
              <a:cxnLst/>
              <a:rect l="l" t="t" r="r" b="b"/>
              <a:pathLst>
                <a:path w="3292" h="420" extrusionOk="0">
                  <a:moveTo>
                    <a:pt x="0" y="0"/>
                  </a:moveTo>
                  <a:lnTo>
                    <a:pt x="0" y="419"/>
                  </a:lnTo>
                  <a:lnTo>
                    <a:pt x="3292" y="419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1308605" y="4081600"/>
              <a:ext cx="598162" cy="694183"/>
            </a:xfrm>
            <a:custGeom>
              <a:avLst/>
              <a:gdLst/>
              <a:ahLst/>
              <a:cxnLst/>
              <a:rect l="l" t="t" r="r" b="b"/>
              <a:pathLst>
                <a:path w="2891" h="3355" extrusionOk="0">
                  <a:moveTo>
                    <a:pt x="0" y="0"/>
                  </a:moveTo>
                  <a:lnTo>
                    <a:pt x="250" y="3355"/>
                  </a:lnTo>
                  <a:lnTo>
                    <a:pt x="2650" y="3355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1308605" y="4081600"/>
              <a:ext cx="598162" cy="51934"/>
            </a:xfrm>
            <a:custGeom>
              <a:avLst/>
              <a:gdLst/>
              <a:ahLst/>
              <a:cxnLst/>
              <a:rect l="l" t="t" r="r" b="b"/>
              <a:pathLst>
                <a:path w="2891" h="251" extrusionOk="0">
                  <a:moveTo>
                    <a:pt x="0" y="0"/>
                  </a:moveTo>
                  <a:lnTo>
                    <a:pt x="18" y="250"/>
                  </a:lnTo>
                  <a:lnTo>
                    <a:pt x="2873" y="250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805" name="Google Shape;805;p9"/>
          <p:cNvSpPr/>
          <p:nvPr/>
        </p:nvSpPr>
        <p:spPr>
          <a:xfrm>
            <a:off x="8893418" y="12449791"/>
            <a:ext cx="1703351" cy="261533"/>
          </a:xfrm>
          <a:custGeom>
            <a:avLst/>
            <a:gdLst/>
            <a:ahLst/>
            <a:cxnLst/>
            <a:rect l="l" t="t" r="r" b="b"/>
            <a:pathLst>
              <a:path w="3088" h="474" extrusionOk="0">
                <a:moveTo>
                  <a:pt x="1544" y="1"/>
                </a:moveTo>
                <a:cubicBezTo>
                  <a:pt x="688" y="1"/>
                  <a:pt x="1" y="108"/>
                  <a:pt x="1" y="233"/>
                </a:cubicBezTo>
                <a:cubicBezTo>
                  <a:pt x="1" y="366"/>
                  <a:pt x="688" y="474"/>
                  <a:pt x="1544" y="474"/>
                </a:cubicBezTo>
                <a:cubicBezTo>
                  <a:pt x="2400" y="474"/>
                  <a:pt x="3087" y="366"/>
                  <a:pt x="3087" y="233"/>
                </a:cubicBezTo>
                <a:cubicBezTo>
                  <a:pt x="3087" y="108"/>
                  <a:pt x="2400" y="1"/>
                  <a:pt x="1544" y="1"/>
                </a:cubicBez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806" name="Google Shape;806;p9"/>
          <p:cNvGrpSpPr/>
          <p:nvPr/>
        </p:nvGrpSpPr>
        <p:grpSpPr>
          <a:xfrm>
            <a:off x="8748686" y="7595028"/>
            <a:ext cx="2051242" cy="4997144"/>
            <a:chOff x="3455165" y="2902037"/>
            <a:chExt cx="635198" cy="1547039"/>
          </a:xfrm>
        </p:grpSpPr>
        <p:sp>
          <p:nvSpPr>
            <p:cNvPr id="807" name="Google Shape;807;p9"/>
            <p:cNvSpPr/>
            <p:nvPr/>
          </p:nvSpPr>
          <p:spPr>
            <a:xfrm>
              <a:off x="3477303" y="2902037"/>
              <a:ext cx="590921" cy="956338"/>
            </a:xfrm>
            <a:custGeom>
              <a:avLst/>
              <a:gdLst/>
              <a:ahLst/>
              <a:cxnLst/>
              <a:rect l="l" t="t" r="r" b="b"/>
              <a:pathLst>
                <a:path w="2856" h="4622" extrusionOk="0">
                  <a:moveTo>
                    <a:pt x="1428" y="1"/>
                  </a:moveTo>
                  <a:cubicBezTo>
                    <a:pt x="1428" y="1"/>
                    <a:pt x="1330" y="90"/>
                    <a:pt x="1339" y="144"/>
                  </a:cubicBezTo>
                  <a:cubicBezTo>
                    <a:pt x="1348" y="206"/>
                    <a:pt x="1383" y="277"/>
                    <a:pt x="1330" y="295"/>
                  </a:cubicBezTo>
                  <a:cubicBezTo>
                    <a:pt x="1285" y="304"/>
                    <a:pt x="1285" y="331"/>
                    <a:pt x="1214" y="358"/>
                  </a:cubicBezTo>
                  <a:cubicBezTo>
                    <a:pt x="1143" y="376"/>
                    <a:pt x="1214" y="456"/>
                    <a:pt x="1214" y="509"/>
                  </a:cubicBezTo>
                  <a:cubicBezTo>
                    <a:pt x="1214" y="563"/>
                    <a:pt x="1107" y="857"/>
                    <a:pt x="1107" y="857"/>
                  </a:cubicBezTo>
                  <a:lnTo>
                    <a:pt x="1027" y="973"/>
                  </a:lnTo>
                  <a:cubicBezTo>
                    <a:pt x="1027" y="973"/>
                    <a:pt x="812" y="1152"/>
                    <a:pt x="812" y="1232"/>
                  </a:cubicBezTo>
                  <a:cubicBezTo>
                    <a:pt x="812" y="1312"/>
                    <a:pt x="830" y="1312"/>
                    <a:pt x="857" y="1410"/>
                  </a:cubicBezTo>
                  <a:cubicBezTo>
                    <a:pt x="884" y="1517"/>
                    <a:pt x="848" y="1491"/>
                    <a:pt x="812" y="1553"/>
                  </a:cubicBezTo>
                  <a:cubicBezTo>
                    <a:pt x="777" y="1616"/>
                    <a:pt x="465" y="1767"/>
                    <a:pt x="465" y="1767"/>
                  </a:cubicBezTo>
                  <a:cubicBezTo>
                    <a:pt x="465" y="1767"/>
                    <a:pt x="366" y="1856"/>
                    <a:pt x="366" y="1883"/>
                  </a:cubicBezTo>
                  <a:cubicBezTo>
                    <a:pt x="366" y="1910"/>
                    <a:pt x="465" y="2106"/>
                    <a:pt x="465" y="2106"/>
                  </a:cubicBezTo>
                  <a:lnTo>
                    <a:pt x="491" y="2222"/>
                  </a:lnTo>
                  <a:lnTo>
                    <a:pt x="366" y="2347"/>
                  </a:lnTo>
                  <a:cubicBezTo>
                    <a:pt x="366" y="2347"/>
                    <a:pt x="313" y="2410"/>
                    <a:pt x="313" y="2454"/>
                  </a:cubicBezTo>
                  <a:cubicBezTo>
                    <a:pt x="322" y="2499"/>
                    <a:pt x="313" y="2454"/>
                    <a:pt x="420" y="2659"/>
                  </a:cubicBezTo>
                  <a:cubicBezTo>
                    <a:pt x="483" y="2786"/>
                    <a:pt x="465" y="2809"/>
                    <a:pt x="444" y="2809"/>
                  </a:cubicBezTo>
                  <a:cubicBezTo>
                    <a:pt x="432" y="2809"/>
                    <a:pt x="420" y="2802"/>
                    <a:pt x="420" y="2802"/>
                  </a:cubicBezTo>
                  <a:lnTo>
                    <a:pt x="90" y="2963"/>
                  </a:lnTo>
                  <a:cubicBezTo>
                    <a:pt x="90" y="2963"/>
                    <a:pt x="126" y="3016"/>
                    <a:pt x="126" y="3034"/>
                  </a:cubicBezTo>
                  <a:cubicBezTo>
                    <a:pt x="134" y="3052"/>
                    <a:pt x="188" y="3114"/>
                    <a:pt x="250" y="3177"/>
                  </a:cubicBezTo>
                  <a:cubicBezTo>
                    <a:pt x="304" y="3239"/>
                    <a:pt x="152" y="3328"/>
                    <a:pt x="152" y="3328"/>
                  </a:cubicBezTo>
                  <a:lnTo>
                    <a:pt x="1" y="3605"/>
                  </a:lnTo>
                  <a:lnTo>
                    <a:pt x="90" y="3783"/>
                  </a:lnTo>
                  <a:lnTo>
                    <a:pt x="215" y="3953"/>
                  </a:lnTo>
                  <a:cubicBezTo>
                    <a:pt x="215" y="3953"/>
                    <a:pt x="188" y="3989"/>
                    <a:pt x="188" y="4042"/>
                  </a:cubicBezTo>
                  <a:cubicBezTo>
                    <a:pt x="188" y="4105"/>
                    <a:pt x="250" y="4399"/>
                    <a:pt x="250" y="4399"/>
                  </a:cubicBezTo>
                  <a:lnTo>
                    <a:pt x="366" y="4622"/>
                  </a:lnTo>
                  <a:lnTo>
                    <a:pt x="1428" y="4595"/>
                  </a:lnTo>
                  <a:lnTo>
                    <a:pt x="2490" y="4622"/>
                  </a:lnTo>
                  <a:lnTo>
                    <a:pt x="2606" y="4399"/>
                  </a:lnTo>
                  <a:cubicBezTo>
                    <a:pt x="2606" y="4399"/>
                    <a:pt x="2668" y="4105"/>
                    <a:pt x="2668" y="4042"/>
                  </a:cubicBezTo>
                  <a:cubicBezTo>
                    <a:pt x="2668" y="3989"/>
                    <a:pt x="2641" y="3953"/>
                    <a:pt x="2641" y="3953"/>
                  </a:cubicBezTo>
                  <a:lnTo>
                    <a:pt x="2766" y="3783"/>
                  </a:lnTo>
                  <a:lnTo>
                    <a:pt x="2855" y="3605"/>
                  </a:lnTo>
                  <a:lnTo>
                    <a:pt x="2704" y="3328"/>
                  </a:lnTo>
                  <a:cubicBezTo>
                    <a:pt x="2704" y="3328"/>
                    <a:pt x="2552" y="3239"/>
                    <a:pt x="2606" y="3177"/>
                  </a:cubicBezTo>
                  <a:cubicBezTo>
                    <a:pt x="2668" y="3114"/>
                    <a:pt x="2722" y="3052"/>
                    <a:pt x="2730" y="3034"/>
                  </a:cubicBezTo>
                  <a:cubicBezTo>
                    <a:pt x="2730" y="3016"/>
                    <a:pt x="2766" y="2963"/>
                    <a:pt x="2766" y="2963"/>
                  </a:cubicBezTo>
                  <a:lnTo>
                    <a:pt x="2436" y="2802"/>
                  </a:lnTo>
                  <a:cubicBezTo>
                    <a:pt x="2436" y="2802"/>
                    <a:pt x="2424" y="2809"/>
                    <a:pt x="2412" y="2809"/>
                  </a:cubicBezTo>
                  <a:cubicBezTo>
                    <a:pt x="2391" y="2809"/>
                    <a:pt x="2373" y="2786"/>
                    <a:pt x="2436" y="2659"/>
                  </a:cubicBezTo>
                  <a:cubicBezTo>
                    <a:pt x="2543" y="2454"/>
                    <a:pt x="2534" y="2499"/>
                    <a:pt x="2543" y="2454"/>
                  </a:cubicBezTo>
                  <a:cubicBezTo>
                    <a:pt x="2543" y="2410"/>
                    <a:pt x="2490" y="2347"/>
                    <a:pt x="2490" y="2347"/>
                  </a:cubicBezTo>
                  <a:lnTo>
                    <a:pt x="2365" y="2222"/>
                  </a:lnTo>
                  <a:lnTo>
                    <a:pt x="2391" y="2106"/>
                  </a:lnTo>
                  <a:cubicBezTo>
                    <a:pt x="2391" y="2106"/>
                    <a:pt x="2490" y="1910"/>
                    <a:pt x="2490" y="1883"/>
                  </a:cubicBezTo>
                  <a:cubicBezTo>
                    <a:pt x="2490" y="1856"/>
                    <a:pt x="2391" y="1767"/>
                    <a:pt x="2391" y="1767"/>
                  </a:cubicBezTo>
                  <a:cubicBezTo>
                    <a:pt x="2391" y="1767"/>
                    <a:pt x="2079" y="1616"/>
                    <a:pt x="2044" y="1553"/>
                  </a:cubicBezTo>
                  <a:cubicBezTo>
                    <a:pt x="2008" y="1491"/>
                    <a:pt x="1972" y="1517"/>
                    <a:pt x="1999" y="1410"/>
                  </a:cubicBezTo>
                  <a:cubicBezTo>
                    <a:pt x="2026" y="1312"/>
                    <a:pt x="2044" y="1312"/>
                    <a:pt x="2044" y="1232"/>
                  </a:cubicBezTo>
                  <a:cubicBezTo>
                    <a:pt x="2044" y="1152"/>
                    <a:pt x="1829" y="973"/>
                    <a:pt x="1829" y="973"/>
                  </a:cubicBezTo>
                  <a:lnTo>
                    <a:pt x="1749" y="857"/>
                  </a:lnTo>
                  <a:cubicBezTo>
                    <a:pt x="1749" y="857"/>
                    <a:pt x="1642" y="563"/>
                    <a:pt x="1642" y="509"/>
                  </a:cubicBezTo>
                  <a:cubicBezTo>
                    <a:pt x="1642" y="456"/>
                    <a:pt x="1713" y="376"/>
                    <a:pt x="1642" y="358"/>
                  </a:cubicBezTo>
                  <a:cubicBezTo>
                    <a:pt x="1571" y="331"/>
                    <a:pt x="1571" y="304"/>
                    <a:pt x="1526" y="295"/>
                  </a:cubicBezTo>
                  <a:cubicBezTo>
                    <a:pt x="1473" y="277"/>
                    <a:pt x="1508" y="206"/>
                    <a:pt x="1517" y="144"/>
                  </a:cubicBezTo>
                  <a:cubicBezTo>
                    <a:pt x="1526" y="90"/>
                    <a:pt x="1428" y="1"/>
                    <a:pt x="1428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3584476" y="3249016"/>
              <a:ext cx="376567" cy="609350"/>
            </a:xfrm>
            <a:custGeom>
              <a:avLst/>
              <a:gdLst/>
              <a:ahLst/>
              <a:cxnLst/>
              <a:rect l="l" t="t" r="r" b="b"/>
              <a:pathLst>
                <a:path w="1820" h="2945" extrusionOk="0">
                  <a:moveTo>
                    <a:pt x="910" y="1"/>
                  </a:moveTo>
                  <a:cubicBezTo>
                    <a:pt x="910" y="1"/>
                    <a:pt x="848" y="63"/>
                    <a:pt x="856" y="99"/>
                  </a:cubicBezTo>
                  <a:cubicBezTo>
                    <a:pt x="856" y="135"/>
                    <a:pt x="883" y="179"/>
                    <a:pt x="848" y="188"/>
                  </a:cubicBezTo>
                  <a:cubicBezTo>
                    <a:pt x="821" y="197"/>
                    <a:pt x="821" y="215"/>
                    <a:pt x="776" y="233"/>
                  </a:cubicBezTo>
                  <a:cubicBezTo>
                    <a:pt x="732" y="242"/>
                    <a:pt x="776" y="286"/>
                    <a:pt x="776" y="322"/>
                  </a:cubicBezTo>
                  <a:cubicBezTo>
                    <a:pt x="776" y="358"/>
                    <a:pt x="705" y="545"/>
                    <a:pt x="705" y="545"/>
                  </a:cubicBezTo>
                  <a:lnTo>
                    <a:pt x="651" y="625"/>
                  </a:lnTo>
                  <a:cubicBezTo>
                    <a:pt x="651" y="625"/>
                    <a:pt x="517" y="741"/>
                    <a:pt x="517" y="786"/>
                  </a:cubicBezTo>
                  <a:cubicBezTo>
                    <a:pt x="517" y="840"/>
                    <a:pt x="526" y="840"/>
                    <a:pt x="544" y="902"/>
                  </a:cubicBezTo>
                  <a:cubicBezTo>
                    <a:pt x="562" y="964"/>
                    <a:pt x="544" y="947"/>
                    <a:pt x="517" y="991"/>
                  </a:cubicBezTo>
                  <a:cubicBezTo>
                    <a:pt x="500" y="1027"/>
                    <a:pt x="294" y="1125"/>
                    <a:pt x="294" y="1125"/>
                  </a:cubicBezTo>
                  <a:cubicBezTo>
                    <a:pt x="294" y="1125"/>
                    <a:pt x="241" y="1179"/>
                    <a:pt x="241" y="1196"/>
                  </a:cubicBezTo>
                  <a:cubicBezTo>
                    <a:pt x="241" y="1214"/>
                    <a:pt x="294" y="1348"/>
                    <a:pt x="294" y="1348"/>
                  </a:cubicBezTo>
                  <a:lnTo>
                    <a:pt x="312" y="1419"/>
                  </a:lnTo>
                  <a:lnTo>
                    <a:pt x="232" y="1491"/>
                  </a:lnTo>
                  <a:cubicBezTo>
                    <a:pt x="232" y="1491"/>
                    <a:pt x="196" y="1535"/>
                    <a:pt x="205" y="1562"/>
                  </a:cubicBezTo>
                  <a:cubicBezTo>
                    <a:pt x="205" y="1598"/>
                    <a:pt x="205" y="1562"/>
                    <a:pt x="268" y="1696"/>
                  </a:cubicBezTo>
                  <a:cubicBezTo>
                    <a:pt x="307" y="1775"/>
                    <a:pt x="297" y="1790"/>
                    <a:pt x="283" y="1790"/>
                  </a:cubicBezTo>
                  <a:cubicBezTo>
                    <a:pt x="276" y="1790"/>
                    <a:pt x="268" y="1785"/>
                    <a:pt x="268" y="1785"/>
                  </a:cubicBezTo>
                  <a:lnTo>
                    <a:pt x="62" y="1883"/>
                  </a:lnTo>
                  <a:cubicBezTo>
                    <a:pt x="62" y="1883"/>
                    <a:pt x="80" y="1919"/>
                    <a:pt x="80" y="1937"/>
                  </a:cubicBezTo>
                  <a:cubicBezTo>
                    <a:pt x="89" y="1946"/>
                    <a:pt x="116" y="1990"/>
                    <a:pt x="161" y="2026"/>
                  </a:cubicBezTo>
                  <a:cubicBezTo>
                    <a:pt x="196" y="2071"/>
                    <a:pt x="98" y="2124"/>
                    <a:pt x="98" y="2124"/>
                  </a:cubicBezTo>
                  <a:lnTo>
                    <a:pt x="0" y="2303"/>
                  </a:lnTo>
                  <a:lnTo>
                    <a:pt x="62" y="2410"/>
                  </a:lnTo>
                  <a:lnTo>
                    <a:pt x="134" y="2517"/>
                  </a:lnTo>
                  <a:cubicBezTo>
                    <a:pt x="134" y="2517"/>
                    <a:pt x="116" y="2543"/>
                    <a:pt x="116" y="2579"/>
                  </a:cubicBezTo>
                  <a:cubicBezTo>
                    <a:pt x="116" y="2615"/>
                    <a:pt x="161" y="2802"/>
                    <a:pt x="161" y="2802"/>
                  </a:cubicBezTo>
                  <a:lnTo>
                    <a:pt x="232" y="2945"/>
                  </a:lnTo>
                  <a:lnTo>
                    <a:pt x="910" y="2927"/>
                  </a:lnTo>
                  <a:lnTo>
                    <a:pt x="1588" y="2945"/>
                  </a:lnTo>
                  <a:lnTo>
                    <a:pt x="1659" y="2802"/>
                  </a:lnTo>
                  <a:cubicBezTo>
                    <a:pt x="1659" y="2802"/>
                    <a:pt x="1704" y="2615"/>
                    <a:pt x="1704" y="2579"/>
                  </a:cubicBezTo>
                  <a:cubicBezTo>
                    <a:pt x="1704" y="2543"/>
                    <a:pt x="1686" y="2517"/>
                    <a:pt x="1686" y="2517"/>
                  </a:cubicBezTo>
                  <a:lnTo>
                    <a:pt x="1757" y="2410"/>
                  </a:lnTo>
                  <a:lnTo>
                    <a:pt x="1820" y="2303"/>
                  </a:lnTo>
                  <a:lnTo>
                    <a:pt x="1722" y="2124"/>
                  </a:lnTo>
                  <a:cubicBezTo>
                    <a:pt x="1722" y="2124"/>
                    <a:pt x="1624" y="2071"/>
                    <a:pt x="1659" y="2026"/>
                  </a:cubicBezTo>
                  <a:cubicBezTo>
                    <a:pt x="1704" y="1990"/>
                    <a:pt x="1731" y="1946"/>
                    <a:pt x="1740" y="1937"/>
                  </a:cubicBezTo>
                  <a:cubicBezTo>
                    <a:pt x="1740" y="1919"/>
                    <a:pt x="1757" y="1883"/>
                    <a:pt x="1757" y="1883"/>
                  </a:cubicBezTo>
                  <a:lnTo>
                    <a:pt x="1552" y="1785"/>
                  </a:lnTo>
                  <a:cubicBezTo>
                    <a:pt x="1552" y="1785"/>
                    <a:pt x="1544" y="1790"/>
                    <a:pt x="1537" y="1790"/>
                  </a:cubicBezTo>
                  <a:cubicBezTo>
                    <a:pt x="1523" y="1790"/>
                    <a:pt x="1513" y="1775"/>
                    <a:pt x="1552" y="1696"/>
                  </a:cubicBezTo>
                  <a:cubicBezTo>
                    <a:pt x="1615" y="1562"/>
                    <a:pt x="1615" y="1598"/>
                    <a:pt x="1615" y="1562"/>
                  </a:cubicBezTo>
                  <a:cubicBezTo>
                    <a:pt x="1624" y="1535"/>
                    <a:pt x="1588" y="1491"/>
                    <a:pt x="1588" y="1491"/>
                  </a:cubicBezTo>
                  <a:lnTo>
                    <a:pt x="1508" y="1419"/>
                  </a:lnTo>
                  <a:lnTo>
                    <a:pt x="1526" y="1348"/>
                  </a:lnTo>
                  <a:cubicBezTo>
                    <a:pt x="1526" y="1348"/>
                    <a:pt x="1579" y="1214"/>
                    <a:pt x="1579" y="1196"/>
                  </a:cubicBezTo>
                  <a:cubicBezTo>
                    <a:pt x="1579" y="1179"/>
                    <a:pt x="1526" y="1125"/>
                    <a:pt x="1526" y="1125"/>
                  </a:cubicBezTo>
                  <a:cubicBezTo>
                    <a:pt x="1526" y="1125"/>
                    <a:pt x="1320" y="1027"/>
                    <a:pt x="1303" y="991"/>
                  </a:cubicBezTo>
                  <a:cubicBezTo>
                    <a:pt x="1276" y="947"/>
                    <a:pt x="1258" y="964"/>
                    <a:pt x="1276" y="902"/>
                  </a:cubicBezTo>
                  <a:cubicBezTo>
                    <a:pt x="1294" y="840"/>
                    <a:pt x="1303" y="840"/>
                    <a:pt x="1303" y="786"/>
                  </a:cubicBezTo>
                  <a:cubicBezTo>
                    <a:pt x="1303" y="741"/>
                    <a:pt x="1169" y="625"/>
                    <a:pt x="1169" y="625"/>
                  </a:cubicBezTo>
                  <a:lnTo>
                    <a:pt x="1115" y="545"/>
                  </a:lnTo>
                  <a:cubicBezTo>
                    <a:pt x="1115" y="545"/>
                    <a:pt x="1044" y="358"/>
                    <a:pt x="1044" y="322"/>
                  </a:cubicBezTo>
                  <a:cubicBezTo>
                    <a:pt x="1044" y="286"/>
                    <a:pt x="1088" y="242"/>
                    <a:pt x="1044" y="233"/>
                  </a:cubicBezTo>
                  <a:cubicBezTo>
                    <a:pt x="999" y="215"/>
                    <a:pt x="999" y="197"/>
                    <a:pt x="972" y="188"/>
                  </a:cubicBezTo>
                  <a:cubicBezTo>
                    <a:pt x="937" y="179"/>
                    <a:pt x="964" y="135"/>
                    <a:pt x="964" y="99"/>
                  </a:cubicBezTo>
                  <a:cubicBezTo>
                    <a:pt x="972" y="63"/>
                    <a:pt x="910" y="1"/>
                    <a:pt x="9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3468200" y="3647721"/>
              <a:ext cx="234423" cy="129733"/>
            </a:xfrm>
            <a:custGeom>
              <a:avLst/>
              <a:gdLst/>
              <a:ahLst/>
              <a:cxnLst/>
              <a:rect l="l" t="t" r="r" b="b"/>
              <a:pathLst>
                <a:path w="1133" h="627" extrusionOk="0">
                  <a:moveTo>
                    <a:pt x="800" y="503"/>
                  </a:moveTo>
                  <a:lnTo>
                    <a:pt x="785" y="518"/>
                  </a:lnTo>
                  <a:cubicBezTo>
                    <a:pt x="785" y="518"/>
                    <a:pt x="808" y="505"/>
                    <a:pt x="800" y="503"/>
                  </a:cubicBezTo>
                  <a:close/>
                  <a:moveTo>
                    <a:pt x="696" y="1"/>
                  </a:moveTo>
                  <a:cubicBezTo>
                    <a:pt x="624" y="1"/>
                    <a:pt x="277" y="117"/>
                    <a:pt x="170" y="117"/>
                  </a:cubicBezTo>
                  <a:cubicBezTo>
                    <a:pt x="54" y="117"/>
                    <a:pt x="0" y="224"/>
                    <a:pt x="0" y="224"/>
                  </a:cubicBezTo>
                  <a:lnTo>
                    <a:pt x="0" y="349"/>
                  </a:lnTo>
                  <a:lnTo>
                    <a:pt x="71" y="518"/>
                  </a:lnTo>
                  <a:lnTo>
                    <a:pt x="205" y="518"/>
                  </a:lnTo>
                  <a:lnTo>
                    <a:pt x="294" y="590"/>
                  </a:lnTo>
                  <a:cubicBezTo>
                    <a:pt x="294" y="590"/>
                    <a:pt x="390" y="627"/>
                    <a:pt x="448" y="627"/>
                  </a:cubicBezTo>
                  <a:cubicBezTo>
                    <a:pt x="454" y="627"/>
                    <a:pt x="459" y="626"/>
                    <a:pt x="464" y="625"/>
                  </a:cubicBezTo>
                  <a:cubicBezTo>
                    <a:pt x="517" y="616"/>
                    <a:pt x="491" y="616"/>
                    <a:pt x="509" y="599"/>
                  </a:cubicBezTo>
                  <a:cubicBezTo>
                    <a:pt x="535" y="581"/>
                    <a:pt x="616" y="545"/>
                    <a:pt x="732" y="518"/>
                  </a:cubicBezTo>
                  <a:cubicBezTo>
                    <a:pt x="770" y="506"/>
                    <a:pt x="789" y="502"/>
                    <a:pt x="797" y="502"/>
                  </a:cubicBezTo>
                  <a:cubicBezTo>
                    <a:pt x="799" y="502"/>
                    <a:pt x="800" y="503"/>
                    <a:pt x="800" y="503"/>
                  </a:cubicBezTo>
                  <a:lnTo>
                    <a:pt x="800" y="503"/>
                  </a:lnTo>
                  <a:lnTo>
                    <a:pt x="865" y="438"/>
                  </a:lnTo>
                  <a:cubicBezTo>
                    <a:pt x="865" y="438"/>
                    <a:pt x="869" y="439"/>
                    <a:pt x="875" y="439"/>
                  </a:cubicBezTo>
                  <a:cubicBezTo>
                    <a:pt x="891" y="439"/>
                    <a:pt x="923" y="434"/>
                    <a:pt x="955" y="402"/>
                  </a:cubicBezTo>
                  <a:cubicBezTo>
                    <a:pt x="999" y="367"/>
                    <a:pt x="955" y="313"/>
                    <a:pt x="955" y="313"/>
                  </a:cubicBezTo>
                  <a:cubicBezTo>
                    <a:pt x="955" y="313"/>
                    <a:pt x="981" y="313"/>
                    <a:pt x="1053" y="269"/>
                  </a:cubicBezTo>
                  <a:cubicBezTo>
                    <a:pt x="1133" y="233"/>
                    <a:pt x="1106" y="215"/>
                    <a:pt x="1106" y="215"/>
                  </a:cubicBezTo>
                  <a:lnTo>
                    <a:pt x="1106" y="170"/>
                  </a:lnTo>
                  <a:lnTo>
                    <a:pt x="1053" y="126"/>
                  </a:lnTo>
                  <a:cubicBezTo>
                    <a:pt x="1053" y="126"/>
                    <a:pt x="767" y="1"/>
                    <a:pt x="696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3800270" y="3535165"/>
              <a:ext cx="206284" cy="138837"/>
            </a:xfrm>
            <a:custGeom>
              <a:avLst/>
              <a:gdLst/>
              <a:ahLst/>
              <a:cxnLst/>
              <a:rect l="l" t="t" r="r" b="b"/>
              <a:pathLst>
                <a:path w="997" h="671" extrusionOk="0">
                  <a:moveTo>
                    <a:pt x="643" y="1"/>
                  </a:moveTo>
                  <a:lnTo>
                    <a:pt x="411" y="152"/>
                  </a:lnTo>
                  <a:cubicBezTo>
                    <a:pt x="411" y="152"/>
                    <a:pt x="277" y="206"/>
                    <a:pt x="161" y="206"/>
                  </a:cubicBezTo>
                  <a:cubicBezTo>
                    <a:pt x="150" y="205"/>
                    <a:pt x="140" y="205"/>
                    <a:pt x="130" y="205"/>
                  </a:cubicBezTo>
                  <a:cubicBezTo>
                    <a:pt x="49" y="205"/>
                    <a:pt x="25" y="236"/>
                    <a:pt x="1" y="268"/>
                  </a:cubicBezTo>
                  <a:lnTo>
                    <a:pt x="1" y="465"/>
                  </a:lnTo>
                  <a:lnTo>
                    <a:pt x="197" y="545"/>
                  </a:lnTo>
                  <a:lnTo>
                    <a:pt x="340" y="652"/>
                  </a:lnTo>
                  <a:cubicBezTo>
                    <a:pt x="340" y="652"/>
                    <a:pt x="453" y="671"/>
                    <a:pt x="525" y="671"/>
                  </a:cubicBezTo>
                  <a:cubicBezTo>
                    <a:pt x="552" y="671"/>
                    <a:pt x="573" y="668"/>
                    <a:pt x="581" y="661"/>
                  </a:cubicBezTo>
                  <a:cubicBezTo>
                    <a:pt x="599" y="643"/>
                    <a:pt x="670" y="482"/>
                    <a:pt x="670" y="482"/>
                  </a:cubicBezTo>
                  <a:cubicBezTo>
                    <a:pt x="670" y="482"/>
                    <a:pt x="741" y="420"/>
                    <a:pt x="902" y="268"/>
                  </a:cubicBezTo>
                  <a:cubicBezTo>
                    <a:pt x="987" y="178"/>
                    <a:pt x="996" y="158"/>
                    <a:pt x="988" y="158"/>
                  </a:cubicBezTo>
                  <a:cubicBezTo>
                    <a:pt x="981" y="158"/>
                    <a:pt x="964" y="170"/>
                    <a:pt x="964" y="170"/>
                  </a:cubicBezTo>
                  <a:lnTo>
                    <a:pt x="902" y="54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DB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3554890" y="3458610"/>
              <a:ext cx="181042" cy="95179"/>
            </a:xfrm>
            <a:custGeom>
              <a:avLst/>
              <a:gdLst/>
              <a:ahLst/>
              <a:cxnLst/>
              <a:rect l="l" t="t" r="r" b="b"/>
              <a:pathLst>
                <a:path w="875" h="460" extrusionOk="0">
                  <a:moveTo>
                    <a:pt x="450" y="0"/>
                  </a:moveTo>
                  <a:cubicBezTo>
                    <a:pt x="415" y="0"/>
                    <a:pt x="386" y="7"/>
                    <a:pt x="366" y="23"/>
                  </a:cubicBezTo>
                  <a:cubicBezTo>
                    <a:pt x="313" y="59"/>
                    <a:pt x="277" y="192"/>
                    <a:pt x="277" y="192"/>
                  </a:cubicBezTo>
                  <a:lnTo>
                    <a:pt x="134" y="210"/>
                  </a:lnTo>
                  <a:cubicBezTo>
                    <a:pt x="134" y="210"/>
                    <a:pt x="126" y="209"/>
                    <a:pt x="113" y="209"/>
                  </a:cubicBezTo>
                  <a:cubicBezTo>
                    <a:pt x="94" y="209"/>
                    <a:pt x="66" y="212"/>
                    <a:pt x="45" y="228"/>
                  </a:cubicBezTo>
                  <a:cubicBezTo>
                    <a:pt x="0" y="255"/>
                    <a:pt x="0" y="371"/>
                    <a:pt x="0" y="371"/>
                  </a:cubicBezTo>
                  <a:lnTo>
                    <a:pt x="90" y="415"/>
                  </a:lnTo>
                  <a:lnTo>
                    <a:pt x="455" y="460"/>
                  </a:lnTo>
                  <a:lnTo>
                    <a:pt x="634" y="371"/>
                  </a:lnTo>
                  <a:lnTo>
                    <a:pt x="812" y="308"/>
                  </a:lnTo>
                  <a:cubicBezTo>
                    <a:pt x="812" y="308"/>
                    <a:pt x="875" y="237"/>
                    <a:pt x="839" y="201"/>
                  </a:cubicBezTo>
                  <a:cubicBezTo>
                    <a:pt x="803" y="166"/>
                    <a:pt x="741" y="76"/>
                    <a:pt x="741" y="76"/>
                  </a:cubicBezTo>
                  <a:cubicBezTo>
                    <a:pt x="741" y="76"/>
                    <a:pt x="687" y="59"/>
                    <a:pt x="598" y="32"/>
                  </a:cubicBezTo>
                  <a:cubicBezTo>
                    <a:pt x="548" y="12"/>
                    <a:pt x="495" y="0"/>
                    <a:pt x="450" y="0"/>
                  </a:cubicBez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3785580" y="3225222"/>
              <a:ext cx="251183" cy="118146"/>
            </a:xfrm>
            <a:custGeom>
              <a:avLst/>
              <a:gdLst/>
              <a:ahLst/>
              <a:cxnLst/>
              <a:rect l="l" t="t" r="r" b="b"/>
              <a:pathLst>
                <a:path w="1214" h="571" extrusionOk="0">
                  <a:moveTo>
                    <a:pt x="794" y="0"/>
                  </a:moveTo>
                  <a:cubicBezTo>
                    <a:pt x="794" y="0"/>
                    <a:pt x="696" y="0"/>
                    <a:pt x="500" y="80"/>
                  </a:cubicBezTo>
                  <a:cubicBezTo>
                    <a:pt x="397" y="116"/>
                    <a:pt x="351" y="125"/>
                    <a:pt x="329" y="125"/>
                  </a:cubicBezTo>
                  <a:cubicBezTo>
                    <a:pt x="308" y="125"/>
                    <a:pt x="313" y="116"/>
                    <a:pt x="313" y="116"/>
                  </a:cubicBezTo>
                  <a:lnTo>
                    <a:pt x="313" y="116"/>
                  </a:lnTo>
                  <a:lnTo>
                    <a:pt x="250" y="196"/>
                  </a:lnTo>
                  <a:lnTo>
                    <a:pt x="0" y="303"/>
                  </a:lnTo>
                  <a:lnTo>
                    <a:pt x="72" y="544"/>
                  </a:lnTo>
                  <a:cubicBezTo>
                    <a:pt x="72" y="544"/>
                    <a:pt x="99" y="535"/>
                    <a:pt x="215" y="526"/>
                  </a:cubicBezTo>
                  <a:cubicBezTo>
                    <a:pt x="227" y="525"/>
                    <a:pt x="240" y="525"/>
                    <a:pt x="252" y="525"/>
                  </a:cubicBezTo>
                  <a:cubicBezTo>
                    <a:pt x="347" y="525"/>
                    <a:pt x="411" y="553"/>
                    <a:pt x="411" y="553"/>
                  </a:cubicBezTo>
                  <a:lnTo>
                    <a:pt x="598" y="571"/>
                  </a:lnTo>
                  <a:cubicBezTo>
                    <a:pt x="598" y="571"/>
                    <a:pt x="705" y="437"/>
                    <a:pt x="803" y="393"/>
                  </a:cubicBezTo>
                  <a:cubicBezTo>
                    <a:pt x="839" y="375"/>
                    <a:pt x="862" y="369"/>
                    <a:pt x="882" y="369"/>
                  </a:cubicBezTo>
                  <a:cubicBezTo>
                    <a:pt x="923" y="369"/>
                    <a:pt x="955" y="393"/>
                    <a:pt x="1062" y="393"/>
                  </a:cubicBezTo>
                  <a:cubicBezTo>
                    <a:pt x="1214" y="384"/>
                    <a:pt x="1196" y="285"/>
                    <a:pt x="1196" y="285"/>
                  </a:cubicBezTo>
                  <a:lnTo>
                    <a:pt x="1196" y="205"/>
                  </a:lnTo>
                  <a:cubicBezTo>
                    <a:pt x="1196" y="205"/>
                    <a:pt x="1124" y="62"/>
                    <a:pt x="1124" y="62"/>
                  </a:cubicBezTo>
                  <a:cubicBezTo>
                    <a:pt x="1124" y="62"/>
                    <a:pt x="973" y="27"/>
                    <a:pt x="973" y="27"/>
                  </a:cubicBezTo>
                  <a:lnTo>
                    <a:pt x="794" y="0"/>
                  </a:ln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3586131" y="3105217"/>
              <a:ext cx="214354" cy="86902"/>
            </a:xfrm>
            <a:custGeom>
              <a:avLst/>
              <a:gdLst/>
              <a:ahLst/>
              <a:cxnLst/>
              <a:rect l="l" t="t" r="r" b="b"/>
              <a:pathLst>
                <a:path w="1036" h="420" extrusionOk="0">
                  <a:moveTo>
                    <a:pt x="583" y="1"/>
                  </a:moveTo>
                  <a:cubicBezTo>
                    <a:pt x="570" y="1"/>
                    <a:pt x="554" y="3"/>
                    <a:pt x="536" y="9"/>
                  </a:cubicBezTo>
                  <a:cubicBezTo>
                    <a:pt x="438" y="45"/>
                    <a:pt x="278" y="63"/>
                    <a:pt x="278" y="63"/>
                  </a:cubicBezTo>
                  <a:lnTo>
                    <a:pt x="126" y="63"/>
                  </a:lnTo>
                  <a:cubicBezTo>
                    <a:pt x="126" y="63"/>
                    <a:pt x="1" y="152"/>
                    <a:pt x="28" y="223"/>
                  </a:cubicBezTo>
                  <a:cubicBezTo>
                    <a:pt x="54" y="295"/>
                    <a:pt x="126" y="366"/>
                    <a:pt x="126" y="366"/>
                  </a:cubicBezTo>
                  <a:cubicBezTo>
                    <a:pt x="126" y="366"/>
                    <a:pt x="518" y="411"/>
                    <a:pt x="536" y="411"/>
                  </a:cubicBezTo>
                  <a:cubicBezTo>
                    <a:pt x="563" y="411"/>
                    <a:pt x="732" y="419"/>
                    <a:pt x="732" y="419"/>
                  </a:cubicBezTo>
                  <a:lnTo>
                    <a:pt x="964" y="366"/>
                  </a:lnTo>
                  <a:lnTo>
                    <a:pt x="1036" y="286"/>
                  </a:lnTo>
                  <a:lnTo>
                    <a:pt x="822" y="143"/>
                  </a:lnTo>
                  <a:cubicBezTo>
                    <a:pt x="759" y="107"/>
                    <a:pt x="670" y="63"/>
                    <a:pt x="670" y="63"/>
                  </a:cubicBezTo>
                  <a:cubicBezTo>
                    <a:pt x="670" y="63"/>
                    <a:pt x="651" y="1"/>
                    <a:pt x="583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3847649" y="3360331"/>
              <a:ext cx="159524" cy="73660"/>
            </a:xfrm>
            <a:custGeom>
              <a:avLst/>
              <a:gdLst/>
              <a:ahLst/>
              <a:cxnLst/>
              <a:rect l="l" t="t" r="r" b="b"/>
              <a:pathLst>
                <a:path w="771" h="356" extrusionOk="0">
                  <a:moveTo>
                    <a:pt x="370" y="0"/>
                  </a:moveTo>
                  <a:cubicBezTo>
                    <a:pt x="352" y="0"/>
                    <a:pt x="331" y="4"/>
                    <a:pt x="298" y="16"/>
                  </a:cubicBezTo>
                  <a:cubicBezTo>
                    <a:pt x="200" y="61"/>
                    <a:pt x="164" y="25"/>
                    <a:pt x="129" y="87"/>
                  </a:cubicBezTo>
                  <a:cubicBezTo>
                    <a:pt x="102" y="150"/>
                    <a:pt x="48" y="239"/>
                    <a:pt x="48" y="239"/>
                  </a:cubicBezTo>
                  <a:cubicBezTo>
                    <a:pt x="48" y="239"/>
                    <a:pt x="41" y="238"/>
                    <a:pt x="34" y="238"/>
                  </a:cubicBezTo>
                  <a:cubicBezTo>
                    <a:pt x="19" y="238"/>
                    <a:pt x="1" y="242"/>
                    <a:pt x="31" y="266"/>
                  </a:cubicBezTo>
                  <a:cubicBezTo>
                    <a:pt x="66" y="310"/>
                    <a:pt x="218" y="355"/>
                    <a:pt x="218" y="355"/>
                  </a:cubicBezTo>
                  <a:lnTo>
                    <a:pt x="414" y="346"/>
                  </a:lnTo>
                  <a:lnTo>
                    <a:pt x="610" y="328"/>
                  </a:lnTo>
                  <a:lnTo>
                    <a:pt x="753" y="239"/>
                  </a:lnTo>
                  <a:lnTo>
                    <a:pt x="771" y="141"/>
                  </a:lnTo>
                  <a:lnTo>
                    <a:pt x="762" y="52"/>
                  </a:lnTo>
                  <a:cubicBezTo>
                    <a:pt x="726" y="43"/>
                    <a:pt x="628" y="16"/>
                    <a:pt x="512" y="16"/>
                  </a:cubicBezTo>
                  <a:cubicBezTo>
                    <a:pt x="429" y="16"/>
                    <a:pt x="405" y="0"/>
                    <a:pt x="370" y="0"/>
                  </a:cubicBezTo>
                  <a:close/>
                </a:path>
              </a:pathLst>
            </a:custGeom>
            <a:solidFill>
              <a:srgbClr val="DB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3541855" y="3438954"/>
              <a:ext cx="118350" cy="72418"/>
            </a:xfrm>
            <a:custGeom>
              <a:avLst/>
              <a:gdLst/>
              <a:ahLst/>
              <a:cxnLst/>
              <a:rect l="l" t="t" r="r" b="b"/>
              <a:pathLst>
                <a:path w="572" h="350" extrusionOk="0">
                  <a:moveTo>
                    <a:pt x="379" y="1"/>
                  </a:moveTo>
                  <a:cubicBezTo>
                    <a:pt x="371" y="1"/>
                    <a:pt x="364" y="1"/>
                    <a:pt x="358" y="2"/>
                  </a:cubicBezTo>
                  <a:cubicBezTo>
                    <a:pt x="286" y="11"/>
                    <a:pt x="197" y="11"/>
                    <a:pt x="197" y="11"/>
                  </a:cubicBezTo>
                  <a:cubicBezTo>
                    <a:pt x="170" y="11"/>
                    <a:pt x="54" y="29"/>
                    <a:pt x="37" y="55"/>
                  </a:cubicBezTo>
                  <a:cubicBezTo>
                    <a:pt x="19" y="82"/>
                    <a:pt x="1" y="91"/>
                    <a:pt x="10" y="145"/>
                  </a:cubicBezTo>
                  <a:cubicBezTo>
                    <a:pt x="28" y="198"/>
                    <a:pt x="81" y="269"/>
                    <a:pt x="81" y="269"/>
                  </a:cubicBezTo>
                  <a:lnTo>
                    <a:pt x="233" y="323"/>
                  </a:lnTo>
                  <a:lnTo>
                    <a:pt x="376" y="350"/>
                  </a:lnTo>
                  <a:cubicBezTo>
                    <a:pt x="376" y="350"/>
                    <a:pt x="518" y="252"/>
                    <a:pt x="536" y="198"/>
                  </a:cubicBezTo>
                  <a:cubicBezTo>
                    <a:pt x="554" y="136"/>
                    <a:pt x="572" y="64"/>
                    <a:pt x="572" y="64"/>
                  </a:cubicBezTo>
                  <a:lnTo>
                    <a:pt x="563" y="38"/>
                  </a:lnTo>
                  <a:cubicBezTo>
                    <a:pt x="563" y="38"/>
                    <a:pt x="452" y="1"/>
                    <a:pt x="379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3536476" y="3616272"/>
              <a:ext cx="201319" cy="104076"/>
            </a:xfrm>
            <a:custGeom>
              <a:avLst/>
              <a:gdLst/>
              <a:ahLst/>
              <a:cxnLst/>
              <a:rect l="l" t="t" r="r" b="b"/>
              <a:pathLst>
                <a:path w="973" h="503" extrusionOk="0">
                  <a:moveTo>
                    <a:pt x="455" y="0"/>
                  </a:moveTo>
                  <a:cubicBezTo>
                    <a:pt x="446" y="0"/>
                    <a:pt x="437" y="0"/>
                    <a:pt x="428" y="1"/>
                  </a:cubicBezTo>
                  <a:cubicBezTo>
                    <a:pt x="330" y="10"/>
                    <a:pt x="205" y="73"/>
                    <a:pt x="205" y="73"/>
                  </a:cubicBezTo>
                  <a:lnTo>
                    <a:pt x="89" y="108"/>
                  </a:lnTo>
                  <a:cubicBezTo>
                    <a:pt x="89" y="108"/>
                    <a:pt x="73" y="100"/>
                    <a:pt x="58" y="100"/>
                  </a:cubicBezTo>
                  <a:cubicBezTo>
                    <a:pt x="50" y="100"/>
                    <a:pt x="42" y="102"/>
                    <a:pt x="36" y="108"/>
                  </a:cubicBezTo>
                  <a:cubicBezTo>
                    <a:pt x="18" y="117"/>
                    <a:pt x="0" y="206"/>
                    <a:pt x="0" y="206"/>
                  </a:cubicBezTo>
                  <a:lnTo>
                    <a:pt x="89" y="305"/>
                  </a:lnTo>
                  <a:cubicBezTo>
                    <a:pt x="89" y="305"/>
                    <a:pt x="98" y="314"/>
                    <a:pt x="134" y="340"/>
                  </a:cubicBezTo>
                  <a:cubicBezTo>
                    <a:pt x="156" y="362"/>
                    <a:pt x="171" y="401"/>
                    <a:pt x="205" y="401"/>
                  </a:cubicBezTo>
                  <a:cubicBezTo>
                    <a:pt x="213" y="401"/>
                    <a:pt x="222" y="399"/>
                    <a:pt x="232" y="394"/>
                  </a:cubicBezTo>
                  <a:cubicBezTo>
                    <a:pt x="286" y="367"/>
                    <a:pt x="321" y="358"/>
                    <a:pt x="321" y="358"/>
                  </a:cubicBezTo>
                  <a:cubicBezTo>
                    <a:pt x="321" y="358"/>
                    <a:pt x="375" y="403"/>
                    <a:pt x="410" y="438"/>
                  </a:cubicBezTo>
                  <a:cubicBezTo>
                    <a:pt x="446" y="474"/>
                    <a:pt x="428" y="465"/>
                    <a:pt x="518" y="483"/>
                  </a:cubicBezTo>
                  <a:cubicBezTo>
                    <a:pt x="566" y="499"/>
                    <a:pt x="601" y="502"/>
                    <a:pt x="622" y="502"/>
                  </a:cubicBezTo>
                  <a:cubicBezTo>
                    <a:pt x="635" y="502"/>
                    <a:pt x="642" y="501"/>
                    <a:pt x="642" y="501"/>
                  </a:cubicBezTo>
                  <a:lnTo>
                    <a:pt x="776" y="474"/>
                  </a:lnTo>
                  <a:lnTo>
                    <a:pt x="865" y="367"/>
                  </a:lnTo>
                  <a:cubicBezTo>
                    <a:pt x="865" y="367"/>
                    <a:pt x="972" y="305"/>
                    <a:pt x="919" y="251"/>
                  </a:cubicBezTo>
                  <a:cubicBezTo>
                    <a:pt x="874" y="189"/>
                    <a:pt x="794" y="126"/>
                    <a:pt x="758" y="108"/>
                  </a:cubicBezTo>
                  <a:cubicBezTo>
                    <a:pt x="723" y="90"/>
                    <a:pt x="625" y="37"/>
                    <a:pt x="625" y="37"/>
                  </a:cubicBezTo>
                  <a:cubicBezTo>
                    <a:pt x="625" y="37"/>
                    <a:pt x="543" y="0"/>
                    <a:pt x="455" y="0"/>
                  </a:cubicBez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3815166" y="3716207"/>
              <a:ext cx="252424" cy="97868"/>
            </a:xfrm>
            <a:custGeom>
              <a:avLst/>
              <a:gdLst/>
              <a:ahLst/>
              <a:cxnLst/>
              <a:rect l="l" t="t" r="r" b="b"/>
              <a:pathLst>
                <a:path w="1220" h="473" extrusionOk="0">
                  <a:moveTo>
                    <a:pt x="170" y="0"/>
                  </a:moveTo>
                  <a:lnTo>
                    <a:pt x="54" y="80"/>
                  </a:lnTo>
                  <a:lnTo>
                    <a:pt x="0" y="250"/>
                  </a:lnTo>
                  <a:lnTo>
                    <a:pt x="54" y="339"/>
                  </a:lnTo>
                  <a:lnTo>
                    <a:pt x="107" y="410"/>
                  </a:lnTo>
                  <a:lnTo>
                    <a:pt x="286" y="446"/>
                  </a:lnTo>
                  <a:cubicBezTo>
                    <a:pt x="286" y="446"/>
                    <a:pt x="354" y="472"/>
                    <a:pt x="422" y="472"/>
                  </a:cubicBezTo>
                  <a:cubicBezTo>
                    <a:pt x="443" y="472"/>
                    <a:pt x="463" y="470"/>
                    <a:pt x="482" y="464"/>
                  </a:cubicBezTo>
                  <a:cubicBezTo>
                    <a:pt x="527" y="455"/>
                    <a:pt x="571" y="453"/>
                    <a:pt x="605" y="453"/>
                  </a:cubicBezTo>
                  <a:cubicBezTo>
                    <a:pt x="638" y="453"/>
                    <a:pt x="660" y="455"/>
                    <a:pt x="660" y="455"/>
                  </a:cubicBezTo>
                  <a:cubicBezTo>
                    <a:pt x="660" y="455"/>
                    <a:pt x="750" y="401"/>
                    <a:pt x="999" y="330"/>
                  </a:cubicBezTo>
                  <a:cubicBezTo>
                    <a:pt x="1211" y="264"/>
                    <a:pt x="1220" y="258"/>
                    <a:pt x="1216" y="258"/>
                  </a:cubicBezTo>
                  <a:cubicBezTo>
                    <a:pt x="1215" y="258"/>
                    <a:pt x="1213" y="259"/>
                    <a:pt x="1213" y="259"/>
                  </a:cubicBezTo>
                  <a:lnTo>
                    <a:pt x="1053" y="187"/>
                  </a:lnTo>
                  <a:cubicBezTo>
                    <a:pt x="1053" y="187"/>
                    <a:pt x="999" y="161"/>
                    <a:pt x="928" y="143"/>
                  </a:cubicBezTo>
                  <a:cubicBezTo>
                    <a:pt x="857" y="125"/>
                    <a:pt x="830" y="18"/>
                    <a:pt x="830" y="18"/>
                  </a:cubicBezTo>
                  <a:lnTo>
                    <a:pt x="687" y="0"/>
                  </a:lnTo>
                  <a:lnTo>
                    <a:pt x="455" y="6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3763442" y="3300742"/>
              <a:ext cx="179180" cy="87109"/>
            </a:xfrm>
            <a:custGeom>
              <a:avLst/>
              <a:gdLst/>
              <a:ahLst/>
              <a:cxnLst/>
              <a:rect l="l" t="t" r="r" b="b"/>
              <a:pathLst>
                <a:path w="866" h="421" extrusionOk="0">
                  <a:moveTo>
                    <a:pt x="732" y="1"/>
                  </a:moveTo>
                  <a:lnTo>
                    <a:pt x="598" y="19"/>
                  </a:lnTo>
                  <a:cubicBezTo>
                    <a:pt x="598" y="19"/>
                    <a:pt x="523" y="34"/>
                    <a:pt x="474" y="34"/>
                  </a:cubicBezTo>
                  <a:cubicBezTo>
                    <a:pt x="458" y="34"/>
                    <a:pt x="444" y="32"/>
                    <a:pt x="438" y="28"/>
                  </a:cubicBezTo>
                  <a:cubicBezTo>
                    <a:pt x="432" y="22"/>
                    <a:pt x="419" y="20"/>
                    <a:pt x="401" y="20"/>
                  </a:cubicBezTo>
                  <a:cubicBezTo>
                    <a:pt x="330" y="20"/>
                    <a:pt x="188" y="54"/>
                    <a:pt x="188" y="54"/>
                  </a:cubicBezTo>
                  <a:cubicBezTo>
                    <a:pt x="188" y="54"/>
                    <a:pt x="63" y="170"/>
                    <a:pt x="45" y="215"/>
                  </a:cubicBezTo>
                  <a:lnTo>
                    <a:pt x="0" y="322"/>
                  </a:lnTo>
                  <a:lnTo>
                    <a:pt x="45" y="402"/>
                  </a:lnTo>
                  <a:lnTo>
                    <a:pt x="268" y="420"/>
                  </a:lnTo>
                  <a:cubicBezTo>
                    <a:pt x="268" y="420"/>
                    <a:pt x="375" y="411"/>
                    <a:pt x="420" y="367"/>
                  </a:cubicBezTo>
                  <a:cubicBezTo>
                    <a:pt x="441" y="345"/>
                    <a:pt x="468" y="336"/>
                    <a:pt x="506" y="336"/>
                  </a:cubicBezTo>
                  <a:cubicBezTo>
                    <a:pt x="548" y="336"/>
                    <a:pt x="603" y="348"/>
                    <a:pt x="678" y="367"/>
                  </a:cubicBezTo>
                  <a:cubicBezTo>
                    <a:pt x="702" y="371"/>
                    <a:pt x="723" y="373"/>
                    <a:pt x="741" y="373"/>
                  </a:cubicBezTo>
                  <a:cubicBezTo>
                    <a:pt x="827" y="373"/>
                    <a:pt x="857" y="331"/>
                    <a:pt x="857" y="331"/>
                  </a:cubicBezTo>
                  <a:cubicBezTo>
                    <a:pt x="857" y="331"/>
                    <a:pt x="866" y="170"/>
                    <a:pt x="857" y="144"/>
                  </a:cubicBezTo>
                  <a:cubicBezTo>
                    <a:pt x="839" y="117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9" name="Google Shape;819;p9"/>
            <p:cNvSpPr/>
            <p:nvPr/>
          </p:nvSpPr>
          <p:spPr>
            <a:xfrm>
              <a:off x="3455165" y="3852764"/>
              <a:ext cx="635198" cy="64763"/>
            </a:xfrm>
            <a:custGeom>
              <a:avLst/>
              <a:gdLst/>
              <a:ahLst/>
              <a:cxnLst/>
              <a:rect l="l" t="t" r="r" b="b"/>
              <a:pathLst>
                <a:path w="3070" h="313" extrusionOk="0">
                  <a:moveTo>
                    <a:pt x="1" y="0"/>
                  </a:moveTo>
                  <a:lnTo>
                    <a:pt x="1" y="312"/>
                  </a:lnTo>
                  <a:lnTo>
                    <a:pt x="3069" y="31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20" name="Google Shape;820;p9"/>
            <p:cNvSpPr/>
            <p:nvPr/>
          </p:nvSpPr>
          <p:spPr>
            <a:xfrm>
              <a:off x="3493855" y="3917318"/>
              <a:ext cx="557816" cy="531759"/>
            </a:xfrm>
            <a:custGeom>
              <a:avLst/>
              <a:gdLst/>
              <a:ahLst/>
              <a:cxnLst/>
              <a:rect l="l" t="t" r="r" b="b"/>
              <a:pathLst>
                <a:path w="2696" h="2570" extrusionOk="0">
                  <a:moveTo>
                    <a:pt x="1" y="0"/>
                  </a:moveTo>
                  <a:lnTo>
                    <a:pt x="233" y="2570"/>
                  </a:lnTo>
                  <a:lnTo>
                    <a:pt x="2463" y="257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3493855" y="3917318"/>
              <a:ext cx="557816" cy="40761"/>
            </a:xfrm>
            <a:custGeom>
              <a:avLst/>
              <a:gdLst/>
              <a:ahLst/>
              <a:cxnLst/>
              <a:rect l="l" t="t" r="r" b="b"/>
              <a:pathLst>
                <a:path w="2696" h="197" extrusionOk="0">
                  <a:moveTo>
                    <a:pt x="1" y="0"/>
                  </a:moveTo>
                  <a:lnTo>
                    <a:pt x="19" y="197"/>
                  </a:lnTo>
                  <a:lnTo>
                    <a:pt x="2677" y="197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822" name="Google Shape;822;p9"/>
          <p:cNvSpPr/>
          <p:nvPr/>
        </p:nvSpPr>
        <p:spPr>
          <a:xfrm>
            <a:off x="13761727" y="12468103"/>
            <a:ext cx="1702799" cy="261533"/>
          </a:xfrm>
          <a:custGeom>
            <a:avLst/>
            <a:gdLst/>
            <a:ahLst/>
            <a:cxnLst/>
            <a:rect l="l" t="t" r="r" b="b"/>
            <a:pathLst>
              <a:path w="3087" h="474" extrusionOk="0">
                <a:moveTo>
                  <a:pt x="1543" y="1"/>
                </a:moveTo>
                <a:cubicBezTo>
                  <a:pt x="696" y="1"/>
                  <a:pt x="0" y="108"/>
                  <a:pt x="0" y="233"/>
                </a:cubicBezTo>
                <a:cubicBezTo>
                  <a:pt x="0" y="366"/>
                  <a:pt x="696" y="474"/>
                  <a:pt x="1543" y="474"/>
                </a:cubicBezTo>
                <a:cubicBezTo>
                  <a:pt x="2400" y="474"/>
                  <a:pt x="3087" y="366"/>
                  <a:pt x="3087" y="233"/>
                </a:cubicBezTo>
                <a:cubicBezTo>
                  <a:pt x="3087" y="108"/>
                  <a:pt x="2400" y="1"/>
                  <a:pt x="1543" y="1"/>
                </a:cubicBez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823" name="Google Shape;823;p9"/>
          <p:cNvGrpSpPr/>
          <p:nvPr/>
        </p:nvGrpSpPr>
        <p:grpSpPr>
          <a:xfrm>
            <a:off x="13611594" y="7595028"/>
            <a:ext cx="2050573" cy="4997144"/>
            <a:chOff x="5033378" y="2902037"/>
            <a:chExt cx="634991" cy="1547039"/>
          </a:xfrm>
        </p:grpSpPr>
        <p:sp>
          <p:nvSpPr>
            <p:cNvPr id="824" name="Google Shape;824;p9"/>
            <p:cNvSpPr/>
            <p:nvPr/>
          </p:nvSpPr>
          <p:spPr>
            <a:xfrm>
              <a:off x="5055516" y="2902037"/>
              <a:ext cx="592576" cy="956338"/>
            </a:xfrm>
            <a:custGeom>
              <a:avLst/>
              <a:gdLst/>
              <a:ahLst/>
              <a:cxnLst/>
              <a:rect l="l" t="t" r="r" b="b"/>
              <a:pathLst>
                <a:path w="2864" h="4622" extrusionOk="0">
                  <a:moveTo>
                    <a:pt x="1427" y="1"/>
                  </a:moveTo>
                  <a:cubicBezTo>
                    <a:pt x="1427" y="1"/>
                    <a:pt x="1329" y="90"/>
                    <a:pt x="1338" y="144"/>
                  </a:cubicBezTo>
                  <a:cubicBezTo>
                    <a:pt x="1347" y="206"/>
                    <a:pt x="1383" y="277"/>
                    <a:pt x="1338" y="295"/>
                  </a:cubicBezTo>
                  <a:cubicBezTo>
                    <a:pt x="1285" y="304"/>
                    <a:pt x="1285" y="331"/>
                    <a:pt x="1213" y="358"/>
                  </a:cubicBezTo>
                  <a:cubicBezTo>
                    <a:pt x="1142" y="376"/>
                    <a:pt x="1213" y="456"/>
                    <a:pt x="1213" y="509"/>
                  </a:cubicBezTo>
                  <a:cubicBezTo>
                    <a:pt x="1213" y="563"/>
                    <a:pt x="1115" y="857"/>
                    <a:pt x="1115" y="857"/>
                  </a:cubicBezTo>
                  <a:lnTo>
                    <a:pt x="1026" y="973"/>
                  </a:lnTo>
                  <a:cubicBezTo>
                    <a:pt x="1026" y="973"/>
                    <a:pt x="812" y="1152"/>
                    <a:pt x="812" y="1232"/>
                  </a:cubicBezTo>
                  <a:cubicBezTo>
                    <a:pt x="821" y="1312"/>
                    <a:pt x="830" y="1312"/>
                    <a:pt x="857" y="1410"/>
                  </a:cubicBezTo>
                  <a:cubicBezTo>
                    <a:pt x="883" y="1517"/>
                    <a:pt x="848" y="1491"/>
                    <a:pt x="812" y="1553"/>
                  </a:cubicBezTo>
                  <a:cubicBezTo>
                    <a:pt x="776" y="1616"/>
                    <a:pt x="464" y="1767"/>
                    <a:pt x="464" y="1767"/>
                  </a:cubicBezTo>
                  <a:cubicBezTo>
                    <a:pt x="464" y="1767"/>
                    <a:pt x="375" y="1856"/>
                    <a:pt x="375" y="1883"/>
                  </a:cubicBezTo>
                  <a:cubicBezTo>
                    <a:pt x="375" y="1910"/>
                    <a:pt x="464" y="2106"/>
                    <a:pt x="464" y="2106"/>
                  </a:cubicBezTo>
                  <a:lnTo>
                    <a:pt x="500" y="2222"/>
                  </a:lnTo>
                  <a:lnTo>
                    <a:pt x="366" y="2347"/>
                  </a:lnTo>
                  <a:cubicBezTo>
                    <a:pt x="366" y="2347"/>
                    <a:pt x="312" y="2410"/>
                    <a:pt x="321" y="2454"/>
                  </a:cubicBezTo>
                  <a:cubicBezTo>
                    <a:pt x="321" y="2499"/>
                    <a:pt x="321" y="2454"/>
                    <a:pt x="419" y="2659"/>
                  </a:cubicBezTo>
                  <a:cubicBezTo>
                    <a:pt x="489" y="2786"/>
                    <a:pt x="468" y="2809"/>
                    <a:pt x="445" y="2809"/>
                  </a:cubicBezTo>
                  <a:cubicBezTo>
                    <a:pt x="433" y="2809"/>
                    <a:pt x="419" y="2802"/>
                    <a:pt x="419" y="2802"/>
                  </a:cubicBezTo>
                  <a:lnTo>
                    <a:pt x="89" y="2963"/>
                  </a:lnTo>
                  <a:cubicBezTo>
                    <a:pt x="89" y="2963"/>
                    <a:pt x="125" y="3016"/>
                    <a:pt x="134" y="3034"/>
                  </a:cubicBezTo>
                  <a:cubicBezTo>
                    <a:pt x="134" y="3052"/>
                    <a:pt x="187" y="3114"/>
                    <a:pt x="250" y="3177"/>
                  </a:cubicBezTo>
                  <a:cubicBezTo>
                    <a:pt x="312" y="3239"/>
                    <a:pt x="152" y="3328"/>
                    <a:pt x="152" y="3328"/>
                  </a:cubicBezTo>
                  <a:lnTo>
                    <a:pt x="0" y="3605"/>
                  </a:lnTo>
                  <a:lnTo>
                    <a:pt x="89" y="3783"/>
                  </a:lnTo>
                  <a:lnTo>
                    <a:pt x="214" y="3953"/>
                  </a:lnTo>
                  <a:cubicBezTo>
                    <a:pt x="214" y="3953"/>
                    <a:pt x="187" y="3989"/>
                    <a:pt x="187" y="4042"/>
                  </a:cubicBezTo>
                  <a:cubicBezTo>
                    <a:pt x="187" y="4105"/>
                    <a:pt x="250" y="4399"/>
                    <a:pt x="250" y="4399"/>
                  </a:cubicBezTo>
                  <a:lnTo>
                    <a:pt x="366" y="4622"/>
                  </a:lnTo>
                  <a:lnTo>
                    <a:pt x="1427" y="4595"/>
                  </a:lnTo>
                  <a:lnTo>
                    <a:pt x="2498" y="4622"/>
                  </a:lnTo>
                  <a:lnTo>
                    <a:pt x="2614" y="4399"/>
                  </a:lnTo>
                  <a:cubicBezTo>
                    <a:pt x="2614" y="4399"/>
                    <a:pt x="2676" y="4105"/>
                    <a:pt x="2676" y="4042"/>
                  </a:cubicBezTo>
                  <a:cubicBezTo>
                    <a:pt x="2676" y="3989"/>
                    <a:pt x="2650" y="3953"/>
                    <a:pt x="2650" y="3953"/>
                  </a:cubicBezTo>
                  <a:lnTo>
                    <a:pt x="2766" y="3783"/>
                  </a:lnTo>
                  <a:lnTo>
                    <a:pt x="2864" y="3605"/>
                  </a:lnTo>
                  <a:lnTo>
                    <a:pt x="2712" y="3328"/>
                  </a:lnTo>
                  <a:cubicBezTo>
                    <a:pt x="2712" y="3328"/>
                    <a:pt x="2552" y="3239"/>
                    <a:pt x="2614" y="3177"/>
                  </a:cubicBezTo>
                  <a:cubicBezTo>
                    <a:pt x="2676" y="3114"/>
                    <a:pt x="2721" y="3052"/>
                    <a:pt x="2730" y="3034"/>
                  </a:cubicBezTo>
                  <a:cubicBezTo>
                    <a:pt x="2739" y="3016"/>
                    <a:pt x="2766" y="2963"/>
                    <a:pt x="2766" y="2963"/>
                  </a:cubicBezTo>
                  <a:lnTo>
                    <a:pt x="2436" y="2802"/>
                  </a:lnTo>
                  <a:cubicBezTo>
                    <a:pt x="2436" y="2802"/>
                    <a:pt x="2423" y="2809"/>
                    <a:pt x="2412" y="2809"/>
                  </a:cubicBezTo>
                  <a:cubicBezTo>
                    <a:pt x="2391" y="2809"/>
                    <a:pt x="2372" y="2786"/>
                    <a:pt x="2436" y="2659"/>
                  </a:cubicBezTo>
                  <a:cubicBezTo>
                    <a:pt x="2543" y="2454"/>
                    <a:pt x="2534" y="2499"/>
                    <a:pt x="2543" y="2454"/>
                  </a:cubicBezTo>
                  <a:cubicBezTo>
                    <a:pt x="2552" y="2410"/>
                    <a:pt x="2498" y="2347"/>
                    <a:pt x="2498" y="2347"/>
                  </a:cubicBezTo>
                  <a:lnTo>
                    <a:pt x="2364" y="2222"/>
                  </a:lnTo>
                  <a:lnTo>
                    <a:pt x="2391" y="2106"/>
                  </a:lnTo>
                  <a:cubicBezTo>
                    <a:pt x="2391" y="2106"/>
                    <a:pt x="2489" y="1910"/>
                    <a:pt x="2489" y="1883"/>
                  </a:cubicBezTo>
                  <a:cubicBezTo>
                    <a:pt x="2489" y="1856"/>
                    <a:pt x="2391" y="1767"/>
                    <a:pt x="2391" y="1767"/>
                  </a:cubicBezTo>
                  <a:cubicBezTo>
                    <a:pt x="2391" y="1767"/>
                    <a:pt x="2079" y="1616"/>
                    <a:pt x="2043" y="1553"/>
                  </a:cubicBezTo>
                  <a:cubicBezTo>
                    <a:pt x="2007" y="1491"/>
                    <a:pt x="1981" y="1517"/>
                    <a:pt x="2007" y="1410"/>
                  </a:cubicBezTo>
                  <a:cubicBezTo>
                    <a:pt x="2034" y="1312"/>
                    <a:pt x="2043" y="1312"/>
                    <a:pt x="2043" y="1232"/>
                  </a:cubicBezTo>
                  <a:cubicBezTo>
                    <a:pt x="2052" y="1152"/>
                    <a:pt x="1829" y="973"/>
                    <a:pt x="1829" y="973"/>
                  </a:cubicBezTo>
                  <a:lnTo>
                    <a:pt x="1749" y="857"/>
                  </a:lnTo>
                  <a:cubicBezTo>
                    <a:pt x="1749" y="857"/>
                    <a:pt x="1642" y="563"/>
                    <a:pt x="1642" y="509"/>
                  </a:cubicBezTo>
                  <a:cubicBezTo>
                    <a:pt x="1642" y="456"/>
                    <a:pt x="1713" y="376"/>
                    <a:pt x="1642" y="358"/>
                  </a:cubicBezTo>
                  <a:cubicBezTo>
                    <a:pt x="1579" y="331"/>
                    <a:pt x="1570" y="304"/>
                    <a:pt x="1526" y="295"/>
                  </a:cubicBezTo>
                  <a:cubicBezTo>
                    <a:pt x="1481" y="277"/>
                    <a:pt x="1517" y="206"/>
                    <a:pt x="1517" y="144"/>
                  </a:cubicBezTo>
                  <a:cubicBezTo>
                    <a:pt x="1526" y="90"/>
                    <a:pt x="1427" y="1"/>
                    <a:pt x="1427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5162482" y="3249016"/>
              <a:ext cx="376774" cy="609350"/>
            </a:xfrm>
            <a:custGeom>
              <a:avLst/>
              <a:gdLst/>
              <a:ahLst/>
              <a:cxnLst/>
              <a:rect l="l" t="t" r="r" b="b"/>
              <a:pathLst>
                <a:path w="1821" h="2945" extrusionOk="0">
                  <a:moveTo>
                    <a:pt x="910" y="1"/>
                  </a:moveTo>
                  <a:cubicBezTo>
                    <a:pt x="910" y="1"/>
                    <a:pt x="848" y="63"/>
                    <a:pt x="857" y="99"/>
                  </a:cubicBezTo>
                  <a:cubicBezTo>
                    <a:pt x="857" y="135"/>
                    <a:pt x="884" y="179"/>
                    <a:pt x="848" y="188"/>
                  </a:cubicBezTo>
                  <a:cubicBezTo>
                    <a:pt x="821" y="197"/>
                    <a:pt x="821" y="215"/>
                    <a:pt x="777" y="233"/>
                  </a:cubicBezTo>
                  <a:cubicBezTo>
                    <a:pt x="732" y="242"/>
                    <a:pt x="777" y="286"/>
                    <a:pt x="777" y="322"/>
                  </a:cubicBezTo>
                  <a:cubicBezTo>
                    <a:pt x="777" y="358"/>
                    <a:pt x="714" y="545"/>
                    <a:pt x="714" y="545"/>
                  </a:cubicBezTo>
                  <a:lnTo>
                    <a:pt x="661" y="625"/>
                  </a:lnTo>
                  <a:cubicBezTo>
                    <a:pt x="661" y="625"/>
                    <a:pt x="518" y="741"/>
                    <a:pt x="518" y="786"/>
                  </a:cubicBezTo>
                  <a:cubicBezTo>
                    <a:pt x="527" y="840"/>
                    <a:pt x="527" y="840"/>
                    <a:pt x="545" y="902"/>
                  </a:cubicBezTo>
                  <a:cubicBezTo>
                    <a:pt x="563" y="964"/>
                    <a:pt x="545" y="947"/>
                    <a:pt x="518" y="991"/>
                  </a:cubicBezTo>
                  <a:cubicBezTo>
                    <a:pt x="500" y="1027"/>
                    <a:pt x="295" y="1125"/>
                    <a:pt x="295" y="1125"/>
                  </a:cubicBezTo>
                  <a:cubicBezTo>
                    <a:pt x="295" y="1125"/>
                    <a:pt x="241" y="1179"/>
                    <a:pt x="241" y="1196"/>
                  </a:cubicBezTo>
                  <a:cubicBezTo>
                    <a:pt x="241" y="1214"/>
                    <a:pt x="295" y="1348"/>
                    <a:pt x="295" y="1348"/>
                  </a:cubicBezTo>
                  <a:lnTo>
                    <a:pt x="322" y="1419"/>
                  </a:lnTo>
                  <a:lnTo>
                    <a:pt x="232" y="1491"/>
                  </a:lnTo>
                  <a:cubicBezTo>
                    <a:pt x="232" y="1491"/>
                    <a:pt x="197" y="1535"/>
                    <a:pt x="206" y="1562"/>
                  </a:cubicBezTo>
                  <a:cubicBezTo>
                    <a:pt x="206" y="1598"/>
                    <a:pt x="206" y="1562"/>
                    <a:pt x="268" y="1696"/>
                  </a:cubicBezTo>
                  <a:cubicBezTo>
                    <a:pt x="314" y="1775"/>
                    <a:pt x="301" y="1790"/>
                    <a:pt x="286" y="1790"/>
                  </a:cubicBezTo>
                  <a:cubicBezTo>
                    <a:pt x="278" y="1790"/>
                    <a:pt x="268" y="1785"/>
                    <a:pt x="268" y="1785"/>
                  </a:cubicBezTo>
                  <a:lnTo>
                    <a:pt x="63" y="1883"/>
                  </a:lnTo>
                  <a:cubicBezTo>
                    <a:pt x="63" y="1883"/>
                    <a:pt x="81" y="1919"/>
                    <a:pt x="90" y="1937"/>
                  </a:cubicBezTo>
                  <a:cubicBezTo>
                    <a:pt x="90" y="1946"/>
                    <a:pt x="125" y="1990"/>
                    <a:pt x="161" y="2026"/>
                  </a:cubicBezTo>
                  <a:cubicBezTo>
                    <a:pt x="197" y="2071"/>
                    <a:pt x="99" y="2124"/>
                    <a:pt x="99" y="2124"/>
                  </a:cubicBezTo>
                  <a:lnTo>
                    <a:pt x="1" y="2303"/>
                  </a:lnTo>
                  <a:lnTo>
                    <a:pt x="63" y="2410"/>
                  </a:lnTo>
                  <a:lnTo>
                    <a:pt x="134" y="2517"/>
                  </a:lnTo>
                  <a:cubicBezTo>
                    <a:pt x="134" y="2517"/>
                    <a:pt x="125" y="2543"/>
                    <a:pt x="125" y="2579"/>
                  </a:cubicBezTo>
                  <a:cubicBezTo>
                    <a:pt x="125" y="2615"/>
                    <a:pt x="161" y="2802"/>
                    <a:pt x="161" y="2802"/>
                  </a:cubicBezTo>
                  <a:lnTo>
                    <a:pt x="232" y="2945"/>
                  </a:lnTo>
                  <a:lnTo>
                    <a:pt x="910" y="2927"/>
                  </a:lnTo>
                  <a:lnTo>
                    <a:pt x="1588" y="2945"/>
                  </a:lnTo>
                  <a:lnTo>
                    <a:pt x="1669" y="2802"/>
                  </a:lnTo>
                  <a:cubicBezTo>
                    <a:pt x="1669" y="2802"/>
                    <a:pt x="1704" y="2615"/>
                    <a:pt x="1704" y="2579"/>
                  </a:cubicBezTo>
                  <a:cubicBezTo>
                    <a:pt x="1704" y="2543"/>
                    <a:pt x="1687" y="2517"/>
                    <a:pt x="1687" y="2517"/>
                  </a:cubicBezTo>
                  <a:lnTo>
                    <a:pt x="1767" y="2410"/>
                  </a:lnTo>
                  <a:lnTo>
                    <a:pt x="1820" y="2303"/>
                  </a:lnTo>
                  <a:lnTo>
                    <a:pt x="1731" y="2124"/>
                  </a:lnTo>
                  <a:cubicBezTo>
                    <a:pt x="1731" y="2124"/>
                    <a:pt x="1624" y="2071"/>
                    <a:pt x="1669" y="2026"/>
                  </a:cubicBezTo>
                  <a:cubicBezTo>
                    <a:pt x="1704" y="1990"/>
                    <a:pt x="1731" y="1946"/>
                    <a:pt x="1740" y="1937"/>
                  </a:cubicBezTo>
                  <a:cubicBezTo>
                    <a:pt x="1740" y="1919"/>
                    <a:pt x="1767" y="1883"/>
                    <a:pt x="1767" y="1883"/>
                  </a:cubicBezTo>
                  <a:lnTo>
                    <a:pt x="1553" y="1785"/>
                  </a:lnTo>
                  <a:cubicBezTo>
                    <a:pt x="1553" y="1785"/>
                    <a:pt x="1545" y="1790"/>
                    <a:pt x="1537" y="1790"/>
                  </a:cubicBezTo>
                  <a:cubicBezTo>
                    <a:pt x="1524" y="1790"/>
                    <a:pt x="1513" y="1775"/>
                    <a:pt x="1553" y="1696"/>
                  </a:cubicBezTo>
                  <a:cubicBezTo>
                    <a:pt x="1624" y="1562"/>
                    <a:pt x="1615" y="1598"/>
                    <a:pt x="1624" y="1562"/>
                  </a:cubicBezTo>
                  <a:cubicBezTo>
                    <a:pt x="1624" y="1535"/>
                    <a:pt x="1588" y="1491"/>
                    <a:pt x="1588" y="1491"/>
                  </a:cubicBezTo>
                  <a:lnTo>
                    <a:pt x="1508" y="1419"/>
                  </a:lnTo>
                  <a:lnTo>
                    <a:pt x="1526" y="1348"/>
                  </a:lnTo>
                  <a:cubicBezTo>
                    <a:pt x="1526" y="1348"/>
                    <a:pt x="1588" y="1214"/>
                    <a:pt x="1588" y="1196"/>
                  </a:cubicBezTo>
                  <a:cubicBezTo>
                    <a:pt x="1588" y="1179"/>
                    <a:pt x="1526" y="1125"/>
                    <a:pt x="1526" y="1125"/>
                  </a:cubicBezTo>
                  <a:cubicBezTo>
                    <a:pt x="1526" y="1125"/>
                    <a:pt x="1330" y="1027"/>
                    <a:pt x="1303" y="991"/>
                  </a:cubicBezTo>
                  <a:cubicBezTo>
                    <a:pt x="1285" y="947"/>
                    <a:pt x="1258" y="964"/>
                    <a:pt x="1276" y="902"/>
                  </a:cubicBezTo>
                  <a:cubicBezTo>
                    <a:pt x="1294" y="840"/>
                    <a:pt x="1303" y="840"/>
                    <a:pt x="1303" y="786"/>
                  </a:cubicBezTo>
                  <a:cubicBezTo>
                    <a:pt x="1303" y="741"/>
                    <a:pt x="1169" y="625"/>
                    <a:pt x="1169" y="625"/>
                  </a:cubicBezTo>
                  <a:lnTo>
                    <a:pt x="1116" y="545"/>
                  </a:lnTo>
                  <a:cubicBezTo>
                    <a:pt x="1116" y="545"/>
                    <a:pt x="1053" y="358"/>
                    <a:pt x="1053" y="322"/>
                  </a:cubicBezTo>
                  <a:cubicBezTo>
                    <a:pt x="1053" y="286"/>
                    <a:pt x="1098" y="242"/>
                    <a:pt x="1053" y="233"/>
                  </a:cubicBezTo>
                  <a:cubicBezTo>
                    <a:pt x="1009" y="215"/>
                    <a:pt x="1000" y="197"/>
                    <a:pt x="973" y="188"/>
                  </a:cubicBezTo>
                  <a:cubicBezTo>
                    <a:pt x="946" y="179"/>
                    <a:pt x="964" y="135"/>
                    <a:pt x="973" y="99"/>
                  </a:cubicBezTo>
                  <a:cubicBezTo>
                    <a:pt x="973" y="63"/>
                    <a:pt x="910" y="1"/>
                    <a:pt x="9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5046206" y="3647721"/>
              <a:ext cx="234630" cy="129733"/>
            </a:xfrm>
            <a:custGeom>
              <a:avLst/>
              <a:gdLst/>
              <a:ahLst/>
              <a:cxnLst/>
              <a:rect l="l" t="t" r="r" b="b"/>
              <a:pathLst>
                <a:path w="1134" h="627" extrusionOk="0">
                  <a:moveTo>
                    <a:pt x="801" y="502"/>
                  </a:moveTo>
                  <a:lnTo>
                    <a:pt x="786" y="518"/>
                  </a:lnTo>
                  <a:cubicBezTo>
                    <a:pt x="786" y="518"/>
                    <a:pt x="817" y="502"/>
                    <a:pt x="801" y="502"/>
                  </a:cubicBezTo>
                  <a:close/>
                  <a:moveTo>
                    <a:pt x="696" y="1"/>
                  </a:moveTo>
                  <a:cubicBezTo>
                    <a:pt x="625" y="1"/>
                    <a:pt x="277" y="117"/>
                    <a:pt x="170" y="117"/>
                  </a:cubicBezTo>
                  <a:cubicBezTo>
                    <a:pt x="63" y="117"/>
                    <a:pt x="1" y="224"/>
                    <a:pt x="1" y="224"/>
                  </a:cubicBezTo>
                  <a:lnTo>
                    <a:pt x="1" y="349"/>
                  </a:lnTo>
                  <a:lnTo>
                    <a:pt x="72" y="518"/>
                  </a:lnTo>
                  <a:lnTo>
                    <a:pt x="206" y="518"/>
                  </a:lnTo>
                  <a:lnTo>
                    <a:pt x="304" y="590"/>
                  </a:lnTo>
                  <a:cubicBezTo>
                    <a:pt x="304" y="590"/>
                    <a:pt x="392" y="627"/>
                    <a:pt x="449" y="627"/>
                  </a:cubicBezTo>
                  <a:cubicBezTo>
                    <a:pt x="454" y="627"/>
                    <a:pt x="460" y="626"/>
                    <a:pt x="464" y="625"/>
                  </a:cubicBezTo>
                  <a:cubicBezTo>
                    <a:pt x="518" y="616"/>
                    <a:pt x="491" y="616"/>
                    <a:pt x="518" y="599"/>
                  </a:cubicBezTo>
                  <a:cubicBezTo>
                    <a:pt x="536" y="581"/>
                    <a:pt x="616" y="545"/>
                    <a:pt x="732" y="518"/>
                  </a:cubicBezTo>
                  <a:cubicBezTo>
                    <a:pt x="774" y="506"/>
                    <a:pt x="793" y="502"/>
                    <a:pt x="801" y="502"/>
                  </a:cubicBezTo>
                  <a:lnTo>
                    <a:pt x="866" y="438"/>
                  </a:lnTo>
                  <a:cubicBezTo>
                    <a:pt x="866" y="438"/>
                    <a:pt x="869" y="439"/>
                    <a:pt x="876" y="439"/>
                  </a:cubicBezTo>
                  <a:cubicBezTo>
                    <a:pt x="891" y="439"/>
                    <a:pt x="923" y="434"/>
                    <a:pt x="955" y="402"/>
                  </a:cubicBezTo>
                  <a:cubicBezTo>
                    <a:pt x="1000" y="367"/>
                    <a:pt x="955" y="313"/>
                    <a:pt x="955" y="313"/>
                  </a:cubicBezTo>
                  <a:cubicBezTo>
                    <a:pt x="955" y="313"/>
                    <a:pt x="982" y="313"/>
                    <a:pt x="1062" y="269"/>
                  </a:cubicBezTo>
                  <a:cubicBezTo>
                    <a:pt x="1133" y="233"/>
                    <a:pt x="1107" y="215"/>
                    <a:pt x="1107" y="215"/>
                  </a:cubicBezTo>
                  <a:lnTo>
                    <a:pt x="1107" y="170"/>
                  </a:lnTo>
                  <a:lnTo>
                    <a:pt x="1053" y="126"/>
                  </a:lnTo>
                  <a:cubicBezTo>
                    <a:pt x="1053" y="126"/>
                    <a:pt x="768" y="1"/>
                    <a:pt x="696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5380345" y="3535165"/>
              <a:ext cx="204215" cy="138837"/>
            </a:xfrm>
            <a:custGeom>
              <a:avLst/>
              <a:gdLst/>
              <a:ahLst/>
              <a:cxnLst/>
              <a:rect l="l" t="t" r="r" b="b"/>
              <a:pathLst>
                <a:path w="987" h="671" extrusionOk="0">
                  <a:moveTo>
                    <a:pt x="643" y="1"/>
                  </a:moveTo>
                  <a:lnTo>
                    <a:pt x="402" y="152"/>
                  </a:lnTo>
                  <a:cubicBezTo>
                    <a:pt x="402" y="152"/>
                    <a:pt x="268" y="206"/>
                    <a:pt x="152" y="206"/>
                  </a:cubicBezTo>
                  <a:cubicBezTo>
                    <a:pt x="141" y="205"/>
                    <a:pt x="130" y="205"/>
                    <a:pt x="121" y="205"/>
                  </a:cubicBezTo>
                  <a:cubicBezTo>
                    <a:pt x="41" y="205"/>
                    <a:pt x="24" y="236"/>
                    <a:pt x="0" y="268"/>
                  </a:cubicBezTo>
                  <a:lnTo>
                    <a:pt x="0" y="465"/>
                  </a:lnTo>
                  <a:lnTo>
                    <a:pt x="188" y="545"/>
                  </a:lnTo>
                  <a:lnTo>
                    <a:pt x="330" y="652"/>
                  </a:lnTo>
                  <a:cubicBezTo>
                    <a:pt x="330" y="652"/>
                    <a:pt x="448" y="671"/>
                    <a:pt x="519" y="671"/>
                  </a:cubicBezTo>
                  <a:cubicBezTo>
                    <a:pt x="546" y="671"/>
                    <a:pt x="566" y="668"/>
                    <a:pt x="571" y="661"/>
                  </a:cubicBezTo>
                  <a:cubicBezTo>
                    <a:pt x="589" y="643"/>
                    <a:pt x="660" y="482"/>
                    <a:pt x="660" y="482"/>
                  </a:cubicBezTo>
                  <a:cubicBezTo>
                    <a:pt x="660" y="482"/>
                    <a:pt x="732" y="420"/>
                    <a:pt x="892" y="268"/>
                  </a:cubicBezTo>
                  <a:cubicBezTo>
                    <a:pt x="978" y="178"/>
                    <a:pt x="987" y="158"/>
                    <a:pt x="978" y="158"/>
                  </a:cubicBezTo>
                  <a:cubicBezTo>
                    <a:pt x="972" y="158"/>
                    <a:pt x="955" y="170"/>
                    <a:pt x="955" y="170"/>
                  </a:cubicBezTo>
                  <a:lnTo>
                    <a:pt x="892" y="54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DB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5134758" y="3458610"/>
              <a:ext cx="179387" cy="95179"/>
            </a:xfrm>
            <a:custGeom>
              <a:avLst/>
              <a:gdLst/>
              <a:ahLst/>
              <a:cxnLst/>
              <a:rect l="l" t="t" r="r" b="b"/>
              <a:pathLst>
                <a:path w="867" h="460" extrusionOk="0">
                  <a:moveTo>
                    <a:pt x="442" y="0"/>
                  </a:moveTo>
                  <a:cubicBezTo>
                    <a:pt x="407" y="0"/>
                    <a:pt x="377" y="7"/>
                    <a:pt x="358" y="23"/>
                  </a:cubicBezTo>
                  <a:cubicBezTo>
                    <a:pt x="304" y="59"/>
                    <a:pt x="268" y="192"/>
                    <a:pt x="268" y="192"/>
                  </a:cubicBezTo>
                  <a:lnTo>
                    <a:pt x="126" y="210"/>
                  </a:lnTo>
                  <a:cubicBezTo>
                    <a:pt x="126" y="210"/>
                    <a:pt x="118" y="209"/>
                    <a:pt x="107" y="209"/>
                  </a:cubicBezTo>
                  <a:cubicBezTo>
                    <a:pt x="90" y="209"/>
                    <a:pt x="63" y="212"/>
                    <a:pt x="36" y="228"/>
                  </a:cubicBezTo>
                  <a:cubicBezTo>
                    <a:pt x="1" y="255"/>
                    <a:pt x="1" y="371"/>
                    <a:pt x="1" y="371"/>
                  </a:cubicBezTo>
                  <a:lnTo>
                    <a:pt x="90" y="415"/>
                  </a:lnTo>
                  <a:lnTo>
                    <a:pt x="456" y="460"/>
                  </a:lnTo>
                  <a:lnTo>
                    <a:pt x="625" y="371"/>
                  </a:lnTo>
                  <a:lnTo>
                    <a:pt x="804" y="308"/>
                  </a:lnTo>
                  <a:cubicBezTo>
                    <a:pt x="804" y="308"/>
                    <a:pt x="866" y="237"/>
                    <a:pt x="830" y="201"/>
                  </a:cubicBezTo>
                  <a:cubicBezTo>
                    <a:pt x="795" y="166"/>
                    <a:pt x="732" y="76"/>
                    <a:pt x="732" y="76"/>
                  </a:cubicBezTo>
                  <a:cubicBezTo>
                    <a:pt x="732" y="76"/>
                    <a:pt x="679" y="59"/>
                    <a:pt x="590" y="32"/>
                  </a:cubicBezTo>
                  <a:cubicBezTo>
                    <a:pt x="539" y="12"/>
                    <a:pt x="487" y="0"/>
                    <a:pt x="442" y="0"/>
                  </a:cubicBez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5363586" y="3225222"/>
              <a:ext cx="253252" cy="118146"/>
            </a:xfrm>
            <a:custGeom>
              <a:avLst/>
              <a:gdLst/>
              <a:ahLst/>
              <a:cxnLst/>
              <a:rect l="l" t="t" r="r" b="b"/>
              <a:pathLst>
                <a:path w="1224" h="571" extrusionOk="0">
                  <a:moveTo>
                    <a:pt x="795" y="0"/>
                  </a:moveTo>
                  <a:cubicBezTo>
                    <a:pt x="795" y="0"/>
                    <a:pt x="697" y="0"/>
                    <a:pt x="501" y="80"/>
                  </a:cubicBezTo>
                  <a:cubicBezTo>
                    <a:pt x="398" y="116"/>
                    <a:pt x="351" y="125"/>
                    <a:pt x="330" y="125"/>
                  </a:cubicBezTo>
                  <a:cubicBezTo>
                    <a:pt x="309" y="125"/>
                    <a:pt x="313" y="116"/>
                    <a:pt x="313" y="116"/>
                  </a:cubicBezTo>
                  <a:lnTo>
                    <a:pt x="313" y="116"/>
                  </a:lnTo>
                  <a:lnTo>
                    <a:pt x="251" y="196"/>
                  </a:lnTo>
                  <a:lnTo>
                    <a:pt x="1" y="303"/>
                  </a:lnTo>
                  <a:lnTo>
                    <a:pt x="81" y="544"/>
                  </a:lnTo>
                  <a:cubicBezTo>
                    <a:pt x="81" y="544"/>
                    <a:pt x="99" y="535"/>
                    <a:pt x="215" y="526"/>
                  </a:cubicBezTo>
                  <a:cubicBezTo>
                    <a:pt x="228" y="525"/>
                    <a:pt x="240" y="525"/>
                    <a:pt x="253" y="525"/>
                  </a:cubicBezTo>
                  <a:cubicBezTo>
                    <a:pt x="350" y="525"/>
                    <a:pt x="420" y="553"/>
                    <a:pt x="420" y="553"/>
                  </a:cubicBezTo>
                  <a:lnTo>
                    <a:pt x="599" y="571"/>
                  </a:lnTo>
                  <a:cubicBezTo>
                    <a:pt x="599" y="571"/>
                    <a:pt x="706" y="437"/>
                    <a:pt x="813" y="393"/>
                  </a:cubicBezTo>
                  <a:cubicBezTo>
                    <a:pt x="845" y="375"/>
                    <a:pt x="867" y="369"/>
                    <a:pt x="887" y="369"/>
                  </a:cubicBezTo>
                  <a:cubicBezTo>
                    <a:pt x="928" y="369"/>
                    <a:pt x="961" y="393"/>
                    <a:pt x="1063" y="393"/>
                  </a:cubicBezTo>
                  <a:cubicBezTo>
                    <a:pt x="1223" y="384"/>
                    <a:pt x="1196" y="285"/>
                    <a:pt x="1196" y="285"/>
                  </a:cubicBezTo>
                  <a:lnTo>
                    <a:pt x="1196" y="205"/>
                  </a:lnTo>
                  <a:cubicBezTo>
                    <a:pt x="1196" y="205"/>
                    <a:pt x="1125" y="62"/>
                    <a:pt x="1125" y="62"/>
                  </a:cubicBezTo>
                  <a:cubicBezTo>
                    <a:pt x="1125" y="62"/>
                    <a:pt x="973" y="27"/>
                    <a:pt x="973" y="27"/>
                  </a:cubicBezTo>
                  <a:lnTo>
                    <a:pt x="795" y="0"/>
                  </a:ln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5164344" y="3105217"/>
              <a:ext cx="216216" cy="86902"/>
            </a:xfrm>
            <a:custGeom>
              <a:avLst/>
              <a:gdLst/>
              <a:ahLst/>
              <a:cxnLst/>
              <a:rect l="l" t="t" r="r" b="b"/>
              <a:pathLst>
                <a:path w="1045" h="420" extrusionOk="0">
                  <a:moveTo>
                    <a:pt x="588" y="1"/>
                  </a:moveTo>
                  <a:cubicBezTo>
                    <a:pt x="575" y="1"/>
                    <a:pt x="561" y="3"/>
                    <a:pt x="545" y="9"/>
                  </a:cubicBezTo>
                  <a:cubicBezTo>
                    <a:pt x="447" y="45"/>
                    <a:pt x="277" y="63"/>
                    <a:pt x="277" y="63"/>
                  </a:cubicBezTo>
                  <a:lnTo>
                    <a:pt x="125" y="63"/>
                  </a:lnTo>
                  <a:cubicBezTo>
                    <a:pt x="125" y="63"/>
                    <a:pt x="0" y="152"/>
                    <a:pt x="27" y="223"/>
                  </a:cubicBezTo>
                  <a:cubicBezTo>
                    <a:pt x="54" y="295"/>
                    <a:pt x="125" y="366"/>
                    <a:pt x="125" y="366"/>
                  </a:cubicBezTo>
                  <a:cubicBezTo>
                    <a:pt x="125" y="366"/>
                    <a:pt x="518" y="411"/>
                    <a:pt x="545" y="411"/>
                  </a:cubicBezTo>
                  <a:cubicBezTo>
                    <a:pt x="562" y="411"/>
                    <a:pt x="732" y="419"/>
                    <a:pt x="732" y="419"/>
                  </a:cubicBezTo>
                  <a:lnTo>
                    <a:pt x="964" y="366"/>
                  </a:lnTo>
                  <a:lnTo>
                    <a:pt x="1044" y="286"/>
                  </a:lnTo>
                  <a:lnTo>
                    <a:pt x="830" y="143"/>
                  </a:lnTo>
                  <a:cubicBezTo>
                    <a:pt x="759" y="107"/>
                    <a:pt x="670" y="63"/>
                    <a:pt x="670" y="63"/>
                  </a:cubicBezTo>
                  <a:cubicBezTo>
                    <a:pt x="670" y="63"/>
                    <a:pt x="651" y="1"/>
                    <a:pt x="588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5425863" y="3360331"/>
              <a:ext cx="159524" cy="73660"/>
            </a:xfrm>
            <a:custGeom>
              <a:avLst/>
              <a:gdLst/>
              <a:ahLst/>
              <a:cxnLst/>
              <a:rect l="l" t="t" r="r" b="b"/>
              <a:pathLst>
                <a:path w="771" h="356" extrusionOk="0">
                  <a:moveTo>
                    <a:pt x="369" y="0"/>
                  </a:moveTo>
                  <a:cubicBezTo>
                    <a:pt x="351" y="0"/>
                    <a:pt x="330" y="4"/>
                    <a:pt x="298" y="16"/>
                  </a:cubicBezTo>
                  <a:cubicBezTo>
                    <a:pt x="200" y="61"/>
                    <a:pt x="164" y="25"/>
                    <a:pt x="137" y="87"/>
                  </a:cubicBezTo>
                  <a:cubicBezTo>
                    <a:pt x="101" y="150"/>
                    <a:pt x="48" y="239"/>
                    <a:pt x="48" y="239"/>
                  </a:cubicBezTo>
                  <a:cubicBezTo>
                    <a:pt x="48" y="239"/>
                    <a:pt x="41" y="238"/>
                    <a:pt x="33" y="238"/>
                  </a:cubicBezTo>
                  <a:cubicBezTo>
                    <a:pt x="18" y="238"/>
                    <a:pt x="0" y="242"/>
                    <a:pt x="30" y="266"/>
                  </a:cubicBezTo>
                  <a:cubicBezTo>
                    <a:pt x="75" y="310"/>
                    <a:pt x="226" y="355"/>
                    <a:pt x="226" y="355"/>
                  </a:cubicBezTo>
                  <a:lnTo>
                    <a:pt x="414" y="346"/>
                  </a:lnTo>
                  <a:lnTo>
                    <a:pt x="610" y="328"/>
                  </a:lnTo>
                  <a:lnTo>
                    <a:pt x="753" y="239"/>
                  </a:lnTo>
                  <a:lnTo>
                    <a:pt x="770" y="141"/>
                  </a:lnTo>
                  <a:lnTo>
                    <a:pt x="762" y="52"/>
                  </a:lnTo>
                  <a:cubicBezTo>
                    <a:pt x="726" y="43"/>
                    <a:pt x="637" y="16"/>
                    <a:pt x="512" y="16"/>
                  </a:cubicBezTo>
                  <a:cubicBezTo>
                    <a:pt x="428" y="16"/>
                    <a:pt x="405" y="0"/>
                    <a:pt x="369" y="0"/>
                  </a:cubicBezTo>
                  <a:close/>
                </a:path>
              </a:pathLst>
            </a:custGeom>
            <a:solidFill>
              <a:srgbClr val="DB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5120068" y="3438954"/>
              <a:ext cx="118350" cy="72418"/>
            </a:xfrm>
            <a:custGeom>
              <a:avLst/>
              <a:gdLst/>
              <a:ahLst/>
              <a:cxnLst/>
              <a:rect l="l" t="t" r="r" b="b"/>
              <a:pathLst>
                <a:path w="572" h="350" extrusionOk="0">
                  <a:moveTo>
                    <a:pt x="378" y="1"/>
                  </a:moveTo>
                  <a:cubicBezTo>
                    <a:pt x="371" y="1"/>
                    <a:pt x="364" y="1"/>
                    <a:pt x="357" y="2"/>
                  </a:cubicBezTo>
                  <a:cubicBezTo>
                    <a:pt x="286" y="11"/>
                    <a:pt x="197" y="11"/>
                    <a:pt x="197" y="11"/>
                  </a:cubicBezTo>
                  <a:cubicBezTo>
                    <a:pt x="170" y="11"/>
                    <a:pt x="54" y="29"/>
                    <a:pt x="36" y="55"/>
                  </a:cubicBezTo>
                  <a:cubicBezTo>
                    <a:pt x="27" y="82"/>
                    <a:pt x="0" y="91"/>
                    <a:pt x="18" y="145"/>
                  </a:cubicBezTo>
                  <a:cubicBezTo>
                    <a:pt x="27" y="198"/>
                    <a:pt x="81" y="269"/>
                    <a:pt x="81" y="269"/>
                  </a:cubicBezTo>
                  <a:lnTo>
                    <a:pt x="232" y="323"/>
                  </a:lnTo>
                  <a:lnTo>
                    <a:pt x="384" y="350"/>
                  </a:lnTo>
                  <a:cubicBezTo>
                    <a:pt x="384" y="350"/>
                    <a:pt x="527" y="252"/>
                    <a:pt x="536" y="198"/>
                  </a:cubicBezTo>
                  <a:cubicBezTo>
                    <a:pt x="553" y="136"/>
                    <a:pt x="571" y="64"/>
                    <a:pt x="571" y="64"/>
                  </a:cubicBezTo>
                  <a:lnTo>
                    <a:pt x="571" y="38"/>
                  </a:lnTo>
                  <a:cubicBezTo>
                    <a:pt x="571" y="38"/>
                    <a:pt x="453" y="1"/>
                    <a:pt x="378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5114482" y="3616272"/>
              <a:ext cx="201319" cy="104076"/>
            </a:xfrm>
            <a:custGeom>
              <a:avLst/>
              <a:gdLst/>
              <a:ahLst/>
              <a:cxnLst/>
              <a:rect l="l" t="t" r="r" b="b"/>
              <a:pathLst>
                <a:path w="973" h="503" extrusionOk="0">
                  <a:moveTo>
                    <a:pt x="456" y="0"/>
                  </a:moveTo>
                  <a:cubicBezTo>
                    <a:pt x="447" y="0"/>
                    <a:pt x="438" y="0"/>
                    <a:pt x="429" y="1"/>
                  </a:cubicBezTo>
                  <a:cubicBezTo>
                    <a:pt x="331" y="10"/>
                    <a:pt x="206" y="73"/>
                    <a:pt x="206" y="73"/>
                  </a:cubicBezTo>
                  <a:lnTo>
                    <a:pt x="99" y="108"/>
                  </a:lnTo>
                  <a:cubicBezTo>
                    <a:pt x="99" y="108"/>
                    <a:pt x="79" y="100"/>
                    <a:pt x="60" y="100"/>
                  </a:cubicBezTo>
                  <a:cubicBezTo>
                    <a:pt x="51" y="100"/>
                    <a:pt x="42" y="102"/>
                    <a:pt x="36" y="108"/>
                  </a:cubicBezTo>
                  <a:cubicBezTo>
                    <a:pt x="18" y="117"/>
                    <a:pt x="1" y="206"/>
                    <a:pt x="1" y="206"/>
                  </a:cubicBezTo>
                  <a:lnTo>
                    <a:pt x="99" y="305"/>
                  </a:lnTo>
                  <a:cubicBezTo>
                    <a:pt x="99" y="305"/>
                    <a:pt x="108" y="314"/>
                    <a:pt x="134" y="340"/>
                  </a:cubicBezTo>
                  <a:cubicBezTo>
                    <a:pt x="163" y="362"/>
                    <a:pt x="175" y="401"/>
                    <a:pt x="206" y="401"/>
                  </a:cubicBezTo>
                  <a:cubicBezTo>
                    <a:pt x="214" y="401"/>
                    <a:pt x="222" y="399"/>
                    <a:pt x="233" y="394"/>
                  </a:cubicBezTo>
                  <a:cubicBezTo>
                    <a:pt x="286" y="367"/>
                    <a:pt x="322" y="358"/>
                    <a:pt x="322" y="358"/>
                  </a:cubicBezTo>
                  <a:cubicBezTo>
                    <a:pt x="322" y="358"/>
                    <a:pt x="375" y="403"/>
                    <a:pt x="411" y="438"/>
                  </a:cubicBezTo>
                  <a:cubicBezTo>
                    <a:pt x="447" y="474"/>
                    <a:pt x="438" y="465"/>
                    <a:pt x="518" y="483"/>
                  </a:cubicBezTo>
                  <a:cubicBezTo>
                    <a:pt x="566" y="499"/>
                    <a:pt x="602" y="502"/>
                    <a:pt x="622" y="502"/>
                  </a:cubicBezTo>
                  <a:cubicBezTo>
                    <a:pt x="636" y="502"/>
                    <a:pt x="643" y="501"/>
                    <a:pt x="643" y="501"/>
                  </a:cubicBezTo>
                  <a:lnTo>
                    <a:pt x="786" y="474"/>
                  </a:lnTo>
                  <a:lnTo>
                    <a:pt x="875" y="367"/>
                  </a:lnTo>
                  <a:cubicBezTo>
                    <a:pt x="875" y="367"/>
                    <a:pt x="973" y="305"/>
                    <a:pt x="928" y="251"/>
                  </a:cubicBezTo>
                  <a:cubicBezTo>
                    <a:pt x="875" y="189"/>
                    <a:pt x="795" y="126"/>
                    <a:pt x="759" y="108"/>
                  </a:cubicBezTo>
                  <a:cubicBezTo>
                    <a:pt x="723" y="90"/>
                    <a:pt x="634" y="37"/>
                    <a:pt x="634" y="37"/>
                  </a:cubicBezTo>
                  <a:cubicBezTo>
                    <a:pt x="634" y="37"/>
                    <a:pt x="546" y="0"/>
                    <a:pt x="456" y="0"/>
                  </a:cubicBez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5393173" y="3716207"/>
              <a:ext cx="252631" cy="97868"/>
            </a:xfrm>
            <a:custGeom>
              <a:avLst/>
              <a:gdLst/>
              <a:ahLst/>
              <a:cxnLst/>
              <a:rect l="l" t="t" r="r" b="b"/>
              <a:pathLst>
                <a:path w="1221" h="473" extrusionOk="0">
                  <a:moveTo>
                    <a:pt x="170" y="0"/>
                  </a:moveTo>
                  <a:lnTo>
                    <a:pt x="54" y="80"/>
                  </a:lnTo>
                  <a:lnTo>
                    <a:pt x="1" y="250"/>
                  </a:lnTo>
                  <a:lnTo>
                    <a:pt x="54" y="339"/>
                  </a:lnTo>
                  <a:lnTo>
                    <a:pt x="108" y="410"/>
                  </a:lnTo>
                  <a:lnTo>
                    <a:pt x="295" y="446"/>
                  </a:lnTo>
                  <a:cubicBezTo>
                    <a:pt x="295" y="446"/>
                    <a:pt x="358" y="472"/>
                    <a:pt x="428" y="472"/>
                  </a:cubicBezTo>
                  <a:cubicBezTo>
                    <a:pt x="449" y="472"/>
                    <a:pt x="471" y="470"/>
                    <a:pt x="491" y="464"/>
                  </a:cubicBezTo>
                  <a:cubicBezTo>
                    <a:pt x="531" y="455"/>
                    <a:pt x="574" y="453"/>
                    <a:pt x="606" y="453"/>
                  </a:cubicBezTo>
                  <a:cubicBezTo>
                    <a:pt x="639" y="453"/>
                    <a:pt x="661" y="455"/>
                    <a:pt x="661" y="455"/>
                  </a:cubicBezTo>
                  <a:cubicBezTo>
                    <a:pt x="661" y="455"/>
                    <a:pt x="750" y="401"/>
                    <a:pt x="1009" y="330"/>
                  </a:cubicBezTo>
                  <a:cubicBezTo>
                    <a:pt x="1213" y="264"/>
                    <a:pt x="1220" y="258"/>
                    <a:pt x="1216" y="258"/>
                  </a:cubicBezTo>
                  <a:cubicBezTo>
                    <a:pt x="1215" y="258"/>
                    <a:pt x="1214" y="259"/>
                    <a:pt x="1214" y="259"/>
                  </a:cubicBezTo>
                  <a:lnTo>
                    <a:pt x="1053" y="187"/>
                  </a:lnTo>
                  <a:cubicBezTo>
                    <a:pt x="1053" y="187"/>
                    <a:pt x="1000" y="161"/>
                    <a:pt x="928" y="143"/>
                  </a:cubicBezTo>
                  <a:cubicBezTo>
                    <a:pt x="866" y="125"/>
                    <a:pt x="830" y="18"/>
                    <a:pt x="830" y="18"/>
                  </a:cubicBezTo>
                  <a:lnTo>
                    <a:pt x="688" y="0"/>
                  </a:lnTo>
                  <a:lnTo>
                    <a:pt x="456" y="6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5341448" y="3300742"/>
              <a:ext cx="179387" cy="87109"/>
            </a:xfrm>
            <a:custGeom>
              <a:avLst/>
              <a:gdLst/>
              <a:ahLst/>
              <a:cxnLst/>
              <a:rect l="l" t="t" r="r" b="b"/>
              <a:pathLst>
                <a:path w="867" h="421" extrusionOk="0">
                  <a:moveTo>
                    <a:pt x="732" y="1"/>
                  </a:moveTo>
                  <a:lnTo>
                    <a:pt x="608" y="19"/>
                  </a:lnTo>
                  <a:cubicBezTo>
                    <a:pt x="608" y="19"/>
                    <a:pt x="527" y="34"/>
                    <a:pt x="476" y="34"/>
                  </a:cubicBezTo>
                  <a:cubicBezTo>
                    <a:pt x="459" y="34"/>
                    <a:pt x="445" y="32"/>
                    <a:pt x="438" y="28"/>
                  </a:cubicBezTo>
                  <a:cubicBezTo>
                    <a:pt x="433" y="22"/>
                    <a:pt x="419" y="20"/>
                    <a:pt x="402" y="20"/>
                  </a:cubicBezTo>
                  <a:cubicBezTo>
                    <a:pt x="331" y="20"/>
                    <a:pt x="188" y="54"/>
                    <a:pt x="188" y="54"/>
                  </a:cubicBezTo>
                  <a:cubicBezTo>
                    <a:pt x="188" y="54"/>
                    <a:pt x="63" y="170"/>
                    <a:pt x="45" y="215"/>
                  </a:cubicBezTo>
                  <a:lnTo>
                    <a:pt x="1" y="322"/>
                  </a:lnTo>
                  <a:lnTo>
                    <a:pt x="45" y="402"/>
                  </a:lnTo>
                  <a:lnTo>
                    <a:pt x="269" y="420"/>
                  </a:lnTo>
                  <a:cubicBezTo>
                    <a:pt x="269" y="420"/>
                    <a:pt x="384" y="411"/>
                    <a:pt x="429" y="367"/>
                  </a:cubicBezTo>
                  <a:cubicBezTo>
                    <a:pt x="450" y="345"/>
                    <a:pt x="475" y="336"/>
                    <a:pt x="511" y="336"/>
                  </a:cubicBezTo>
                  <a:cubicBezTo>
                    <a:pt x="551" y="336"/>
                    <a:pt x="604" y="348"/>
                    <a:pt x="679" y="367"/>
                  </a:cubicBezTo>
                  <a:cubicBezTo>
                    <a:pt x="704" y="371"/>
                    <a:pt x="726" y="373"/>
                    <a:pt x="745" y="373"/>
                  </a:cubicBezTo>
                  <a:cubicBezTo>
                    <a:pt x="833" y="373"/>
                    <a:pt x="857" y="331"/>
                    <a:pt x="857" y="331"/>
                  </a:cubicBezTo>
                  <a:cubicBezTo>
                    <a:pt x="857" y="331"/>
                    <a:pt x="866" y="170"/>
                    <a:pt x="857" y="144"/>
                  </a:cubicBezTo>
                  <a:cubicBezTo>
                    <a:pt x="848" y="117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5033378" y="3852764"/>
              <a:ext cx="634991" cy="64763"/>
            </a:xfrm>
            <a:custGeom>
              <a:avLst/>
              <a:gdLst/>
              <a:ahLst/>
              <a:cxnLst/>
              <a:rect l="l" t="t" r="r" b="b"/>
              <a:pathLst>
                <a:path w="3069" h="313" extrusionOk="0">
                  <a:moveTo>
                    <a:pt x="0" y="0"/>
                  </a:moveTo>
                  <a:lnTo>
                    <a:pt x="0" y="312"/>
                  </a:lnTo>
                  <a:lnTo>
                    <a:pt x="3069" y="31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5072068" y="3917318"/>
              <a:ext cx="557609" cy="531759"/>
            </a:xfrm>
            <a:custGeom>
              <a:avLst/>
              <a:gdLst/>
              <a:ahLst/>
              <a:cxnLst/>
              <a:rect l="l" t="t" r="r" b="b"/>
              <a:pathLst>
                <a:path w="2695" h="2570" extrusionOk="0">
                  <a:moveTo>
                    <a:pt x="0" y="0"/>
                  </a:moveTo>
                  <a:lnTo>
                    <a:pt x="232" y="2570"/>
                  </a:lnTo>
                  <a:lnTo>
                    <a:pt x="2472" y="257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5072068" y="3917318"/>
              <a:ext cx="557609" cy="40761"/>
            </a:xfrm>
            <a:custGeom>
              <a:avLst/>
              <a:gdLst/>
              <a:ahLst/>
              <a:cxnLst/>
              <a:rect l="l" t="t" r="r" b="b"/>
              <a:pathLst>
                <a:path w="2695" h="197" extrusionOk="0">
                  <a:moveTo>
                    <a:pt x="0" y="0"/>
                  </a:moveTo>
                  <a:lnTo>
                    <a:pt x="18" y="197"/>
                  </a:lnTo>
                  <a:lnTo>
                    <a:pt x="2677" y="197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839" name="Google Shape;839;p9"/>
          <p:cNvGrpSpPr/>
          <p:nvPr/>
        </p:nvGrpSpPr>
        <p:grpSpPr>
          <a:xfrm>
            <a:off x="22476531" y="7168776"/>
            <a:ext cx="2512980" cy="5935424"/>
            <a:chOff x="1214466" y="2918796"/>
            <a:chExt cx="786428" cy="1856987"/>
          </a:xfrm>
        </p:grpSpPr>
        <p:sp>
          <p:nvSpPr>
            <p:cNvPr id="840" name="Google Shape;840;p9"/>
            <p:cNvSpPr/>
            <p:nvPr/>
          </p:nvSpPr>
          <p:spPr>
            <a:xfrm>
              <a:off x="1718262" y="3276741"/>
              <a:ext cx="282632" cy="1052344"/>
            </a:xfrm>
            <a:custGeom>
              <a:avLst/>
              <a:gdLst/>
              <a:ahLst/>
              <a:cxnLst/>
              <a:rect l="l" t="t" r="r" b="b"/>
              <a:pathLst>
                <a:path w="1366" h="5086" extrusionOk="0">
                  <a:moveTo>
                    <a:pt x="1366" y="1"/>
                  </a:moveTo>
                  <a:lnTo>
                    <a:pt x="1" y="5005"/>
                  </a:lnTo>
                  <a:lnTo>
                    <a:pt x="99" y="5086"/>
                  </a:lnTo>
                  <a:cubicBezTo>
                    <a:pt x="1294" y="232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696123" y="3276741"/>
              <a:ext cx="304771" cy="1035791"/>
            </a:xfrm>
            <a:custGeom>
              <a:avLst/>
              <a:gdLst/>
              <a:ahLst/>
              <a:cxnLst/>
              <a:rect l="l" t="t" r="r" b="b"/>
              <a:pathLst>
                <a:path w="1473" h="5006" extrusionOk="0">
                  <a:moveTo>
                    <a:pt x="1473" y="1"/>
                  </a:moveTo>
                  <a:cubicBezTo>
                    <a:pt x="1473" y="1"/>
                    <a:pt x="483" y="1553"/>
                    <a:pt x="1" y="4916"/>
                  </a:cubicBezTo>
                  <a:lnTo>
                    <a:pt x="108" y="5005"/>
                  </a:lnTo>
                  <a:lnTo>
                    <a:pt x="1473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687020" y="3134598"/>
              <a:ext cx="227182" cy="1069104"/>
            </a:xfrm>
            <a:custGeom>
              <a:avLst/>
              <a:gdLst/>
              <a:ahLst/>
              <a:cxnLst/>
              <a:rect l="l" t="t" r="r" b="b"/>
              <a:pathLst>
                <a:path w="1098" h="5167" extrusionOk="0">
                  <a:moveTo>
                    <a:pt x="999" y="1"/>
                  </a:moveTo>
                  <a:lnTo>
                    <a:pt x="0" y="5086"/>
                  </a:lnTo>
                  <a:lnTo>
                    <a:pt x="107" y="5166"/>
                  </a:lnTo>
                  <a:cubicBezTo>
                    <a:pt x="1097" y="2321"/>
                    <a:pt x="999" y="1"/>
                    <a:pt x="9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664882" y="3134598"/>
              <a:ext cx="229044" cy="1052344"/>
            </a:xfrm>
            <a:custGeom>
              <a:avLst/>
              <a:gdLst/>
              <a:ahLst/>
              <a:cxnLst/>
              <a:rect l="l" t="t" r="r" b="b"/>
              <a:pathLst>
                <a:path w="1107" h="5086" extrusionOk="0">
                  <a:moveTo>
                    <a:pt x="1106" y="1"/>
                  </a:moveTo>
                  <a:cubicBezTo>
                    <a:pt x="1106" y="1"/>
                    <a:pt x="232" y="1625"/>
                    <a:pt x="0" y="5014"/>
                  </a:cubicBezTo>
                  <a:lnTo>
                    <a:pt x="107" y="5086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648123" y="3007352"/>
              <a:ext cx="171938" cy="1118762"/>
            </a:xfrm>
            <a:custGeom>
              <a:avLst/>
              <a:gdLst/>
              <a:ahLst/>
              <a:cxnLst/>
              <a:rect l="l" t="t" r="r" b="b"/>
              <a:pathLst>
                <a:path w="831" h="5407" extrusionOk="0">
                  <a:moveTo>
                    <a:pt x="527" y="0"/>
                  </a:moveTo>
                  <a:lnTo>
                    <a:pt x="1" y="5362"/>
                  </a:lnTo>
                  <a:lnTo>
                    <a:pt x="108" y="5406"/>
                  </a:lnTo>
                  <a:cubicBezTo>
                    <a:pt x="830" y="2258"/>
                    <a:pt x="527" y="1"/>
                    <a:pt x="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609434" y="3007352"/>
              <a:ext cx="147937" cy="1109451"/>
            </a:xfrm>
            <a:custGeom>
              <a:avLst/>
              <a:gdLst/>
              <a:ahLst/>
              <a:cxnLst/>
              <a:rect l="l" t="t" r="r" b="b"/>
              <a:pathLst>
                <a:path w="715" h="5362" extrusionOk="0">
                  <a:moveTo>
                    <a:pt x="714" y="0"/>
                  </a:moveTo>
                  <a:lnTo>
                    <a:pt x="714" y="0"/>
                  </a:lnTo>
                  <a:cubicBezTo>
                    <a:pt x="714" y="1"/>
                    <a:pt x="1" y="1910"/>
                    <a:pt x="72" y="5326"/>
                  </a:cubicBezTo>
                  <a:lnTo>
                    <a:pt x="188" y="536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607571" y="2918796"/>
              <a:ext cx="109039" cy="1127866"/>
            </a:xfrm>
            <a:custGeom>
              <a:avLst/>
              <a:gdLst/>
              <a:ahLst/>
              <a:cxnLst/>
              <a:rect l="l" t="t" r="r" b="b"/>
              <a:pathLst>
                <a:path w="527" h="5451" extrusionOk="0">
                  <a:moveTo>
                    <a:pt x="1" y="0"/>
                  </a:moveTo>
                  <a:lnTo>
                    <a:pt x="1" y="5451"/>
                  </a:lnTo>
                  <a:lnTo>
                    <a:pt x="117" y="5451"/>
                  </a:lnTo>
                  <a:cubicBezTo>
                    <a:pt x="527" y="21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1500605" y="2918796"/>
              <a:ext cx="107177" cy="1127866"/>
            </a:xfrm>
            <a:custGeom>
              <a:avLst/>
              <a:gdLst/>
              <a:ahLst/>
              <a:cxnLst/>
              <a:rect l="l" t="t" r="r" b="b"/>
              <a:pathLst>
                <a:path w="518" h="5451" extrusionOk="0">
                  <a:moveTo>
                    <a:pt x="518" y="0"/>
                  </a:moveTo>
                  <a:cubicBezTo>
                    <a:pt x="518" y="0"/>
                    <a:pt x="0" y="2114"/>
                    <a:pt x="402" y="5451"/>
                  </a:cubicBezTo>
                  <a:lnTo>
                    <a:pt x="518" y="5451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1214466" y="3276741"/>
              <a:ext cx="284494" cy="1052344"/>
            </a:xfrm>
            <a:custGeom>
              <a:avLst/>
              <a:gdLst/>
              <a:ahLst/>
              <a:cxnLst/>
              <a:rect l="l" t="t" r="r" b="b"/>
              <a:pathLst>
                <a:path w="1375" h="5086" extrusionOk="0">
                  <a:moveTo>
                    <a:pt x="0" y="1"/>
                  </a:moveTo>
                  <a:cubicBezTo>
                    <a:pt x="0" y="1"/>
                    <a:pt x="72" y="2321"/>
                    <a:pt x="1276" y="5086"/>
                  </a:cubicBezTo>
                  <a:lnTo>
                    <a:pt x="1374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1214466" y="3276741"/>
              <a:ext cx="304771" cy="1035791"/>
            </a:xfrm>
            <a:custGeom>
              <a:avLst/>
              <a:gdLst/>
              <a:ahLst/>
              <a:cxnLst/>
              <a:rect l="l" t="t" r="r" b="b"/>
              <a:pathLst>
                <a:path w="1473" h="5006" extrusionOk="0">
                  <a:moveTo>
                    <a:pt x="0" y="1"/>
                  </a:moveTo>
                  <a:lnTo>
                    <a:pt x="1374" y="5005"/>
                  </a:lnTo>
                  <a:lnTo>
                    <a:pt x="1472" y="4916"/>
                  </a:lnTo>
                  <a:cubicBezTo>
                    <a:pt x="1000" y="155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1301156" y="3134598"/>
              <a:ext cx="229044" cy="1069104"/>
            </a:xfrm>
            <a:custGeom>
              <a:avLst/>
              <a:gdLst/>
              <a:ahLst/>
              <a:cxnLst/>
              <a:rect l="l" t="t" r="r" b="b"/>
              <a:pathLst>
                <a:path w="1107" h="5167" extrusionOk="0">
                  <a:moveTo>
                    <a:pt x="108" y="1"/>
                  </a:moveTo>
                  <a:cubicBezTo>
                    <a:pt x="108" y="1"/>
                    <a:pt x="1" y="2321"/>
                    <a:pt x="1000" y="5166"/>
                  </a:cubicBezTo>
                  <a:lnTo>
                    <a:pt x="1107" y="508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1323294" y="3134598"/>
              <a:ext cx="229044" cy="1052344"/>
            </a:xfrm>
            <a:custGeom>
              <a:avLst/>
              <a:gdLst/>
              <a:ahLst/>
              <a:cxnLst/>
              <a:rect l="l" t="t" r="r" b="b"/>
              <a:pathLst>
                <a:path w="1107" h="5086" extrusionOk="0">
                  <a:moveTo>
                    <a:pt x="1" y="1"/>
                  </a:moveTo>
                  <a:lnTo>
                    <a:pt x="1000" y="5086"/>
                  </a:lnTo>
                  <a:lnTo>
                    <a:pt x="1107" y="5014"/>
                  </a:lnTo>
                  <a:cubicBezTo>
                    <a:pt x="875" y="16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1395295" y="3007352"/>
              <a:ext cx="173800" cy="1118762"/>
            </a:xfrm>
            <a:custGeom>
              <a:avLst/>
              <a:gdLst/>
              <a:ahLst/>
              <a:cxnLst/>
              <a:rect l="l" t="t" r="r" b="b"/>
              <a:pathLst>
                <a:path w="840" h="5407" extrusionOk="0">
                  <a:moveTo>
                    <a:pt x="313" y="0"/>
                  </a:moveTo>
                  <a:cubicBezTo>
                    <a:pt x="313" y="1"/>
                    <a:pt x="1" y="2258"/>
                    <a:pt x="723" y="5406"/>
                  </a:cubicBezTo>
                  <a:lnTo>
                    <a:pt x="839" y="5362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1459847" y="3007352"/>
              <a:ext cx="147937" cy="1109451"/>
            </a:xfrm>
            <a:custGeom>
              <a:avLst/>
              <a:gdLst/>
              <a:ahLst/>
              <a:cxnLst/>
              <a:rect l="l" t="t" r="r" b="b"/>
              <a:pathLst>
                <a:path w="715" h="5362" extrusionOk="0">
                  <a:moveTo>
                    <a:pt x="1" y="0"/>
                  </a:moveTo>
                  <a:lnTo>
                    <a:pt x="527" y="5362"/>
                  </a:lnTo>
                  <a:lnTo>
                    <a:pt x="634" y="5326"/>
                  </a:lnTo>
                  <a:cubicBezTo>
                    <a:pt x="715" y="191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1268053" y="3994907"/>
              <a:ext cx="681131" cy="86902"/>
            </a:xfrm>
            <a:custGeom>
              <a:avLst/>
              <a:gdLst/>
              <a:ahLst/>
              <a:cxnLst/>
              <a:rect l="l" t="t" r="r" b="b"/>
              <a:pathLst>
                <a:path w="3292" h="420" extrusionOk="0">
                  <a:moveTo>
                    <a:pt x="0" y="0"/>
                  </a:moveTo>
                  <a:lnTo>
                    <a:pt x="0" y="419"/>
                  </a:lnTo>
                  <a:lnTo>
                    <a:pt x="3292" y="419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1308605" y="4081600"/>
              <a:ext cx="598162" cy="694183"/>
            </a:xfrm>
            <a:custGeom>
              <a:avLst/>
              <a:gdLst/>
              <a:ahLst/>
              <a:cxnLst/>
              <a:rect l="l" t="t" r="r" b="b"/>
              <a:pathLst>
                <a:path w="2891" h="3355" extrusionOk="0">
                  <a:moveTo>
                    <a:pt x="0" y="0"/>
                  </a:moveTo>
                  <a:lnTo>
                    <a:pt x="250" y="3355"/>
                  </a:lnTo>
                  <a:lnTo>
                    <a:pt x="2650" y="3355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1308605" y="4081600"/>
              <a:ext cx="598162" cy="51934"/>
            </a:xfrm>
            <a:custGeom>
              <a:avLst/>
              <a:gdLst/>
              <a:ahLst/>
              <a:cxnLst/>
              <a:rect l="l" t="t" r="r" b="b"/>
              <a:pathLst>
                <a:path w="2891" h="251" extrusionOk="0">
                  <a:moveTo>
                    <a:pt x="0" y="0"/>
                  </a:moveTo>
                  <a:lnTo>
                    <a:pt x="18" y="250"/>
                  </a:lnTo>
                  <a:lnTo>
                    <a:pt x="2873" y="250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857" name="Google Shape;857;p9"/>
          <p:cNvSpPr/>
          <p:nvPr/>
        </p:nvSpPr>
        <p:spPr>
          <a:xfrm>
            <a:off x="22060764" y="785036"/>
            <a:ext cx="3344502" cy="465000"/>
          </a:xfrm>
          <a:custGeom>
            <a:avLst/>
            <a:gdLst/>
            <a:ahLst/>
            <a:cxnLst/>
            <a:rect l="l" t="t" r="r" b="b"/>
            <a:pathLst>
              <a:path w="5461" h="759" extrusionOk="0">
                <a:moveTo>
                  <a:pt x="2793" y="0"/>
                </a:moveTo>
                <a:cubicBezTo>
                  <a:pt x="2177" y="0"/>
                  <a:pt x="1865" y="375"/>
                  <a:pt x="1865" y="375"/>
                </a:cubicBezTo>
                <a:cubicBezTo>
                  <a:pt x="1798" y="352"/>
                  <a:pt x="1736" y="342"/>
                  <a:pt x="1680" y="342"/>
                </a:cubicBezTo>
                <a:cubicBezTo>
                  <a:pt x="1433" y="342"/>
                  <a:pt x="1303" y="526"/>
                  <a:pt x="1303" y="526"/>
                </a:cubicBezTo>
                <a:cubicBezTo>
                  <a:pt x="1120" y="454"/>
                  <a:pt x="954" y="426"/>
                  <a:pt x="806" y="426"/>
                </a:cubicBezTo>
                <a:cubicBezTo>
                  <a:pt x="295" y="426"/>
                  <a:pt x="0" y="758"/>
                  <a:pt x="0" y="758"/>
                </a:cubicBezTo>
                <a:lnTo>
                  <a:pt x="5460" y="758"/>
                </a:lnTo>
                <a:cubicBezTo>
                  <a:pt x="5270" y="491"/>
                  <a:pt x="4996" y="421"/>
                  <a:pt x="4764" y="421"/>
                </a:cubicBezTo>
                <a:cubicBezTo>
                  <a:pt x="4517" y="421"/>
                  <a:pt x="4318" y="500"/>
                  <a:pt x="4318" y="500"/>
                </a:cubicBezTo>
                <a:cubicBezTo>
                  <a:pt x="4212" y="383"/>
                  <a:pt x="4084" y="347"/>
                  <a:pt x="3969" y="347"/>
                </a:cubicBezTo>
                <a:cubicBezTo>
                  <a:pt x="3795" y="347"/>
                  <a:pt x="3649" y="428"/>
                  <a:pt x="3649" y="428"/>
                </a:cubicBezTo>
                <a:cubicBezTo>
                  <a:pt x="3649" y="428"/>
                  <a:pt x="3408" y="0"/>
                  <a:pt x="27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1471631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10"/>
          <p:cNvGrpSpPr/>
          <p:nvPr/>
        </p:nvGrpSpPr>
        <p:grpSpPr>
          <a:xfrm flipH="1">
            <a:off x="15880373" y="-266707"/>
            <a:ext cx="11377458" cy="8768832"/>
            <a:chOff x="3266327" y="1191568"/>
            <a:chExt cx="384038" cy="295876"/>
          </a:xfrm>
        </p:grpSpPr>
        <p:sp>
          <p:nvSpPr>
            <p:cNvPr id="860" name="Google Shape;860;p10"/>
            <p:cNvSpPr/>
            <p:nvPr/>
          </p:nvSpPr>
          <p:spPr>
            <a:xfrm>
              <a:off x="3266327" y="1191568"/>
              <a:ext cx="384038" cy="295556"/>
            </a:xfrm>
            <a:custGeom>
              <a:avLst/>
              <a:gdLst/>
              <a:ahLst/>
              <a:cxnLst/>
              <a:rect l="l" t="t" r="r" b="b"/>
              <a:pathLst>
                <a:path w="10573" h="8137" extrusionOk="0">
                  <a:moveTo>
                    <a:pt x="1" y="0"/>
                  </a:moveTo>
                  <a:lnTo>
                    <a:pt x="1" y="8136"/>
                  </a:lnTo>
                  <a:lnTo>
                    <a:pt x="10572" y="8136"/>
                  </a:lnTo>
                  <a:cubicBezTo>
                    <a:pt x="10572" y="8136"/>
                    <a:pt x="9968" y="6752"/>
                    <a:pt x="8349" y="6752"/>
                  </a:cubicBezTo>
                  <a:cubicBezTo>
                    <a:pt x="8039" y="6752"/>
                    <a:pt x="7693" y="6803"/>
                    <a:pt x="7307" y="6923"/>
                  </a:cubicBezTo>
                  <a:cubicBezTo>
                    <a:pt x="7307" y="6923"/>
                    <a:pt x="7045" y="6324"/>
                    <a:pt x="6368" y="6324"/>
                  </a:cubicBezTo>
                  <a:cubicBezTo>
                    <a:pt x="6266" y="6324"/>
                    <a:pt x="6154" y="6338"/>
                    <a:pt x="6031" y="6370"/>
                  </a:cubicBezTo>
                  <a:cubicBezTo>
                    <a:pt x="6031" y="6370"/>
                    <a:pt x="5866" y="4914"/>
                    <a:pt x="4272" y="4914"/>
                  </a:cubicBezTo>
                  <a:cubicBezTo>
                    <a:pt x="4169" y="4914"/>
                    <a:pt x="4060" y="4921"/>
                    <a:pt x="3944" y="4934"/>
                  </a:cubicBezTo>
                  <a:cubicBezTo>
                    <a:pt x="3944" y="4934"/>
                    <a:pt x="3874" y="4041"/>
                    <a:pt x="2911" y="4041"/>
                  </a:cubicBezTo>
                  <a:cubicBezTo>
                    <a:pt x="2901" y="4041"/>
                    <a:pt x="2892" y="4041"/>
                    <a:pt x="2882" y="4042"/>
                  </a:cubicBezTo>
                  <a:cubicBezTo>
                    <a:pt x="2882" y="4042"/>
                    <a:pt x="3221" y="2454"/>
                    <a:pt x="1615" y="2311"/>
                  </a:cubicBezTo>
                  <a:cubicBezTo>
                    <a:pt x="1615" y="2311"/>
                    <a:pt x="1678" y="1526"/>
                    <a:pt x="1000" y="1463"/>
                  </a:cubicBezTo>
                  <a:cubicBezTo>
                    <a:pt x="1000" y="1463"/>
                    <a:pt x="1187" y="25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3303116" y="1291670"/>
              <a:ext cx="314495" cy="195451"/>
            </a:xfrm>
            <a:custGeom>
              <a:avLst/>
              <a:gdLst/>
              <a:ahLst/>
              <a:cxnLst/>
              <a:rect l="l" t="t" r="r" b="b"/>
              <a:pathLst>
                <a:path w="6995" h="5381" extrusionOk="0">
                  <a:moveTo>
                    <a:pt x="1" y="1"/>
                  </a:moveTo>
                  <a:lnTo>
                    <a:pt x="1" y="5380"/>
                  </a:lnTo>
                  <a:lnTo>
                    <a:pt x="6995" y="5380"/>
                  </a:lnTo>
                  <a:cubicBezTo>
                    <a:pt x="6995" y="5380"/>
                    <a:pt x="6591" y="4466"/>
                    <a:pt x="5520" y="4466"/>
                  </a:cubicBezTo>
                  <a:cubicBezTo>
                    <a:pt x="5316" y="4466"/>
                    <a:pt x="5089" y="4499"/>
                    <a:pt x="4836" y="4577"/>
                  </a:cubicBezTo>
                  <a:cubicBezTo>
                    <a:pt x="4836" y="4577"/>
                    <a:pt x="4659" y="4184"/>
                    <a:pt x="4206" y="4184"/>
                  </a:cubicBezTo>
                  <a:cubicBezTo>
                    <a:pt x="4139" y="4184"/>
                    <a:pt x="4067" y="4192"/>
                    <a:pt x="3988" y="4212"/>
                  </a:cubicBezTo>
                  <a:cubicBezTo>
                    <a:pt x="3988" y="4212"/>
                    <a:pt x="3878" y="3246"/>
                    <a:pt x="2813" y="3246"/>
                  </a:cubicBezTo>
                  <a:cubicBezTo>
                    <a:pt x="2748" y="3246"/>
                    <a:pt x="2678" y="3249"/>
                    <a:pt x="2606" y="3257"/>
                  </a:cubicBezTo>
                  <a:cubicBezTo>
                    <a:pt x="2606" y="3257"/>
                    <a:pt x="2562" y="2677"/>
                    <a:pt x="1938" y="2677"/>
                  </a:cubicBezTo>
                  <a:cubicBezTo>
                    <a:pt x="1929" y="2677"/>
                    <a:pt x="1919" y="2677"/>
                    <a:pt x="1910" y="2677"/>
                  </a:cubicBezTo>
                  <a:cubicBezTo>
                    <a:pt x="1910" y="2677"/>
                    <a:pt x="2133" y="1625"/>
                    <a:pt x="1071" y="1526"/>
                  </a:cubicBezTo>
                  <a:cubicBezTo>
                    <a:pt x="1071" y="1526"/>
                    <a:pt x="1116" y="1009"/>
                    <a:pt x="661" y="973"/>
                  </a:cubicBezTo>
                  <a:cubicBezTo>
                    <a:pt x="661" y="973"/>
                    <a:pt x="786" y="17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867" name="Google Shape;867;p10"/>
          <p:cNvGrpSpPr/>
          <p:nvPr/>
        </p:nvGrpSpPr>
        <p:grpSpPr>
          <a:xfrm flipH="1">
            <a:off x="-537569" y="5034784"/>
            <a:ext cx="3989862" cy="3499781"/>
            <a:chOff x="3650956" y="1757963"/>
            <a:chExt cx="258943" cy="227815"/>
          </a:xfrm>
        </p:grpSpPr>
        <p:sp>
          <p:nvSpPr>
            <p:cNvPr id="868" name="Google Shape;868;p10"/>
            <p:cNvSpPr/>
            <p:nvPr/>
          </p:nvSpPr>
          <p:spPr>
            <a:xfrm>
              <a:off x="3650956" y="1757963"/>
              <a:ext cx="258943" cy="227815"/>
            </a:xfrm>
            <a:custGeom>
              <a:avLst/>
              <a:gdLst/>
              <a:ahLst/>
              <a:cxnLst/>
              <a:rect l="l" t="t" r="r" b="b"/>
              <a:pathLst>
                <a:path w="7129" h="6272" extrusionOk="0">
                  <a:moveTo>
                    <a:pt x="5416" y="0"/>
                  </a:moveTo>
                  <a:lnTo>
                    <a:pt x="3828" y="411"/>
                  </a:lnTo>
                  <a:lnTo>
                    <a:pt x="3337" y="1499"/>
                  </a:lnTo>
                  <a:lnTo>
                    <a:pt x="2320" y="1945"/>
                  </a:lnTo>
                  <a:lnTo>
                    <a:pt x="1642" y="3016"/>
                  </a:lnTo>
                  <a:lnTo>
                    <a:pt x="1535" y="4095"/>
                  </a:lnTo>
                  <a:lnTo>
                    <a:pt x="1018" y="5219"/>
                  </a:lnTo>
                  <a:lnTo>
                    <a:pt x="1" y="6272"/>
                  </a:lnTo>
                  <a:lnTo>
                    <a:pt x="3846" y="6272"/>
                  </a:lnTo>
                  <a:lnTo>
                    <a:pt x="3417" y="5255"/>
                  </a:lnTo>
                  <a:lnTo>
                    <a:pt x="3623" y="4461"/>
                  </a:lnTo>
                  <a:lnTo>
                    <a:pt x="4390" y="3408"/>
                  </a:lnTo>
                  <a:lnTo>
                    <a:pt x="4898" y="3533"/>
                  </a:lnTo>
                  <a:lnTo>
                    <a:pt x="5327" y="4505"/>
                  </a:lnTo>
                  <a:lnTo>
                    <a:pt x="5077" y="5522"/>
                  </a:lnTo>
                  <a:lnTo>
                    <a:pt x="5228" y="6272"/>
                  </a:lnTo>
                  <a:lnTo>
                    <a:pt x="7129" y="6272"/>
                  </a:lnTo>
                  <a:lnTo>
                    <a:pt x="6745" y="5174"/>
                  </a:lnTo>
                  <a:lnTo>
                    <a:pt x="7066" y="4211"/>
                  </a:lnTo>
                  <a:lnTo>
                    <a:pt x="6593" y="2837"/>
                  </a:lnTo>
                  <a:lnTo>
                    <a:pt x="6308" y="1196"/>
                  </a:lnTo>
                  <a:lnTo>
                    <a:pt x="5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3710595" y="1757963"/>
              <a:ext cx="169481" cy="109549"/>
            </a:xfrm>
            <a:custGeom>
              <a:avLst/>
              <a:gdLst/>
              <a:ahLst/>
              <a:cxnLst/>
              <a:rect l="l" t="t" r="r" b="b"/>
              <a:pathLst>
                <a:path w="4666" h="3016" extrusionOk="0">
                  <a:moveTo>
                    <a:pt x="3774" y="0"/>
                  </a:moveTo>
                  <a:lnTo>
                    <a:pt x="2186" y="411"/>
                  </a:lnTo>
                  <a:lnTo>
                    <a:pt x="1695" y="1499"/>
                  </a:lnTo>
                  <a:lnTo>
                    <a:pt x="678" y="1945"/>
                  </a:lnTo>
                  <a:lnTo>
                    <a:pt x="0" y="3016"/>
                  </a:lnTo>
                  <a:lnTo>
                    <a:pt x="0" y="3016"/>
                  </a:lnTo>
                  <a:lnTo>
                    <a:pt x="794" y="2346"/>
                  </a:lnTo>
                  <a:lnTo>
                    <a:pt x="1401" y="2257"/>
                  </a:lnTo>
                  <a:lnTo>
                    <a:pt x="1918" y="2552"/>
                  </a:lnTo>
                  <a:lnTo>
                    <a:pt x="1570" y="1927"/>
                  </a:lnTo>
                  <a:lnTo>
                    <a:pt x="2186" y="2061"/>
                  </a:lnTo>
                  <a:lnTo>
                    <a:pt x="2025" y="1579"/>
                  </a:lnTo>
                  <a:lnTo>
                    <a:pt x="2560" y="866"/>
                  </a:lnTo>
                  <a:lnTo>
                    <a:pt x="3649" y="803"/>
                  </a:lnTo>
                  <a:lnTo>
                    <a:pt x="4666" y="1196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3768600" y="1867472"/>
              <a:ext cx="141295" cy="118302"/>
            </a:xfrm>
            <a:custGeom>
              <a:avLst/>
              <a:gdLst/>
              <a:ahLst/>
              <a:cxnLst/>
              <a:rect l="l" t="t" r="r" b="b"/>
              <a:pathLst>
                <a:path w="3890" h="3257" extrusionOk="0">
                  <a:moveTo>
                    <a:pt x="1534" y="1"/>
                  </a:moveTo>
                  <a:lnTo>
                    <a:pt x="856" y="116"/>
                  </a:lnTo>
                  <a:lnTo>
                    <a:pt x="259" y="1196"/>
                  </a:lnTo>
                  <a:lnTo>
                    <a:pt x="71" y="447"/>
                  </a:lnTo>
                  <a:lnTo>
                    <a:pt x="0" y="1767"/>
                  </a:lnTo>
                  <a:lnTo>
                    <a:pt x="178" y="2240"/>
                  </a:lnTo>
                  <a:lnTo>
                    <a:pt x="384" y="1446"/>
                  </a:lnTo>
                  <a:lnTo>
                    <a:pt x="1151" y="393"/>
                  </a:lnTo>
                  <a:lnTo>
                    <a:pt x="1659" y="518"/>
                  </a:lnTo>
                  <a:lnTo>
                    <a:pt x="2088" y="1490"/>
                  </a:lnTo>
                  <a:lnTo>
                    <a:pt x="1838" y="2507"/>
                  </a:lnTo>
                  <a:lnTo>
                    <a:pt x="1989" y="3257"/>
                  </a:lnTo>
                  <a:lnTo>
                    <a:pt x="3890" y="3257"/>
                  </a:lnTo>
                  <a:lnTo>
                    <a:pt x="3506" y="2159"/>
                  </a:lnTo>
                  <a:lnTo>
                    <a:pt x="3488" y="3087"/>
                  </a:lnTo>
                  <a:lnTo>
                    <a:pt x="2935" y="2820"/>
                  </a:lnTo>
                  <a:lnTo>
                    <a:pt x="2882" y="1767"/>
                  </a:lnTo>
                  <a:lnTo>
                    <a:pt x="2614" y="2820"/>
                  </a:lnTo>
                  <a:lnTo>
                    <a:pt x="2177" y="2382"/>
                  </a:lnTo>
                  <a:lnTo>
                    <a:pt x="2543" y="973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3722908" y="1895331"/>
              <a:ext cx="23682" cy="90443"/>
            </a:xfrm>
            <a:custGeom>
              <a:avLst/>
              <a:gdLst/>
              <a:ahLst/>
              <a:cxnLst/>
              <a:rect l="l" t="t" r="r" b="b"/>
              <a:pathLst>
                <a:path w="652" h="2490" extrusionOk="0">
                  <a:moveTo>
                    <a:pt x="179" y="1"/>
                  </a:moveTo>
                  <a:lnTo>
                    <a:pt x="286" y="1856"/>
                  </a:lnTo>
                  <a:lnTo>
                    <a:pt x="0" y="2490"/>
                  </a:lnTo>
                  <a:lnTo>
                    <a:pt x="651" y="2490"/>
                  </a:lnTo>
                  <a:lnTo>
                    <a:pt x="598" y="1910"/>
                  </a:lnTo>
                  <a:lnTo>
                    <a:pt x="598" y="1348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3650956" y="1906663"/>
              <a:ext cx="57390" cy="79110"/>
            </a:xfrm>
            <a:custGeom>
              <a:avLst/>
              <a:gdLst/>
              <a:ahLst/>
              <a:cxnLst/>
              <a:rect l="l" t="t" r="r" b="b"/>
              <a:pathLst>
                <a:path w="1580" h="2178" extrusionOk="0">
                  <a:moveTo>
                    <a:pt x="1535" y="1"/>
                  </a:moveTo>
                  <a:lnTo>
                    <a:pt x="1018" y="1125"/>
                  </a:lnTo>
                  <a:lnTo>
                    <a:pt x="1" y="2178"/>
                  </a:lnTo>
                  <a:lnTo>
                    <a:pt x="1250" y="2178"/>
                  </a:lnTo>
                  <a:lnTo>
                    <a:pt x="795" y="1839"/>
                  </a:lnTo>
                  <a:lnTo>
                    <a:pt x="1428" y="1303"/>
                  </a:lnTo>
                  <a:lnTo>
                    <a:pt x="1580" y="643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3857370" y="1801367"/>
              <a:ext cx="50270" cy="109549"/>
            </a:xfrm>
            <a:custGeom>
              <a:avLst/>
              <a:gdLst/>
              <a:ahLst/>
              <a:cxnLst/>
              <a:rect l="l" t="t" r="r" b="b"/>
              <a:pathLst>
                <a:path w="1384" h="3016" extrusionOk="0">
                  <a:moveTo>
                    <a:pt x="625" y="1"/>
                  </a:moveTo>
                  <a:lnTo>
                    <a:pt x="580" y="1357"/>
                  </a:lnTo>
                  <a:lnTo>
                    <a:pt x="0" y="402"/>
                  </a:lnTo>
                  <a:lnTo>
                    <a:pt x="411" y="1874"/>
                  </a:lnTo>
                  <a:lnTo>
                    <a:pt x="1383" y="3016"/>
                  </a:lnTo>
                  <a:lnTo>
                    <a:pt x="910" y="1642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874" name="Google Shape;874;p10"/>
          <p:cNvSpPr txBox="1">
            <a:spLocks noGrp="1"/>
          </p:cNvSpPr>
          <p:nvPr>
            <p:ph type="title"/>
          </p:nvPr>
        </p:nvSpPr>
        <p:spPr>
          <a:xfrm>
            <a:off x="1901105" y="1438400"/>
            <a:ext cx="8121884" cy="2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86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9715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1"/>
          <p:cNvSpPr/>
          <p:nvPr/>
        </p:nvSpPr>
        <p:spPr>
          <a:xfrm>
            <a:off x="1" y="3117180"/>
            <a:ext cx="24377695" cy="10627251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877" name="Google Shape;877;p11"/>
          <p:cNvGrpSpPr/>
          <p:nvPr/>
        </p:nvGrpSpPr>
        <p:grpSpPr>
          <a:xfrm flipH="1">
            <a:off x="15903167" y="6359612"/>
            <a:ext cx="8474550" cy="7358563"/>
            <a:chOff x="3460777" y="2171409"/>
            <a:chExt cx="376544" cy="325374"/>
          </a:xfrm>
        </p:grpSpPr>
        <p:sp>
          <p:nvSpPr>
            <p:cNvPr id="878" name="Google Shape;878;p11"/>
            <p:cNvSpPr/>
            <p:nvPr/>
          </p:nvSpPr>
          <p:spPr>
            <a:xfrm>
              <a:off x="3467569" y="2171409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8" y="0"/>
                  </a:moveTo>
                  <a:cubicBezTo>
                    <a:pt x="348" y="0"/>
                    <a:pt x="304" y="45"/>
                    <a:pt x="313" y="116"/>
                  </a:cubicBezTo>
                  <a:cubicBezTo>
                    <a:pt x="322" y="179"/>
                    <a:pt x="259" y="197"/>
                    <a:pt x="286" y="250"/>
                  </a:cubicBezTo>
                  <a:cubicBezTo>
                    <a:pt x="313" y="304"/>
                    <a:pt x="232" y="322"/>
                    <a:pt x="268" y="393"/>
                  </a:cubicBezTo>
                  <a:cubicBezTo>
                    <a:pt x="304" y="455"/>
                    <a:pt x="214" y="536"/>
                    <a:pt x="250" y="607"/>
                  </a:cubicBezTo>
                  <a:cubicBezTo>
                    <a:pt x="277" y="678"/>
                    <a:pt x="206" y="714"/>
                    <a:pt x="241" y="777"/>
                  </a:cubicBezTo>
                  <a:cubicBezTo>
                    <a:pt x="277" y="839"/>
                    <a:pt x="161" y="910"/>
                    <a:pt x="214" y="1017"/>
                  </a:cubicBezTo>
                  <a:cubicBezTo>
                    <a:pt x="268" y="1116"/>
                    <a:pt x="170" y="1169"/>
                    <a:pt x="206" y="1249"/>
                  </a:cubicBezTo>
                  <a:cubicBezTo>
                    <a:pt x="232" y="1321"/>
                    <a:pt x="107" y="1410"/>
                    <a:pt x="170" y="1490"/>
                  </a:cubicBezTo>
                  <a:cubicBezTo>
                    <a:pt x="223" y="1579"/>
                    <a:pt x="116" y="1651"/>
                    <a:pt x="152" y="1713"/>
                  </a:cubicBezTo>
                  <a:cubicBezTo>
                    <a:pt x="188" y="1776"/>
                    <a:pt x="90" y="1865"/>
                    <a:pt x="143" y="1936"/>
                  </a:cubicBezTo>
                  <a:cubicBezTo>
                    <a:pt x="197" y="2008"/>
                    <a:pt x="72" y="2088"/>
                    <a:pt x="116" y="2186"/>
                  </a:cubicBezTo>
                  <a:cubicBezTo>
                    <a:pt x="152" y="2284"/>
                    <a:pt x="54" y="2391"/>
                    <a:pt x="107" y="2480"/>
                  </a:cubicBezTo>
                  <a:cubicBezTo>
                    <a:pt x="152" y="2561"/>
                    <a:pt x="36" y="2587"/>
                    <a:pt x="90" y="2677"/>
                  </a:cubicBezTo>
                  <a:cubicBezTo>
                    <a:pt x="143" y="2775"/>
                    <a:pt x="0" y="2891"/>
                    <a:pt x="0" y="3069"/>
                  </a:cubicBezTo>
                  <a:lnTo>
                    <a:pt x="348" y="306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3480209" y="2171409"/>
              <a:ext cx="13003" cy="111510"/>
            </a:xfrm>
            <a:custGeom>
              <a:avLst/>
              <a:gdLst/>
              <a:ahLst/>
              <a:cxnLst/>
              <a:rect l="l" t="t" r="r" b="b"/>
              <a:pathLst>
                <a:path w="358" h="3070" extrusionOk="0">
                  <a:moveTo>
                    <a:pt x="0" y="0"/>
                  </a:moveTo>
                  <a:lnTo>
                    <a:pt x="0" y="3069"/>
                  </a:lnTo>
                  <a:lnTo>
                    <a:pt x="357" y="3069"/>
                  </a:lnTo>
                  <a:cubicBezTo>
                    <a:pt x="357" y="2891"/>
                    <a:pt x="214" y="2775"/>
                    <a:pt x="268" y="2677"/>
                  </a:cubicBezTo>
                  <a:cubicBezTo>
                    <a:pt x="321" y="2587"/>
                    <a:pt x="205" y="2561"/>
                    <a:pt x="250" y="2480"/>
                  </a:cubicBezTo>
                  <a:cubicBezTo>
                    <a:pt x="304" y="2391"/>
                    <a:pt x="205" y="2284"/>
                    <a:pt x="241" y="2186"/>
                  </a:cubicBezTo>
                  <a:cubicBezTo>
                    <a:pt x="286" y="2088"/>
                    <a:pt x="161" y="2008"/>
                    <a:pt x="214" y="1936"/>
                  </a:cubicBezTo>
                  <a:cubicBezTo>
                    <a:pt x="268" y="1865"/>
                    <a:pt x="170" y="1776"/>
                    <a:pt x="205" y="1713"/>
                  </a:cubicBezTo>
                  <a:cubicBezTo>
                    <a:pt x="241" y="1651"/>
                    <a:pt x="134" y="1579"/>
                    <a:pt x="188" y="1490"/>
                  </a:cubicBezTo>
                  <a:cubicBezTo>
                    <a:pt x="250" y="1410"/>
                    <a:pt x="125" y="1321"/>
                    <a:pt x="152" y="1249"/>
                  </a:cubicBezTo>
                  <a:cubicBezTo>
                    <a:pt x="188" y="1169"/>
                    <a:pt x="89" y="1116"/>
                    <a:pt x="143" y="1017"/>
                  </a:cubicBezTo>
                  <a:cubicBezTo>
                    <a:pt x="197" y="910"/>
                    <a:pt x="81" y="839"/>
                    <a:pt x="116" y="777"/>
                  </a:cubicBezTo>
                  <a:cubicBezTo>
                    <a:pt x="152" y="714"/>
                    <a:pt x="81" y="678"/>
                    <a:pt x="107" y="607"/>
                  </a:cubicBezTo>
                  <a:cubicBezTo>
                    <a:pt x="143" y="536"/>
                    <a:pt x="54" y="455"/>
                    <a:pt x="89" y="393"/>
                  </a:cubicBezTo>
                  <a:cubicBezTo>
                    <a:pt x="125" y="322"/>
                    <a:pt x="45" y="304"/>
                    <a:pt x="72" y="250"/>
                  </a:cubicBezTo>
                  <a:cubicBezTo>
                    <a:pt x="98" y="197"/>
                    <a:pt x="36" y="179"/>
                    <a:pt x="45" y="116"/>
                  </a:cubicBezTo>
                  <a:cubicBezTo>
                    <a:pt x="54" y="4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0" name="Google Shape;880;p11"/>
            <p:cNvSpPr/>
            <p:nvPr/>
          </p:nvSpPr>
          <p:spPr>
            <a:xfrm>
              <a:off x="3560879" y="2222586"/>
              <a:ext cx="13003" cy="111510"/>
            </a:xfrm>
            <a:custGeom>
              <a:avLst/>
              <a:gdLst/>
              <a:ahLst/>
              <a:cxnLst/>
              <a:rect l="l" t="t" r="r" b="b"/>
              <a:pathLst>
                <a:path w="358" h="3070" extrusionOk="0">
                  <a:moveTo>
                    <a:pt x="357" y="1"/>
                  </a:moveTo>
                  <a:cubicBezTo>
                    <a:pt x="357" y="1"/>
                    <a:pt x="304" y="54"/>
                    <a:pt x="313" y="117"/>
                  </a:cubicBezTo>
                  <a:cubicBezTo>
                    <a:pt x="322" y="179"/>
                    <a:pt x="259" y="206"/>
                    <a:pt x="286" y="251"/>
                  </a:cubicBezTo>
                  <a:cubicBezTo>
                    <a:pt x="313" y="304"/>
                    <a:pt x="233" y="331"/>
                    <a:pt x="268" y="393"/>
                  </a:cubicBezTo>
                  <a:cubicBezTo>
                    <a:pt x="304" y="456"/>
                    <a:pt x="215" y="536"/>
                    <a:pt x="250" y="608"/>
                  </a:cubicBezTo>
                  <a:cubicBezTo>
                    <a:pt x="277" y="688"/>
                    <a:pt x="206" y="715"/>
                    <a:pt x="241" y="777"/>
                  </a:cubicBezTo>
                  <a:cubicBezTo>
                    <a:pt x="277" y="839"/>
                    <a:pt x="161" y="911"/>
                    <a:pt x="215" y="1018"/>
                  </a:cubicBezTo>
                  <a:cubicBezTo>
                    <a:pt x="268" y="1125"/>
                    <a:pt x="170" y="1178"/>
                    <a:pt x="206" y="1250"/>
                  </a:cubicBezTo>
                  <a:cubicBezTo>
                    <a:pt x="233" y="1321"/>
                    <a:pt x="108" y="1410"/>
                    <a:pt x="170" y="1491"/>
                  </a:cubicBezTo>
                  <a:cubicBezTo>
                    <a:pt x="224" y="1580"/>
                    <a:pt x="117" y="1651"/>
                    <a:pt x="152" y="1714"/>
                  </a:cubicBezTo>
                  <a:cubicBezTo>
                    <a:pt x="188" y="1776"/>
                    <a:pt x="90" y="1865"/>
                    <a:pt x="143" y="1937"/>
                  </a:cubicBezTo>
                  <a:cubicBezTo>
                    <a:pt x="197" y="2008"/>
                    <a:pt x="72" y="2097"/>
                    <a:pt x="117" y="2187"/>
                  </a:cubicBezTo>
                  <a:cubicBezTo>
                    <a:pt x="152" y="2285"/>
                    <a:pt x="54" y="2392"/>
                    <a:pt x="108" y="2481"/>
                  </a:cubicBezTo>
                  <a:cubicBezTo>
                    <a:pt x="152" y="2561"/>
                    <a:pt x="36" y="2588"/>
                    <a:pt x="90" y="2677"/>
                  </a:cubicBezTo>
                  <a:cubicBezTo>
                    <a:pt x="143" y="2775"/>
                    <a:pt x="1" y="2900"/>
                    <a:pt x="1" y="3070"/>
                  </a:cubicBezTo>
                  <a:lnTo>
                    <a:pt x="357" y="3070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1" name="Google Shape;881;p11"/>
            <p:cNvSpPr/>
            <p:nvPr/>
          </p:nvSpPr>
          <p:spPr>
            <a:xfrm>
              <a:off x="3573845" y="2222586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0" y="1"/>
                  </a:moveTo>
                  <a:lnTo>
                    <a:pt x="0" y="3070"/>
                  </a:lnTo>
                  <a:lnTo>
                    <a:pt x="348" y="3070"/>
                  </a:lnTo>
                  <a:cubicBezTo>
                    <a:pt x="348" y="2900"/>
                    <a:pt x="206" y="2775"/>
                    <a:pt x="259" y="2677"/>
                  </a:cubicBezTo>
                  <a:cubicBezTo>
                    <a:pt x="313" y="2588"/>
                    <a:pt x="197" y="2561"/>
                    <a:pt x="241" y="2481"/>
                  </a:cubicBezTo>
                  <a:cubicBezTo>
                    <a:pt x="295" y="2392"/>
                    <a:pt x="197" y="2285"/>
                    <a:pt x="232" y="2187"/>
                  </a:cubicBezTo>
                  <a:cubicBezTo>
                    <a:pt x="277" y="2097"/>
                    <a:pt x="152" y="2008"/>
                    <a:pt x="206" y="1937"/>
                  </a:cubicBezTo>
                  <a:cubicBezTo>
                    <a:pt x="259" y="1865"/>
                    <a:pt x="161" y="1776"/>
                    <a:pt x="197" y="1714"/>
                  </a:cubicBezTo>
                  <a:cubicBezTo>
                    <a:pt x="232" y="1651"/>
                    <a:pt x="125" y="1580"/>
                    <a:pt x="188" y="1491"/>
                  </a:cubicBezTo>
                  <a:cubicBezTo>
                    <a:pt x="241" y="1410"/>
                    <a:pt x="116" y="1321"/>
                    <a:pt x="143" y="1250"/>
                  </a:cubicBezTo>
                  <a:cubicBezTo>
                    <a:pt x="179" y="1178"/>
                    <a:pt x="81" y="1125"/>
                    <a:pt x="134" y="1018"/>
                  </a:cubicBezTo>
                  <a:cubicBezTo>
                    <a:pt x="188" y="911"/>
                    <a:pt x="72" y="839"/>
                    <a:pt x="108" y="777"/>
                  </a:cubicBezTo>
                  <a:cubicBezTo>
                    <a:pt x="143" y="715"/>
                    <a:pt x="72" y="688"/>
                    <a:pt x="99" y="608"/>
                  </a:cubicBezTo>
                  <a:cubicBezTo>
                    <a:pt x="134" y="536"/>
                    <a:pt x="45" y="456"/>
                    <a:pt x="81" y="393"/>
                  </a:cubicBezTo>
                  <a:cubicBezTo>
                    <a:pt x="116" y="331"/>
                    <a:pt x="45" y="304"/>
                    <a:pt x="63" y="251"/>
                  </a:cubicBezTo>
                  <a:cubicBezTo>
                    <a:pt x="90" y="206"/>
                    <a:pt x="27" y="179"/>
                    <a:pt x="36" y="117"/>
                  </a:cubicBezTo>
                  <a:cubicBezTo>
                    <a:pt x="45" y="5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3487001" y="220736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349" y="1"/>
                  </a:moveTo>
                  <a:cubicBezTo>
                    <a:pt x="349" y="1"/>
                    <a:pt x="304" y="45"/>
                    <a:pt x="313" y="108"/>
                  </a:cubicBezTo>
                  <a:cubicBezTo>
                    <a:pt x="322" y="170"/>
                    <a:pt x="259" y="197"/>
                    <a:pt x="286" y="250"/>
                  </a:cubicBezTo>
                  <a:cubicBezTo>
                    <a:pt x="304" y="304"/>
                    <a:pt x="224" y="322"/>
                    <a:pt x="268" y="384"/>
                  </a:cubicBezTo>
                  <a:cubicBezTo>
                    <a:pt x="304" y="456"/>
                    <a:pt x="215" y="527"/>
                    <a:pt x="241" y="607"/>
                  </a:cubicBezTo>
                  <a:cubicBezTo>
                    <a:pt x="277" y="679"/>
                    <a:pt x="206" y="714"/>
                    <a:pt x="241" y="777"/>
                  </a:cubicBezTo>
                  <a:cubicBezTo>
                    <a:pt x="268" y="839"/>
                    <a:pt x="161" y="911"/>
                    <a:pt x="215" y="1009"/>
                  </a:cubicBezTo>
                  <a:cubicBezTo>
                    <a:pt x="268" y="1116"/>
                    <a:pt x="170" y="1169"/>
                    <a:pt x="197" y="1241"/>
                  </a:cubicBezTo>
                  <a:cubicBezTo>
                    <a:pt x="233" y="1321"/>
                    <a:pt x="108" y="1401"/>
                    <a:pt x="161" y="1490"/>
                  </a:cubicBezTo>
                  <a:cubicBezTo>
                    <a:pt x="224" y="1571"/>
                    <a:pt x="117" y="1642"/>
                    <a:pt x="152" y="1705"/>
                  </a:cubicBezTo>
                  <a:cubicBezTo>
                    <a:pt x="188" y="1776"/>
                    <a:pt x="90" y="1865"/>
                    <a:pt x="143" y="1936"/>
                  </a:cubicBezTo>
                  <a:cubicBezTo>
                    <a:pt x="197" y="2008"/>
                    <a:pt x="72" y="2088"/>
                    <a:pt x="108" y="2186"/>
                  </a:cubicBezTo>
                  <a:cubicBezTo>
                    <a:pt x="152" y="2284"/>
                    <a:pt x="54" y="2391"/>
                    <a:pt x="99" y="2472"/>
                  </a:cubicBezTo>
                  <a:cubicBezTo>
                    <a:pt x="152" y="2561"/>
                    <a:pt x="36" y="2579"/>
                    <a:pt x="90" y="2677"/>
                  </a:cubicBezTo>
                  <a:cubicBezTo>
                    <a:pt x="143" y="2766"/>
                    <a:pt x="1" y="2891"/>
                    <a:pt x="1" y="3061"/>
                  </a:cubicBezTo>
                  <a:lnTo>
                    <a:pt x="349" y="3061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3499641" y="220736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1" y="1"/>
                  </a:moveTo>
                  <a:lnTo>
                    <a:pt x="1" y="3061"/>
                  </a:lnTo>
                  <a:lnTo>
                    <a:pt x="348" y="3061"/>
                  </a:lnTo>
                  <a:cubicBezTo>
                    <a:pt x="348" y="2891"/>
                    <a:pt x="215" y="2766"/>
                    <a:pt x="268" y="2677"/>
                  </a:cubicBezTo>
                  <a:cubicBezTo>
                    <a:pt x="322" y="2579"/>
                    <a:pt x="197" y="2561"/>
                    <a:pt x="250" y="2472"/>
                  </a:cubicBezTo>
                  <a:cubicBezTo>
                    <a:pt x="304" y="2391"/>
                    <a:pt x="197" y="2284"/>
                    <a:pt x="241" y="2186"/>
                  </a:cubicBezTo>
                  <a:cubicBezTo>
                    <a:pt x="286" y="2088"/>
                    <a:pt x="161" y="2008"/>
                    <a:pt x="215" y="1936"/>
                  </a:cubicBezTo>
                  <a:cubicBezTo>
                    <a:pt x="268" y="1865"/>
                    <a:pt x="170" y="1776"/>
                    <a:pt x="206" y="1705"/>
                  </a:cubicBezTo>
                  <a:cubicBezTo>
                    <a:pt x="241" y="1642"/>
                    <a:pt x="134" y="1571"/>
                    <a:pt x="188" y="1490"/>
                  </a:cubicBezTo>
                  <a:cubicBezTo>
                    <a:pt x="241" y="1401"/>
                    <a:pt x="117" y="1321"/>
                    <a:pt x="152" y="1241"/>
                  </a:cubicBezTo>
                  <a:cubicBezTo>
                    <a:pt x="188" y="1169"/>
                    <a:pt x="81" y="1116"/>
                    <a:pt x="134" y="1009"/>
                  </a:cubicBezTo>
                  <a:cubicBezTo>
                    <a:pt x="188" y="911"/>
                    <a:pt x="81" y="839"/>
                    <a:pt x="117" y="777"/>
                  </a:cubicBezTo>
                  <a:cubicBezTo>
                    <a:pt x="152" y="714"/>
                    <a:pt x="72" y="679"/>
                    <a:pt x="108" y="607"/>
                  </a:cubicBezTo>
                  <a:cubicBezTo>
                    <a:pt x="143" y="527"/>
                    <a:pt x="54" y="456"/>
                    <a:pt x="90" y="384"/>
                  </a:cubicBezTo>
                  <a:cubicBezTo>
                    <a:pt x="125" y="322"/>
                    <a:pt x="45" y="304"/>
                    <a:pt x="72" y="250"/>
                  </a:cubicBezTo>
                  <a:cubicBezTo>
                    <a:pt x="99" y="197"/>
                    <a:pt x="36" y="170"/>
                    <a:pt x="45" y="108"/>
                  </a:cubicBezTo>
                  <a:cubicBezTo>
                    <a:pt x="45" y="4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3666174" y="2309104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9" y="1"/>
                  </a:moveTo>
                  <a:cubicBezTo>
                    <a:pt x="349" y="1"/>
                    <a:pt x="304" y="54"/>
                    <a:pt x="304" y="117"/>
                  </a:cubicBezTo>
                  <a:cubicBezTo>
                    <a:pt x="313" y="179"/>
                    <a:pt x="251" y="206"/>
                    <a:pt x="278" y="251"/>
                  </a:cubicBezTo>
                  <a:cubicBezTo>
                    <a:pt x="304" y="304"/>
                    <a:pt x="224" y="322"/>
                    <a:pt x="260" y="393"/>
                  </a:cubicBezTo>
                  <a:cubicBezTo>
                    <a:pt x="295" y="456"/>
                    <a:pt x="206" y="536"/>
                    <a:pt x="242" y="607"/>
                  </a:cubicBezTo>
                  <a:cubicBezTo>
                    <a:pt x="278" y="688"/>
                    <a:pt x="197" y="715"/>
                    <a:pt x="233" y="777"/>
                  </a:cubicBezTo>
                  <a:cubicBezTo>
                    <a:pt x="269" y="839"/>
                    <a:pt x="162" y="911"/>
                    <a:pt x="215" y="1018"/>
                  </a:cubicBezTo>
                  <a:cubicBezTo>
                    <a:pt x="269" y="1125"/>
                    <a:pt x="162" y="1178"/>
                    <a:pt x="197" y="1250"/>
                  </a:cubicBezTo>
                  <a:cubicBezTo>
                    <a:pt x="233" y="1321"/>
                    <a:pt x="108" y="1410"/>
                    <a:pt x="162" y="1491"/>
                  </a:cubicBezTo>
                  <a:cubicBezTo>
                    <a:pt x="215" y="1580"/>
                    <a:pt x="108" y="1651"/>
                    <a:pt x="144" y="1714"/>
                  </a:cubicBezTo>
                  <a:cubicBezTo>
                    <a:pt x="179" y="1776"/>
                    <a:pt x="81" y="1865"/>
                    <a:pt x="135" y="1937"/>
                  </a:cubicBezTo>
                  <a:cubicBezTo>
                    <a:pt x="188" y="2008"/>
                    <a:pt x="63" y="2088"/>
                    <a:pt x="108" y="2186"/>
                  </a:cubicBezTo>
                  <a:cubicBezTo>
                    <a:pt x="153" y="2285"/>
                    <a:pt x="46" y="2392"/>
                    <a:pt x="99" y="2481"/>
                  </a:cubicBezTo>
                  <a:cubicBezTo>
                    <a:pt x="153" y="2561"/>
                    <a:pt x="28" y="2588"/>
                    <a:pt x="81" y="2677"/>
                  </a:cubicBezTo>
                  <a:cubicBezTo>
                    <a:pt x="135" y="2775"/>
                    <a:pt x="1" y="2891"/>
                    <a:pt x="1" y="3070"/>
                  </a:cubicBezTo>
                  <a:lnTo>
                    <a:pt x="349" y="307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3678814" y="2309104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1" y="1"/>
                  </a:moveTo>
                  <a:lnTo>
                    <a:pt x="1" y="3070"/>
                  </a:lnTo>
                  <a:lnTo>
                    <a:pt x="349" y="3070"/>
                  </a:lnTo>
                  <a:cubicBezTo>
                    <a:pt x="349" y="2891"/>
                    <a:pt x="206" y="2775"/>
                    <a:pt x="260" y="2677"/>
                  </a:cubicBezTo>
                  <a:cubicBezTo>
                    <a:pt x="322" y="2588"/>
                    <a:pt x="197" y="2561"/>
                    <a:pt x="251" y="2481"/>
                  </a:cubicBezTo>
                  <a:cubicBezTo>
                    <a:pt x="295" y="2392"/>
                    <a:pt x="197" y="2285"/>
                    <a:pt x="242" y="2186"/>
                  </a:cubicBezTo>
                  <a:cubicBezTo>
                    <a:pt x="277" y="2088"/>
                    <a:pt x="153" y="2008"/>
                    <a:pt x="206" y="1937"/>
                  </a:cubicBezTo>
                  <a:cubicBezTo>
                    <a:pt x="260" y="1865"/>
                    <a:pt x="161" y="1776"/>
                    <a:pt x="197" y="1714"/>
                  </a:cubicBezTo>
                  <a:cubicBezTo>
                    <a:pt x="233" y="1651"/>
                    <a:pt x="135" y="1580"/>
                    <a:pt x="188" y="1491"/>
                  </a:cubicBezTo>
                  <a:cubicBezTo>
                    <a:pt x="242" y="1410"/>
                    <a:pt x="117" y="1321"/>
                    <a:pt x="153" y="1250"/>
                  </a:cubicBezTo>
                  <a:cubicBezTo>
                    <a:pt x="179" y="1178"/>
                    <a:pt x="81" y="1125"/>
                    <a:pt x="135" y="1018"/>
                  </a:cubicBezTo>
                  <a:cubicBezTo>
                    <a:pt x="188" y="911"/>
                    <a:pt x="81" y="839"/>
                    <a:pt x="117" y="777"/>
                  </a:cubicBezTo>
                  <a:cubicBezTo>
                    <a:pt x="144" y="715"/>
                    <a:pt x="72" y="688"/>
                    <a:pt x="108" y="607"/>
                  </a:cubicBezTo>
                  <a:cubicBezTo>
                    <a:pt x="135" y="536"/>
                    <a:pt x="45" y="456"/>
                    <a:pt x="90" y="393"/>
                  </a:cubicBezTo>
                  <a:cubicBezTo>
                    <a:pt x="126" y="322"/>
                    <a:pt x="45" y="304"/>
                    <a:pt x="63" y="251"/>
                  </a:cubicBezTo>
                  <a:cubicBezTo>
                    <a:pt x="90" y="206"/>
                    <a:pt x="28" y="179"/>
                    <a:pt x="37" y="117"/>
                  </a:cubicBezTo>
                  <a:cubicBezTo>
                    <a:pt x="45" y="5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3666501" y="2389156"/>
              <a:ext cx="61276" cy="107624"/>
            </a:xfrm>
            <a:custGeom>
              <a:avLst/>
              <a:gdLst/>
              <a:ahLst/>
              <a:cxnLst/>
              <a:rect l="l" t="t" r="r" b="b"/>
              <a:pathLst>
                <a:path w="1687" h="2963" extrusionOk="0">
                  <a:moveTo>
                    <a:pt x="1" y="0"/>
                  </a:moveTo>
                  <a:lnTo>
                    <a:pt x="1" y="2962"/>
                  </a:lnTo>
                  <a:lnTo>
                    <a:pt x="1687" y="296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3652263" y="2374555"/>
              <a:ext cx="14275" cy="122225"/>
            </a:xfrm>
            <a:custGeom>
              <a:avLst/>
              <a:gdLst/>
              <a:ahLst/>
              <a:cxnLst/>
              <a:rect l="l" t="t" r="r" b="b"/>
              <a:pathLst>
                <a:path w="393" h="3365" extrusionOk="0">
                  <a:moveTo>
                    <a:pt x="0" y="1"/>
                  </a:moveTo>
                  <a:lnTo>
                    <a:pt x="0" y="3364"/>
                  </a:lnTo>
                  <a:lnTo>
                    <a:pt x="393" y="3364"/>
                  </a:lnTo>
                  <a:lnTo>
                    <a:pt x="393" y="40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3710922" y="2399180"/>
              <a:ext cx="7482" cy="13657"/>
            </a:xfrm>
            <a:custGeom>
              <a:avLst/>
              <a:gdLst/>
              <a:ahLst/>
              <a:cxnLst/>
              <a:rect l="l" t="t" r="r" b="b"/>
              <a:pathLst>
                <a:path w="206" h="376" extrusionOk="0">
                  <a:moveTo>
                    <a:pt x="0" y="1"/>
                  </a:moveTo>
                  <a:lnTo>
                    <a:pt x="0" y="376"/>
                  </a:lnTo>
                  <a:lnTo>
                    <a:pt x="205" y="37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3677216" y="2402740"/>
              <a:ext cx="7809" cy="13657"/>
            </a:xfrm>
            <a:custGeom>
              <a:avLst/>
              <a:gdLst/>
              <a:ahLst/>
              <a:cxnLst/>
              <a:rect l="l" t="t" r="r" b="b"/>
              <a:pathLst>
                <a:path w="215" h="376" extrusionOk="0">
                  <a:moveTo>
                    <a:pt x="0" y="1"/>
                  </a:moveTo>
                  <a:lnTo>
                    <a:pt x="0" y="376"/>
                  </a:lnTo>
                  <a:lnTo>
                    <a:pt x="214" y="376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0" name="Google Shape;890;p11"/>
            <p:cNvSpPr/>
            <p:nvPr/>
          </p:nvSpPr>
          <p:spPr>
            <a:xfrm>
              <a:off x="3713828" y="2428673"/>
              <a:ext cx="7809" cy="13657"/>
            </a:xfrm>
            <a:custGeom>
              <a:avLst/>
              <a:gdLst/>
              <a:ahLst/>
              <a:cxnLst/>
              <a:rect l="l" t="t" r="r" b="b"/>
              <a:pathLst>
                <a:path w="215" h="376" extrusionOk="0">
                  <a:moveTo>
                    <a:pt x="0" y="1"/>
                  </a:moveTo>
                  <a:lnTo>
                    <a:pt x="0" y="375"/>
                  </a:lnTo>
                  <a:lnTo>
                    <a:pt x="214" y="375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1" name="Google Shape;891;p11"/>
            <p:cNvSpPr/>
            <p:nvPr/>
          </p:nvSpPr>
          <p:spPr>
            <a:xfrm>
              <a:off x="3691454" y="2433214"/>
              <a:ext cx="7809" cy="13657"/>
            </a:xfrm>
            <a:custGeom>
              <a:avLst/>
              <a:gdLst/>
              <a:ahLst/>
              <a:cxnLst/>
              <a:rect l="l" t="t" r="r" b="b"/>
              <a:pathLst>
                <a:path w="215" h="376" extrusionOk="0">
                  <a:moveTo>
                    <a:pt x="1" y="1"/>
                  </a:moveTo>
                  <a:lnTo>
                    <a:pt x="1" y="375"/>
                  </a:lnTo>
                  <a:lnTo>
                    <a:pt x="215" y="37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2" name="Google Shape;892;p11"/>
            <p:cNvSpPr/>
            <p:nvPr/>
          </p:nvSpPr>
          <p:spPr>
            <a:xfrm>
              <a:off x="3693415" y="2467574"/>
              <a:ext cx="15255" cy="29203"/>
            </a:xfrm>
            <a:custGeom>
              <a:avLst/>
              <a:gdLst/>
              <a:ahLst/>
              <a:cxnLst/>
              <a:rect l="l" t="t" r="r" b="b"/>
              <a:pathLst>
                <a:path w="420" h="804" extrusionOk="0">
                  <a:moveTo>
                    <a:pt x="0" y="0"/>
                  </a:moveTo>
                  <a:lnTo>
                    <a:pt x="0" y="803"/>
                  </a:lnTo>
                  <a:lnTo>
                    <a:pt x="420" y="803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3" name="Google Shape;893;p11"/>
            <p:cNvSpPr/>
            <p:nvPr/>
          </p:nvSpPr>
          <p:spPr>
            <a:xfrm>
              <a:off x="3652263" y="2374555"/>
              <a:ext cx="75514" cy="14638"/>
            </a:xfrm>
            <a:custGeom>
              <a:avLst/>
              <a:gdLst/>
              <a:ahLst/>
              <a:cxnLst/>
              <a:rect l="l" t="t" r="r" b="b"/>
              <a:pathLst>
                <a:path w="2079" h="403" extrusionOk="0">
                  <a:moveTo>
                    <a:pt x="0" y="1"/>
                  </a:moveTo>
                  <a:lnTo>
                    <a:pt x="393" y="402"/>
                  </a:lnTo>
                  <a:lnTo>
                    <a:pt x="2079" y="402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4" name="Google Shape;894;p11"/>
            <p:cNvSpPr/>
            <p:nvPr/>
          </p:nvSpPr>
          <p:spPr>
            <a:xfrm>
              <a:off x="3551471" y="2334056"/>
              <a:ext cx="101812" cy="162725"/>
            </a:xfrm>
            <a:custGeom>
              <a:avLst/>
              <a:gdLst/>
              <a:ahLst/>
              <a:cxnLst/>
              <a:rect l="l" t="t" r="r" b="b"/>
              <a:pathLst>
                <a:path w="2803" h="4480" extrusionOk="0">
                  <a:moveTo>
                    <a:pt x="1" y="1"/>
                  </a:moveTo>
                  <a:lnTo>
                    <a:pt x="1" y="4479"/>
                  </a:lnTo>
                  <a:lnTo>
                    <a:pt x="2802" y="4479"/>
                  </a:lnTo>
                  <a:lnTo>
                    <a:pt x="2802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5" name="Google Shape;895;p11"/>
            <p:cNvSpPr/>
            <p:nvPr/>
          </p:nvSpPr>
          <p:spPr>
            <a:xfrm>
              <a:off x="3567053" y="2350582"/>
              <a:ext cx="12677" cy="22411"/>
            </a:xfrm>
            <a:custGeom>
              <a:avLst/>
              <a:gdLst/>
              <a:ahLst/>
              <a:cxnLst/>
              <a:rect l="l" t="t" r="r" b="b"/>
              <a:pathLst>
                <a:path w="349" h="617" extrusionOk="0">
                  <a:moveTo>
                    <a:pt x="0" y="1"/>
                  </a:moveTo>
                  <a:lnTo>
                    <a:pt x="0" y="616"/>
                  </a:lnTo>
                  <a:lnTo>
                    <a:pt x="348" y="616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6" name="Google Shape;896;p11"/>
            <p:cNvSpPr/>
            <p:nvPr/>
          </p:nvSpPr>
          <p:spPr>
            <a:xfrm>
              <a:off x="3581291" y="2372956"/>
              <a:ext cx="12677" cy="22702"/>
            </a:xfrm>
            <a:custGeom>
              <a:avLst/>
              <a:gdLst/>
              <a:ahLst/>
              <a:cxnLst/>
              <a:rect l="l" t="t" r="r" b="b"/>
              <a:pathLst>
                <a:path w="349" h="625" extrusionOk="0">
                  <a:moveTo>
                    <a:pt x="1" y="0"/>
                  </a:moveTo>
                  <a:lnTo>
                    <a:pt x="1" y="625"/>
                  </a:lnTo>
                  <a:lnTo>
                    <a:pt x="349" y="62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7" name="Google Shape;897;p11"/>
            <p:cNvSpPr/>
            <p:nvPr/>
          </p:nvSpPr>
          <p:spPr>
            <a:xfrm>
              <a:off x="3622770" y="2356430"/>
              <a:ext cx="12677" cy="22702"/>
            </a:xfrm>
            <a:custGeom>
              <a:avLst/>
              <a:gdLst/>
              <a:ahLst/>
              <a:cxnLst/>
              <a:rect l="l" t="t" r="r" b="b"/>
              <a:pathLst>
                <a:path w="349" h="625" extrusionOk="0">
                  <a:moveTo>
                    <a:pt x="1" y="0"/>
                  </a:moveTo>
                  <a:lnTo>
                    <a:pt x="1" y="625"/>
                  </a:lnTo>
                  <a:lnTo>
                    <a:pt x="348" y="625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8" name="Google Shape;898;p11"/>
            <p:cNvSpPr/>
            <p:nvPr/>
          </p:nvSpPr>
          <p:spPr>
            <a:xfrm>
              <a:off x="3562186" y="2399180"/>
              <a:ext cx="12677" cy="22738"/>
            </a:xfrm>
            <a:custGeom>
              <a:avLst/>
              <a:gdLst/>
              <a:ahLst/>
              <a:cxnLst/>
              <a:rect l="l" t="t" r="r" b="b"/>
              <a:pathLst>
                <a:path w="349" h="626" extrusionOk="0">
                  <a:moveTo>
                    <a:pt x="0" y="1"/>
                  </a:moveTo>
                  <a:lnTo>
                    <a:pt x="0" y="625"/>
                  </a:lnTo>
                  <a:lnTo>
                    <a:pt x="348" y="625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9" name="Google Shape;899;p11"/>
            <p:cNvSpPr/>
            <p:nvPr/>
          </p:nvSpPr>
          <p:spPr>
            <a:xfrm>
              <a:off x="3618884" y="2405682"/>
              <a:ext cx="12677" cy="22375"/>
            </a:xfrm>
            <a:custGeom>
              <a:avLst/>
              <a:gdLst/>
              <a:ahLst/>
              <a:cxnLst/>
              <a:rect l="l" t="t" r="r" b="b"/>
              <a:pathLst>
                <a:path w="349" h="616" extrusionOk="0">
                  <a:moveTo>
                    <a:pt x="0" y="0"/>
                  </a:moveTo>
                  <a:lnTo>
                    <a:pt x="0" y="616"/>
                  </a:lnTo>
                  <a:lnTo>
                    <a:pt x="348" y="616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0" name="Google Shape;900;p11"/>
            <p:cNvSpPr/>
            <p:nvPr/>
          </p:nvSpPr>
          <p:spPr>
            <a:xfrm>
              <a:off x="3579693" y="2444219"/>
              <a:ext cx="25280" cy="52559"/>
            </a:xfrm>
            <a:custGeom>
              <a:avLst/>
              <a:gdLst/>
              <a:ahLst/>
              <a:cxnLst/>
              <a:rect l="l" t="t" r="r" b="b"/>
              <a:pathLst>
                <a:path w="696" h="1447" extrusionOk="0">
                  <a:moveTo>
                    <a:pt x="0" y="1"/>
                  </a:moveTo>
                  <a:lnTo>
                    <a:pt x="0" y="1446"/>
                  </a:lnTo>
                  <a:lnTo>
                    <a:pt x="696" y="1446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3551471" y="2309430"/>
              <a:ext cx="114743" cy="24663"/>
            </a:xfrm>
            <a:custGeom>
              <a:avLst/>
              <a:gdLst/>
              <a:ahLst/>
              <a:cxnLst/>
              <a:rect l="l" t="t" r="r" b="b"/>
              <a:pathLst>
                <a:path w="3159" h="679" extrusionOk="0">
                  <a:moveTo>
                    <a:pt x="1" y="1"/>
                  </a:moveTo>
                  <a:lnTo>
                    <a:pt x="1" y="679"/>
                  </a:lnTo>
                  <a:lnTo>
                    <a:pt x="3159" y="679"/>
                  </a:lnTo>
                  <a:lnTo>
                    <a:pt x="24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2" name="Google Shape;902;p11"/>
            <p:cNvSpPr/>
            <p:nvPr/>
          </p:nvSpPr>
          <p:spPr>
            <a:xfrm>
              <a:off x="3460777" y="2278339"/>
              <a:ext cx="90734" cy="218444"/>
            </a:xfrm>
            <a:custGeom>
              <a:avLst/>
              <a:gdLst/>
              <a:ahLst/>
              <a:cxnLst/>
              <a:rect l="l" t="t" r="r" b="b"/>
              <a:pathLst>
                <a:path w="2498" h="6014" extrusionOk="0">
                  <a:moveTo>
                    <a:pt x="0" y="0"/>
                  </a:moveTo>
                  <a:lnTo>
                    <a:pt x="0" y="6013"/>
                  </a:lnTo>
                  <a:lnTo>
                    <a:pt x="2498" y="6013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3" name="Google Shape;903;p11"/>
            <p:cNvSpPr/>
            <p:nvPr/>
          </p:nvSpPr>
          <p:spPr>
            <a:xfrm>
              <a:off x="3474688" y="2292904"/>
              <a:ext cx="11369" cy="20450"/>
            </a:xfrm>
            <a:custGeom>
              <a:avLst/>
              <a:gdLst/>
              <a:ahLst/>
              <a:cxnLst/>
              <a:rect l="l" t="t" r="r" b="b"/>
              <a:pathLst>
                <a:path w="313" h="563" extrusionOk="0">
                  <a:moveTo>
                    <a:pt x="1" y="1"/>
                  </a:moveTo>
                  <a:lnTo>
                    <a:pt x="1" y="563"/>
                  </a:lnTo>
                  <a:lnTo>
                    <a:pt x="313" y="563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3499641" y="2313317"/>
              <a:ext cx="11369" cy="20123"/>
            </a:xfrm>
            <a:custGeom>
              <a:avLst/>
              <a:gdLst/>
              <a:ahLst/>
              <a:cxnLst/>
              <a:rect l="l" t="t" r="r" b="b"/>
              <a:pathLst>
                <a:path w="313" h="554" extrusionOk="0">
                  <a:moveTo>
                    <a:pt x="1" y="1"/>
                  </a:moveTo>
                  <a:lnTo>
                    <a:pt x="1" y="554"/>
                  </a:lnTo>
                  <a:lnTo>
                    <a:pt x="313" y="554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3524267" y="2298425"/>
              <a:ext cx="11369" cy="20123"/>
            </a:xfrm>
            <a:custGeom>
              <a:avLst/>
              <a:gdLst/>
              <a:ahLst/>
              <a:cxnLst/>
              <a:rect l="l" t="t" r="r" b="b"/>
              <a:pathLst>
                <a:path w="313" h="554" extrusionOk="0">
                  <a:moveTo>
                    <a:pt x="1" y="0"/>
                  </a:moveTo>
                  <a:lnTo>
                    <a:pt x="1" y="554"/>
                  </a:lnTo>
                  <a:lnTo>
                    <a:pt x="313" y="554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3470148" y="2336671"/>
              <a:ext cx="11369" cy="20123"/>
            </a:xfrm>
            <a:custGeom>
              <a:avLst/>
              <a:gdLst/>
              <a:ahLst/>
              <a:cxnLst/>
              <a:rect l="l" t="t" r="r" b="b"/>
              <a:pathLst>
                <a:path w="313" h="554" extrusionOk="0">
                  <a:moveTo>
                    <a:pt x="1" y="0"/>
                  </a:moveTo>
                  <a:lnTo>
                    <a:pt x="1" y="553"/>
                  </a:lnTo>
                  <a:lnTo>
                    <a:pt x="313" y="553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3486020" y="2385596"/>
              <a:ext cx="11405" cy="20123"/>
            </a:xfrm>
            <a:custGeom>
              <a:avLst/>
              <a:gdLst/>
              <a:ahLst/>
              <a:cxnLst/>
              <a:rect l="l" t="t" r="r" b="b"/>
              <a:pathLst>
                <a:path w="314" h="554" extrusionOk="0">
                  <a:moveTo>
                    <a:pt x="1" y="0"/>
                  </a:moveTo>
                  <a:lnTo>
                    <a:pt x="1" y="553"/>
                  </a:lnTo>
                  <a:lnTo>
                    <a:pt x="313" y="553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3469167" y="2415707"/>
              <a:ext cx="11078" cy="20123"/>
            </a:xfrm>
            <a:custGeom>
              <a:avLst/>
              <a:gdLst/>
              <a:ahLst/>
              <a:cxnLst/>
              <a:rect l="l" t="t" r="r" b="b"/>
              <a:pathLst>
                <a:path w="305" h="554" extrusionOk="0">
                  <a:moveTo>
                    <a:pt x="1" y="1"/>
                  </a:moveTo>
                  <a:lnTo>
                    <a:pt x="1" y="554"/>
                  </a:lnTo>
                  <a:lnTo>
                    <a:pt x="304" y="55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3521034" y="2342156"/>
              <a:ext cx="11369" cy="20123"/>
            </a:xfrm>
            <a:custGeom>
              <a:avLst/>
              <a:gdLst/>
              <a:ahLst/>
              <a:cxnLst/>
              <a:rect l="l" t="t" r="r" b="b"/>
              <a:pathLst>
                <a:path w="313" h="554" extrusionOk="0">
                  <a:moveTo>
                    <a:pt x="0" y="1"/>
                  </a:moveTo>
                  <a:lnTo>
                    <a:pt x="0" y="554"/>
                  </a:lnTo>
                  <a:lnTo>
                    <a:pt x="313" y="554"/>
                  </a:lnTo>
                  <a:lnTo>
                    <a:pt x="31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3489289" y="2449740"/>
              <a:ext cx="22702" cy="47038"/>
            </a:xfrm>
            <a:custGeom>
              <a:avLst/>
              <a:gdLst/>
              <a:ahLst/>
              <a:cxnLst/>
              <a:rect l="l" t="t" r="r" b="b"/>
              <a:pathLst>
                <a:path w="625" h="1295" extrusionOk="0">
                  <a:moveTo>
                    <a:pt x="0" y="1"/>
                  </a:moveTo>
                  <a:lnTo>
                    <a:pt x="0" y="1294"/>
                  </a:lnTo>
                  <a:lnTo>
                    <a:pt x="625" y="1294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3460777" y="2469135"/>
              <a:ext cx="39882" cy="27641"/>
            </a:xfrm>
            <a:custGeom>
              <a:avLst/>
              <a:gdLst/>
              <a:ahLst/>
              <a:cxnLst/>
              <a:rect l="l" t="t" r="r" b="b"/>
              <a:pathLst>
                <a:path w="1098" h="761" extrusionOk="0">
                  <a:moveTo>
                    <a:pt x="32" y="0"/>
                  </a:moveTo>
                  <a:cubicBezTo>
                    <a:pt x="12" y="0"/>
                    <a:pt x="0" y="2"/>
                    <a:pt x="0" y="2"/>
                  </a:cubicBezTo>
                  <a:lnTo>
                    <a:pt x="0" y="760"/>
                  </a:lnTo>
                  <a:lnTo>
                    <a:pt x="1097" y="760"/>
                  </a:lnTo>
                  <a:cubicBezTo>
                    <a:pt x="1061" y="508"/>
                    <a:pt x="901" y="455"/>
                    <a:pt x="771" y="455"/>
                  </a:cubicBezTo>
                  <a:cubicBezTo>
                    <a:pt x="676" y="455"/>
                    <a:pt x="598" y="484"/>
                    <a:pt x="598" y="484"/>
                  </a:cubicBezTo>
                  <a:cubicBezTo>
                    <a:pt x="582" y="355"/>
                    <a:pt x="505" y="329"/>
                    <a:pt x="445" y="329"/>
                  </a:cubicBezTo>
                  <a:cubicBezTo>
                    <a:pt x="406" y="329"/>
                    <a:pt x="375" y="341"/>
                    <a:pt x="375" y="341"/>
                  </a:cubicBezTo>
                  <a:cubicBezTo>
                    <a:pt x="346" y="30"/>
                    <a:pt x="117" y="0"/>
                    <a:pt x="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3653244" y="2473966"/>
              <a:ext cx="33090" cy="22811"/>
            </a:xfrm>
            <a:custGeom>
              <a:avLst/>
              <a:gdLst/>
              <a:ahLst/>
              <a:cxnLst/>
              <a:rect l="l" t="t" r="r" b="b"/>
              <a:pathLst>
                <a:path w="911" h="628" extrusionOk="0">
                  <a:moveTo>
                    <a:pt x="34" y="0"/>
                  </a:moveTo>
                  <a:cubicBezTo>
                    <a:pt x="13" y="0"/>
                    <a:pt x="0" y="3"/>
                    <a:pt x="0" y="3"/>
                  </a:cubicBezTo>
                  <a:lnTo>
                    <a:pt x="0" y="627"/>
                  </a:lnTo>
                  <a:lnTo>
                    <a:pt x="910" y="627"/>
                  </a:lnTo>
                  <a:cubicBezTo>
                    <a:pt x="879" y="417"/>
                    <a:pt x="739" y="374"/>
                    <a:pt x="629" y="374"/>
                  </a:cubicBezTo>
                  <a:cubicBezTo>
                    <a:pt x="553" y="374"/>
                    <a:pt x="491" y="395"/>
                    <a:pt x="491" y="395"/>
                  </a:cubicBezTo>
                  <a:cubicBezTo>
                    <a:pt x="474" y="291"/>
                    <a:pt x="411" y="271"/>
                    <a:pt x="364" y="271"/>
                  </a:cubicBezTo>
                  <a:cubicBezTo>
                    <a:pt x="335" y="271"/>
                    <a:pt x="312" y="279"/>
                    <a:pt x="312" y="279"/>
                  </a:cubicBezTo>
                  <a:cubicBezTo>
                    <a:pt x="284" y="28"/>
                    <a:pt x="109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3460777" y="2256292"/>
              <a:ext cx="102429" cy="22084"/>
            </a:xfrm>
            <a:custGeom>
              <a:avLst/>
              <a:gdLst/>
              <a:ahLst/>
              <a:cxnLst/>
              <a:rect l="l" t="t" r="r" b="b"/>
              <a:pathLst>
                <a:path w="2820" h="608" extrusionOk="0">
                  <a:moveTo>
                    <a:pt x="0" y="1"/>
                  </a:moveTo>
                  <a:lnTo>
                    <a:pt x="0" y="607"/>
                  </a:lnTo>
                  <a:lnTo>
                    <a:pt x="2819" y="607"/>
                  </a:lnTo>
                  <a:lnTo>
                    <a:pt x="22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3505815" y="2354796"/>
              <a:ext cx="61276" cy="141985"/>
            </a:xfrm>
            <a:custGeom>
              <a:avLst/>
              <a:gdLst/>
              <a:ahLst/>
              <a:cxnLst/>
              <a:rect l="l" t="t" r="r" b="b"/>
              <a:pathLst>
                <a:path w="1687" h="3909" extrusionOk="0">
                  <a:moveTo>
                    <a:pt x="0" y="1"/>
                  </a:moveTo>
                  <a:lnTo>
                    <a:pt x="0" y="3908"/>
                  </a:lnTo>
                  <a:lnTo>
                    <a:pt x="1686" y="3908"/>
                  </a:lnTo>
                  <a:lnTo>
                    <a:pt x="1686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3567053" y="2340231"/>
              <a:ext cx="14275" cy="156550"/>
            </a:xfrm>
            <a:custGeom>
              <a:avLst/>
              <a:gdLst/>
              <a:ahLst/>
              <a:cxnLst/>
              <a:rect l="l" t="t" r="r" b="b"/>
              <a:pathLst>
                <a:path w="393" h="4310" extrusionOk="0">
                  <a:moveTo>
                    <a:pt x="393" y="0"/>
                  </a:moveTo>
                  <a:lnTo>
                    <a:pt x="0" y="402"/>
                  </a:lnTo>
                  <a:lnTo>
                    <a:pt x="0" y="4309"/>
                  </a:lnTo>
                  <a:lnTo>
                    <a:pt x="393" y="4309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3515186" y="2364857"/>
              <a:ext cx="7482" cy="13621"/>
            </a:xfrm>
            <a:custGeom>
              <a:avLst/>
              <a:gdLst/>
              <a:ahLst/>
              <a:cxnLst/>
              <a:rect l="l" t="t" r="r" b="b"/>
              <a:pathLst>
                <a:path w="206" h="375" extrusionOk="0">
                  <a:moveTo>
                    <a:pt x="1" y="0"/>
                  </a:moveTo>
                  <a:lnTo>
                    <a:pt x="1" y="375"/>
                  </a:lnTo>
                  <a:lnTo>
                    <a:pt x="206" y="37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3532039" y="2378441"/>
              <a:ext cx="7482" cy="13657"/>
            </a:xfrm>
            <a:custGeom>
              <a:avLst/>
              <a:gdLst/>
              <a:ahLst/>
              <a:cxnLst/>
              <a:rect l="l" t="t" r="r" b="b"/>
              <a:pathLst>
                <a:path w="206" h="376" extrusionOk="0">
                  <a:moveTo>
                    <a:pt x="1" y="1"/>
                  </a:moveTo>
                  <a:lnTo>
                    <a:pt x="1" y="376"/>
                  </a:lnTo>
                  <a:lnTo>
                    <a:pt x="206" y="37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3545006" y="2438734"/>
              <a:ext cx="7482" cy="13621"/>
            </a:xfrm>
            <a:custGeom>
              <a:avLst/>
              <a:gdLst/>
              <a:ahLst/>
              <a:cxnLst/>
              <a:rect l="l" t="t" r="r" b="b"/>
              <a:pathLst>
                <a:path w="206" h="375" extrusionOk="0">
                  <a:moveTo>
                    <a:pt x="0" y="0"/>
                  </a:moveTo>
                  <a:lnTo>
                    <a:pt x="0" y="375"/>
                  </a:lnTo>
                  <a:lnTo>
                    <a:pt x="206" y="37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3548566" y="2368416"/>
              <a:ext cx="7809" cy="13657"/>
            </a:xfrm>
            <a:custGeom>
              <a:avLst/>
              <a:gdLst/>
              <a:ahLst/>
              <a:cxnLst/>
              <a:rect l="l" t="t" r="r" b="b"/>
              <a:pathLst>
                <a:path w="215" h="376" extrusionOk="0">
                  <a:moveTo>
                    <a:pt x="1" y="0"/>
                  </a:moveTo>
                  <a:lnTo>
                    <a:pt x="1" y="375"/>
                  </a:lnTo>
                  <a:lnTo>
                    <a:pt x="215" y="37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3511954" y="2394350"/>
              <a:ext cx="7809" cy="13621"/>
            </a:xfrm>
            <a:custGeom>
              <a:avLst/>
              <a:gdLst/>
              <a:ahLst/>
              <a:cxnLst/>
              <a:rect l="l" t="t" r="r" b="b"/>
              <a:pathLst>
                <a:path w="215" h="375" extrusionOk="0">
                  <a:moveTo>
                    <a:pt x="1" y="0"/>
                  </a:moveTo>
                  <a:lnTo>
                    <a:pt x="1" y="375"/>
                  </a:lnTo>
                  <a:lnTo>
                    <a:pt x="215" y="375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3552452" y="2404701"/>
              <a:ext cx="7809" cy="13984"/>
            </a:xfrm>
            <a:custGeom>
              <a:avLst/>
              <a:gdLst/>
              <a:ahLst/>
              <a:cxnLst/>
              <a:rect l="l" t="t" r="r" b="b"/>
              <a:pathLst>
                <a:path w="215" h="385" extrusionOk="0">
                  <a:moveTo>
                    <a:pt x="1" y="1"/>
                  </a:moveTo>
                  <a:lnTo>
                    <a:pt x="1" y="384"/>
                  </a:lnTo>
                  <a:lnTo>
                    <a:pt x="215" y="384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3521361" y="2421228"/>
              <a:ext cx="7482" cy="13984"/>
            </a:xfrm>
            <a:custGeom>
              <a:avLst/>
              <a:gdLst/>
              <a:ahLst/>
              <a:cxnLst/>
              <a:rect l="l" t="t" r="r" b="b"/>
              <a:pathLst>
                <a:path w="206" h="385" extrusionOk="0">
                  <a:moveTo>
                    <a:pt x="0" y="0"/>
                  </a:moveTo>
                  <a:lnTo>
                    <a:pt x="0" y="384"/>
                  </a:lnTo>
                  <a:lnTo>
                    <a:pt x="205" y="384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3524920" y="2467574"/>
              <a:ext cx="15255" cy="29203"/>
            </a:xfrm>
            <a:custGeom>
              <a:avLst/>
              <a:gdLst/>
              <a:ahLst/>
              <a:cxnLst/>
              <a:rect l="l" t="t" r="r" b="b"/>
              <a:pathLst>
                <a:path w="420" h="804" extrusionOk="0">
                  <a:moveTo>
                    <a:pt x="0" y="0"/>
                  </a:moveTo>
                  <a:lnTo>
                    <a:pt x="0" y="803"/>
                  </a:lnTo>
                  <a:lnTo>
                    <a:pt x="420" y="803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3505815" y="2340231"/>
              <a:ext cx="75514" cy="14602"/>
            </a:xfrm>
            <a:custGeom>
              <a:avLst/>
              <a:gdLst/>
              <a:ahLst/>
              <a:cxnLst/>
              <a:rect l="l" t="t" r="r" b="b"/>
              <a:pathLst>
                <a:path w="2079" h="402" extrusionOk="0">
                  <a:moveTo>
                    <a:pt x="401" y="0"/>
                  </a:moveTo>
                  <a:lnTo>
                    <a:pt x="0" y="402"/>
                  </a:lnTo>
                  <a:lnTo>
                    <a:pt x="1686" y="402"/>
                  </a:lnTo>
                  <a:lnTo>
                    <a:pt x="20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5" name="Google Shape;925;p11"/>
            <p:cNvSpPr/>
            <p:nvPr/>
          </p:nvSpPr>
          <p:spPr>
            <a:xfrm>
              <a:off x="3727739" y="2385596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349" y="0"/>
                  </a:moveTo>
                  <a:cubicBezTo>
                    <a:pt x="349" y="0"/>
                    <a:pt x="304" y="45"/>
                    <a:pt x="313" y="107"/>
                  </a:cubicBezTo>
                  <a:cubicBezTo>
                    <a:pt x="322" y="179"/>
                    <a:pt x="260" y="196"/>
                    <a:pt x="286" y="250"/>
                  </a:cubicBezTo>
                  <a:cubicBezTo>
                    <a:pt x="304" y="303"/>
                    <a:pt x="224" y="321"/>
                    <a:pt x="269" y="393"/>
                  </a:cubicBezTo>
                  <a:cubicBezTo>
                    <a:pt x="304" y="455"/>
                    <a:pt x="215" y="535"/>
                    <a:pt x="251" y="607"/>
                  </a:cubicBezTo>
                  <a:cubicBezTo>
                    <a:pt x="278" y="678"/>
                    <a:pt x="206" y="714"/>
                    <a:pt x="242" y="776"/>
                  </a:cubicBezTo>
                  <a:cubicBezTo>
                    <a:pt x="269" y="839"/>
                    <a:pt x="162" y="910"/>
                    <a:pt x="215" y="1017"/>
                  </a:cubicBezTo>
                  <a:cubicBezTo>
                    <a:pt x="269" y="1115"/>
                    <a:pt x="170" y="1169"/>
                    <a:pt x="197" y="1249"/>
                  </a:cubicBezTo>
                  <a:cubicBezTo>
                    <a:pt x="233" y="1320"/>
                    <a:pt x="108" y="1410"/>
                    <a:pt x="162" y="1490"/>
                  </a:cubicBezTo>
                  <a:cubicBezTo>
                    <a:pt x="224" y="1579"/>
                    <a:pt x="117" y="1651"/>
                    <a:pt x="153" y="1713"/>
                  </a:cubicBezTo>
                  <a:cubicBezTo>
                    <a:pt x="188" y="1775"/>
                    <a:pt x="90" y="1865"/>
                    <a:pt x="144" y="1936"/>
                  </a:cubicBezTo>
                  <a:cubicBezTo>
                    <a:pt x="197" y="2007"/>
                    <a:pt x="72" y="2088"/>
                    <a:pt x="108" y="2186"/>
                  </a:cubicBezTo>
                  <a:cubicBezTo>
                    <a:pt x="153" y="2284"/>
                    <a:pt x="54" y="2391"/>
                    <a:pt x="99" y="2480"/>
                  </a:cubicBezTo>
                  <a:cubicBezTo>
                    <a:pt x="153" y="2561"/>
                    <a:pt x="37" y="2587"/>
                    <a:pt x="90" y="2676"/>
                  </a:cubicBezTo>
                  <a:cubicBezTo>
                    <a:pt x="144" y="2775"/>
                    <a:pt x="1" y="2891"/>
                    <a:pt x="1" y="3060"/>
                  </a:cubicBezTo>
                  <a:lnTo>
                    <a:pt x="349" y="306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6" name="Google Shape;926;p11"/>
            <p:cNvSpPr/>
            <p:nvPr/>
          </p:nvSpPr>
          <p:spPr>
            <a:xfrm>
              <a:off x="3740379" y="2385596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1" y="0"/>
                  </a:moveTo>
                  <a:lnTo>
                    <a:pt x="1" y="3060"/>
                  </a:lnTo>
                  <a:lnTo>
                    <a:pt x="349" y="3060"/>
                  </a:lnTo>
                  <a:cubicBezTo>
                    <a:pt x="349" y="2891"/>
                    <a:pt x="215" y="2775"/>
                    <a:pt x="269" y="2676"/>
                  </a:cubicBezTo>
                  <a:cubicBezTo>
                    <a:pt x="322" y="2587"/>
                    <a:pt x="206" y="2561"/>
                    <a:pt x="251" y="2480"/>
                  </a:cubicBezTo>
                  <a:cubicBezTo>
                    <a:pt x="304" y="2391"/>
                    <a:pt x="206" y="2284"/>
                    <a:pt x="242" y="2186"/>
                  </a:cubicBezTo>
                  <a:cubicBezTo>
                    <a:pt x="286" y="2088"/>
                    <a:pt x="161" y="2007"/>
                    <a:pt x="215" y="1936"/>
                  </a:cubicBezTo>
                  <a:cubicBezTo>
                    <a:pt x="269" y="1865"/>
                    <a:pt x="170" y="1775"/>
                    <a:pt x="206" y="1713"/>
                  </a:cubicBezTo>
                  <a:cubicBezTo>
                    <a:pt x="242" y="1651"/>
                    <a:pt x="135" y="1579"/>
                    <a:pt x="188" y="1490"/>
                  </a:cubicBezTo>
                  <a:cubicBezTo>
                    <a:pt x="251" y="1410"/>
                    <a:pt x="117" y="1320"/>
                    <a:pt x="153" y="1249"/>
                  </a:cubicBezTo>
                  <a:cubicBezTo>
                    <a:pt x="188" y="1169"/>
                    <a:pt x="81" y="1115"/>
                    <a:pt x="144" y="1017"/>
                  </a:cubicBezTo>
                  <a:cubicBezTo>
                    <a:pt x="197" y="910"/>
                    <a:pt x="81" y="839"/>
                    <a:pt x="117" y="776"/>
                  </a:cubicBezTo>
                  <a:cubicBezTo>
                    <a:pt x="153" y="714"/>
                    <a:pt x="72" y="678"/>
                    <a:pt x="108" y="607"/>
                  </a:cubicBezTo>
                  <a:cubicBezTo>
                    <a:pt x="144" y="535"/>
                    <a:pt x="54" y="455"/>
                    <a:pt x="90" y="393"/>
                  </a:cubicBezTo>
                  <a:cubicBezTo>
                    <a:pt x="126" y="321"/>
                    <a:pt x="45" y="303"/>
                    <a:pt x="72" y="250"/>
                  </a:cubicBezTo>
                  <a:cubicBezTo>
                    <a:pt x="99" y="196"/>
                    <a:pt x="37" y="179"/>
                    <a:pt x="45" y="107"/>
                  </a:cubicBezTo>
                  <a:cubicBezTo>
                    <a:pt x="54" y="4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7" name="Google Shape;927;p11"/>
            <p:cNvSpPr/>
            <p:nvPr/>
          </p:nvSpPr>
          <p:spPr>
            <a:xfrm>
              <a:off x="3811678" y="2385596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348" y="0"/>
                  </a:moveTo>
                  <a:cubicBezTo>
                    <a:pt x="348" y="0"/>
                    <a:pt x="304" y="45"/>
                    <a:pt x="313" y="107"/>
                  </a:cubicBezTo>
                  <a:cubicBezTo>
                    <a:pt x="322" y="179"/>
                    <a:pt x="259" y="196"/>
                    <a:pt x="286" y="250"/>
                  </a:cubicBezTo>
                  <a:cubicBezTo>
                    <a:pt x="304" y="303"/>
                    <a:pt x="232" y="321"/>
                    <a:pt x="268" y="393"/>
                  </a:cubicBezTo>
                  <a:cubicBezTo>
                    <a:pt x="304" y="455"/>
                    <a:pt x="215" y="535"/>
                    <a:pt x="250" y="607"/>
                  </a:cubicBezTo>
                  <a:cubicBezTo>
                    <a:pt x="277" y="678"/>
                    <a:pt x="206" y="714"/>
                    <a:pt x="241" y="776"/>
                  </a:cubicBezTo>
                  <a:cubicBezTo>
                    <a:pt x="277" y="839"/>
                    <a:pt x="161" y="910"/>
                    <a:pt x="215" y="1017"/>
                  </a:cubicBezTo>
                  <a:cubicBezTo>
                    <a:pt x="268" y="1115"/>
                    <a:pt x="170" y="1169"/>
                    <a:pt x="206" y="1249"/>
                  </a:cubicBezTo>
                  <a:cubicBezTo>
                    <a:pt x="232" y="1320"/>
                    <a:pt x="108" y="1410"/>
                    <a:pt x="161" y="1490"/>
                  </a:cubicBezTo>
                  <a:cubicBezTo>
                    <a:pt x="224" y="1579"/>
                    <a:pt x="116" y="1651"/>
                    <a:pt x="152" y="1713"/>
                  </a:cubicBezTo>
                  <a:cubicBezTo>
                    <a:pt x="188" y="1775"/>
                    <a:pt x="90" y="1865"/>
                    <a:pt x="143" y="1936"/>
                  </a:cubicBezTo>
                  <a:cubicBezTo>
                    <a:pt x="197" y="2007"/>
                    <a:pt x="72" y="2088"/>
                    <a:pt x="116" y="2186"/>
                  </a:cubicBezTo>
                  <a:cubicBezTo>
                    <a:pt x="152" y="2284"/>
                    <a:pt x="54" y="2391"/>
                    <a:pt x="108" y="2480"/>
                  </a:cubicBezTo>
                  <a:cubicBezTo>
                    <a:pt x="152" y="2561"/>
                    <a:pt x="36" y="2587"/>
                    <a:pt x="90" y="2676"/>
                  </a:cubicBezTo>
                  <a:cubicBezTo>
                    <a:pt x="143" y="2775"/>
                    <a:pt x="1" y="2891"/>
                    <a:pt x="1" y="3060"/>
                  </a:cubicBezTo>
                  <a:lnTo>
                    <a:pt x="348" y="3060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8" name="Google Shape;928;p11"/>
            <p:cNvSpPr/>
            <p:nvPr/>
          </p:nvSpPr>
          <p:spPr>
            <a:xfrm>
              <a:off x="3824317" y="2385596"/>
              <a:ext cx="13003" cy="111183"/>
            </a:xfrm>
            <a:custGeom>
              <a:avLst/>
              <a:gdLst/>
              <a:ahLst/>
              <a:cxnLst/>
              <a:rect l="l" t="t" r="r" b="b"/>
              <a:pathLst>
                <a:path w="358" h="3061" extrusionOk="0">
                  <a:moveTo>
                    <a:pt x="0" y="0"/>
                  </a:moveTo>
                  <a:lnTo>
                    <a:pt x="0" y="3060"/>
                  </a:lnTo>
                  <a:lnTo>
                    <a:pt x="357" y="3060"/>
                  </a:lnTo>
                  <a:cubicBezTo>
                    <a:pt x="357" y="2891"/>
                    <a:pt x="215" y="2775"/>
                    <a:pt x="268" y="2676"/>
                  </a:cubicBezTo>
                  <a:cubicBezTo>
                    <a:pt x="322" y="2587"/>
                    <a:pt x="206" y="2561"/>
                    <a:pt x="250" y="2480"/>
                  </a:cubicBezTo>
                  <a:cubicBezTo>
                    <a:pt x="304" y="2391"/>
                    <a:pt x="206" y="2284"/>
                    <a:pt x="241" y="2186"/>
                  </a:cubicBezTo>
                  <a:cubicBezTo>
                    <a:pt x="286" y="2088"/>
                    <a:pt x="161" y="2007"/>
                    <a:pt x="215" y="1936"/>
                  </a:cubicBezTo>
                  <a:cubicBezTo>
                    <a:pt x="268" y="1865"/>
                    <a:pt x="170" y="1775"/>
                    <a:pt x="206" y="1713"/>
                  </a:cubicBezTo>
                  <a:cubicBezTo>
                    <a:pt x="241" y="1651"/>
                    <a:pt x="134" y="1579"/>
                    <a:pt x="188" y="1490"/>
                  </a:cubicBezTo>
                  <a:cubicBezTo>
                    <a:pt x="250" y="1410"/>
                    <a:pt x="125" y="1320"/>
                    <a:pt x="152" y="1249"/>
                  </a:cubicBezTo>
                  <a:cubicBezTo>
                    <a:pt x="188" y="1169"/>
                    <a:pt x="90" y="1115"/>
                    <a:pt x="143" y="1017"/>
                  </a:cubicBezTo>
                  <a:cubicBezTo>
                    <a:pt x="197" y="910"/>
                    <a:pt x="81" y="839"/>
                    <a:pt x="116" y="776"/>
                  </a:cubicBezTo>
                  <a:cubicBezTo>
                    <a:pt x="152" y="714"/>
                    <a:pt x="81" y="678"/>
                    <a:pt x="107" y="607"/>
                  </a:cubicBezTo>
                  <a:cubicBezTo>
                    <a:pt x="143" y="535"/>
                    <a:pt x="54" y="455"/>
                    <a:pt x="90" y="393"/>
                  </a:cubicBezTo>
                  <a:cubicBezTo>
                    <a:pt x="125" y="321"/>
                    <a:pt x="45" y="303"/>
                    <a:pt x="72" y="250"/>
                  </a:cubicBezTo>
                  <a:cubicBezTo>
                    <a:pt x="99" y="196"/>
                    <a:pt x="36" y="179"/>
                    <a:pt x="45" y="107"/>
                  </a:cubicBezTo>
                  <a:cubicBezTo>
                    <a:pt x="54" y="4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9" name="Google Shape;929;p11"/>
            <p:cNvSpPr/>
            <p:nvPr/>
          </p:nvSpPr>
          <p:spPr>
            <a:xfrm>
              <a:off x="3783492" y="2418649"/>
              <a:ext cx="8790" cy="78130"/>
            </a:xfrm>
            <a:custGeom>
              <a:avLst/>
              <a:gdLst/>
              <a:ahLst/>
              <a:cxnLst/>
              <a:rect l="l" t="t" r="r" b="b"/>
              <a:pathLst>
                <a:path w="242" h="2151" extrusionOk="0">
                  <a:moveTo>
                    <a:pt x="241" y="0"/>
                  </a:moveTo>
                  <a:cubicBezTo>
                    <a:pt x="241" y="0"/>
                    <a:pt x="214" y="27"/>
                    <a:pt x="214" y="71"/>
                  </a:cubicBezTo>
                  <a:cubicBezTo>
                    <a:pt x="223" y="116"/>
                    <a:pt x="179" y="134"/>
                    <a:pt x="197" y="170"/>
                  </a:cubicBezTo>
                  <a:cubicBezTo>
                    <a:pt x="214" y="205"/>
                    <a:pt x="161" y="223"/>
                    <a:pt x="188" y="268"/>
                  </a:cubicBezTo>
                  <a:cubicBezTo>
                    <a:pt x="206" y="312"/>
                    <a:pt x="143" y="375"/>
                    <a:pt x="170" y="419"/>
                  </a:cubicBezTo>
                  <a:cubicBezTo>
                    <a:pt x="197" y="473"/>
                    <a:pt x="143" y="500"/>
                    <a:pt x="161" y="544"/>
                  </a:cubicBezTo>
                  <a:cubicBezTo>
                    <a:pt x="188" y="589"/>
                    <a:pt x="107" y="634"/>
                    <a:pt x="152" y="714"/>
                  </a:cubicBezTo>
                  <a:cubicBezTo>
                    <a:pt x="188" y="785"/>
                    <a:pt x="116" y="821"/>
                    <a:pt x="143" y="874"/>
                  </a:cubicBezTo>
                  <a:cubicBezTo>
                    <a:pt x="161" y="928"/>
                    <a:pt x="72" y="990"/>
                    <a:pt x="116" y="1044"/>
                  </a:cubicBezTo>
                  <a:cubicBezTo>
                    <a:pt x="152" y="1106"/>
                    <a:pt x="81" y="1160"/>
                    <a:pt x="99" y="1204"/>
                  </a:cubicBezTo>
                  <a:cubicBezTo>
                    <a:pt x="125" y="1249"/>
                    <a:pt x="63" y="1312"/>
                    <a:pt x="99" y="1356"/>
                  </a:cubicBezTo>
                  <a:cubicBezTo>
                    <a:pt x="134" y="1410"/>
                    <a:pt x="45" y="1472"/>
                    <a:pt x="72" y="1535"/>
                  </a:cubicBezTo>
                  <a:cubicBezTo>
                    <a:pt x="107" y="1606"/>
                    <a:pt x="36" y="1677"/>
                    <a:pt x="72" y="1740"/>
                  </a:cubicBezTo>
                  <a:cubicBezTo>
                    <a:pt x="107" y="1802"/>
                    <a:pt x="18" y="1820"/>
                    <a:pt x="63" y="1882"/>
                  </a:cubicBezTo>
                  <a:cubicBezTo>
                    <a:pt x="99" y="1945"/>
                    <a:pt x="0" y="2034"/>
                    <a:pt x="0" y="2150"/>
                  </a:cubicBezTo>
                  <a:lnTo>
                    <a:pt x="241" y="2150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30" name="Google Shape;930;p11"/>
            <p:cNvSpPr/>
            <p:nvPr/>
          </p:nvSpPr>
          <p:spPr>
            <a:xfrm>
              <a:off x="3792246" y="2418649"/>
              <a:ext cx="9117" cy="78130"/>
            </a:xfrm>
            <a:custGeom>
              <a:avLst/>
              <a:gdLst/>
              <a:ahLst/>
              <a:cxnLst/>
              <a:rect l="l" t="t" r="r" b="b"/>
              <a:pathLst>
                <a:path w="251" h="2151" extrusionOk="0">
                  <a:moveTo>
                    <a:pt x="0" y="0"/>
                  </a:moveTo>
                  <a:lnTo>
                    <a:pt x="0" y="2150"/>
                  </a:lnTo>
                  <a:lnTo>
                    <a:pt x="250" y="2150"/>
                  </a:lnTo>
                  <a:cubicBezTo>
                    <a:pt x="250" y="2034"/>
                    <a:pt x="152" y="1945"/>
                    <a:pt x="188" y="1882"/>
                  </a:cubicBezTo>
                  <a:cubicBezTo>
                    <a:pt x="232" y="1820"/>
                    <a:pt x="143" y="1802"/>
                    <a:pt x="179" y="1740"/>
                  </a:cubicBezTo>
                  <a:cubicBezTo>
                    <a:pt x="214" y="1677"/>
                    <a:pt x="143" y="1606"/>
                    <a:pt x="170" y="1535"/>
                  </a:cubicBezTo>
                  <a:cubicBezTo>
                    <a:pt x="205" y="1472"/>
                    <a:pt x="116" y="1410"/>
                    <a:pt x="152" y="1356"/>
                  </a:cubicBezTo>
                  <a:cubicBezTo>
                    <a:pt x="188" y="1312"/>
                    <a:pt x="125" y="1249"/>
                    <a:pt x="143" y="1204"/>
                  </a:cubicBezTo>
                  <a:cubicBezTo>
                    <a:pt x="170" y="1160"/>
                    <a:pt x="98" y="1106"/>
                    <a:pt x="134" y="1044"/>
                  </a:cubicBezTo>
                  <a:cubicBezTo>
                    <a:pt x="179" y="990"/>
                    <a:pt x="89" y="928"/>
                    <a:pt x="107" y="874"/>
                  </a:cubicBezTo>
                  <a:cubicBezTo>
                    <a:pt x="134" y="821"/>
                    <a:pt x="63" y="785"/>
                    <a:pt x="98" y="714"/>
                  </a:cubicBezTo>
                  <a:cubicBezTo>
                    <a:pt x="134" y="634"/>
                    <a:pt x="63" y="589"/>
                    <a:pt x="81" y="544"/>
                  </a:cubicBezTo>
                  <a:cubicBezTo>
                    <a:pt x="107" y="500"/>
                    <a:pt x="54" y="473"/>
                    <a:pt x="81" y="419"/>
                  </a:cubicBezTo>
                  <a:cubicBezTo>
                    <a:pt x="98" y="375"/>
                    <a:pt x="36" y="312"/>
                    <a:pt x="63" y="268"/>
                  </a:cubicBezTo>
                  <a:cubicBezTo>
                    <a:pt x="89" y="223"/>
                    <a:pt x="36" y="205"/>
                    <a:pt x="54" y="170"/>
                  </a:cubicBezTo>
                  <a:cubicBezTo>
                    <a:pt x="72" y="134"/>
                    <a:pt x="27" y="116"/>
                    <a:pt x="27" y="71"/>
                  </a:cubicBezTo>
                  <a:cubicBezTo>
                    <a:pt x="36" y="2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931" name="Google Shape;931;p11"/>
          <p:cNvGrpSpPr/>
          <p:nvPr/>
        </p:nvGrpSpPr>
        <p:grpSpPr>
          <a:xfrm>
            <a:off x="-353425" y="1664253"/>
            <a:ext cx="6487254" cy="11617435"/>
            <a:chOff x="3812879" y="2405538"/>
            <a:chExt cx="723975" cy="1296087"/>
          </a:xfrm>
        </p:grpSpPr>
        <p:sp>
          <p:nvSpPr>
            <p:cNvPr id="932" name="Google Shape;932;p11"/>
            <p:cNvSpPr/>
            <p:nvPr/>
          </p:nvSpPr>
          <p:spPr>
            <a:xfrm>
              <a:off x="4165461" y="2658422"/>
              <a:ext cx="79464" cy="1039936"/>
            </a:xfrm>
            <a:custGeom>
              <a:avLst/>
              <a:gdLst/>
              <a:ahLst/>
              <a:cxnLst/>
              <a:rect l="l" t="t" r="r" b="b"/>
              <a:pathLst>
                <a:path w="1508" h="19735" extrusionOk="0">
                  <a:moveTo>
                    <a:pt x="357" y="1"/>
                  </a:moveTo>
                  <a:cubicBezTo>
                    <a:pt x="357" y="1"/>
                    <a:pt x="0" y="982"/>
                    <a:pt x="357" y="3088"/>
                  </a:cubicBezTo>
                  <a:cubicBezTo>
                    <a:pt x="634" y="4720"/>
                    <a:pt x="357" y="19734"/>
                    <a:pt x="357" y="19734"/>
                  </a:cubicBezTo>
                  <a:lnTo>
                    <a:pt x="1151" y="19734"/>
                  </a:lnTo>
                  <a:cubicBezTo>
                    <a:pt x="1151" y="19734"/>
                    <a:pt x="874" y="4720"/>
                    <a:pt x="1151" y="3088"/>
                  </a:cubicBezTo>
                  <a:cubicBezTo>
                    <a:pt x="1508" y="982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33" name="Google Shape;933;p11"/>
            <p:cNvSpPr/>
            <p:nvPr/>
          </p:nvSpPr>
          <p:spPr>
            <a:xfrm>
              <a:off x="4201188" y="2658422"/>
              <a:ext cx="43737" cy="1039936"/>
            </a:xfrm>
            <a:custGeom>
              <a:avLst/>
              <a:gdLst/>
              <a:ahLst/>
              <a:cxnLst/>
              <a:rect l="l" t="t" r="r" b="b"/>
              <a:pathLst>
                <a:path w="830" h="19735" extrusionOk="0">
                  <a:moveTo>
                    <a:pt x="277" y="1"/>
                  </a:moveTo>
                  <a:cubicBezTo>
                    <a:pt x="277" y="1"/>
                    <a:pt x="634" y="982"/>
                    <a:pt x="277" y="3088"/>
                  </a:cubicBezTo>
                  <a:cubicBezTo>
                    <a:pt x="0" y="4720"/>
                    <a:pt x="277" y="19734"/>
                    <a:pt x="277" y="19734"/>
                  </a:cubicBezTo>
                  <a:lnTo>
                    <a:pt x="473" y="19734"/>
                  </a:lnTo>
                  <a:cubicBezTo>
                    <a:pt x="473" y="19734"/>
                    <a:pt x="196" y="4720"/>
                    <a:pt x="473" y="3088"/>
                  </a:cubicBezTo>
                  <a:cubicBezTo>
                    <a:pt x="830" y="982"/>
                    <a:pt x="473" y="1"/>
                    <a:pt x="473" y="1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34" name="Google Shape;934;p11"/>
            <p:cNvSpPr/>
            <p:nvPr/>
          </p:nvSpPr>
          <p:spPr>
            <a:xfrm>
              <a:off x="3954365" y="2405538"/>
              <a:ext cx="501656" cy="392578"/>
            </a:xfrm>
            <a:custGeom>
              <a:avLst/>
              <a:gdLst/>
              <a:ahLst/>
              <a:cxnLst/>
              <a:rect l="l" t="t" r="r" b="b"/>
              <a:pathLst>
                <a:path w="9520" h="7450" extrusionOk="0">
                  <a:moveTo>
                    <a:pt x="3712" y="0"/>
                  </a:moveTo>
                  <a:lnTo>
                    <a:pt x="3712" y="0"/>
                  </a:lnTo>
                  <a:cubicBezTo>
                    <a:pt x="3944" y="830"/>
                    <a:pt x="4042" y="1481"/>
                    <a:pt x="4042" y="1481"/>
                  </a:cubicBezTo>
                  <a:cubicBezTo>
                    <a:pt x="3426" y="456"/>
                    <a:pt x="2436" y="125"/>
                    <a:pt x="2436" y="125"/>
                  </a:cubicBezTo>
                  <a:lnTo>
                    <a:pt x="2436" y="125"/>
                  </a:lnTo>
                  <a:cubicBezTo>
                    <a:pt x="3533" y="884"/>
                    <a:pt x="3748" y="1945"/>
                    <a:pt x="3748" y="1945"/>
                  </a:cubicBezTo>
                  <a:cubicBezTo>
                    <a:pt x="2998" y="937"/>
                    <a:pt x="1562" y="919"/>
                    <a:pt x="1562" y="919"/>
                  </a:cubicBezTo>
                  <a:lnTo>
                    <a:pt x="1562" y="919"/>
                  </a:lnTo>
                  <a:cubicBezTo>
                    <a:pt x="2481" y="1214"/>
                    <a:pt x="3087" y="2017"/>
                    <a:pt x="3087" y="2017"/>
                  </a:cubicBezTo>
                  <a:cubicBezTo>
                    <a:pt x="3087" y="2017"/>
                    <a:pt x="2561" y="1597"/>
                    <a:pt x="1758" y="1526"/>
                  </a:cubicBezTo>
                  <a:cubicBezTo>
                    <a:pt x="1614" y="1513"/>
                    <a:pt x="1482" y="1508"/>
                    <a:pt x="1362" y="1508"/>
                  </a:cubicBezTo>
                  <a:cubicBezTo>
                    <a:pt x="826" y="1508"/>
                    <a:pt x="545" y="1615"/>
                    <a:pt x="545" y="1615"/>
                  </a:cubicBezTo>
                  <a:cubicBezTo>
                    <a:pt x="1954" y="1651"/>
                    <a:pt x="2436" y="2302"/>
                    <a:pt x="2436" y="2302"/>
                  </a:cubicBezTo>
                  <a:cubicBezTo>
                    <a:pt x="2107" y="2194"/>
                    <a:pt x="1771" y="2170"/>
                    <a:pt x="1534" y="2170"/>
                  </a:cubicBezTo>
                  <a:cubicBezTo>
                    <a:pt x="1340" y="2170"/>
                    <a:pt x="1214" y="2186"/>
                    <a:pt x="1214" y="2186"/>
                  </a:cubicBezTo>
                  <a:cubicBezTo>
                    <a:pt x="2186" y="2347"/>
                    <a:pt x="2606" y="2837"/>
                    <a:pt x="2606" y="2837"/>
                  </a:cubicBezTo>
                  <a:cubicBezTo>
                    <a:pt x="2606" y="2837"/>
                    <a:pt x="2146" y="2706"/>
                    <a:pt x="1646" y="2706"/>
                  </a:cubicBezTo>
                  <a:cubicBezTo>
                    <a:pt x="1396" y="2706"/>
                    <a:pt x="1137" y="2739"/>
                    <a:pt x="920" y="2837"/>
                  </a:cubicBezTo>
                  <a:cubicBezTo>
                    <a:pt x="259" y="3132"/>
                    <a:pt x="134" y="3720"/>
                    <a:pt x="134" y="3720"/>
                  </a:cubicBezTo>
                  <a:cubicBezTo>
                    <a:pt x="439" y="3339"/>
                    <a:pt x="929" y="3103"/>
                    <a:pt x="1520" y="3103"/>
                  </a:cubicBezTo>
                  <a:cubicBezTo>
                    <a:pt x="1552" y="3103"/>
                    <a:pt x="1583" y="3104"/>
                    <a:pt x="1615" y="3105"/>
                  </a:cubicBezTo>
                  <a:cubicBezTo>
                    <a:pt x="2168" y="3123"/>
                    <a:pt x="2436" y="3364"/>
                    <a:pt x="2436" y="3364"/>
                  </a:cubicBezTo>
                  <a:cubicBezTo>
                    <a:pt x="2436" y="3364"/>
                    <a:pt x="2270" y="3337"/>
                    <a:pt x="2019" y="3337"/>
                  </a:cubicBezTo>
                  <a:cubicBezTo>
                    <a:pt x="1709" y="3337"/>
                    <a:pt x="1271" y="3378"/>
                    <a:pt x="857" y="3560"/>
                  </a:cubicBezTo>
                  <a:cubicBezTo>
                    <a:pt x="108" y="3890"/>
                    <a:pt x="1" y="4488"/>
                    <a:pt x="1" y="4488"/>
                  </a:cubicBezTo>
                  <a:cubicBezTo>
                    <a:pt x="500" y="3935"/>
                    <a:pt x="1383" y="3828"/>
                    <a:pt x="1383" y="3828"/>
                  </a:cubicBezTo>
                  <a:lnTo>
                    <a:pt x="1383" y="3828"/>
                  </a:lnTo>
                  <a:cubicBezTo>
                    <a:pt x="242" y="4390"/>
                    <a:pt x="63" y="5362"/>
                    <a:pt x="63" y="5362"/>
                  </a:cubicBezTo>
                  <a:cubicBezTo>
                    <a:pt x="429" y="4969"/>
                    <a:pt x="1134" y="4755"/>
                    <a:pt x="1134" y="4755"/>
                  </a:cubicBezTo>
                  <a:lnTo>
                    <a:pt x="1134" y="4755"/>
                  </a:lnTo>
                  <a:cubicBezTo>
                    <a:pt x="384" y="5335"/>
                    <a:pt x="152" y="6156"/>
                    <a:pt x="152" y="6156"/>
                  </a:cubicBezTo>
                  <a:cubicBezTo>
                    <a:pt x="652" y="5469"/>
                    <a:pt x="1544" y="5157"/>
                    <a:pt x="1544" y="5157"/>
                  </a:cubicBezTo>
                  <a:lnTo>
                    <a:pt x="1544" y="5157"/>
                  </a:lnTo>
                  <a:cubicBezTo>
                    <a:pt x="1160" y="5630"/>
                    <a:pt x="1044" y="6272"/>
                    <a:pt x="1044" y="6272"/>
                  </a:cubicBezTo>
                  <a:cubicBezTo>
                    <a:pt x="1624" y="4961"/>
                    <a:pt x="2659" y="4755"/>
                    <a:pt x="2659" y="4755"/>
                  </a:cubicBezTo>
                  <a:lnTo>
                    <a:pt x="2659" y="4755"/>
                  </a:lnTo>
                  <a:cubicBezTo>
                    <a:pt x="1642" y="5273"/>
                    <a:pt x="1473" y="6647"/>
                    <a:pt x="1473" y="6647"/>
                  </a:cubicBezTo>
                  <a:cubicBezTo>
                    <a:pt x="1963" y="5362"/>
                    <a:pt x="2891" y="4969"/>
                    <a:pt x="2891" y="4969"/>
                  </a:cubicBezTo>
                  <a:lnTo>
                    <a:pt x="2891" y="4969"/>
                  </a:lnTo>
                  <a:cubicBezTo>
                    <a:pt x="1892" y="6067"/>
                    <a:pt x="2284" y="7316"/>
                    <a:pt x="2284" y="7316"/>
                  </a:cubicBezTo>
                  <a:cubicBezTo>
                    <a:pt x="2284" y="6236"/>
                    <a:pt x="2802" y="5674"/>
                    <a:pt x="2802" y="5674"/>
                  </a:cubicBezTo>
                  <a:lnTo>
                    <a:pt x="2802" y="5674"/>
                  </a:lnTo>
                  <a:cubicBezTo>
                    <a:pt x="2579" y="6272"/>
                    <a:pt x="2686" y="6780"/>
                    <a:pt x="2686" y="6780"/>
                  </a:cubicBezTo>
                  <a:cubicBezTo>
                    <a:pt x="2900" y="5630"/>
                    <a:pt x="3533" y="5166"/>
                    <a:pt x="3533" y="5166"/>
                  </a:cubicBezTo>
                  <a:lnTo>
                    <a:pt x="3533" y="5166"/>
                  </a:lnTo>
                  <a:cubicBezTo>
                    <a:pt x="3150" y="5853"/>
                    <a:pt x="3221" y="6896"/>
                    <a:pt x="3221" y="6896"/>
                  </a:cubicBezTo>
                  <a:cubicBezTo>
                    <a:pt x="3408" y="5701"/>
                    <a:pt x="4015" y="5023"/>
                    <a:pt x="4015" y="5023"/>
                  </a:cubicBezTo>
                  <a:lnTo>
                    <a:pt x="4015" y="5023"/>
                  </a:lnTo>
                  <a:cubicBezTo>
                    <a:pt x="3542" y="6192"/>
                    <a:pt x="4033" y="7449"/>
                    <a:pt x="4033" y="7449"/>
                  </a:cubicBezTo>
                  <a:cubicBezTo>
                    <a:pt x="3872" y="5415"/>
                    <a:pt x="4756" y="4800"/>
                    <a:pt x="4756" y="4800"/>
                  </a:cubicBezTo>
                  <a:cubicBezTo>
                    <a:pt x="4756" y="4800"/>
                    <a:pt x="5639" y="5415"/>
                    <a:pt x="5487" y="7449"/>
                  </a:cubicBezTo>
                  <a:cubicBezTo>
                    <a:pt x="5487" y="7449"/>
                    <a:pt x="5978" y="6192"/>
                    <a:pt x="5505" y="5023"/>
                  </a:cubicBezTo>
                  <a:lnTo>
                    <a:pt x="5505" y="5023"/>
                  </a:lnTo>
                  <a:cubicBezTo>
                    <a:pt x="5505" y="5023"/>
                    <a:pt x="6103" y="5701"/>
                    <a:pt x="6299" y="6896"/>
                  </a:cubicBezTo>
                  <a:cubicBezTo>
                    <a:pt x="6299" y="6896"/>
                    <a:pt x="6361" y="5853"/>
                    <a:pt x="5987" y="5166"/>
                  </a:cubicBezTo>
                  <a:lnTo>
                    <a:pt x="5987" y="5166"/>
                  </a:lnTo>
                  <a:cubicBezTo>
                    <a:pt x="5987" y="5166"/>
                    <a:pt x="6620" y="5630"/>
                    <a:pt x="6834" y="6780"/>
                  </a:cubicBezTo>
                  <a:cubicBezTo>
                    <a:pt x="6834" y="6780"/>
                    <a:pt x="6941" y="6272"/>
                    <a:pt x="6718" y="5674"/>
                  </a:cubicBezTo>
                  <a:lnTo>
                    <a:pt x="6718" y="5674"/>
                  </a:lnTo>
                  <a:cubicBezTo>
                    <a:pt x="6718" y="5674"/>
                    <a:pt x="7236" y="6236"/>
                    <a:pt x="7236" y="7316"/>
                  </a:cubicBezTo>
                  <a:cubicBezTo>
                    <a:pt x="7236" y="7316"/>
                    <a:pt x="7628" y="6067"/>
                    <a:pt x="6629" y="4969"/>
                  </a:cubicBezTo>
                  <a:lnTo>
                    <a:pt x="6629" y="4969"/>
                  </a:lnTo>
                  <a:cubicBezTo>
                    <a:pt x="6629" y="4969"/>
                    <a:pt x="7557" y="5362"/>
                    <a:pt x="8047" y="6647"/>
                  </a:cubicBezTo>
                  <a:cubicBezTo>
                    <a:pt x="8047" y="6647"/>
                    <a:pt x="7878" y="5273"/>
                    <a:pt x="6861" y="4755"/>
                  </a:cubicBezTo>
                  <a:lnTo>
                    <a:pt x="6861" y="4755"/>
                  </a:lnTo>
                  <a:cubicBezTo>
                    <a:pt x="6861" y="4755"/>
                    <a:pt x="7896" y="4961"/>
                    <a:pt x="8467" y="6272"/>
                  </a:cubicBezTo>
                  <a:cubicBezTo>
                    <a:pt x="8467" y="6272"/>
                    <a:pt x="8351" y="5630"/>
                    <a:pt x="7976" y="5157"/>
                  </a:cubicBezTo>
                  <a:lnTo>
                    <a:pt x="7976" y="5157"/>
                  </a:lnTo>
                  <a:cubicBezTo>
                    <a:pt x="7976" y="5157"/>
                    <a:pt x="8868" y="5469"/>
                    <a:pt x="9368" y="6156"/>
                  </a:cubicBezTo>
                  <a:cubicBezTo>
                    <a:pt x="9368" y="6156"/>
                    <a:pt x="9136" y="5335"/>
                    <a:pt x="8386" y="4755"/>
                  </a:cubicBezTo>
                  <a:lnTo>
                    <a:pt x="8386" y="4755"/>
                  </a:lnTo>
                  <a:cubicBezTo>
                    <a:pt x="8387" y="4755"/>
                    <a:pt x="9091" y="4969"/>
                    <a:pt x="9457" y="5362"/>
                  </a:cubicBezTo>
                  <a:cubicBezTo>
                    <a:pt x="9457" y="5362"/>
                    <a:pt x="9270" y="4390"/>
                    <a:pt x="8128" y="3828"/>
                  </a:cubicBezTo>
                  <a:lnTo>
                    <a:pt x="8128" y="3828"/>
                  </a:lnTo>
                  <a:cubicBezTo>
                    <a:pt x="8128" y="3828"/>
                    <a:pt x="9020" y="3935"/>
                    <a:pt x="9519" y="4488"/>
                  </a:cubicBezTo>
                  <a:cubicBezTo>
                    <a:pt x="9519" y="4488"/>
                    <a:pt x="9412" y="3890"/>
                    <a:pt x="8663" y="3560"/>
                  </a:cubicBezTo>
                  <a:cubicBezTo>
                    <a:pt x="8249" y="3378"/>
                    <a:pt x="7811" y="3337"/>
                    <a:pt x="7501" y="3337"/>
                  </a:cubicBezTo>
                  <a:cubicBezTo>
                    <a:pt x="7250" y="3337"/>
                    <a:pt x="7084" y="3364"/>
                    <a:pt x="7084" y="3364"/>
                  </a:cubicBezTo>
                  <a:cubicBezTo>
                    <a:pt x="7084" y="3364"/>
                    <a:pt x="7352" y="3123"/>
                    <a:pt x="7905" y="3105"/>
                  </a:cubicBezTo>
                  <a:cubicBezTo>
                    <a:pt x="7937" y="3104"/>
                    <a:pt x="7968" y="3103"/>
                    <a:pt x="8000" y="3103"/>
                  </a:cubicBezTo>
                  <a:cubicBezTo>
                    <a:pt x="8590" y="3103"/>
                    <a:pt x="9072" y="3339"/>
                    <a:pt x="9386" y="3720"/>
                  </a:cubicBezTo>
                  <a:cubicBezTo>
                    <a:pt x="9386" y="3720"/>
                    <a:pt x="9261" y="3132"/>
                    <a:pt x="8601" y="2837"/>
                  </a:cubicBezTo>
                  <a:cubicBezTo>
                    <a:pt x="8383" y="2739"/>
                    <a:pt x="8123" y="2706"/>
                    <a:pt x="7872" y="2706"/>
                  </a:cubicBezTo>
                  <a:cubicBezTo>
                    <a:pt x="7369" y="2706"/>
                    <a:pt x="6906" y="2837"/>
                    <a:pt x="6906" y="2837"/>
                  </a:cubicBezTo>
                  <a:cubicBezTo>
                    <a:pt x="6906" y="2837"/>
                    <a:pt x="7334" y="2347"/>
                    <a:pt x="8306" y="2186"/>
                  </a:cubicBezTo>
                  <a:cubicBezTo>
                    <a:pt x="8306" y="2186"/>
                    <a:pt x="8180" y="2170"/>
                    <a:pt x="7985" y="2170"/>
                  </a:cubicBezTo>
                  <a:cubicBezTo>
                    <a:pt x="7748" y="2170"/>
                    <a:pt x="7409" y="2194"/>
                    <a:pt x="7075" y="2302"/>
                  </a:cubicBezTo>
                  <a:cubicBezTo>
                    <a:pt x="7075" y="2302"/>
                    <a:pt x="7566" y="1651"/>
                    <a:pt x="8975" y="1615"/>
                  </a:cubicBezTo>
                  <a:cubicBezTo>
                    <a:pt x="8975" y="1615"/>
                    <a:pt x="8689" y="1508"/>
                    <a:pt x="8149" y="1508"/>
                  </a:cubicBezTo>
                  <a:cubicBezTo>
                    <a:pt x="8030" y="1508"/>
                    <a:pt x="7897" y="1513"/>
                    <a:pt x="7753" y="1526"/>
                  </a:cubicBezTo>
                  <a:cubicBezTo>
                    <a:pt x="6959" y="1597"/>
                    <a:pt x="6433" y="2017"/>
                    <a:pt x="6433" y="2017"/>
                  </a:cubicBezTo>
                  <a:cubicBezTo>
                    <a:pt x="6433" y="2017"/>
                    <a:pt x="7030" y="1214"/>
                    <a:pt x="7958" y="919"/>
                  </a:cubicBezTo>
                  <a:lnTo>
                    <a:pt x="7958" y="919"/>
                  </a:lnTo>
                  <a:cubicBezTo>
                    <a:pt x="7958" y="919"/>
                    <a:pt x="6522" y="937"/>
                    <a:pt x="5773" y="1945"/>
                  </a:cubicBezTo>
                  <a:cubicBezTo>
                    <a:pt x="5773" y="1945"/>
                    <a:pt x="5978" y="884"/>
                    <a:pt x="7084" y="125"/>
                  </a:cubicBezTo>
                  <a:lnTo>
                    <a:pt x="7084" y="125"/>
                  </a:lnTo>
                  <a:cubicBezTo>
                    <a:pt x="7084" y="125"/>
                    <a:pt x="6094" y="456"/>
                    <a:pt x="5469" y="1481"/>
                  </a:cubicBezTo>
                  <a:cubicBezTo>
                    <a:pt x="5469" y="1481"/>
                    <a:pt x="5576" y="830"/>
                    <a:pt x="5808" y="0"/>
                  </a:cubicBezTo>
                  <a:lnTo>
                    <a:pt x="5808" y="0"/>
                  </a:lnTo>
                  <a:cubicBezTo>
                    <a:pt x="5808" y="1"/>
                    <a:pt x="5014" y="518"/>
                    <a:pt x="4756" y="1633"/>
                  </a:cubicBezTo>
                  <a:cubicBezTo>
                    <a:pt x="4506" y="518"/>
                    <a:pt x="3712" y="1"/>
                    <a:pt x="3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35" name="Google Shape;935;p11"/>
            <p:cNvSpPr/>
            <p:nvPr/>
          </p:nvSpPr>
          <p:spPr>
            <a:xfrm>
              <a:off x="4055434" y="2498123"/>
              <a:ext cx="299518" cy="234177"/>
            </a:xfrm>
            <a:custGeom>
              <a:avLst/>
              <a:gdLst/>
              <a:ahLst/>
              <a:cxnLst/>
              <a:rect l="l" t="t" r="r" b="b"/>
              <a:pathLst>
                <a:path w="5684" h="4444" extrusionOk="0">
                  <a:moveTo>
                    <a:pt x="2213" y="1"/>
                  </a:moveTo>
                  <a:lnTo>
                    <a:pt x="2213" y="1"/>
                  </a:lnTo>
                  <a:cubicBezTo>
                    <a:pt x="2356" y="492"/>
                    <a:pt x="2418" y="884"/>
                    <a:pt x="2418" y="884"/>
                  </a:cubicBezTo>
                  <a:cubicBezTo>
                    <a:pt x="2044" y="269"/>
                    <a:pt x="1455" y="72"/>
                    <a:pt x="1455" y="72"/>
                  </a:cubicBezTo>
                  <a:lnTo>
                    <a:pt x="1455" y="72"/>
                  </a:lnTo>
                  <a:cubicBezTo>
                    <a:pt x="2115" y="527"/>
                    <a:pt x="2231" y="1161"/>
                    <a:pt x="2231" y="1161"/>
                  </a:cubicBezTo>
                  <a:cubicBezTo>
                    <a:pt x="1794" y="554"/>
                    <a:pt x="938" y="545"/>
                    <a:pt x="937" y="545"/>
                  </a:cubicBezTo>
                  <a:lnTo>
                    <a:pt x="937" y="545"/>
                  </a:lnTo>
                  <a:cubicBezTo>
                    <a:pt x="1482" y="715"/>
                    <a:pt x="1847" y="1205"/>
                    <a:pt x="1847" y="1205"/>
                  </a:cubicBezTo>
                  <a:cubicBezTo>
                    <a:pt x="1847" y="1205"/>
                    <a:pt x="1526" y="955"/>
                    <a:pt x="1053" y="911"/>
                  </a:cubicBezTo>
                  <a:cubicBezTo>
                    <a:pt x="966" y="903"/>
                    <a:pt x="886" y="899"/>
                    <a:pt x="814" y="899"/>
                  </a:cubicBezTo>
                  <a:cubicBezTo>
                    <a:pt x="497" y="899"/>
                    <a:pt x="331" y="964"/>
                    <a:pt x="331" y="964"/>
                  </a:cubicBezTo>
                  <a:cubicBezTo>
                    <a:pt x="1169" y="982"/>
                    <a:pt x="1455" y="1366"/>
                    <a:pt x="1455" y="1366"/>
                  </a:cubicBezTo>
                  <a:cubicBezTo>
                    <a:pt x="1241" y="1302"/>
                    <a:pt x="1020" y="1289"/>
                    <a:pt x="878" y="1289"/>
                  </a:cubicBezTo>
                  <a:cubicBezTo>
                    <a:pt x="783" y="1289"/>
                    <a:pt x="723" y="1294"/>
                    <a:pt x="723" y="1294"/>
                  </a:cubicBezTo>
                  <a:cubicBezTo>
                    <a:pt x="1303" y="1393"/>
                    <a:pt x="1562" y="1687"/>
                    <a:pt x="1562" y="1687"/>
                  </a:cubicBezTo>
                  <a:cubicBezTo>
                    <a:pt x="1562" y="1687"/>
                    <a:pt x="1284" y="1612"/>
                    <a:pt x="983" y="1612"/>
                  </a:cubicBezTo>
                  <a:cubicBezTo>
                    <a:pt x="832" y="1612"/>
                    <a:pt x="676" y="1630"/>
                    <a:pt x="545" y="1687"/>
                  </a:cubicBezTo>
                  <a:cubicBezTo>
                    <a:pt x="161" y="1865"/>
                    <a:pt x="81" y="2213"/>
                    <a:pt x="81" y="2213"/>
                  </a:cubicBezTo>
                  <a:cubicBezTo>
                    <a:pt x="267" y="1994"/>
                    <a:pt x="556" y="1846"/>
                    <a:pt x="905" y="1846"/>
                  </a:cubicBezTo>
                  <a:cubicBezTo>
                    <a:pt x="924" y="1846"/>
                    <a:pt x="944" y="1847"/>
                    <a:pt x="964" y="1848"/>
                  </a:cubicBezTo>
                  <a:cubicBezTo>
                    <a:pt x="1294" y="1856"/>
                    <a:pt x="1455" y="2008"/>
                    <a:pt x="1455" y="2008"/>
                  </a:cubicBezTo>
                  <a:cubicBezTo>
                    <a:pt x="1455" y="2008"/>
                    <a:pt x="1349" y="1989"/>
                    <a:pt x="1189" y="1989"/>
                  </a:cubicBezTo>
                  <a:cubicBezTo>
                    <a:pt x="1006" y="1989"/>
                    <a:pt x="753" y="2014"/>
                    <a:pt x="509" y="2124"/>
                  </a:cubicBezTo>
                  <a:cubicBezTo>
                    <a:pt x="63" y="2320"/>
                    <a:pt x="1" y="2677"/>
                    <a:pt x="1" y="2677"/>
                  </a:cubicBezTo>
                  <a:cubicBezTo>
                    <a:pt x="295" y="2347"/>
                    <a:pt x="830" y="2276"/>
                    <a:pt x="830" y="2276"/>
                  </a:cubicBezTo>
                  <a:lnTo>
                    <a:pt x="830" y="2276"/>
                  </a:lnTo>
                  <a:cubicBezTo>
                    <a:pt x="152" y="2615"/>
                    <a:pt x="36" y="3195"/>
                    <a:pt x="36" y="3195"/>
                  </a:cubicBezTo>
                  <a:cubicBezTo>
                    <a:pt x="259" y="2963"/>
                    <a:pt x="679" y="2829"/>
                    <a:pt x="679" y="2829"/>
                  </a:cubicBezTo>
                  <a:lnTo>
                    <a:pt x="679" y="2829"/>
                  </a:lnTo>
                  <a:cubicBezTo>
                    <a:pt x="233" y="3177"/>
                    <a:pt x="90" y="3667"/>
                    <a:pt x="90" y="3667"/>
                  </a:cubicBezTo>
                  <a:cubicBezTo>
                    <a:pt x="393" y="3266"/>
                    <a:pt x="919" y="3079"/>
                    <a:pt x="920" y="3079"/>
                  </a:cubicBezTo>
                  <a:lnTo>
                    <a:pt x="920" y="3079"/>
                  </a:lnTo>
                  <a:cubicBezTo>
                    <a:pt x="697" y="3355"/>
                    <a:pt x="625" y="3739"/>
                    <a:pt x="625" y="3739"/>
                  </a:cubicBezTo>
                  <a:cubicBezTo>
                    <a:pt x="973" y="2954"/>
                    <a:pt x="1589" y="2829"/>
                    <a:pt x="1589" y="2829"/>
                  </a:cubicBezTo>
                  <a:lnTo>
                    <a:pt x="1589" y="2829"/>
                  </a:lnTo>
                  <a:cubicBezTo>
                    <a:pt x="982" y="3141"/>
                    <a:pt x="884" y="3962"/>
                    <a:pt x="884" y="3962"/>
                  </a:cubicBezTo>
                  <a:cubicBezTo>
                    <a:pt x="1169" y="3195"/>
                    <a:pt x="1722" y="2963"/>
                    <a:pt x="1722" y="2963"/>
                  </a:cubicBezTo>
                  <a:lnTo>
                    <a:pt x="1722" y="2963"/>
                  </a:lnTo>
                  <a:cubicBezTo>
                    <a:pt x="1125" y="3614"/>
                    <a:pt x="1366" y="4363"/>
                    <a:pt x="1366" y="4363"/>
                  </a:cubicBezTo>
                  <a:cubicBezTo>
                    <a:pt x="1366" y="3712"/>
                    <a:pt x="1669" y="3382"/>
                    <a:pt x="1669" y="3382"/>
                  </a:cubicBezTo>
                  <a:lnTo>
                    <a:pt x="1669" y="3382"/>
                  </a:lnTo>
                  <a:cubicBezTo>
                    <a:pt x="1544" y="3739"/>
                    <a:pt x="1606" y="4042"/>
                    <a:pt x="1606" y="4042"/>
                  </a:cubicBezTo>
                  <a:cubicBezTo>
                    <a:pt x="1731" y="3355"/>
                    <a:pt x="2106" y="3079"/>
                    <a:pt x="2106" y="3079"/>
                  </a:cubicBezTo>
                  <a:lnTo>
                    <a:pt x="2106" y="3079"/>
                  </a:lnTo>
                  <a:cubicBezTo>
                    <a:pt x="1883" y="3489"/>
                    <a:pt x="1919" y="4113"/>
                    <a:pt x="1919" y="4113"/>
                  </a:cubicBezTo>
                  <a:cubicBezTo>
                    <a:pt x="2035" y="3400"/>
                    <a:pt x="2391" y="2990"/>
                    <a:pt x="2392" y="2989"/>
                  </a:cubicBezTo>
                  <a:lnTo>
                    <a:pt x="2392" y="2989"/>
                  </a:lnTo>
                  <a:cubicBezTo>
                    <a:pt x="2115" y="3694"/>
                    <a:pt x="2409" y="4444"/>
                    <a:pt x="2409" y="4444"/>
                  </a:cubicBezTo>
                  <a:cubicBezTo>
                    <a:pt x="2311" y="3230"/>
                    <a:pt x="2838" y="2856"/>
                    <a:pt x="2838" y="2856"/>
                  </a:cubicBezTo>
                  <a:cubicBezTo>
                    <a:pt x="2838" y="2856"/>
                    <a:pt x="3364" y="3230"/>
                    <a:pt x="3275" y="4444"/>
                  </a:cubicBezTo>
                  <a:cubicBezTo>
                    <a:pt x="3275" y="4444"/>
                    <a:pt x="3569" y="3694"/>
                    <a:pt x="3284" y="2989"/>
                  </a:cubicBezTo>
                  <a:lnTo>
                    <a:pt x="3284" y="2989"/>
                  </a:lnTo>
                  <a:cubicBezTo>
                    <a:pt x="3284" y="2990"/>
                    <a:pt x="3649" y="3400"/>
                    <a:pt x="3756" y="4113"/>
                  </a:cubicBezTo>
                  <a:cubicBezTo>
                    <a:pt x="3756" y="4113"/>
                    <a:pt x="3801" y="3489"/>
                    <a:pt x="3578" y="3079"/>
                  </a:cubicBezTo>
                  <a:lnTo>
                    <a:pt x="3578" y="3079"/>
                  </a:lnTo>
                  <a:cubicBezTo>
                    <a:pt x="3578" y="3079"/>
                    <a:pt x="3953" y="3355"/>
                    <a:pt x="4078" y="4042"/>
                  </a:cubicBezTo>
                  <a:cubicBezTo>
                    <a:pt x="4078" y="4042"/>
                    <a:pt x="4140" y="3739"/>
                    <a:pt x="4006" y="3382"/>
                  </a:cubicBezTo>
                  <a:lnTo>
                    <a:pt x="4006" y="3382"/>
                  </a:lnTo>
                  <a:cubicBezTo>
                    <a:pt x="4006" y="3382"/>
                    <a:pt x="4318" y="3712"/>
                    <a:pt x="4318" y="4363"/>
                  </a:cubicBezTo>
                  <a:cubicBezTo>
                    <a:pt x="4318" y="4363"/>
                    <a:pt x="4550" y="3614"/>
                    <a:pt x="3953" y="2963"/>
                  </a:cubicBezTo>
                  <a:lnTo>
                    <a:pt x="3953" y="2963"/>
                  </a:lnTo>
                  <a:cubicBezTo>
                    <a:pt x="3953" y="2963"/>
                    <a:pt x="4515" y="3195"/>
                    <a:pt x="4800" y="3962"/>
                  </a:cubicBezTo>
                  <a:cubicBezTo>
                    <a:pt x="4800" y="3962"/>
                    <a:pt x="4702" y="3141"/>
                    <a:pt x="4095" y="2829"/>
                  </a:cubicBezTo>
                  <a:lnTo>
                    <a:pt x="4095" y="2829"/>
                  </a:lnTo>
                  <a:cubicBezTo>
                    <a:pt x="4096" y="2829"/>
                    <a:pt x="4711" y="2954"/>
                    <a:pt x="5059" y="3739"/>
                  </a:cubicBezTo>
                  <a:cubicBezTo>
                    <a:pt x="5059" y="3739"/>
                    <a:pt x="4988" y="3355"/>
                    <a:pt x="4765" y="3079"/>
                  </a:cubicBezTo>
                  <a:lnTo>
                    <a:pt x="4765" y="3079"/>
                  </a:lnTo>
                  <a:cubicBezTo>
                    <a:pt x="4765" y="3079"/>
                    <a:pt x="5291" y="3266"/>
                    <a:pt x="5585" y="3667"/>
                  </a:cubicBezTo>
                  <a:cubicBezTo>
                    <a:pt x="5585" y="3667"/>
                    <a:pt x="5451" y="3177"/>
                    <a:pt x="5005" y="2829"/>
                  </a:cubicBezTo>
                  <a:lnTo>
                    <a:pt x="5005" y="2829"/>
                  </a:lnTo>
                  <a:cubicBezTo>
                    <a:pt x="5006" y="2829"/>
                    <a:pt x="5425" y="2963"/>
                    <a:pt x="5648" y="3195"/>
                  </a:cubicBezTo>
                  <a:cubicBezTo>
                    <a:pt x="5648" y="3195"/>
                    <a:pt x="5532" y="2615"/>
                    <a:pt x="4854" y="2276"/>
                  </a:cubicBezTo>
                  <a:lnTo>
                    <a:pt x="4854" y="2276"/>
                  </a:lnTo>
                  <a:cubicBezTo>
                    <a:pt x="4854" y="2276"/>
                    <a:pt x="5389" y="2347"/>
                    <a:pt x="5683" y="2677"/>
                  </a:cubicBezTo>
                  <a:cubicBezTo>
                    <a:pt x="5683" y="2677"/>
                    <a:pt x="5621" y="2320"/>
                    <a:pt x="5166" y="2124"/>
                  </a:cubicBezTo>
                  <a:cubicBezTo>
                    <a:pt x="4927" y="2014"/>
                    <a:pt x="4676" y="1989"/>
                    <a:pt x="4494" y="1989"/>
                  </a:cubicBezTo>
                  <a:cubicBezTo>
                    <a:pt x="4335" y="1989"/>
                    <a:pt x="4229" y="2008"/>
                    <a:pt x="4229" y="2008"/>
                  </a:cubicBezTo>
                  <a:cubicBezTo>
                    <a:pt x="4229" y="2008"/>
                    <a:pt x="4390" y="1856"/>
                    <a:pt x="4720" y="1848"/>
                  </a:cubicBezTo>
                  <a:cubicBezTo>
                    <a:pt x="4740" y="1847"/>
                    <a:pt x="4760" y="1846"/>
                    <a:pt x="4779" y="1846"/>
                  </a:cubicBezTo>
                  <a:cubicBezTo>
                    <a:pt x="5128" y="1846"/>
                    <a:pt x="5417" y="1994"/>
                    <a:pt x="5603" y="2213"/>
                  </a:cubicBezTo>
                  <a:cubicBezTo>
                    <a:pt x="5603" y="2213"/>
                    <a:pt x="5523" y="1865"/>
                    <a:pt x="5130" y="1687"/>
                  </a:cubicBezTo>
                  <a:cubicBezTo>
                    <a:pt x="5002" y="1630"/>
                    <a:pt x="4848" y="1612"/>
                    <a:pt x="4698" y="1612"/>
                  </a:cubicBezTo>
                  <a:cubicBezTo>
                    <a:pt x="4400" y="1612"/>
                    <a:pt x="4122" y="1687"/>
                    <a:pt x="4122" y="1687"/>
                  </a:cubicBezTo>
                  <a:cubicBezTo>
                    <a:pt x="4122" y="1687"/>
                    <a:pt x="4381" y="1393"/>
                    <a:pt x="4961" y="1294"/>
                  </a:cubicBezTo>
                  <a:cubicBezTo>
                    <a:pt x="4961" y="1294"/>
                    <a:pt x="4901" y="1289"/>
                    <a:pt x="4806" y="1289"/>
                  </a:cubicBezTo>
                  <a:cubicBezTo>
                    <a:pt x="4664" y="1289"/>
                    <a:pt x="4443" y="1302"/>
                    <a:pt x="4229" y="1366"/>
                  </a:cubicBezTo>
                  <a:cubicBezTo>
                    <a:pt x="4229" y="1366"/>
                    <a:pt x="4515" y="982"/>
                    <a:pt x="5353" y="964"/>
                  </a:cubicBezTo>
                  <a:cubicBezTo>
                    <a:pt x="5353" y="964"/>
                    <a:pt x="5187" y="899"/>
                    <a:pt x="4870" y="899"/>
                  </a:cubicBezTo>
                  <a:cubicBezTo>
                    <a:pt x="4798" y="899"/>
                    <a:pt x="4718" y="903"/>
                    <a:pt x="4631" y="911"/>
                  </a:cubicBezTo>
                  <a:cubicBezTo>
                    <a:pt x="4158" y="955"/>
                    <a:pt x="3837" y="1205"/>
                    <a:pt x="3837" y="1205"/>
                  </a:cubicBezTo>
                  <a:cubicBezTo>
                    <a:pt x="3837" y="1205"/>
                    <a:pt x="4203" y="715"/>
                    <a:pt x="4747" y="545"/>
                  </a:cubicBezTo>
                  <a:lnTo>
                    <a:pt x="4747" y="545"/>
                  </a:lnTo>
                  <a:cubicBezTo>
                    <a:pt x="4747" y="545"/>
                    <a:pt x="3890" y="554"/>
                    <a:pt x="3444" y="1161"/>
                  </a:cubicBezTo>
                  <a:cubicBezTo>
                    <a:pt x="3444" y="1161"/>
                    <a:pt x="3569" y="527"/>
                    <a:pt x="4229" y="72"/>
                  </a:cubicBezTo>
                  <a:lnTo>
                    <a:pt x="4229" y="72"/>
                  </a:lnTo>
                  <a:cubicBezTo>
                    <a:pt x="4229" y="72"/>
                    <a:pt x="3640" y="269"/>
                    <a:pt x="3266" y="884"/>
                  </a:cubicBezTo>
                  <a:cubicBezTo>
                    <a:pt x="3266" y="884"/>
                    <a:pt x="3328" y="492"/>
                    <a:pt x="3462" y="1"/>
                  </a:cubicBezTo>
                  <a:lnTo>
                    <a:pt x="3462" y="1"/>
                  </a:lnTo>
                  <a:cubicBezTo>
                    <a:pt x="3462" y="1"/>
                    <a:pt x="2989" y="304"/>
                    <a:pt x="2838" y="973"/>
                  </a:cubicBezTo>
                  <a:cubicBezTo>
                    <a:pt x="2686" y="304"/>
                    <a:pt x="2213" y="1"/>
                    <a:pt x="2213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36" name="Google Shape;936;p11"/>
            <p:cNvSpPr/>
            <p:nvPr/>
          </p:nvSpPr>
          <p:spPr>
            <a:xfrm>
              <a:off x="3956262" y="2952724"/>
              <a:ext cx="54592" cy="707536"/>
            </a:xfrm>
            <a:custGeom>
              <a:avLst/>
              <a:gdLst/>
              <a:ahLst/>
              <a:cxnLst/>
              <a:rect l="l" t="t" r="r" b="b"/>
              <a:pathLst>
                <a:path w="1036" h="13427" extrusionOk="0">
                  <a:moveTo>
                    <a:pt x="250" y="0"/>
                  </a:moveTo>
                  <a:cubicBezTo>
                    <a:pt x="250" y="0"/>
                    <a:pt x="0" y="670"/>
                    <a:pt x="250" y="2106"/>
                  </a:cubicBezTo>
                  <a:cubicBezTo>
                    <a:pt x="437" y="3212"/>
                    <a:pt x="250" y="13427"/>
                    <a:pt x="250" y="13427"/>
                  </a:cubicBezTo>
                  <a:lnTo>
                    <a:pt x="785" y="13427"/>
                  </a:lnTo>
                  <a:cubicBezTo>
                    <a:pt x="785" y="13427"/>
                    <a:pt x="598" y="3212"/>
                    <a:pt x="785" y="2106"/>
                  </a:cubicBezTo>
                  <a:cubicBezTo>
                    <a:pt x="1035" y="670"/>
                    <a:pt x="785" y="0"/>
                    <a:pt x="785" y="0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37" name="Google Shape;937;p11"/>
            <p:cNvSpPr/>
            <p:nvPr/>
          </p:nvSpPr>
          <p:spPr>
            <a:xfrm>
              <a:off x="3979290" y="2952724"/>
              <a:ext cx="31564" cy="707536"/>
            </a:xfrm>
            <a:custGeom>
              <a:avLst/>
              <a:gdLst/>
              <a:ahLst/>
              <a:cxnLst/>
              <a:rect l="l" t="t" r="r" b="b"/>
              <a:pathLst>
                <a:path w="599" h="13427" extrusionOk="0">
                  <a:moveTo>
                    <a:pt x="188" y="0"/>
                  </a:moveTo>
                  <a:cubicBezTo>
                    <a:pt x="188" y="0"/>
                    <a:pt x="429" y="670"/>
                    <a:pt x="188" y="2106"/>
                  </a:cubicBezTo>
                  <a:cubicBezTo>
                    <a:pt x="0" y="3212"/>
                    <a:pt x="188" y="13427"/>
                    <a:pt x="188" y="13427"/>
                  </a:cubicBezTo>
                  <a:lnTo>
                    <a:pt x="348" y="13427"/>
                  </a:lnTo>
                  <a:cubicBezTo>
                    <a:pt x="348" y="13427"/>
                    <a:pt x="161" y="3212"/>
                    <a:pt x="348" y="2106"/>
                  </a:cubicBezTo>
                  <a:cubicBezTo>
                    <a:pt x="598" y="670"/>
                    <a:pt x="348" y="0"/>
                    <a:pt x="348" y="0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38" name="Google Shape;938;p11"/>
            <p:cNvSpPr/>
            <p:nvPr/>
          </p:nvSpPr>
          <p:spPr>
            <a:xfrm>
              <a:off x="3812879" y="2781148"/>
              <a:ext cx="341358" cy="266584"/>
            </a:xfrm>
            <a:custGeom>
              <a:avLst/>
              <a:gdLst/>
              <a:ahLst/>
              <a:cxnLst/>
              <a:rect l="l" t="t" r="r" b="b"/>
              <a:pathLst>
                <a:path w="6478" h="5059" extrusionOk="0">
                  <a:moveTo>
                    <a:pt x="2525" y="0"/>
                  </a:moveTo>
                  <a:cubicBezTo>
                    <a:pt x="2686" y="562"/>
                    <a:pt x="2757" y="1008"/>
                    <a:pt x="2757" y="1008"/>
                  </a:cubicBezTo>
                  <a:cubicBezTo>
                    <a:pt x="2329" y="304"/>
                    <a:pt x="1660" y="81"/>
                    <a:pt x="1660" y="81"/>
                  </a:cubicBezTo>
                  <a:lnTo>
                    <a:pt x="1660" y="81"/>
                  </a:lnTo>
                  <a:cubicBezTo>
                    <a:pt x="2409" y="598"/>
                    <a:pt x="2552" y="1321"/>
                    <a:pt x="2552" y="1321"/>
                  </a:cubicBezTo>
                  <a:cubicBezTo>
                    <a:pt x="2043" y="634"/>
                    <a:pt x="1062" y="625"/>
                    <a:pt x="1062" y="625"/>
                  </a:cubicBezTo>
                  <a:lnTo>
                    <a:pt x="1062" y="625"/>
                  </a:lnTo>
                  <a:cubicBezTo>
                    <a:pt x="1695" y="821"/>
                    <a:pt x="2106" y="1365"/>
                    <a:pt x="2106" y="1365"/>
                  </a:cubicBezTo>
                  <a:cubicBezTo>
                    <a:pt x="2106" y="1365"/>
                    <a:pt x="1740" y="1080"/>
                    <a:pt x="1196" y="1035"/>
                  </a:cubicBezTo>
                  <a:cubicBezTo>
                    <a:pt x="1095" y="1025"/>
                    <a:pt x="1004" y="1021"/>
                    <a:pt x="921" y="1021"/>
                  </a:cubicBezTo>
                  <a:cubicBezTo>
                    <a:pt x="564" y="1021"/>
                    <a:pt x="375" y="1098"/>
                    <a:pt x="375" y="1098"/>
                  </a:cubicBezTo>
                  <a:cubicBezTo>
                    <a:pt x="1330" y="1115"/>
                    <a:pt x="1660" y="1561"/>
                    <a:pt x="1660" y="1561"/>
                  </a:cubicBezTo>
                  <a:cubicBezTo>
                    <a:pt x="1432" y="1487"/>
                    <a:pt x="1198" y="1471"/>
                    <a:pt x="1036" y="1471"/>
                  </a:cubicBezTo>
                  <a:cubicBezTo>
                    <a:pt x="906" y="1471"/>
                    <a:pt x="821" y="1481"/>
                    <a:pt x="821" y="1481"/>
                  </a:cubicBezTo>
                  <a:cubicBezTo>
                    <a:pt x="1481" y="1588"/>
                    <a:pt x="1776" y="1927"/>
                    <a:pt x="1776" y="1927"/>
                  </a:cubicBezTo>
                  <a:cubicBezTo>
                    <a:pt x="1776" y="1927"/>
                    <a:pt x="1462" y="1836"/>
                    <a:pt x="1122" y="1836"/>
                  </a:cubicBezTo>
                  <a:cubicBezTo>
                    <a:pt x="951" y="1836"/>
                    <a:pt x="774" y="1859"/>
                    <a:pt x="625" y="1927"/>
                  </a:cubicBezTo>
                  <a:cubicBezTo>
                    <a:pt x="179" y="2124"/>
                    <a:pt x="90" y="2525"/>
                    <a:pt x="90" y="2525"/>
                  </a:cubicBezTo>
                  <a:cubicBezTo>
                    <a:pt x="302" y="2270"/>
                    <a:pt x="635" y="2104"/>
                    <a:pt x="1036" y="2104"/>
                  </a:cubicBezTo>
                  <a:cubicBezTo>
                    <a:pt x="1057" y="2104"/>
                    <a:pt x="1077" y="2105"/>
                    <a:pt x="1098" y="2106"/>
                  </a:cubicBezTo>
                  <a:cubicBezTo>
                    <a:pt x="1472" y="2124"/>
                    <a:pt x="1660" y="2284"/>
                    <a:pt x="1660" y="2284"/>
                  </a:cubicBezTo>
                  <a:cubicBezTo>
                    <a:pt x="1660" y="2284"/>
                    <a:pt x="1549" y="2266"/>
                    <a:pt x="1380" y="2266"/>
                  </a:cubicBezTo>
                  <a:cubicBezTo>
                    <a:pt x="1169" y="2266"/>
                    <a:pt x="868" y="2294"/>
                    <a:pt x="580" y="2418"/>
                  </a:cubicBezTo>
                  <a:cubicBezTo>
                    <a:pt x="72" y="2641"/>
                    <a:pt x="0" y="3051"/>
                    <a:pt x="0" y="3051"/>
                  </a:cubicBezTo>
                  <a:cubicBezTo>
                    <a:pt x="339" y="2668"/>
                    <a:pt x="946" y="2596"/>
                    <a:pt x="946" y="2596"/>
                  </a:cubicBezTo>
                  <a:lnTo>
                    <a:pt x="946" y="2596"/>
                  </a:lnTo>
                  <a:cubicBezTo>
                    <a:pt x="170" y="2980"/>
                    <a:pt x="45" y="3640"/>
                    <a:pt x="45" y="3640"/>
                  </a:cubicBezTo>
                  <a:cubicBezTo>
                    <a:pt x="295" y="3381"/>
                    <a:pt x="776" y="3230"/>
                    <a:pt x="777" y="3230"/>
                  </a:cubicBezTo>
                  <a:lnTo>
                    <a:pt x="777" y="3230"/>
                  </a:lnTo>
                  <a:cubicBezTo>
                    <a:pt x="268" y="3622"/>
                    <a:pt x="107" y="4184"/>
                    <a:pt x="107" y="4184"/>
                  </a:cubicBezTo>
                  <a:cubicBezTo>
                    <a:pt x="446" y="3720"/>
                    <a:pt x="1053" y="3506"/>
                    <a:pt x="1053" y="3506"/>
                  </a:cubicBezTo>
                  <a:lnTo>
                    <a:pt x="1053" y="3506"/>
                  </a:lnTo>
                  <a:cubicBezTo>
                    <a:pt x="794" y="3827"/>
                    <a:pt x="714" y="4256"/>
                    <a:pt x="714" y="4256"/>
                  </a:cubicBezTo>
                  <a:cubicBezTo>
                    <a:pt x="1107" y="3364"/>
                    <a:pt x="1811" y="3230"/>
                    <a:pt x="1811" y="3230"/>
                  </a:cubicBezTo>
                  <a:lnTo>
                    <a:pt x="1811" y="3230"/>
                  </a:lnTo>
                  <a:cubicBezTo>
                    <a:pt x="1124" y="3587"/>
                    <a:pt x="1009" y="4514"/>
                    <a:pt x="1009" y="4514"/>
                  </a:cubicBezTo>
                  <a:cubicBezTo>
                    <a:pt x="1339" y="3640"/>
                    <a:pt x="1963" y="3381"/>
                    <a:pt x="1963" y="3381"/>
                  </a:cubicBezTo>
                  <a:lnTo>
                    <a:pt x="1963" y="3381"/>
                  </a:lnTo>
                  <a:cubicBezTo>
                    <a:pt x="1285" y="4122"/>
                    <a:pt x="1553" y="4969"/>
                    <a:pt x="1553" y="4969"/>
                  </a:cubicBezTo>
                  <a:cubicBezTo>
                    <a:pt x="1553" y="4238"/>
                    <a:pt x="1909" y="3854"/>
                    <a:pt x="1910" y="3854"/>
                  </a:cubicBezTo>
                  <a:lnTo>
                    <a:pt x="1910" y="3854"/>
                  </a:lnTo>
                  <a:cubicBezTo>
                    <a:pt x="1758" y="4265"/>
                    <a:pt x="1829" y="4604"/>
                    <a:pt x="1829" y="4604"/>
                  </a:cubicBezTo>
                  <a:cubicBezTo>
                    <a:pt x="1972" y="3828"/>
                    <a:pt x="2400" y="3506"/>
                    <a:pt x="2400" y="3506"/>
                  </a:cubicBezTo>
                  <a:lnTo>
                    <a:pt x="2400" y="3506"/>
                  </a:lnTo>
                  <a:cubicBezTo>
                    <a:pt x="2150" y="3970"/>
                    <a:pt x="2195" y="4684"/>
                    <a:pt x="2195" y="4684"/>
                  </a:cubicBezTo>
                  <a:cubicBezTo>
                    <a:pt x="2320" y="3872"/>
                    <a:pt x="2730" y="3408"/>
                    <a:pt x="2730" y="3408"/>
                  </a:cubicBezTo>
                  <a:lnTo>
                    <a:pt x="2730" y="3408"/>
                  </a:lnTo>
                  <a:cubicBezTo>
                    <a:pt x="2409" y="4202"/>
                    <a:pt x="2739" y="5059"/>
                    <a:pt x="2739" y="5059"/>
                  </a:cubicBezTo>
                  <a:cubicBezTo>
                    <a:pt x="2641" y="3685"/>
                    <a:pt x="3239" y="3256"/>
                    <a:pt x="3239" y="3256"/>
                  </a:cubicBezTo>
                  <a:cubicBezTo>
                    <a:pt x="3239" y="3256"/>
                    <a:pt x="3836" y="3685"/>
                    <a:pt x="3738" y="5059"/>
                  </a:cubicBezTo>
                  <a:cubicBezTo>
                    <a:pt x="3738" y="5059"/>
                    <a:pt x="4068" y="4202"/>
                    <a:pt x="3747" y="3408"/>
                  </a:cubicBezTo>
                  <a:lnTo>
                    <a:pt x="3747" y="3408"/>
                  </a:lnTo>
                  <a:cubicBezTo>
                    <a:pt x="3747" y="3408"/>
                    <a:pt x="4158" y="3872"/>
                    <a:pt x="4283" y="4684"/>
                  </a:cubicBezTo>
                  <a:cubicBezTo>
                    <a:pt x="4283" y="4684"/>
                    <a:pt x="4327" y="3970"/>
                    <a:pt x="4077" y="3506"/>
                  </a:cubicBezTo>
                  <a:lnTo>
                    <a:pt x="4077" y="3506"/>
                  </a:lnTo>
                  <a:cubicBezTo>
                    <a:pt x="4077" y="3506"/>
                    <a:pt x="4506" y="3828"/>
                    <a:pt x="4648" y="4604"/>
                  </a:cubicBezTo>
                  <a:cubicBezTo>
                    <a:pt x="4648" y="4604"/>
                    <a:pt x="4720" y="4265"/>
                    <a:pt x="4568" y="3854"/>
                  </a:cubicBezTo>
                  <a:lnTo>
                    <a:pt x="4568" y="3854"/>
                  </a:lnTo>
                  <a:cubicBezTo>
                    <a:pt x="4568" y="3854"/>
                    <a:pt x="4925" y="4238"/>
                    <a:pt x="4925" y="4969"/>
                  </a:cubicBezTo>
                  <a:cubicBezTo>
                    <a:pt x="4925" y="4969"/>
                    <a:pt x="5192" y="4122"/>
                    <a:pt x="4514" y="3381"/>
                  </a:cubicBezTo>
                  <a:lnTo>
                    <a:pt x="4514" y="3381"/>
                  </a:lnTo>
                  <a:cubicBezTo>
                    <a:pt x="4515" y="3381"/>
                    <a:pt x="5139" y="3640"/>
                    <a:pt x="5469" y="4514"/>
                  </a:cubicBezTo>
                  <a:cubicBezTo>
                    <a:pt x="5469" y="4514"/>
                    <a:pt x="5353" y="3587"/>
                    <a:pt x="4666" y="3230"/>
                  </a:cubicBezTo>
                  <a:lnTo>
                    <a:pt x="4666" y="3230"/>
                  </a:lnTo>
                  <a:cubicBezTo>
                    <a:pt x="4666" y="3230"/>
                    <a:pt x="5371" y="3364"/>
                    <a:pt x="5763" y="4256"/>
                  </a:cubicBezTo>
                  <a:cubicBezTo>
                    <a:pt x="5763" y="4256"/>
                    <a:pt x="5683" y="3827"/>
                    <a:pt x="5424" y="3506"/>
                  </a:cubicBezTo>
                  <a:lnTo>
                    <a:pt x="5424" y="3506"/>
                  </a:lnTo>
                  <a:cubicBezTo>
                    <a:pt x="5425" y="3506"/>
                    <a:pt x="6031" y="3720"/>
                    <a:pt x="6370" y="4184"/>
                  </a:cubicBezTo>
                  <a:cubicBezTo>
                    <a:pt x="6370" y="4184"/>
                    <a:pt x="6209" y="3622"/>
                    <a:pt x="5701" y="3230"/>
                  </a:cubicBezTo>
                  <a:lnTo>
                    <a:pt x="5701" y="3230"/>
                  </a:lnTo>
                  <a:cubicBezTo>
                    <a:pt x="5701" y="3230"/>
                    <a:pt x="6183" y="3381"/>
                    <a:pt x="6433" y="3640"/>
                  </a:cubicBezTo>
                  <a:cubicBezTo>
                    <a:pt x="6433" y="3640"/>
                    <a:pt x="6308" y="2980"/>
                    <a:pt x="5531" y="2596"/>
                  </a:cubicBezTo>
                  <a:lnTo>
                    <a:pt x="5531" y="2596"/>
                  </a:lnTo>
                  <a:cubicBezTo>
                    <a:pt x="5532" y="2596"/>
                    <a:pt x="6138" y="2668"/>
                    <a:pt x="6477" y="3051"/>
                  </a:cubicBezTo>
                  <a:cubicBezTo>
                    <a:pt x="6477" y="3051"/>
                    <a:pt x="6406" y="2641"/>
                    <a:pt x="5888" y="2418"/>
                  </a:cubicBezTo>
                  <a:cubicBezTo>
                    <a:pt x="5606" y="2294"/>
                    <a:pt x="5307" y="2266"/>
                    <a:pt x="5097" y="2266"/>
                  </a:cubicBezTo>
                  <a:cubicBezTo>
                    <a:pt x="4929" y="2266"/>
                    <a:pt x="4818" y="2284"/>
                    <a:pt x="4818" y="2284"/>
                  </a:cubicBezTo>
                  <a:cubicBezTo>
                    <a:pt x="4818" y="2284"/>
                    <a:pt x="5005" y="2124"/>
                    <a:pt x="5380" y="2106"/>
                  </a:cubicBezTo>
                  <a:cubicBezTo>
                    <a:pt x="5400" y="2105"/>
                    <a:pt x="5421" y="2104"/>
                    <a:pt x="5441" y="2104"/>
                  </a:cubicBezTo>
                  <a:cubicBezTo>
                    <a:pt x="5842" y="2104"/>
                    <a:pt x="6176" y="2270"/>
                    <a:pt x="6388" y="2525"/>
                  </a:cubicBezTo>
                  <a:cubicBezTo>
                    <a:pt x="6388" y="2525"/>
                    <a:pt x="6299" y="2124"/>
                    <a:pt x="5853" y="1927"/>
                  </a:cubicBezTo>
                  <a:cubicBezTo>
                    <a:pt x="5704" y="1859"/>
                    <a:pt x="5527" y="1836"/>
                    <a:pt x="5356" y="1836"/>
                  </a:cubicBezTo>
                  <a:cubicBezTo>
                    <a:pt x="5015" y="1836"/>
                    <a:pt x="4702" y="1927"/>
                    <a:pt x="4702" y="1927"/>
                  </a:cubicBezTo>
                  <a:cubicBezTo>
                    <a:pt x="4702" y="1927"/>
                    <a:pt x="4987" y="1588"/>
                    <a:pt x="5656" y="1481"/>
                  </a:cubicBezTo>
                  <a:cubicBezTo>
                    <a:pt x="5656" y="1481"/>
                    <a:pt x="5572" y="1471"/>
                    <a:pt x="5442" y="1471"/>
                  </a:cubicBezTo>
                  <a:cubicBezTo>
                    <a:pt x="5279" y="1471"/>
                    <a:pt x="5046" y="1487"/>
                    <a:pt x="4818" y="1561"/>
                  </a:cubicBezTo>
                  <a:cubicBezTo>
                    <a:pt x="4818" y="1561"/>
                    <a:pt x="5148" y="1115"/>
                    <a:pt x="6102" y="1098"/>
                  </a:cubicBezTo>
                  <a:cubicBezTo>
                    <a:pt x="6102" y="1098"/>
                    <a:pt x="5914" y="1021"/>
                    <a:pt x="5551" y="1021"/>
                  </a:cubicBezTo>
                  <a:cubicBezTo>
                    <a:pt x="5468" y="1021"/>
                    <a:pt x="5375" y="1025"/>
                    <a:pt x="5273" y="1035"/>
                  </a:cubicBezTo>
                  <a:cubicBezTo>
                    <a:pt x="4738" y="1080"/>
                    <a:pt x="4372" y="1365"/>
                    <a:pt x="4372" y="1365"/>
                  </a:cubicBezTo>
                  <a:cubicBezTo>
                    <a:pt x="4372" y="1365"/>
                    <a:pt x="4782" y="821"/>
                    <a:pt x="5416" y="625"/>
                  </a:cubicBezTo>
                  <a:lnTo>
                    <a:pt x="5416" y="625"/>
                  </a:lnTo>
                  <a:cubicBezTo>
                    <a:pt x="5415" y="625"/>
                    <a:pt x="4434" y="634"/>
                    <a:pt x="3926" y="1321"/>
                  </a:cubicBezTo>
                  <a:cubicBezTo>
                    <a:pt x="3926" y="1321"/>
                    <a:pt x="4068" y="598"/>
                    <a:pt x="4818" y="81"/>
                  </a:cubicBezTo>
                  <a:lnTo>
                    <a:pt x="4818" y="81"/>
                  </a:lnTo>
                  <a:cubicBezTo>
                    <a:pt x="4818" y="81"/>
                    <a:pt x="4149" y="304"/>
                    <a:pt x="3721" y="1008"/>
                  </a:cubicBezTo>
                  <a:cubicBezTo>
                    <a:pt x="3721" y="1008"/>
                    <a:pt x="3792" y="562"/>
                    <a:pt x="3952" y="0"/>
                  </a:cubicBezTo>
                  <a:lnTo>
                    <a:pt x="3952" y="0"/>
                  </a:lnTo>
                  <a:cubicBezTo>
                    <a:pt x="3952" y="0"/>
                    <a:pt x="3408" y="348"/>
                    <a:pt x="3239" y="1107"/>
                  </a:cubicBezTo>
                  <a:cubicBezTo>
                    <a:pt x="3069" y="348"/>
                    <a:pt x="2525" y="0"/>
                    <a:pt x="2525" y="0"/>
                  </a:cubicBez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39" name="Google Shape;939;p11"/>
            <p:cNvSpPr/>
            <p:nvPr/>
          </p:nvSpPr>
          <p:spPr>
            <a:xfrm>
              <a:off x="3881962" y="2843645"/>
              <a:ext cx="203139" cy="159455"/>
            </a:xfrm>
            <a:custGeom>
              <a:avLst/>
              <a:gdLst/>
              <a:ahLst/>
              <a:cxnLst/>
              <a:rect l="l" t="t" r="r" b="b"/>
              <a:pathLst>
                <a:path w="3855" h="3026" extrusionOk="0">
                  <a:moveTo>
                    <a:pt x="1500" y="1"/>
                  </a:moveTo>
                  <a:cubicBezTo>
                    <a:pt x="1598" y="340"/>
                    <a:pt x="1633" y="607"/>
                    <a:pt x="1633" y="607"/>
                  </a:cubicBezTo>
                  <a:cubicBezTo>
                    <a:pt x="1384" y="188"/>
                    <a:pt x="982" y="54"/>
                    <a:pt x="982" y="54"/>
                  </a:cubicBezTo>
                  <a:lnTo>
                    <a:pt x="982" y="54"/>
                  </a:lnTo>
                  <a:cubicBezTo>
                    <a:pt x="1428" y="358"/>
                    <a:pt x="1517" y="795"/>
                    <a:pt x="1517" y="795"/>
                  </a:cubicBezTo>
                  <a:cubicBezTo>
                    <a:pt x="1214" y="384"/>
                    <a:pt x="634" y="375"/>
                    <a:pt x="634" y="375"/>
                  </a:cubicBezTo>
                  <a:lnTo>
                    <a:pt x="634" y="375"/>
                  </a:lnTo>
                  <a:cubicBezTo>
                    <a:pt x="1000" y="491"/>
                    <a:pt x="1250" y="822"/>
                    <a:pt x="1250" y="822"/>
                  </a:cubicBezTo>
                  <a:cubicBezTo>
                    <a:pt x="1250" y="822"/>
                    <a:pt x="1036" y="652"/>
                    <a:pt x="715" y="625"/>
                  </a:cubicBezTo>
                  <a:cubicBezTo>
                    <a:pt x="648" y="618"/>
                    <a:pt x="589" y="615"/>
                    <a:pt x="536" y="615"/>
                  </a:cubicBezTo>
                  <a:cubicBezTo>
                    <a:pt x="323" y="615"/>
                    <a:pt x="215" y="661"/>
                    <a:pt x="215" y="661"/>
                  </a:cubicBezTo>
                  <a:cubicBezTo>
                    <a:pt x="786" y="670"/>
                    <a:pt x="982" y="938"/>
                    <a:pt x="982" y="938"/>
                  </a:cubicBezTo>
                  <a:cubicBezTo>
                    <a:pt x="838" y="889"/>
                    <a:pt x="690" y="880"/>
                    <a:pt x="595" y="880"/>
                  </a:cubicBezTo>
                  <a:cubicBezTo>
                    <a:pt x="531" y="880"/>
                    <a:pt x="491" y="884"/>
                    <a:pt x="491" y="884"/>
                  </a:cubicBezTo>
                  <a:cubicBezTo>
                    <a:pt x="884" y="955"/>
                    <a:pt x="1054" y="1152"/>
                    <a:pt x="1054" y="1152"/>
                  </a:cubicBezTo>
                  <a:cubicBezTo>
                    <a:pt x="1054" y="1152"/>
                    <a:pt x="867" y="1100"/>
                    <a:pt x="664" y="1100"/>
                  </a:cubicBezTo>
                  <a:cubicBezTo>
                    <a:pt x="562" y="1100"/>
                    <a:pt x="456" y="1113"/>
                    <a:pt x="367" y="1152"/>
                  </a:cubicBezTo>
                  <a:cubicBezTo>
                    <a:pt x="99" y="1277"/>
                    <a:pt x="54" y="1508"/>
                    <a:pt x="54" y="1508"/>
                  </a:cubicBezTo>
                  <a:cubicBezTo>
                    <a:pt x="174" y="1355"/>
                    <a:pt x="376" y="1258"/>
                    <a:pt x="620" y="1258"/>
                  </a:cubicBezTo>
                  <a:cubicBezTo>
                    <a:pt x="630" y="1258"/>
                    <a:pt x="641" y="1258"/>
                    <a:pt x="652" y="1259"/>
                  </a:cubicBezTo>
                  <a:cubicBezTo>
                    <a:pt x="875" y="1268"/>
                    <a:pt x="982" y="1366"/>
                    <a:pt x="982" y="1366"/>
                  </a:cubicBezTo>
                  <a:cubicBezTo>
                    <a:pt x="982" y="1366"/>
                    <a:pt x="917" y="1355"/>
                    <a:pt x="817" y="1355"/>
                  </a:cubicBezTo>
                  <a:cubicBezTo>
                    <a:pt x="692" y="1355"/>
                    <a:pt x="513" y="1372"/>
                    <a:pt x="340" y="1446"/>
                  </a:cubicBezTo>
                  <a:cubicBezTo>
                    <a:pt x="37" y="1580"/>
                    <a:pt x="1" y="1821"/>
                    <a:pt x="1" y="1821"/>
                  </a:cubicBezTo>
                  <a:cubicBezTo>
                    <a:pt x="197" y="1598"/>
                    <a:pt x="563" y="1553"/>
                    <a:pt x="563" y="1553"/>
                  </a:cubicBezTo>
                  <a:lnTo>
                    <a:pt x="563" y="1553"/>
                  </a:lnTo>
                  <a:cubicBezTo>
                    <a:pt x="99" y="1785"/>
                    <a:pt x="19" y="2178"/>
                    <a:pt x="19" y="2178"/>
                  </a:cubicBezTo>
                  <a:cubicBezTo>
                    <a:pt x="170" y="2017"/>
                    <a:pt x="456" y="1928"/>
                    <a:pt x="456" y="1928"/>
                  </a:cubicBezTo>
                  <a:lnTo>
                    <a:pt x="456" y="1928"/>
                  </a:lnTo>
                  <a:cubicBezTo>
                    <a:pt x="152" y="2169"/>
                    <a:pt x="54" y="2499"/>
                    <a:pt x="54" y="2499"/>
                  </a:cubicBezTo>
                  <a:cubicBezTo>
                    <a:pt x="260" y="2222"/>
                    <a:pt x="625" y="2097"/>
                    <a:pt x="625" y="2097"/>
                  </a:cubicBezTo>
                  <a:lnTo>
                    <a:pt x="625" y="2097"/>
                  </a:lnTo>
                  <a:cubicBezTo>
                    <a:pt x="465" y="2285"/>
                    <a:pt x="420" y="2543"/>
                    <a:pt x="420" y="2543"/>
                  </a:cubicBezTo>
                  <a:cubicBezTo>
                    <a:pt x="652" y="2017"/>
                    <a:pt x="1080" y="1928"/>
                    <a:pt x="1080" y="1928"/>
                  </a:cubicBezTo>
                  <a:lnTo>
                    <a:pt x="1080" y="1928"/>
                  </a:lnTo>
                  <a:cubicBezTo>
                    <a:pt x="661" y="2142"/>
                    <a:pt x="599" y="2695"/>
                    <a:pt x="599" y="2695"/>
                  </a:cubicBezTo>
                  <a:cubicBezTo>
                    <a:pt x="795" y="2178"/>
                    <a:pt x="1169" y="2017"/>
                    <a:pt x="1169" y="2017"/>
                  </a:cubicBezTo>
                  <a:lnTo>
                    <a:pt x="1169" y="2017"/>
                  </a:lnTo>
                  <a:cubicBezTo>
                    <a:pt x="759" y="2463"/>
                    <a:pt x="920" y="2971"/>
                    <a:pt x="920" y="2971"/>
                  </a:cubicBezTo>
                  <a:cubicBezTo>
                    <a:pt x="920" y="2534"/>
                    <a:pt x="1134" y="2303"/>
                    <a:pt x="1134" y="2302"/>
                  </a:cubicBezTo>
                  <a:lnTo>
                    <a:pt x="1134" y="2302"/>
                  </a:lnTo>
                  <a:cubicBezTo>
                    <a:pt x="1045" y="2552"/>
                    <a:pt x="1089" y="2748"/>
                    <a:pt x="1089" y="2748"/>
                  </a:cubicBezTo>
                  <a:cubicBezTo>
                    <a:pt x="1169" y="2285"/>
                    <a:pt x="1428" y="2097"/>
                    <a:pt x="1428" y="2097"/>
                  </a:cubicBezTo>
                  <a:lnTo>
                    <a:pt x="1428" y="2097"/>
                  </a:lnTo>
                  <a:cubicBezTo>
                    <a:pt x="1277" y="2374"/>
                    <a:pt x="1303" y="2802"/>
                    <a:pt x="1303" y="2802"/>
                  </a:cubicBezTo>
                  <a:cubicBezTo>
                    <a:pt x="1384" y="2320"/>
                    <a:pt x="1624" y="2044"/>
                    <a:pt x="1624" y="2044"/>
                  </a:cubicBezTo>
                  <a:lnTo>
                    <a:pt x="1624" y="2044"/>
                  </a:lnTo>
                  <a:cubicBezTo>
                    <a:pt x="1437" y="2517"/>
                    <a:pt x="1633" y="3025"/>
                    <a:pt x="1633" y="3025"/>
                  </a:cubicBezTo>
                  <a:cubicBezTo>
                    <a:pt x="1571" y="2204"/>
                    <a:pt x="1928" y="1946"/>
                    <a:pt x="1928" y="1946"/>
                  </a:cubicBezTo>
                  <a:cubicBezTo>
                    <a:pt x="1928" y="1946"/>
                    <a:pt x="2285" y="2204"/>
                    <a:pt x="2222" y="3025"/>
                  </a:cubicBezTo>
                  <a:cubicBezTo>
                    <a:pt x="2222" y="3025"/>
                    <a:pt x="2418" y="2517"/>
                    <a:pt x="2231" y="2044"/>
                  </a:cubicBezTo>
                  <a:lnTo>
                    <a:pt x="2231" y="2044"/>
                  </a:lnTo>
                  <a:cubicBezTo>
                    <a:pt x="2231" y="2044"/>
                    <a:pt x="2472" y="2320"/>
                    <a:pt x="2552" y="2802"/>
                  </a:cubicBezTo>
                  <a:cubicBezTo>
                    <a:pt x="2552" y="2802"/>
                    <a:pt x="2579" y="2374"/>
                    <a:pt x="2427" y="2097"/>
                  </a:cubicBezTo>
                  <a:lnTo>
                    <a:pt x="2427" y="2097"/>
                  </a:lnTo>
                  <a:cubicBezTo>
                    <a:pt x="2427" y="2097"/>
                    <a:pt x="2686" y="2285"/>
                    <a:pt x="2766" y="2748"/>
                  </a:cubicBezTo>
                  <a:cubicBezTo>
                    <a:pt x="2766" y="2748"/>
                    <a:pt x="2811" y="2552"/>
                    <a:pt x="2722" y="2302"/>
                  </a:cubicBezTo>
                  <a:lnTo>
                    <a:pt x="2722" y="2302"/>
                  </a:lnTo>
                  <a:cubicBezTo>
                    <a:pt x="2722" y="2303"/>
                    <a:pt x="2936" y="2534"/>
                    <a:pt x="2936" y="2971"/>
                  </a:cubicBezTo>
                  <a:cubicBezTo>
                    <a:pt x="2936" y="2971"/>
                    <a:pt x="3096" y="2463"/>
                    <a:pt x="2686" y="2017"/>
                  </a:cubicBezTo>
                  <a:lnTo>
                    <a:pt x="2686" y="2017"/>
                  </a:lnTo>
                  <a:cubicBezTo>
                    <a:pt x="2686" y="2017"/>
                    <a:pt x="3061" y="2178"/>
                    <a:pt x="3257" y="2695"/>
                  </a:cubicBezTo>
                  <a:cubicBezTo>
                    <a:pt x="3257" y="2695"/>
                    <a:pt x="3195" y="2142"/>
                    <a:pt x="2775" y="1928"/>
                  </a:cubicBezTo>
                  <a:lnTo>
                    <a:pt x="2775" y="1928"/>
                  </a:lnTo>
                  <a:cubicBezTo>
                    <a:pt x="2775" y="1928"/>
                    <a:pt x="3204" y="2017"/>
                    <a:pt x="3435" y="2543"/>
                  </a:cubicBezTo>
                  <a:cubicBezTo>
                    <a:pt x="3435" y="2543"/>
                    <a:pt x="3391" y="2285"/>
                    <a:pt x="3230" y="2097"/>
                  </a:cubicBezTo>
                  <a:lnTo>
                    <a:pt x="3230" y="2097"/>
                  </a:lnTo>
                  <a:cubicBezTo>
                    <a:pt x="3230" y="2097"/>
                    <a:pt x="3596" y="2222"/>
                    <a:pt x="3792" y="2499"/>
                  </a:cubicBezTo>
                  <a:cubicBezTo>
                    <a:pt x="3792" y="2499"/>
                    <a:pt x="3703" y="2169"/>
                    <a:pt x="3400" y="1928"/>
                  </a:cubicBezTo>
                  <a:lnTo>
                    <a:pt x="3400" y="1928"/>
                  </a:lnTo>
                  <a:cubicBezTo>
                    <a:pt x="3400" y="1928"/>
                    <a:pt x="3685" y="2017"/>
                    <a:pt x="3837" y="2178"/>
                  </a:cubicBezTo>
                  <a:cubicBezTo>
                    <a:pt x="3837" y="2178"/>
                    <a:pt x="3757" y="1785"/>
                    <a:pt x="3293" y="1553"/>
                  </a:cubicBezTo>
                  <a:lnTo>
                    <a:pt x="3293" y="1553"/>
                  </a:lnTo>
                  <a:cubicBezTo>
                    <a:pt x="3293" y="1553"/>
                    <a:pt x="3658" y="1598"/>
                    <a:pt x="3855" y="1821"/>
                  </a:cubicBezTo>
                  <a:cubicBezTo>
                    <a:pt x="3855" y="1821"/>
                    <a:pt x="3819" y="1580"/>
                    <a:pt x="3507" y="1446"/>
                  </a:cubicBezTo>
                  <a:cubicBezTo>
                    <a:pt x="3338" y="1372"/>
                    <a:pt x="3162" y="1355"/>
                    <a:pt x="3038" y="1355"/>
                  </a:cubicBezTo>
                  <a:cubicBezTo>
                    <a:pt x="2939" y="1355"/>
                    <a:pt x="2873" y="1366"/>
                    <a:pt x="2873" y="1366"/>
                  </a:cubicBezTo>
                  <a:cubicBezTo>
                    <a:pt x="2873" y="1366"/>
                    <a:pt x="2980" y="1268"/>
                    <a:pt x="3203" y="1259"/>
                  </a:cubicBezTo>
                  <a:cubicBezTo>
                    <a:pt x="3214" y="1258"/>
                    <a:pt x="3225" y="1258"/>
                    <a:pt x="3236" y="1258"/>
                  </a:cubicBezTo>
                  <a:cubicBezTo>
                    <a:pt x="3480" y="1258"/>
                    <a:pt x="3682" y="1355"/>
                    <a:pt x="3801" y="1508"/>
                  </a:cubicBezTo>
                  <a:cubicBezTo>
                    <a:pt x="3801" y="1508"/>
                    <a:pt x="3757" y="1277"/>
                    <a:pt x="3489" y="1152"/>
                  </a:cubicBezTo>
                  <a:cubicBezTo>
                    <a:pt x="3400" y="1113"/>
                    <a:pt x="3294" y="1100"/>
                    <a:pt x="3192" y="1100"/>
                  </a:cubicBezTo>
                  <a:cubicBezTo>
                    <a:pt x="2988" y="1100"/>
                    <a:pt x="2802" y="1152"/>
                    <a:pt x="2802" y="1152"/>
                  </a:cubicBezTo>
                  <a:cubicBezTo>
                    <a:pt x="2802" y="1152"/>
                    <a:pt x="2972" y="955"/>
                    <a:pt x="3364" y="884"/>
                  </a:cubicBezTo>
                  <a:cubicBezTo>
                    <a:pt x="3364" y="884"/>
                    <a:pt x="3324" y="880"/>
                    <a:pt x="3260" y="880"/>
                  </a:cubicBezTo>
                  <a:cubicBezTo>
                    <a:pt x="3164" y="880"/>
                    <a:pt x="3014" y="889"/>
                    <a:pt x="2864" y="938"/>
                  </a:cubicBezTo>
                  <a:cubicBezTo>
                    <a:pt x="2864" y="938"/>
                    <a:pt x="3070" y="670"/>
                    <a:pt x="3641" y="661"/>
                  </a:cubicBezTo>
                  <a:cubicBezTo>
                    <a:pt x="3641" y="661"/>
                    <a:pt x="3526" y="615"/>
                    <a:pt x="3316" y="615"/>
                  </a:cubicBezTo>
                  <a:cubicBezTo>
                    <a:pt x="3264" y="615"/>
                    <a:pt x="3205" y="618"/>
                    <a:pt x="3141" y="625"/>
                  </a:cubicBezTo>
                  <a:cubicBezTo>
                    <a:pt x="2820" y="652"/>
                    <a:pt x="2606" y="822"/>
                    <a:pt x="2606" y="822"/>
                  </a:cubicBezTo>
                  <a:cubicBezTo>
                    <a:pt x="2606" y="822"/>
                    <a:pt x="2847" y="491"/>
                    <a:pt x="3221" y="375"/>
                  </a:cubicBezTo>
                  <a:lnTo>
                    <a:pt x="3221" y="375"/>
                  </a:lnTo>
                  <a:cubicBezTo>
                    <a:pt x="3221" y="375"/>
                    <a:pt x="2641" y="384"/>
                    <a:pt x="2338" y="795"/>
                  </a:cubicBezTo>
                  <a:cubicBezTo>
                    <a:pt x="2338" y="795"/>
                    <a:pt x="2427" y="358"/>
                    <a:pt x="2873" y="54"/>
                  </a:cubicBezTo>
                  <a:lnTo>
                    <a:pt x="2873" y="54"/>
                  </a:lnTo>
                  <a:cubicBezTo>
                    <a:pt x="2873" y="54"/>
                    <a:pt x="2472" y="188"/>
                    <a:pt x="2213" y="607"/>
                  </a:cubicBezTo>
                  <a:cubicBezTo>
                    <a:pt x="2213" y="607"/>
                    <a:pt x="2258" y="340"/>
                    <a:pt x="2356" y="1"/>
                  </a:cubicBezTo>
                  <a:lnTo>
                    <a:pt x="2356" y="1"/>
                  </a:lnTo>
                  <a:cubicBezTo>
                    <a:pt x="2356" y="1"/>
                    <a:pt x="2035" y="215"/>
                    <a:pt x="1928" y="661"/>
                  </a:cubicBezTo>
                  <a:cubicBezTo>
                    <a:pt x="1821" y="215"/>
                    <a:pt x="1500" y="1"/>
                    <a:pt x="150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40" name="Google Shape;940;p11"/>
            <p:cNvSpPr/>
            <p:nvPr/>
          </p:nvSpPr>
          <p:spPr>
            <a:xfrm>
              <a:off x="4372762" y="3113022"/>
              <a:ext cx="45160" cy="588603"/>
            </a:xfrm>
            <a:custGeom>
              <a:avLst/>
              <a:gdLst/>
              <a:ahLst/>
              <a:cxnLst/>
              <a:rect l="l" t="t" r="r" b="b"/>
              <a:pathLst>
                <a:path w="857" h="11170" extrusionOk="0">
                  <a:moveTo>
                    <a:pt x="206" y="1"/>
                  </a:moveTo>
                  <a:cubicBezTo>
                    <a:pt x="206" y="1"/>
                    <a:pt x="0" y="563"/>
                    <a:pt x="206" y="1749"/>
                  </a:cubicBezTo>
                  <a:cubicBezTo>
                    <a:pt x="357" y="2677"/>
                    <a:pt x="206" y="11170"/>
                    <a:pt x="206" y="11170"/>
                  </a:cubicBezTo>
                  <a:lnTo>
                    <a:pt x="652" y="11170"/>
                  </a:lnTo>
                  <a:cubicBezTo>
                    <a:pt x="652" y="11170"/>
                    <a:pt x="500" y="2677"/>
                    <a:pt x="652" y="1749"/>
                  </a:cubicBezTo>
                  <a:cubicBezTo>
                    <a:pt x="857" y="563"/>
                    <a:pt x="652" y="1"/>
                    <a:pt x="652" y="1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41" name="Google Shape;941;p11"/>
            <p:cNvSpPr/>
            <p:nvPr/>
          </p:nvSpPr>
          <p:spPr>
            <a:xfrm>
              <a:off x="4392048" y="3113022"/>
              <a:ext cx="25873" cy="588603"/>
            </a:xfrm>
            <a:custGeom>
              <a:avLst/>
              <a:gdLst/>
              <a:ahLst/>
              <a:cxnLst/>
              <a:rect l="l" t="t" r="r" b="b"/>
              <a:pathLst>
                <a:path w="491" h="11170" extrusionOk="0">
                  <a:moveTo>
                    <a:pt x="161" y="1"/>
                  </a:moveTo>
                  <a:cubicBezTo>
                    <a:pt x="161" y="1"/>
                    <a:pt x="357" y="563"/>
                    <a:pt x="161" y="1749"/>
                  </a:cubicBezTo>
                  <a:cubicBezTo>
                    <a:pt x="0" y="2677"/>
                    <a:pt x="161" y="11170"/>
                    <a:pt x="161" y="11170"/>
                  </a:cubicBezTo>
                  <a:lnTo>
                    <a:pt x="286" y="11170"/>
                  </a:lnTo>
                  <a:cubicBezTo>
                    <a:pt x="286" y="11170"/>
                    <a:pt x="134" y="2677"/>
                    <a:pt x="286" y="1749"/>
                  </a:cubicBezTo>
                  <a:cubicBezTo>
                    <a:pt x="491" y="5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42" name="Google Shape;942;p11"/>
            <p:cNvSpPr/>
            <p:nvPr/>
          </p:nvSpPr>
          <p:spPr>
            <a:xfrm>
              <a:off x="4253356" y="2970113"/>
              <a:ext cx="283499" cy="221951"/>
            </a:xfrm>
            <a:custGeom>
              <a:avLst/>
              <a:gdLst/>
              <a:ahLst/>
              <a:cxnLst/>
              <a:rect l="l" t="t" r="r" b="b"/>
              <a:pathLst>
                <a:path w="5380" h="4212" extrusionOk="0">
                  <a:moveTo>
                    <a:pt x="2106" y="1"/>
                  </a:moveTo>
                  <a:cubicBezTo>
                    <a:pt x="2231" y="473"/>
                    <a:pt x="2293" y="839"/>
                    <a:pt x="2293" y="839"/>
                  </a:cubicBezTo>
                  <a:cubicBezTo>
                    <a:pt x="1936" y="259"/>
                    <a:pt x="1374" y="72"/>
                    <a:pt x="1374" y="72"/>
                  </a:cubicBezTo>
                  <a:lnTo>
                    <a:pt x="1374" y="72"/>
                  </a:lnTo>
                  <a:cubicBezTo>
                    <a:pt x="1999" y="500"/>
                    <a:pt x="2115" y="1098"/>
                    <a:pt x="2115" y="1098"/>
                  </a:cubicBezTo>
                  <a:cubicBezTo>
                    <a:pt x="1695" y="527"/>
                    <a:pt x="884" y="527"/>
                    <a:pt x="884" y="527"/>
                  </a:cubicBezTo>
                  <a:lnTo>
                    <a:pt x="884" y="527"/>
                  </a:lnTo>
                  <a:cubicBezTo>
                    <a:pt x="1410" y="687"/>
                    <a:pt x="1749" y="1142"/>
                    <a:pt x="1749" y="1142"/>
                  </a:cubicBezTo>
                  <a:cubicBezTo>
                    <a:pt x="1749" y="1142"/>
                    <a:pt x="1446" y="902"/>
                    <a:pt x="1000" y="866"/>
                  </a:cubicBezTo>
                  <a:cubicBezTo>
                    <a:pt x="909" y="857"/>
                    <a:pt x="827" y="853"/>
                    <a:pt x="753" y="853"/>
                  </a:cubicBezTo>
                  <a:cubicBezTo>
                    <a:pt x="461" y="853"/>
                    <a:pt x="313" y="910"/>
                    <a:pt x="313" y="910"/>
                  </a:cubicBezTo>
                  <a:cubicBezTo>
                    <a:pt x="1107" y="937"/>
                    <a:pt x="1383" y="1303"/>
                    <a:pt x="1383" y="1303"/>
                  </a:cubicBezTo>
                  <a:cubicBezTo>
                    <a:pt x="1174" y="1239"/>
                    <a:pt x="966" y="1226"/>
                    <a:pt x="832" y="1226"/>
                  </a:cubicBezTo>
                  <a:cubicBezTo>
                    <a:pt x="743" y="1226"/>
                    <a:pt x="687" y="1232"/>
                    <a:pt x="687" y="1232"/>
                  </a:cubicBezTo>
                  <a:cubicBezTo>
                    <a:pt x="1232" y="1330"/>
                    <a:pt x="1481" y="1606"/>
                    <a:pt x="1481" y="1606"/>
                  </a:cubicBezTo>
                  <a:cubicBezTo>
                    <a:pt x="1481" y="1606"/>
                    <a:pt x="1220" y="1531"/>
                    <a:pt x="934" y="1531"/>
                  </a:cubicBezTo>
                  <a:cubicBezTo>
                    <a:pt x="791" y="1531"/>
                    <a:pt x="643" y="1550"/>
                    <a:pt x="518" y="1606"/>
                  </a:cubicBezTo>
                  <a:cubicBezTo>
                    <a:pt x="152" y="1776"/>
                    <a:pt x="81" y="2106"/>
                    <a:pt x="81" y="2106"/>
                  </a:cubicBezTo>
                  <a:cubicBezTo>
                    <a:pt x="249" y="1895"/>
                    <a:pt x="521" y="1756"/>
                    <a:pt x="851" y="1756"/>
                  </a:cubicBezTo>
                  <a:cubicBezTo>
                    <a:pt x="870" y="1756"/>
                    <a:pt x="890" y="1757"/>
                    <a:pt x="910" y="1758"/>
                  </a:cubicBezTo>
                  <a:cubicBezTo>
                    <a:pt x="1223" y="1767"/>
                    <a:pt x="1374" y="1910"/>
                    <a:pt x="1374" y="1910"/>
                  </a:cubicBezTo>
                  <a:cubicBezTo>
                    <a:pt x="1374" y="1910"/>
                    <a:pt x="1275" y="1893"/>
                    <a:pt x="1127" y="1893"/>
                  </a:cubicBezTo>
                  <a:cubicBezTo>
                    <a:pt x="954" y="1893"/>
                    <a:pt x="713" y="1916"/>
                    <a:pt x="482" y="2017"/>
                  </a:cubicBezTo>
                  <a:cubicBezTo>
                    <a:pt x="63" y="2204"/>
                    <a:pt x="0" y="2543"/>
                    <a:pt x="0" y="2543"/>
                  </a:cubicBezTo>
                  <a:cubicBezTo>
                    <a:pt x="277" y="2231"/>
                    <a:pt x="785" y="2168"/>
                    <a:pt x="786" y="2168"/>
                  </a:cubicBezTo>
                  <a:lnTo>
                    <a:pt x="786" y="2168"/>
                  </a:lnTo>
                  <a:cubicBezTo>
                    <a:pt x="143" y="2481"/>
                    <a:pt x="36" y="3034"/>
                    <a:pt x="36" y="3034"/>
                  </a:cubicBezTo>
                  <a:cubicBezTo>
                    <a:pt x="241" y="2811"/>
                    <a:pt x="643" y="2686"/>
                    <a:pt x="643" y="2686"/>
                  </a:cubicBezTo>
                  <a:lnTo>
                    <a:pt x="643" y="2686"/>
                  </a:lnTo>
                  <a:cubicBezTo>
                    <a:pt x="215" y="3016"/>
                    <a:pt x="90" y="3489"/>
                    <a:pt x="90" y="3489"/>
                  </a:cubicBezTo>
                  <a:cubicBezTo>
                    <a:pt x="366" y="3096"/>
                    <a:pt x="875" y="2918"/>
                    <a:pt x="875" y="2918"/>
                  </a:cubicBezTo>
                  <a:lnTo>
                    <a:pt x="875" y="2918"/>
                  </a:lnTo>
                  <a:cubicBezTo>
                    <a:pt x="661" y="3185"/>
                    <a:pt x="598" y="3551"/>
                    <a:pt x="598" y="3551"/>
                  </a:cubicBezTo>
                  <a:cubicBezTo>
                    <a:pt x="919" y="2802"/>
                    <a:pt x="1508" y="2686"/>
                    <a:pt x="1508" y="2686"/>
                  </a:cubicBezTo>
                  <a:lnTo>
                    <a:pt x="1508" y="2686"/>
                  </a:lnTo>
                  <a:cubicBezTo>
                    <a:pt x="928" y="2980"/>
                    <a:pt x="839" y="3756"/>
                    <a:pt x="839" y="3756"/>
                  </a:cubicBezTo>
                  <a:cubicBezTo>
                    <a:pt x="1107" y="3034"/>
                    <a:pt x="1633" y="2811"/>
                    <a:pt x="1633" y="2811"/>
                  </a:cubicBezTo>
                  <a:lnTo>
                    <a:pt x="1633" y="2811"/>
                  </a:lnTo>
                  <a:cubicBezTo>
                    <a:pt x="1071" y="3426"/>
                    <a:pt x="1294" y="4140"/>
                    <a:pt x="1294" y="4140"/>
                  </a:cubicBezTo>
                  <a:cubicBezTo>
                    <a:pt x="1294" y="3524"/>
                    <a:pt x="1588" y="3212"/>
                    <a:pt x="1588" y="3212"/>
                  </a:cubicBezTo>
                  <a:lnTo>
                    <a:pt x="1588" y="3212"/>
                  </a:lnTo>
                  <a:cubicBezTo>
                    <a:pt x="1464" y="3551"/>
                    <a:pt x="1517" y="3837"/>
                    <a:pt x="1517" y="3837"/>
                  </a:cubicBezTo>
                  <a:cubicBezTo>
                    <a:pt x="1642" y="3185"/>
                    <a:pt x="1999" y="2918"/>
                    <a:pt x="1999" y="2918"/>
                  </a:cubicBezTo>
                  <a:lnTo>
                    <a:pt x="1999" y="2918"/>
                  </a:lnTo>
                  <a:cubicBezTo>
                    <a:pt x="1785" y="3310"/>
                    <a:pt x="1820" y="3899"/>
                    <a:pt x="1820" y="3899"/>
                  </a:cubicBezTo>
                  <a:cubicBezTo>
                    <a:pt x="1927" y="3230"/>
                    <a:pt x="2266" y="2838"/>
                    <a:pt x="2266" y="2837"/>
                  </a:cubicBezTo>
                  <a:lnTo>
                    <a:pt x="2266" y="2837"/>
                  </a:lnTo>
                  <a:cubicBezTo>
                    <a:pt x="2008" y="3507"/>
                    <a:pt x="2284" y="4211"/>
                    <a:pt x="2284" y="4211"/>
                  </a:cubicBezTo>
                  <a:cubicBezTo>
                    <a:pt x="2195" y="3069"/>
                    <a:pt x="2695" y="2713"/>
                    <a:pt x="2695" y="2713"/>
                  </a:cubicBezTo>
                  <a:cubicBezTo>
                    <a:pt x="2695" y="2713"/>
                    <a:pt x="3194" y="3069"/>
                    <a:pt x="3105" y="4211"/>
                  </a:cubicBezTo>
                  <a:cubicBezTo>
                    <a:pt x="3105" y="4211"/>
                    <a:pt x="3382" y="3507"/>
                    <a:pt x="3114" y="2837"/>
                  </a:cubicBezTo>
                  <a:lnTo>
                    <a:pt x="3114" y="2837"/>
                  </a:lnTo>
                  <a:cubicBezTo>
                    <a:pt x="3114" y="2838"/>
                    <a:pt x="3453" y="3230"/>
                    <a:pt x="3560" y="3899"/>
                  </a:cubicBezTo>
                  <a:cubicBezTo>
                    <a:pt x="3560" y="3899"/>
                    <a:pt x="3605" y="3310"/>
                    <a:pt x="3390" y="2918"/>
                  </a:cubicBezTo>
                  <a:lnTo>
                    <a:pt x="3390" y="2918"/>
                  </a:lnTo>
                  <a:cubicBezTo>
                    <a:pt x="3391" y="2918"/>
                    <a:pt x="3747" y="3185"/>
                    <a:pt x="3872" y="3837"/>
                  </a:cubicBezTo>
                  <a:cubicBezTo>
                    <a:pt x="3872" y="3837"/>
                    <a:pt x="3926" y="3551"/>
                    <a:pt x="3801" y="3212"/>
                  </a:cubicBezTo>
                  <a:lnTo>
                    <a:pt x="3801" y="3212"/>
                  </a:lnTo>
                  <a:cubicBezTo>
                    <a:pt x="3801" y="3212"/>
                    <a:pt x="4095" y="3524"/>
                    <a:pt x="4095" y="4140"/>
                  </a:cubicBezTo>
                  <a:cubicBezTo>
                    <a:pt x="4095" y="4140"/>
                    <a:pt x="4318" y="3426"/>
                    <a:pt x="3747" y="2811"/>
                  </a:cubicBezTo>
                  <a:lnTo>
                    <a:pt x="3747" y="2811"/>
                  </a:lnTo>
                  <a:cubicBezTo>
                    <a:pt x="3747" y="2811"/>
                    <a:pt x="4274" y="3034"/>
                    <a:pt x="4550" y="3756"/>
                  </a:cubicBezTo>
                  <a:cubicBezTo>
                    <a:pt x="4550" y="3756"/>
                    <a:pt x="4452" y="2980"/>
                    <a:pt x="3881" y="2686"/>
                  </a:cubicBezTo>
                  <a:lnTo>
                    <a:pt x="3881" y="2686"/>
                  </a:lnTo>
                  <a:cubicBezTo>
                    <a:pt x="3881" y="2686"/>
                    <a:pt x="4470" y="2802"/>
                    <a:pt x="4791" y="3551"/>
                  </a:cubicBezTo>
                  <a:cubicBezTo>
                    <a:pt x="4791" y="3551"/>
                    <a:pt x="4729" y="3185"/>
                    <a:pt x="4515" y="2918"/>
                  </a:cubicBezTo>
                  <a:lnTo>
                    <a:pt x="4515" y="2918"/>
                  </a:lnTo>
                  <a:cubicBezTo>
                    <a:pt x="4515" y="2918"/>
                    <a:pt x="5014" y="3096"/>
                    <a:pt x="5300" y="3489"/>
                  </a:cubicBezTo>
                  <a:cubicBezTo>
                    <a:pt x="5300" y="3489"/>
                    <a:pt x="5166" y="3016"/>
                    <a:pt x="4746" y="2686"/>
                  </a:cubicBezTo>
                  <a:lnTo>
                    <a:pt x="4746" y="2686"/>
                  </a:lnTo>
                  <a:cubicBezTo>
                    <a:pt x="4747" y="2686"/>
                    <a:pt x="5139" y="2811"/>
                    <a:pt x="5353" y="3034"/>
                  </a:cubicBezTo>
                  <a:cubicBezTo>
                    <a:pt x="5353" y="3034"/>
                    <a:pt x="5246" y="2481"/>
                    <a:pt x="4604" y="2168"/>
                  </a:cubicBezTo>
                  <a:lnTo>
                    <a:pt x="4604" y="2168"/>
                  </a:lnTo>
                  <a:cubicBezTo>
                    <a:pt x="4604" y="2168"/>
                    <a:pt x="5103" y="2231"/>
                    <a:pt x="5380" y="2543"/>
                  </a:cubicBezTo>
                  <a:cubicBezTo>
                    <a:pt x="5380" y="2543"/>
                    <a:pt x="5326" y="2204"/>
                    <a:pt x="4898" y="2017"/>
                  </a:cubicBezTo>
                  <a:cubicBezTo>
                    <a:pt x="4672" y="1916"/>
                    <a:pt x="4431" y="1893"/>
                    <a:pt x="4256" y="1893"/>
                  </a:cubicBezTo>
                  <a:cubicBezTo>
                    <a:pt x="4107" y="1893"/>
                    <a:pt x="4006" y="1910"/>
                    <a:pt x="4006" y="1910"/>
                  </a:cubicBezTo>
                  <a:cubicBezTo>
                    <a:pt x="4006" y="1910"/>
                    <a:pt x="4158" y="1767"/>
                    <a:pt x="4470" y="1758"/>
                  </a:cubicBezTo>
                  <a:cubicBezTo>
                    <a:pt x="4490" y="1757"/>
                    <a:pt x="4510" y="1756"/>
                    <a:pt x="4530" y="1756"/>
                  </a:cubicBezTo>
                  <a:cubicBezTo>
                    <a:pt x="4861" y="1756"/>
                    <a:pt x="5140" y="1895"/>
                    <a:pt x="5308" y="2106"/>
                  </a:cubicBezTo>
                  <a:cubicBezTo>
                    <a:pt x="5308" y="2106"/>
                    <a:pt x="5237" y="1776"/>
                    <a:pt x="4871" y="1606"/>
                  </a:cubicBezTo>
                  <a:cubicBezTo>
                    <a:pt x="4746" y="1550"/>
                    <a:pt x="4598" y="1531"/>
                    <a:pt x="4455" y="1531"/>
                  </a:cubicBezTo>
                  <a:cubicBezTo>
                    <a:pt x="4170" y="1531"/>
                    <a:pt x="3908" y="1606"/>
                    <a:pt x="3908" y="1606"/>
                  </a:cubicBezTo>
                  <a:cubicBezTo>
                    <a:pt x="3908" y="1606"/>
                    <a:pt x="4149" y="1330"/>
                    <a:pt x="4702" y="1232"/>
                  </a:cubicBezTo>
                  <a:cubicBezTo>
                    <a:pt x="4702" y="1232"/>
                    <a:pt x="4645" y="1226"/>
                    <a:pt x="4555" y="1226"/>
                  </a:cubicBezTo>
                  <a:cubicBezTo>
                    <a:pt x="4419" y="1226"/>
                    <a:pt x="4209" y="1239"/>
                    <a:pt x="4006" y="1303"/>
                  </a:cubicBezTo>
                  <a:cubicBezTo>
                    <a:pt x="4006" y="1303"/>
                    <a:pt x="4283" y="937"/>
                    <a:pt x="5077" y="910"/>
                  </a:cubicBezTo>
                  <a:cubicBezTo>
                    <a:pt x="5077" y="910"/>
                    <a:pt x="4922" y="853"/>
                    <a:pt x="4632" y="853"/>
                  </a:cubicBezTo>
                  <a:cubicBezTo>
                    <a:pt x="4560" y="853"/>
                    <a:pt x="4479" y="857"/>
                    <a:pt x="4390" y="866"/>
                  </a:cubicBezTo>
                  <a:cubicBezTo>
                    <a:pt x="3935" y="902"/>
                    <a:pt x="3640" y="1142"/>
                    <a:pt x="3640" y="1142"/>
                  </a:cubicBezTo>
                  <a:cubicBezTo>
                    <a:pt x="3640" y="1142"/>
                    <a:pt x="3979" y="687"/>
                    <a:pt x="4506" y="527"/>
                  </a:cubicBezTo>
                  <a:lnTo>
                    <a:pt x="4506" y="527"/>
                  </a:lnTo>
                  <a:cubicBezTo>
                    <a:pt x="4505" y="527"/>
                    <a:pt x="3685" y="527"/>
                    <a:pt x="3266" y="1098"/>
                  </a:cubicBezTo>
                  <a:cubicBezTo>
                    <a:pt x="3266" y="1098"/>
                    <a:pt x="3382" y="500"/>
                    <a:pt x="4006" y="72"/>
                  </a:cubicBezTo>
                  <a:lnTo>
                    <a:pt x="4006" y="72"/>
                  </a:lnTo>
                  <a:cubicBezTo>
                    <a:pt x="4006" y="72"/>
                    <a:pt x="3444" y="259"/>
                    <a:pt x="3096" y="839"/>
                  </a:cubicBezTo>
                  <a:cubicBezTo>
                    <a:pt x="3096" y="839"/>
                    <a:pt x="3159" y="473"/>
                    <a:pt x="3283" y="1"/>
                  </a:cubicBezTo>
                  <a:lnTo>
                    <a:pt x="3283" y="1"/>
                  </a:lnTo>
                  <a:cubicBezTo>
                    <a:pt x="3283" y="1"/>
                    <a:pt x="2837" y="295"/>
                    <a:pt x="2695" y="919"/>
                  </a:cubicBezTo>
                  <a:cubicBezTo>
                    <a:pt x="2552" y="295"/>
                    <a:pt x="2106" y="1"/>
                    <a:pt x="2106" y="1"/>
                  </a:cubicBez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43" name="Google Shape;943;p11"/>
            <p:cNvSpPr/>
            <p:nvPr/>
          </p:nvSpPr>
          <p:spPr>
            <a:xfrm>
              <a:off x="4310688" y="3022281"/>
              <a:ext cx="169309" cy="132633"/>
            </a:xfrm>
            <a:custGeom>
              <a:avLst/>
              <a:gdLst/>
              <a:ahLst/>
              <a:cxnLst/>
              <a:rect l="l" t="t" r="r" b="b"/>
              <a:pathLst>
                <a:path w="3213" h="2517" extrusionOk="0">
                  <a:moveTo>
                    <a:pt x="1955" y="1"/>
                  </a:moveTo>
                  <a:cubicBezTo>
                    <a:pt x="1954" y="1"/>
                    <a:pt x="1687" y="179"/>
                    <a:pt x="1607" y="554"/>
                  </a:cubicBezTo>
                  <a:cubicBezTo>
                    <a:pt x="1517" y="179"/>
                    <a:pt x="1250" y="1"/>
                    <a:pt x="1250" y="1"/>
                  </a:cubicBezTo>
                  <a:lnTo>
                    <a:pt x="1250" y="1"/>
                  </a:lnTo>
                  <a:cubicBezTo>
                    <a:pt x="1330" y="286"/>
                    <a:pt x="1366" y="500"/>
                    <a:pt x="1366" y="500"/>
                  </a:cubicBezTo>
                  <a:cubicBezTo>
                    <a:pt x="1152" y="161"/>
                    <a:pt x="822" y="45"/>
                    <a:pt x="822" y="45"/>
                  </a:cubicBezTo>
                  <a:lnTo>
                    <a:pt x="822" y="45"/>
                  </a:lnTo>
                  <a:cubicBezTo>
                    <a:pt x="1196" y="304"/>
                    <a:pt x="1259" y="661"/>
                    <a:pt x="1259" y="661"/>
                  </a:cubicBezTo>
                  <a:cubicBezTo>
                    <a:pt x="1009" y="322"/>
                    <a:pt x="527" y="313"/>
                    <a:pt x="527" y="313"/>
                  </a:cubicBezTo>
                  <a:lnTo>
                    <a:pt x="527" y="313"/>
                  </a:lnTo>
                  <a:cubicBezTo>
                    <a:pt x="839" y="411"/>
                    <a:pt x="1045" y="688"/>
                    <a:pt x="1045" y="688"/>
                  </a:cubicBezTo>
                  <a:cubicBezTo>
                    <a:pt x="1045" y="688"/>
                    <a:pt x="866" y="545"/>
                    <a:pt x="590" y="518"/>
                  </a:cubicBezTo>
                  <a:cubicBezTo>
                    <a:pt x="536" y="513"/>
                    <a:pt x="488" y="511"/>
                    <a:pt x="444" y="511"/>
                  </a:cubicBezTo>
                  <a:cubicBezTo>
                    <a:pt x="271" y="511"/>
                    <a:pt x="179" y="545"/>
                    <a:pt x="179" y="545"/>
                  </a:cubicBezTo>
                  <a:cubicBezTo>
                    <a:pt x="661" y="563"/>
                    <a:pt x="822" y="777"/>
                    <a:pt x="822" y="777"/>
                  </a:cubicBezTo>
                  <a:cubicBezTo>
                    <a:pt x="711" y="743"/>
                    <a:pt x="601" y="736"/>
                    <a:pt x="522" y="736"/>
                  </a:cubicBezTo>
                  <a:cubicBezTo>
                    <a:pt x="455" y="736"/>
                    <a:pt x="411" y="741"/>
                    <a:pt x="411" y="741"/>
                  </a:cubicBezTo>
                  <a:cubicBezTo>
                    <a:pt x="732" y="795"/>
                    <a:pt x="875" y="964"/>
                    <a:pt x="875" y="964"/>
                  </a:cubicBezTo>
                  <a:cubicBezTo>
                    <a:pt x="875" y="964"/>
                    <a:pt x="720" y="917"/>
                    <a:pt x="551" y="917"/>
                  </a:cubicBezTo>
                  <a:cubicBezTo>
                    <a:pt x="467" y="917"/>
                    <a:pt x="378" y="929"/>
                    <a:pt x="304" y="964"/>
                  </a:cubicBezTo>
                  <a:cubicBezTo>
                    <a:pt x="90" y="1062"/>
                    <a:pt x="45" y="1259"/>
                    <a:pt x="45" y="1259"/>
                  </a:cubicBezTo>
                  <a:cubicBezTo>
                    <a:pt x="147" y="1132"/>
                    <a:pt x="313" y="1053"/>
                    <a:pt x="513" y="1053"/>
                  </a:cubicBezTo>
                  <a:cubicBezTo>
                    <a:pt x="523" y="1053"/>
                    <a:pt x="534" y="1053"/>
                    <a:pt x="545" y="1053"/>
                  </a:cubicBezTo>
                  <a:cubicBezTo>
                    <a:pt x="732" y="1053"/>
                    <a:pt x="822" y="1143"/>
                    <a:pt x="822" y="1143"/>
                  </a:cubicBezTo>
                  <a:cubicBezTo>
                    <a:pt x="822" y="1143"/>
                    <a:pt x="758" y="1130"/>
                    <a:pt x="663" y="1130"/>
                  </a:cubicBezTo>
                  <a:cubicBezTo>
                    <a:pt x="560" y="1130"/>
                    <a:pt x="421" y="1145"/>
                    <a:pt x="286" y="1205"/>
                  </a:cubicBezTo>
                  <a:cubicBezTo>
                    <a:pt x="37" y="1312"/>
                    <a:pt x="1" y="1517"/>
                    <a:pt x="1" y="1517"/>
                  </a:cubicBezTo>
                  <a:cubicBezTo>
                    <a:pt x="170" y="1330"/>
                    <a:pt x="465" y="1294"/>
                    <a:pt x="465" y="1294"/>
                  </a:cubicBezTo>
                  <a:lnTo>
                    <a:pt x="465" y="1294"/>
                  </a:lnTo>
                  <a:cubicBezTo>
                    <a:pt x="81" y="1482"/>
                    <a:pt x="19" y="1812"/>
                    <a:pt x="19" y="1812"/>
                  </a:cubicBezTo>
                  <a:cubicBezTo>
                    <a:pt x="144" y="1678"/>
                    <a:pt x="384" y="1607"/>
                    <a:pt x="384" y="1607"/>
                  </a:cubicBezTo>
                  <a:lnTo>
                    <a:pt x="384" y="1607"/>
                  </a:lnTo>
                  <a:cubicBezTo>
                    <a:pt x="126" y="1803"/>
                    <a:pt x="54" y="2079"/>
                    <a:pt x="54" y="2079"/>
                  </a:cubicBezTo>
                  <a:cubicBezTo>
                    <a:pt x="215" y="1847"/>
                    <a:pt x="518" y="1740"/>
                    <a:pt x="518" y="1740"/>
                  </a:cubicBezTo>
                  <a:lnTo>
                    <a:pt x="518" y="1740"/>
                  </a:lnTo>
                  <a:cubicBezTo>
                    <a:pt x="393" y="1901"/>
                    <a:pt x="349" y="2115"/>
                    <a:pt x="349" y="2115"/>
                  </a:cubicBezTo>
                  <a:cubicBezTo>
                    <a:pt x="545" y="1678"/>
                    <a:pt x="893" y="1607"/>
                    <a:pt x="893" y="1607"/>
                  </a:cubicBezTo>
                  <a:lnTo>
                    <a:pt x="893" y="1607"/>
                  </a:lnTo>
                  <a:cubicBezTo>
                    <a:pt x="554" y="1785"/>
                    <a:pt x="500" y="2249"/>
                    <a:pt x="500" y="2249"/>
                  </a:cubicBezTo>
                  <a:cubicBezTo>
                    <a:pt x="661" y="1812"/>
                    <a:pt x="973" y="1678"/>
                    <a:pt x="973" y="1678"/>
                  </a:cubicBezTo>
                  <a:lnTo>
                    <a:pt x="973" y="1678"/>
                  </a:lnTo>
                  <a:cubicBezTo>
                    <a:pt x="634" y="2053"/>
                    <a:pt x="768" y="2472"/>
                    <a:pt x="768" y="2472"/>
                  </a:cubicBezTo>
                  <a:cubicBezTo>
                    <a:pt x="768" y="2106"/>
                    <a:pt x="946" y="1919"/>
                    <a:pt x="946" y="1919"/>
                  </a:cubicBezTo>
                  <a:lnTo>
                    <a:pt x="946" y="1919"/>
                  </a:lnTo>
                  <a:cubicBezTo>
                    <a:pt x="866" y="2124"/>
                    <a:pt x="902" y="2293"/>
                    <a:pt x="902" y="2293"/>
                  </a:cubicBezTo>
                  <a:cubicBezTo>
                    <a:pt x="973" y="1901"/>
                    <a:pt x="1187" y="1749"/>
                    <a:pt x="1187" y="1749"/>
                  </a:cubicBezTo>
                  <a:lnTo>
                    <a:pt x="1187" y="1749"/>
                  </a:lnTo>
                  <a:cubicBezTo>
                    <a:pt x="1062" y="1972"/>
                    <a:pt x="1089" y="2329"/>
                    <a:pt x="1089" y="2329"/>
                  </a:cubicBezTo>
                  <a:cubicBezTo>
                    <a:pt x="1152" y="1928"/>
                    <a:pt x="1357" y="1696"/>
                    <a:pt x="1357" y="1696"/>
                  </a:cubicBezTo>
                  <a:lnTo>
                    <a:pt x="1357" y="1696"/>
                  </a:lnTo>
                  <a:cubicBezTo>
                    <a:pt x="1196" y="2088"/>
                    <a:pt x="1357" y="2517"/>
                    <a:pt x="1357" y="2517"/>
                  </a:cubicBezTo>
                  <a:cubicBezTo>
                    <a:pt x="1303" y="1830"/>
                    <a:pt x="1607" y="1624"/>
                    <a:pt x="1607" y="1624"/>
                  </a:cubicBezTo>
                  <a:cubicBezTo>
                    <a:pt x="1607" y="1624"/>
                    <a:pt x="1901" y="1830"/>
                    <a:pt x="1847" y="2517"/>
                  </a:cubicBezTo>
                  <a:cubicBezTo>
                    <a:pt x="1847" y="2517"/>
                    <a:pt x="2017" y="2088"/>
                    <a:pt x="1856" y="1696"/>
                  </a:cubicBezTo>
                  <a:lnTo>
                    <a:pt x="1856" y="1696"/>
                  </a:lnTo>
                  <a:cubicBezTo>
                    <a:pt x="1856" y="1696"/>
                    <a:pt x="2062" y="1928"/>
                    <a:pt x="2124" y="2329"/>
                  </a:cubicBezTo>
                  <a:cubicBezTo>
                    <a:pt x="2124" y="2329"/>
                    <a:pt x="2151" y="1972"/>
                    <a:pt x="2017" y="1749"/>
                  </a:cubicBezTo>
                  <a:lnTo>
                    <a:pt x="2017" y="1749"/>
                  </a:lnTo>
                  <a:cubicBezTo>
                    <a:pt x="2017" y="1749"/>
                    <a:pt x="2231" y="1901"/>
                    <a:pt x="2302" y="2293"/>
                  </a:cubicBezTo>
                  <a:cubicBezTo>
                    <a:pt x="2302" y="2293"/>
                    <a:pt x="2338" y="2124"/>
                    <a:pt x="2267" y="1919"/>
                  </a:cubicBezTo>
                  <a:lnTo>
                    <a:pt x="2267" y="1919"/>
                  </a:lnTo>
                  <a:cubicBezTo>
                    <a:pt x="2267" y="1919"/>
                    <a:pt x="2436" y="2106"/>
                    <a:pt x="2436" y="2472"/>
                  </a:cubicBezTo>
                  <a:cubicBezTo>
                    <a:pt x="2436" y="2472"/>
                    <a:pt x="2570" y="2053"/>
                    <a:pt x="2240" y="1678"/>
                  </a:cubicBezTo>
                  <a:lnTo>
                    <a:pt x="2240" y="1678"/>
                  </a:lnTo>
                  <a:cubicBezTo>
                    <a:pt x="2240" y="1678"/>
                    <a:pt x="2552" y="1812"/>
                    <a:pt x="2713" y="2249"/>
                  </a:cubicBezTo>
                  <a:cubicBezTo>
                    <a:pt x="2713" y="2249"/>
                    <a:pt x="2659" y="1785"/>
                    <a:pt x="2311" y="1607"/>
                  </a:cubicBezTo>
                  <a:lnTo>
                    <a:pt x="2311" y="1607"/>
                  </a:lnTo>
                  <a:cubicBezTo>
                    <a:pt x="2311" y="1607"/>
                    <a:pt x="2668" y="1678"/>
                    <a:pt x="2856" y="2115"/>
                  </a:cubicBezTo>
                  <a:cubicBezTo>
                    <a:pt x="2856" y="2115"/>
                    <a:pt x="2820" y="1901"/>
                    <a:pt x="2695" y="1740"/>
                  </a:cubicBezTo>
                  <a:lnTo>
                    <a:pt x="2695" y="1740"/>
                  </a:lnTo>
                  <a:cubicBezTo>
                    <a:pt x="2695" y="1740"/>
                    <a:pt x="2989" y="1847"/>
                    <a:pt x="3159" y="2079"/>
                  </a:cubicBezTo>
                  <a:cubicBezTo>
                    <a:pt x="3159" y="2079"/>
                    <a:pt x="3079" y="1803"/>
                    <a:pt x="2829" y="1607"/>
                  </a:cubicBezTo>
                  <a:lnTo>
                    <a:pt x="2829" y="1607"/>
                  </a:lnTo>
                  <a:cubicBezTo>
                    <a:pt x="2829" y="1607"/>
                    <a:pt x="3070" y="1678"/>
                    <a:pt x="3195" y="1812"/>
                  </a:cubicBezTo>
                  <a:cubicBezTo>
                    <a:pt x="3195" y="1812"/>
                    <a:pt x="3132" y="1482"/>
                    <a:pt x="2740" y="1294"/>
                  </a:cubicBezTo>
                  <a:lnTo>
                    <a:pt x="2740" y="1294"/>
                  </a:lnTo>
                  <a:cubicBezTo>
                    <a:pt x="2740" y="1294"/>
                    <a:pt x="3043" y="1330"/>
                    <a:pt x="3212" y="1517"/>
                  </a:cubicBezTo>
                  <a:cubicBezTo>
                    <a:pt x="3212" y="1517"/>
                    <a:pt x="3177" y="1312"/>
                    <a:pt x="2927" y="1205"/>
                  </a:cubicBezTo>
                  <a:cubicBezTo>
                    <a:pt x="2792" y="1145"/>
                    <a:pt x="2653" y="1130"/>
                    <a:pt x="2550" y="1130"/>
                  </a:cubicBezTo>
                  <a:cubicBezTo>
                    <a:pt x="2455" y="1130"/>
                    <a:pt x="2392" y="1143"/>
                    <a:pt x="2392" y="1143"/>
                  </a:cubicBezTo>
                  <a:cubicBezTo>
                    <a:pt x="2392" y="1143"/>
                    <a:pt x="2481" y="1053"/>
                    <a:pt x="2668" y="1053"/>
                  </a:cubicBezTo>
                  <a:cubicBezTo>
                    <a:pt x="2679" y="1053"/>
                    <a:pt x="2690" y="1053"/>
                    <a:pt x="2700" y="1053"/>
                  </a:cubicBezTo>
                  <a:cubicBezTo>
                    <a:pt x="2900" y="1053"/>
                    <a:pt x="3066" y="1132"/>
                    <a:pt x="3168" y="1259"/>
                  </a:cubicBezTo>
                  <a:cubicBezTo>
                    <a:pt x="3168" y="1259"/>
                    <a:pt x="3123" y="1062"/>
                    <a:pt x="2900" y="964"/>
                  </a:cubicBezTo>
                  <a:cubicBezTo>
                    <a:pt x="2826" y="929"/>
                    <a:pt x="2738" y="917"/>
                    <a:pt x="2653" y="917"/>
                  </a:cubicBezTo>
                  <a:cubicBezTo>
                    <a:pt x="2484" y="917"/>
                    <a:pt x="2329" y="964"/>
                    <a:pt x="2329" y="964"/>
                  </a:cubicBezTo>
                  <a:cubicBezTo>
                    <a:pt x="2329" y="964"/>
                    <a:pt x="2472" y="795"/>
                    <a:pt x="2802" y="741"/>
                  </a:cubicBezTo>
                  <a:cubicBezTo>
                    <a:pt x="2802" y="741"/>
                    <a:pt x="2756" y="736"/>
                    <a:pt x="2688" y="736"/>
                  </a:cubicBezTo>
                  <a:cubicBezTo>
                    <a:pt x="2608" y="736"/>
                    <a:pt x="2497" y="743"/>
                    <a:pt x="2392" y="777"/>
                  </a:cubicBezTo>
                  <a:cubicBezTo>
                    <a:pt x="2392" y="777"/>
                    <a:pt x="2552" y="563"/>
                    <a:pt x="3025" y="545"/>
                  </a:cubicBezTo>
                  <a:cubicBezTo>
                    <a:pt x="3025" y="545"/>
                    <a:pt x="2934" y="511"/>
                    <a:pt x="2760" y="511"/>
                  </a:cubicBezTo>
                  <a:cubicBezTo>
                    <a:pt x="2717" y="511"/>
                    <a:pt x="2668" y="513"/>
                    <a:pt x="2615" y="518"/>
                  </a:cubicBezTo>
                  <a:cubicBezTo>
                    <a:pt x="2347" y="545"/>
                    <a:pt x="2169" y="688"/>
                    <a:pt x="2169" y="688"/>
                  </a:cubicBezTo>
                  <a:cubicBezTo>
                    <a:pt x="2169" y="688"/>
                    <a:pt x="2374" y="411"/>
                    <a:pt x="2686" y="313"/>
                  </a:cubicBezTo>
                  <a:lnTo>
                    <a:pt x="2686" y="313"/>
                  </a:lnTo>
                  <a:cubicBezTo>
                    <a:pt x="2686" y="313"/>
                    <a:pt x="2195" y="322"/>
                    <a:pt x="1946" y="661"/>
                  </a:cubicBezTo>
                  <a:cubicBezTo>
                    <a:pt x="1946" y="661"/>
                    <a:pt x="2017" y="304"/>
                    <a:pt x="2392" y="45"/>
                  </a:cubicBezTo>
                  <a:lnTo>
                    <a:pt x="2392" y="45"/>
                  </a:lnTo>
                  <a:cubicBezTo>
                    <a:pt x="2392" y="45"/>
                    <a:pt x="2053" y="161"/>
                    <a:pt x="1847" y="500"/>
                  </a:cubicBezTo>
                  <a:cubicBezTo>
                    <a:pt x="1847" y="500"/>
                    <a:pt x="1883" y="286"/>
                    <a:pt x="1955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944" name="Google Shape;944;p11"/>
          <p:cNvGrpSpPr/>
          <p:nvPr/>
        </p:nvGrpSpPr>
        <p:grpSpPr>
          <a:xfrm flipH="1">
            <a:off x="-1265882" y="9051874"/>
            <a:ext cx="10160743" cy="4731373"/>
            <a:chOff x="3941272" y="2174315"/>
            <a:chExt cx="694107" cy="322470"/>
          </a:xfrm>
        </p:grpSpPr>
        <p:sp>
          <p:nvSpPr>
            <p:cNvPr id="945" name="Google Shape;945;p11"/>
            <p:cNvSpPr/>
            <p:nvPr/>
          </p:nvSpPr>
          <p:spPr>
            <a:xfrm>
              <a:off x="3941272" y="2269259"/>
              <a:ext cx="624456" cy="227524"/>
            </a:xfrm>
            <a:custGeom>
              <a:avLst/>
              <a:gdLst/>
              <a:ahLst/>
              <a:cxnLst/>
              <a:rect l="l" t="t" r="r" b="b"/>
              <a:pathLst>
                <a:path w="17192" h="6264" extrusionOk="0">
                  <a:moveTo>
                    <a:pt x="17192" y="1"/>
                  </a:moveTo>
                  <a:lnTo>
                    <a:pt x="14453" y="1178"/>
                  </a:lnTo>
                  <a:lnTo>
                    <a:pt x="13008" y="2454"/>
                  </a:lnTo>
                  <a:lnTo>
                    <a:pt x="10626" y="2989"/>
                  </a:lnTo>
                  <a:lnTo>
                    <a:pt x="9600" y="3364"/>
                  </a:lnTo>
                  <a:lnTo>
                    <a:pt x="7655" y="3569"/>
                  </a:lnTo>
                  <a:lnTo>
                    <a:pt x="6290" y="4648"/>
                  </a:lnTo>
                  <a:lnTo>
                    <a:pt x="2499" y="5103"/>
                  </a:lnTo>
                  <a:lnTo>
                    <a:pt x="1" y="6263"/>
                  </a:lnTo>
                  <a:lnTo>
                    <a:pt x="17192" y="6263"/>
                  </a:lnTo>
                  <a:lnTo>
                    <a:pt x="17192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46" name="Google Shape;946;p11"/>
            <p:cNvSpPr/>
            <p:nvPr/>
          </p:nvSpPr>
          <p:spPr>
            <a:xfrm>
              <a:off x="4064111" y="2380402"/>
              <a:ext cx="501614" cy="116377"/>
            </a:xfrm>
            <a:custGeom>
              <a:avLst/>
              <a:gdLst/>
              <a:ahLst/>
              <a:cxnLst/>
              <a:rect l="l" t="t" r="r" b="b"/>
              <a:pathLst>
                <a:path w="13810" h="3204" extrusionOk="0">
                  <a:moveTo>
                    <a:pt x="12249" y="0"/>
                  </a:moveTo>
                  <a:lnTo>
                    <a:pt x="10268" y="250"/>
                  </a:lnTo>
                  <a:lnTo>
                    <a:pt x="7565" y="616"/>
                  </a:lnTo>
                  <a:lnTo>
                    <a:pt x="5647" y="1472"/>
                  </a:lnTo>
                  <a:lnTo>
                    <a:pt x="1133" y="2427"/>
                  </a:lnTo>
                  <a:lnTo>
                    <a:pt x="0" y="3203"/>
                  </a:lnTo>
                  <a:lnTo>
                    <a:pt x="3229" y="3203"/>
                  </a:lnTo>
                  <a:lnTo>
                    <a:pt x="5219" y="2704"/>
                  </a:lnTo>
                  <a:lnTo>
                    <a:pt x="6637" y="1927"/>
                  </a:lnTo>
                  <a:lnTo>
                    <a:pt x="7333" y="1687"/>
                  </a:lnTo>
                  <a:lnTo>
                    <a:pt x="7815" y="1472"/>
                  </a:lnTo>
                  <a:lnTo>
                    <a:pt x="9260" y="1954"/>
                  </a:lnTo>
                  <a:lnTo>
                    <a:pt x="10438" y="1838"/>
                  </a:lnTo>
                  <a:lnTo>
                    <a:pt x="10812" y="1767"/>
                  </a:lnTo>
                  <a:lnTo>
                    <a:pt x="11597" y="1472"/>
                  </a:lnTo>
                  <a:lnTo>
                    <a:pt x="13810" y="1562"/>
                  </a:lnTo>
                  <a:lnTo>
                    <a:pt x="13810" y="0"/>
                  </a:lnTo>
                  <a:lnTo>
                    <a:pt x="12989" y="72"/>
                  </a:lnTo>
                  <a:lnTo>
                    <a:pt x="12249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47" name="Google Shape;947;p11"/>
            <p:cNvSpPr/>
            <p:nvPr/>
          </p:nvSpPr>
          <p:spPr>
            <a:xfrm>
              <a:off x="3941272" y="2269259"/>
              <a:ext cx="624456" cy="227524"/>
            </a:xfrm>
            <a:custGeom>
              <a:avLst/>
              <a:gdLst/>
              <a:ahLst/>
              <a:cxnLst/>
              <a:rect l="l" t="t" r="r" b="b"/>
              <a:pathLst>
                <a:path w="17192" h="6264" extrusionOk="0">
                  <a:moveTo>
                    <a:pt x="17192" y="1"/>
                  </a:moveTo>
                  <a:lnTo>
                    <a:pt x="14453" y="1178"/>
                  </a:lnTo>
                  <a:lnTo>
                    <a:pt x="13008" y="2454"/>
                  </a:lnTo>
                  <a:lnTo>
                    <a:pt x="10626" y="2989"/>
                  </a:lnTo>
                  <a:lnTo>
                    <a:pt x="9600" y="3364"/>
                  </a:lnTo>
                  <a:lnTo>
                    <a:pt x="7655" y="3569"/>
                  </a:lnTo>
                  <a:lnTo>
                    <a:pt x="6290" y="4648"/>
                  </a:lnTo>
                  <a:lnTo>
                    <a:pt x="2499" y="5103"/>
                  </a:lnTo>
                  <a:lnTo>
                    <a:pt x="1" y="6263"/>
                  </a:lnTo>
                  <a:lnTo>
                    <a:pt x="3614" y="6263"/>
                  </a:lnTo>
                  <a:lnTo>
                    <a:pt x="7718" y="5701"/>
                  </a:lnTo>
                  <a:lnTo>
                    <a:pt x="10947" y="4354"/>
                  </a:lnTo>
                  <a:lnTo>
                    <a:pt x="13632" y="4604"/>
                  </a:lnTo>
                  <a:lnTo>
                    <a:pt x="14819" y="4229"/>
                  </a:lnTo>
                  <a:lnTo>
                    <a:pt x="17192" y="4622"/>
                  </a:lnTo>
                  <a:lnTo>
                    <a:pt x="17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48" name="Google Shape;948;p11"/>
            <p:cNvSpPr/>
            <p:nvPr/>
          </p:nvSpPr>
          <p:spPr>
            <a:xfrm>
              <a:off x="4072501" y="2392061"/>
              <a:ext cx="493223" cy="104718"/>
            </a:xfrm>
            <a:custGeom>
              <a:avLst/>
              <a:gdLst/>
              <a:ahLst/>
              <a:cxnLst/>
              <a:rect l="l" t="t" r="r" b="b"/>
              <a:pathLst>
                <a:path w="13579" h="2883" extrusionOk="0">
                  <a:moveTo>
                    <a:pt x="13579" y="1"/>
                  </a:moveTo>
                  <a:lnTo>
                    <a:pt x="12392" y="357"/>
                  </a:lnTo>
                  <a:lnTo>
                    <a:pt x="11108" y="250"/>
                  </a:lnTo>
                  <a:lnTo>
                    <a:pt x="9100" y="848"/>
                  </a:lnTo>
                  <a:lnTo>
                    <a:pt x="7013" y="536"/>
                  </a:lnTo>
                  <a:lnTo>
                    <a:pt x="5354" y="1473"/>
                  </a:lnTo>
                  <a:lnTo>
                    <a:pt x="4105" y="2052"/>
                  </a:lnTo>
                  <a:lnTo>
                    <a:pt x="2499" y="2052"/>
                  </a:lnTo>
                  <a:lnTo>
                    <a:pt x="1" y="2882"/>
                  </a:lnTo>
                  <a:lnTo>
                    <a:pt x="4105" y="2320"/>
                  </a:lnTo>
                  <a:lnTo>
                    <a:pt x="7334" y="973"/>
                  </a:lnTo>
                  <a:lnTo>
                    <a:pt x="10019" y="1223"/>
                  </a:lnTo>
                  <a:lnTo>
                    <a:pt x="11206" y="848"/>
                  </a:lnTo>
                  <a:lnTo>
                    <a:pt x="13579" y="1241"/>
                  </a:lnTo>
                  <a:lnTo>
                    <a:pt x="13579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49" name="Google Shape;949;p11"/>
            <p:cNvSpPr/>
            <p:nvPr/>
          </p:nvSpPr>
          <p:spPr>
            <a:xfrm>
              <a:off x="4314874" y="2449413"/>
              <a:ext cx="207765" cy="47365"/>
            </a:xfrm>
            <a:custGeom>
              <a:avLst/>
              <a:gdLst/>
              <a:ahLst/>
              <a:cxnLst/>
              <a:rect l="l" t="t" r="r" b="b"/>
              <a:pathLst>
                <a:path w="5720" h="1304" extrusionOk="0">
                  <a:moveTo>
                    <a:pt x="188" y="375"/>
                  </a:moveTo>
                  <a:lnTo>
                    <a:pt x="1" y="1303"/>
                  </a:lnTo>
                  <a:lnTo>
                    <a:pt x="304" y="1303"/>
                  </a:lnTo>
                  <a:lnTo>
                    <a:pt x="188" y="375"/>
                  </a:lnTo>
                  <a:close/>
                  <a:moveTo>
                    <a:pt x="4533" y="1"/>
                  </a:moveTo>
                  <a:lnTo>
                    <a:pt x="4167" y="1303"/>
                  </a:lnTo>
                  <a:lnTo>
                    <a:pt x="5719" y="1303"/>
                  </a:lnTo>
                  <a:lnTo>
                    <a:pt x="4845" y="857"/>
                  </a:lnTo>
                  <a:lnTo>
                    <a:pt x="4533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0" name="Google Shape;950;p11"/>
            <p:cNvSpPr/>
            <p:nvPr/>
          </p:nvSpPr>
          <p:spPr>
            <a:xfrm>
              <a:off x="4120809" y="2209002"/>
              <a:ext cx="444914" cy="22048"/>
            </a:xfrm>
            <a:custGeom>
              <a:avLst/>
              <a:gdLst/>
              <a:ahLst/>
              <a:cxnLst/>
              <a:rect l="l" t="t" r="r" b="b"/>
              <a:pathLst>
                <a:path w="12249" h="607" extrusionOk="0">
                  <a:moveTo>
                    <a:pt x="0" y="0"/>
                  </a:moveTo>
                  <a:lnTo>
                    <a:pt x="0" y="607"/>
                  </a:lnTo>
                  <a:lnTo>
                    <a:pt x="12249" y="607"/>
                  </a:lnTo>
                  <a:lnTo>
                    <a:pt x="12249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4120809" y="2223240"/>
              <a:ext cx="444914" cy="7809"/>
            </a:xfrm>
            <a:custGeom>
              <a:avLst/>
              <a:gdLst/>
              <a:ahLst/>
              <a:cxnLst/>
              <a:rect l="l" t="t" r="r" b="b"/>
              <a:pathLst>
                <a:path w="12249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2249" y="215"/>
                  </a:lnTo>
                  <a:lnTo>
                    <a:pt x="12249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2" name="Google Shape;952;p11"/>
            <p:cNvSpPr/>
            <p:nvPr/>
          </p:nvSpPr>
          <p:spPr>
            <a:xfrm>
              <a:off x="4007377" y="2420901"/>
              <a:ext cx="558349" cy="22084"/>
            </a:xfrm>
            <a:custGeom>
              <a:avLst/>
              <a:gdLst/>
              <a:ahLst/>
              <a:cxnLst/>
              <a:rect l="l" t="t" r="r" b="b"/>
              <a:pathLst>
                <a:path w="15372" h="608" extrusionOk="0">
                  <a:moveTo>
                    <a:pt x="1" y="1"/>
                  </a:moveTo>
                  <a:lnTo>
                    <a:pt x="1" y="607"/>
                  </a:lnTo>
                  <a:lnTo>
                    <a:pt x="15372" y="607"/>
                  </a:lnTo>
                  <a:lnTo>
                    <a:pt x="15372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4007377" y="2420901"/>
              <a:ext cx="558349" cy="4577"/>
            </a:xfrm>
            <a:custGeom>
              <a:avLst/>
              <a:gdLst/>
              <a:ahLst/>
              <a:cxnLst/>
              <a:rect l="l" t="t" r="r" b="b"/>
              <a:pathLst>
                <a:path w="15372" h="126" extrusionOk="0">
                  <a:moveTo>
                    <a:pt x="1" y="1"/>
                  </a:moveTo>
                  <a:lnTo>
                    <a:pt x="1" y="125"/>
                  </a:lnTo>
                  <a:lnTo>
                    <a:pt x="15372" y="125"/>
                  </a:lnTo>
                  <a:lnTo>
                    <a:pt x="1537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4007377" y="2442948"/>
              <a:ext cx="558349" cy="53830"/>
            </a:xfrm>
            <a:custGeom>
              <a:avLst/>
              <a:gdLst/>
              <a:ahLst/>
              <a:cxnLst/>
              <a:rect l="l" t="t" r="r" b="b"/>
              <a:pathLst>
                <a:path w="15372" h="1482" extrusionOk="0">
                  <a:moveTo>
                    <a:pt x="1" y="0"/>
                  </a:moveTo>
                  <a:lnTo>
                    <a:pt x="1" y="1481"/>
                  </a:lnTo>
                  <a:lnTo>
                    <a:pt x="15372" y="1481"/>
                  </a:lnTo>
                  <a:lnTo>
                    <a:pt x="1537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4007377" y="2434848"/>
              <a:ext cx="558349" cy="8136"/>
            </a:xfrm>
            <a:custGeom>
              <a:avLst/>
              <a:gdLst/>
              <a:ahLst/>
              <a:cxnLst/>
              <a:rect l="l" t="t" r="r" b="b"/>
              <a:pathLst>
                <a:path w="15372" h="224" extrusionOk="0">
                  <a:moveTo>
                    <a:pt x="1" y="0"/>
                  </a:moveTo>
                  <a:lnTo>
                    <a:pt x="1" y="223"/>
                  </a:lnTo>
                  <a:lnTo>
                    <a:pt x="15372" y="223"/>
                  </a:lnTo>
                  <a:lnTo>
                    <a:pt x="15372" y="0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4139914" y="2241401"/>
              <a:ext cx="50597" cy="10388"/>
            </a:xfrm>
            <a:custGeom>
              <a:avLst/>
              <a:gdLst/>
              <a:ahLst/>
              <a:cxnLst/>
              <a:rect l="l" t="t" r="r" b="b"/>
              <a:pathLst>
                <a:path w="1393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7" name="Google Shape;957;p11"/>
            <p:cNvSpPr/>
            <p:nvPr/>
          </p:nvSpPr>
          <p:spPr>
            <a:xfrm>
              <a:off x="4165193" y="2251752"/>
              <a:ext cx="30801" cy="148450"/>
            </a:xfrm>
            <a:custGeom>
              <a:avLst/>
              <a:gdLst/>
              <a:ahLst/>
              <a:cxnLst/>
              <a:rect l="l" t="t" r="r" b="b"/>
              <a:pathLst>
                <a:path w="848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64" y="4087"/>
                  </a:lnTo>
                  <a:cubicBezTo>
                    <a:pt x="848" y="2927"/>
                    <a:pt x="536" y="2249"/>
                    <a:pt x="384" y="1473"/>
                  </a:cubicBezTo>
                  <a:cubicBezTo>
                    <a:pt x="232" y="706"/>
                    <a:pt x="464" y="1"/>
                    <a:pt x="464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4134393" y="2251752"/>
              <a:ext cx="30838" cy="148450"/>
            </a:xfrm>
            <a:custGeom>
              <a:avLst/>
              <a:gdLst/>
              <a:ahLst/>
              <a:cxnLst/>
              <a:rect l="l" t="t" r="r" b="b"/>
              <a:pathLst>
                <a:path w="849" h="4087" extrusionOk="0">
                  <a:moveTo>
                    <a:pt x="384" y="1"/>
                  </a:moveTo>
                  <a:cubicBezTo>
                    <a:pt x="384" y="1"/>
                    <a:pt x="616" y="706"/>
                    <a:pt x="465" y="1473"/>
                  </a:cubicBezTo>
                  <a:cubicBezTo>
                    <a:pt x="313" y="2249"/>
                    <a:pt x="1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4134066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4013879" y="2174315"/>
              <a:ext cx="100141" cy="10425"/>
            </a:xfrm>
            <a:custGeom>
              <a:avLst/>
              <a:gdLst/>
              <a:ahLst/>
              <a:cxnLst/>
              <a:rect l="l" t="t" r="r" b="b"/>
              <a:pathLst>
                <a:path w="2757" h="287" extrusionOk="0">
                  <a:moveTo>
                    <a:pt x="0" y="1"/>
                  </a:moveTo>
                  <a:lnTo>
                    <a:pt x="0" y="286"/>
                  </a:lnTo>
                  <a:lnTo>
                    <a:pt x="2757" y="286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002837" y="2184703"/>
              <a:ext cx="122552" cy="10388"/>
            </a:xfrm>
            <a:custGeom>
              <a:avLst/>
              <a:gdLst/>
              <a:ahLst/>
              <a:cxnLst/>
              <a:rect l="l" t="t" r="r" b="b"/>
              <a:pathLst>
                <a:path w="337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3373" y="286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139914" y="2400161"/>
              <a:ext cx="50597" cy="10425"/>
            </a:xfrm>
            <a:custGeom>
              <a:avLst/>
              <a:gdLst/>
              <a:ahLst/>
              <a:cxnLst/>
              <a:rect l="l" t="t" r="r" b="b"/>
              <a:pathLst>
                <a:path w="1393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134066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4232279" y="2241401"/>
              <a:ext cx="50561" cy="10388"/>
            </a:xfrm>
            <a:custGeom>
              <a:avLst/>
              <a:gdLst/>
              <a:ahLst/>
              <a:cxnLst/>
              <a:rect l="l" t="t" r="r" b="b"/>
              <a:pathLst>
                <a:path w="1392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57522" y="2251752"/>
              <a:ext cx="30838" cy="148450"/>
            </a:xfrm>
            <a:custGeom>
              <a:avLst/>
              <a:gdLst/>
              <a:ahLst/>
              <a:cxnLst/>
              <a:rect l="l" t="t" r="r" b="b"/>
              <a:pathLst>
                <a:path w="849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5" y="4087"/>
                  </a:lnTo>
                  <a:cubicBezTo>
                    <a:pt x="848" y="2927"/>
                    <a:pt x="536" y="2249"/>
                    <a:pt x="384" y="1473"/>
                  </a:cubicBezTo>
                  <a:cubicBezTo>
                    <a:pt x="233" y="706"/>
                    <a:pt x="465" y="1"/>
                    <a:pt x="465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4226758" y="2251752"/>
              <a:ext cx="30801" cy="148450"/>
            </a:xfrm>
            <a:custGeom>
              <a:avLst/>
              <a:gdLst/>
              <a:ahLst/>
              <a:cxnLst/>
              <a:rect l="l" t="t" r="r" b="b"/>
              <a:pathLst>
                <a:path w="848" h="4087" extrusionOk="0">
                  <a:moveTo>
                    <a:pt x="384" y="1"/>
                  </a:moveTo>
                  <a:cubicBezTo>
                    <a:pt x="384" y="1"/>
                    <a:pt x="616" y="706"/>
                    <a:pt x="464" y="1473"/>
                  </a:cubicBezTo>
                  <a:cubicBezTo>
                    <a:pt x="313" y="2249"/>
                    <a:pt x="0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226431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4232279" y="2400161"/>
              <a:ext cx="50561" cy="10425"/>
            </a:xfrm>
            <a:custGeom>
              <a:avLst/>
              <a:gdLst/>
              <a:ahLst/>
              <a:cxnLst/>
              <a:rect l="l" t="t" r="r" b="b"/>
              <a:pathLst>
                <a:path w="1392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6431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324608" y="2241401"/>
              <a:ext cx="50924" cy="10388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4349888" y="2251752"/>
              <a:ext cx="31128" cy="148450"/>
            </a:xfrm>
            <a:custGeom>
              <a:avLst/>
              <a:gdLst/>
              <a:ahLst/>
              <a:cxnLst/>
              <a:rect l="l" t="t" r="r" b="b"/>
              <a:pathLst>
                <a:path w="85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73" y="4087"/>
                  </a:lnTo>
                  <a:cubicBezTo>
                    <a:pt x="857" y="2927"/>
                    <a:pt x="536" y="2249"/>
                    <a:pt x="384" y="1473"/>
                  </a:cubicBezTo>
                  <a:cubicBezTo>
                    <a:pt x="232" y="706"/>
                    <a:pt x="473" y="1"/>
                    <a:pt x="473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319087" y="2251752"/>
              <a:ext cx="30838" cy="148450"/>
            </a:xfrm>
            <a:custGeom>
              <a:avLst/>
              <a:gdLst/>
              <a:ahLst/>
              <a:cxnLst/>
              <a:rect l="l" t="t" r="r" b="b"/>
              <a:pathLst>
                <a:path w="849" h="4087" extrusionOk="0">
                  <a:moveTo>
                    <a:pt x="384" y="1"/>
                  </a:moveTo>
                  <a:cubicBezTo>
                    <a:pt x="384" y="1"/>
                    <a:pt x="616" y="706"/>
                    <a:pt x="465" y="1473"/>
                  </a:cubicBezTo>
                  <a:cubicBezTo>
                    <a:pt x="313" y="2249"/>
                    <a:pt x="1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4318760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324608" y="2400161"/>
              <a:ext cx="50924" cy="10425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318760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416973" y="2241401"/>
              <a:ext cx="50888" cy="10388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4442216" y="2251752"/>
              <a:ext cx="31165" cy="148450"/>
            </a:xfrm>
            <a:custGeom>
              <a:avLst/>
              <a:gdLst/>
              <a:ahLst/>
              <a:cxnLst/>
              <a:rect l="l" t="t" r="r" b="b"/>
              <a:pathLst>
                <a:path w="85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74" y="4087"/>
                  </a:lnTo>
                  <a:cubicBezTo>
                    <a:pt x="857" y="2927"/>
                    <a:pt x="536" y="2249"/>
                    <a:pt x="384" y="1473"/>
                  </a:cubicBezTo>
                  <a:cubicBezTo>
                    <a:pt x="233" y="706"/>
                    <a:pt x="474" y="1"/>
                    <a:pt x="474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411452" y="2251752"/>
              <a:ext cx="30801" cy="148450"/>
            </a:xfrm>
            <a:custGeom>
              <a:avLst/>
              <a:gdLst/>
              <a:ahLst/>
              <a:cxnLst/>
              <a:rect l="l" t="t" r="r" b="b"/>
              <a:pathLst>
                <a:path w="848" h="4087" extrusionOk="0">
                  <a:moveTo>
                    <a:pt x="384" y="1"/>
                  </a:moveTo>
                  <a:cubicBezTo>
                    <a:pt x="384" y="1"/>
                    <a:pt x="625" y="706"/>
                    <a:pt x="473" y="1473"/>
                  </a:cubicBezTo>
                  <a:cubicBezTo>
                    <a:pt x="322" y="2249"/>
                    <a:pt x="0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4411125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4416973" y="2400161"/>
              <a:ext cx="50888" cy="10425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4411125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4509302" y="2241401"/>
              <a:ext cx="50924" cy="10388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3" name="Google Shape;983;p11"/>
            <p:cNvSpPr/>
            <p:nvPr/>
          </p:nvSpPr>
          <p:spPr>
            <a:xfrm>
              <a:off x="4534582" y="2251752"/>
              <a:ext cx="31128" cy="148450"/>
            </a:xfrm>
            <a:custGeom>
              <a:avLst/>
              <a:gdLst/>
              <a:ahLst/>
              <a:cxnLst/>
              <a:rect l="l" t="t" r="r" b="b"/>
              <a:pathLst>
                <a:path w="85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73" y="4087"/>
                  </a:lnTo>
                  <a:cubicBezTo>
                    <a:pt x="857" y="2927"/>
                    <a:pt x="536" y="2249"/>
                    <a:pt x="384" y="1473"/>
                  </a:cubicBezTo>
                  <a:cubicBezTo>
                    <a:pt x="232" y="706"/>
                    <a:pt x="473" y="1"/>
                    <a:pt x="473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4503781" y="2251752"/>
              <a:ext cx="30838" cy="148450"/>
            </a:xfrm>
            <a:custGeom>
              <a:avLst/>
              <a:gdLst/>
              <a:ahLst/>
              <a:cxnLst/>
              <a:rect l="l" t="t" r="r" b="b"/>
              <a:pathLst>
                <a:path w="849" h="4087" extrusionOk="0">
                  <a:moveTo>
                    <a:pt x="384" y="1"/>
                  </a:moveTo>
                  <a:cubicBezTo>
                    <a:pt x="384" y="1"/>
                    <a:pt x="625" y="706"/>
                    <a:pt x="474" y="1473"/>
                  </a:cubicBezTo>
                  <a:cubicBezTo>
                    <a:pt x="322" y="2249"/>
                    <a:pt x="1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4503454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4509302" y="2400161"/>
              <a:ext cx="50924" cy="10425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4503454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4007377" y="2195054"/>
              <a:ext cx="113471" cy="301731"/>
            </a:xfrm>
            <a:custGeom>
              <a:avLst/>
              <a:gdLst/>
              <a:ahLst/>
              <a:cxnLst/>
              <a:rect l="l" t="t" r="r" b="b"/>
              <a:pathLst>
                <a:path w="3124" h="8307" extrusionOk="0">
                  <a:moveTo>
                    <a:pt x="1" y="1"/>
                  </a:moveTo>
                  <a:lnTo>
                    <a:pt x="1" y="8306"/>
                  </a:lnTo>
                  <a:lnTo>
                    <a:pt x="3123" y="8306"/>
                  </a:lnTo>
                  <a:lnTo>
                    <a:pt x="3123" y="1"/>
                  </a:ln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4007377" y="2195054"/>
              <a:ext cx="56736" cy="301731"/>
            </a:xfrm>
            <a:custGeom>
              <a:avLst/>
              <a:gdLst/>
              <a:ahLst/>
              <a:cxnLst/>
              <a:rect l="l" t="t" r="r" b="b"/>
              <a:pathLst>
                <a:path w="1562" h="8307" extrusionOk="0">
                  <a:moveTo>
                    <a:pt x="1" y="1"/>
                  </a:moveTo>
                  <a:lnTo>
                    <a:pt x="1" y="8306"/>
                  </a:lnTo>
                  <a:lnTo>
                    <a:pt x="1562" y="8306"/>
                  </a:lnTo>
                  <a:lnTo>
                    <a:pt x="1562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4190473" y="2289672"/>
              <a:ext cx="375248" cy="65163"/>
            </a:xfrm>
            <a:custGeom>
              <a:avLst/>
              <a:gdLst/>
              <a:ahLst/>
              <a:cxnLst/>
              <a:rect l="l" t="t" r="r" b="b"/>
              <a:pathLst>
                <a:path w="10331" h="1794" extrusionOk="0">
                  <a:moveTo>
                    <a:pt x="1891" y="1"/>
                  </a:moveTo>
                  <a:lnTo>
                    <a:pt x="0" y="1794"/>
                  </a:lnTo>
                  <a:lnTo>
                    <a:pt x="10331" y="1794"/>
                  </a:lnTo>
                  <a:lnTo>
                    <a:pt x="103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4190473" y="2354796"/>
              <a:ext cx="375248" cy="10425"/>
            </a:xfrm>
            <a:custGeom>
              <a:avLst/>
              <a:gdLst/>
              <a:ahLst/>
              <a:cxnLst/>
              <a:rect l="l" t="t" r="r" b="b"/>
              <a:pathLst>
                <a:path w="1033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0331" y="286"/>
                  </a:lnTo>
                  <a:lnTo>
                    <a:pt x="103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4463283" y="2429654"/>
              <a:ext cx="15582" cy="67124"/>
            </a:xfrm>
            <a:custGeom>
              <a:avLst/>
              <a:gdLst/>
              <a:ahLst/>
              <a:cxnLst/>
              <a:rect l="l" t="t" r="r" b="b"/>
              <a:pathLst>
                <a:path w="429" h="1848" extrusionOk="0">
                  <a:moveTo>
                    <a:pt x="1" y="0"/>
                  </a:moveTo>
                  <a:lnTo>
                    <a:pt x="1" y="1847"/>
                  </a:lnTo>
                  <a:lnTo>
                    <a:pt x="429" y="184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4473344" y="2429654"/>
              <a:ext cx="5521" cy="67124"/>
            </a:xfrm>
            <a:custGeom>
              <a:avLst/>
              <a:gdLst/>
              <a:ahLst/>
              <a:cxnLst/>
              <a:rect l="l" t="t" r="r" b="b"/>
              <a:pathLst>
                <a:path w="152" h="1848" extrusionOk="0">
                  <a:moveTo>
                    <a:pt x="0" y="0"/>
                  </a:moveTo>
                  <a:lnTo>
                    <a:pt x="0" y="1847"/>
                  </a:lnTo>
                  <a:lnTo>
                    <a:pt x="152" y="1847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4457798" y="2415707"/>
              <a:ext cx="177581" cy="42824"/>
            </a:xfrm>
            <a:custGeom>
              <a:avLst/>
              <a:gdLst/>
              <a:ahLst/>
              <a:cxnLst/>
              <a:rect l="l" t="t" r="r" b="b"/>
              <a:pathLst>
                <a:path w="4889" h="1179" extrusionOk="0">
                  <a:moveTo>
                    <a:pt x="0" y="1"/>
                  </a:moveTo>
                  <a:lnTo>
                    <a:pt x="1240" y="1178"/>
                  </a:lnTo>
                  <a:lnTo>
                    <a:pt x="4889" y="1178"/>
                  </a:lnTo>
                  <a:lnTo>
                    <a:pt x="3649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4605844" y="2469825"/>
              <a:ext cx="15619" cy="26951"/>
            </a:xfrm>
            <a:custGeom>
              <a:avLst/>
              <a:gdLst/>
              <a:ahLst/>
              <a:cxnLst/>
              <a:rect l="l" t="t" r="r" b="b"/>
              <a:pathLst>
                <a:path w="430" h="742" extrusionOk="0">
                  <a:moveTo>
                    <a:pt x="1" y="1"/>
                  </a:moveTo>
                  <a:lnTo>
                    <a:pt x="1" y="741"/>
                  </a:lnTo>
                  <a:lnTo>
                    <a:pt x="429" y="741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4605844" y="2469825"/>
              <a:ext cx="5557" cy="26951"/>
            </a:xfrm>
            <a:custGeom>
              <a:avLst/>
              <a:gdLst/>
              <a:ahLst/>
              <a:cxnLst/>
              <a:rect l="l" t="t" r="r" b="b"/>
              <a:pathLst>
                <a:path w="153" h="742" extrusionOk="0">
                  <a:moveTo>
                    <a:pt x="1" y="1"/>
                  </a:moveTo>
                  <a:lnTo>
                    <a:pt x="1" y="741"/>
                  </a:lnTo>
                  <a:lnTo>
                    <a:pt x="153" y="74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4516421" y="2469825"/>
              <a:ext cx="15582" cy="26951"/>
            </a:xfrm>
            <a:custGeom>
              <a:avLst/>
              <a:gdLst/>
              <a:ahLst/>
              <a:cxnLst/>
              <a:rect l="l" t="t" r="r" b="b"/>
              <a:pathLst>
                <a:path w="429" h="742" extrusionOk="0">
                  <a:moveTo>
                    <a:pt x="1" y="1"/>
                  </a:moveTo>
                  <a:lnTo>
                    <a:pt x="1" y="741"/>
                  </a:lnTo>
                  <a:lnTo>
                    <a:pt x="429" y="741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4526482" y="2469825"/>
              <a:ext cx="5521" cy="26951"/>
            </a:xfrm>
            <a:custGeom>
              <a:avLst/>
              <a:gdLst/>
              <a:ahLst/>
              <a:cxnLst/>
              <a:rect l="l" t="t" r="r" b="b"/>
              <a:pathLst>
                <a:path w="152" h="742" extrusionOk="0">
                  <a:moveTo>
                    <a:pt x="0" y="1"/>
                  </a:moveTo>
                  <a:lnTo>
                    <a:pt x="0" y="741"/>
                  </a:lnTo>
                  <a:lnTo>
                    <a:pt x="152" y="74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4561133" y="2429654"/>
              <a:ext cx="15619" cy="67124"/>
            </a:xfrm>
            <a:custGeom>
              <a:avLst/>
              <a:gdLst/>
              <a:ahLst/>
              <a:cxnLst/>
              <a:rect l="l" t="t" r="r" b="b"/>
              <a:pathLst>
                <a:path w="430" h="1848" extrusionOk="0">
                  <a:moveTo>
                    <a:pt x="1" y="0"/>
                  </a:moveTo>
                  <a:lnTo>
                    <a:pt x="1" y="1847"/>
                  </a:lnTo>
                  <a:lnTo>
                    <a:pt x="429" y="184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4571194" y="2429654"/>
              <a:ext cx="5557" cy="67124"/>
            </a:xfrm>
            <a:custGeom>
              <a:avLst/>
              <a:gdLst/>
              <a:ahLst/>
              <a:cxnLst/>
              <a:rect l="l" t="t" r="r" b="b"/>
              <a:pathLst>
                <a:path w="153" h="1848" extrusionOk="0">
                  <a:moveTo>
                    <a:pt x="0" y="0"/>
                  </a:moveTo>
                  <a:lnTo>
                    <a:pt x="0" y="1847"/>
                  </a:lnTo>
                  <a:lnTo>
                    <a:pt x="152" y="1847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4508975" y="2319491"/>
              <a:ext cx="119937" cy="139043"/>
            </a:xfrm>
            <a:custGeom>
              <a:avLst/>
              <a:gdLst/>
              <a:ahLst/>
              <a:cxnLst/>
              <a:rect l="l" t="t" r="r" b="b"/>
              <a:pathLst>
                <a:path w="3302" h="3828" extrusionOk="0">
                  <a:moveTo>
                    <a:pt x="1" y="0"/>
                  </a:moveTo>
                  <a:lnTo>
                    <a:pt x="1" y="3827"/>
                  </a:lnTo>
                  <a:lnTo>
                    <a:pt x="3301" y="3827"/>
                  </a:lnTo>
                  <a:lnTo>
                    <a:pt x="3301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4516421" y="2326937"/>
              <a:ext cx="105045" cy="131596"/>
            </a:xfrm>
            <a:custGeom>
              <a:avLst/>
              <a:gdLst/>
              <a:ahLst/>
              <a:cxnLst/>
              <a:rect l="l" t="t" r="r" b="b"/>
              <a:pathLst>
                <a:path w="2892" h="3623" extrusionOk="0">
                  <a:moveTo>
                    <a:pt x="1" y="0"/>
                  </a:moveTo>
                  <a:lnTo>
                    <a:pt x="1" y="3622"/>
                  </a:lnTo>
                  <a:lnTo>
                    <a:pt x="2891" y="3622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4502837" y="2458493"/>
              <a:ext cx="132541" cy="12023"/>
            </a:xfrm>
            <a:custGeom>
              <a:avLst/>
              <a:gdLst/>
              <a:ahLst/>
              <a:cxnLst/>
              <a:rect l="l" t="t" r="r" b="b"/>
              <a:pathLst>
                <a:path w="3649" h="331" extrusionOk="0">
                  <a:moveTo>
                    <a:pt x="0" y="0"/>
                  </a:moveTo>
                  <a:lnTo>
                    <a:pt x="0" y="330"/>
                  </a:lnTo>
                  <a:lnTo>
                    <a:pt x="3649" y="330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4457798" y="2415707"/>
              <a:ext cx="45076" cy="54811"/>
            </a:xfrm>
            <a:custGeom>
              <a:avLst/>
              <a:gdLst/>
              <a:ahLst/>
              <a:cxnLst/>
              <a:rect l="l" t="t" r="r" b="b"/>
              <a:pathLst>
                <a:path w="1241" h="1509" extrusionOk="0">
                  <a:moveTo>
                    <a:pt x="0" y="1"/>
                  </a:moveTo>
                  <a:lnTo>
                    <a:pt x="0" y="331"/>
                  </a:lnTo>
                  <a:lnTo>
                    <a:pt x="1240" y="1508"/>
                  </a:lnTo>
                  <a:lnTo>
                    <a:pt x="1240" y="1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4621426" y="2306198"/>
              <a:ext cx="7482" cy="152337"/>
            </a:xfrm>
            <a:custGeom>
              <a:avLst/>
              <a:gdLst/>
              <a:ahLst/>
              <a:cxnLst/>
              <a:rect l="l" t="t" r="r" b="b"/>
              <a:pathLst>
                <a:path w="206" h="4194" extrusionOk="0">
                  <a:moveTo>
                    <a:pt x="0" y="1"/>
                  </a:moveTo>
                  <a:lnTo>
                    <a:pt x="0" y="4193"/>
                  </a:lnTo>
                  <a:lnTo>
                    <a:pt x="205" y="4193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616232" y="2297117"/>
              <a:ext cx="17871" cy="18198"/>
            </a:xfrm>
            <a:custGeom>
              <a:avLst/>
              <a:gdLst/>
              <a:ahLst/>
              <a:cxnLst/>
              <a:rect l="l" t="t" r="r" b="b"/>
              <a:pathLst>
                <a:path w="492" h="501" extrusionOk="0">
                  <a:moveTo>
                    <a:pt x="241" y="1"/>
                  </a:moveTo>
                  <a:cubicBezTo>
                    <a:pt x="108" y="1"/>
                    <a:pt x="0" y="117"/>
                    <a:pt x="0" y="251"/>
                  </a:cubicBezTo>
                  <a:cubicBezTo>
                    <a:pt x="0" y="384"/>
                    <a:pt x="108" y="500"/>
                    <a:pt x="241" y="500"/>
                  </a:cubicBezTo>
                  <a:cubicBezTo>
                    <a:pt x="384" y="500"/>
                    <a:pt x="491" y="384"/>
                    <a:pt x="491" y="251"/>
                  </a:cubicBezTo>
                  <a:cubicBezTo>
                    <a:pt x="491" y="117"/>
                    <a:pt x="384" y="1"/>
                    <a:pt x="241" y="1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616232" y="2299733"/>
              <a:ext cx="17544" cy="15582"/>
            </a:xfrm>
            <a:custGeom>
              <a:avLst/>
              <a:gdLst/>
              <a:ahLst/>
              <a:cxnLst/>
              <a:rect l="l" t="t" r="r" b="b"/>
              <a:pathLst>
                <a:path w="483" h="429" extrusionOk="0">
                  <a:moveTo>
                    <a:pt x="72" y="0"/>
                  </a:moveTo>
                  <a:cubicBezTo>
                    <a:pt x="27" y="45"/>
                    <a:pt x="0" y="107"/>
                    <a:pt x="0" y="179"/>
                  </a:cubicBezTo>
                  <a:cubicBezTo>
                    <a:pt x="0" y="312"/>
                    <a:pt x="108" y="428"/>
                    <a:pt x="241" y="428"/>
                  </a:cubicBezTo>
                  <a:cubicBezTo>
                    <a:pt x="366" y="428"/>
                    <a:pt x="464" y="339"/>
                    <a:pt x="482" y="223"/>
                  </a:cubicBezTo>
                  <a:lnTo>
                    <a:pt x="482" y="223"/>
                  </a:lnTo>
                  <a:cubicBezTo>
                    <a:pt x="447" y="268"/>
                    <a:pt x="384" y="295"/>
                    <a:pt x="313" y="295"/>
                  </a:cubicBezTo>
                  <a:cubicBezTo>
                    <a:pt x="179" y="295"/>
                    <a:pt x="72" y="187"/>
                    <a:pt x="72" y="45"/>
                  </a:cubicBezTo>
                  <a:cubicBezTo>
                    <a:pt x="72" y="27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508975" y="2306198"/>
              <a:ext cx="7482" cy="152337"/>
            </a:xfrm>
            <a:custGeom>
              <a:avLst/>
              <a:gdLst/>
              <a:ahLst/>
              <a:cxnLst/>
              <a:rect l="l" t="t" r="r" b="b"/>
              <a:pathLst>
                <a:path w="206" h="4194" extrusionOk="0">
                  <a:moveTo>
                    <a:pt x="1" y="1"/>
                  </a:moveTo>
                  <a:lnTo>
                    <a:pt x="1" y="4193"/>
                  </a:lnTo>
                  <a:lnTo>
                    <a:pt x="206" y="4193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4503781" y="2297117"/>
              <a:ext cx="17871" cy="18198"/>
            </a:xfrm>
            <a:custGeom>
              <a:avLst/>
              <a:gdLst/>
              <a:ahLst/>
              <a:cxnLst/>
              <a:rect l="l" t="t" r="r" b="b"/>
              <a:pathLst>
                <a:path w="492" h="501" extrusionOk="0">
                  <a:moveTo>
                    <a:pt x="242" y="1"/>
                  </a:moveTo>
                  <a:cubicBezTo>
                    <a:pt x="108" y="1"/>
                    <a:pt x="1" y="117"/>
                    <a:pt x="1" y="251"/>
                  </a:cubicBezTo>
                  <a:cubicBezTo>
                    <a:pt x="1" y="384"/>
                    <a:pt x="108" y="500"/>
                    <a:pt x="242" y="500"/>
                  </a:cubicBezTo>
                  <a:cubicBezTo>
                    <a:pt x="384" y="500"/>
                    <a:pt x="492" y="384"/>
                    <a:pt x="492" y="251"/>
                  </a:cubicBezTo>
                  <a:cubicBezTo>
                    <a:pt x="492" y="117"/>
                    <a:pt x="384" y="1"/>
                    <a:pt x="242" y="1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4503781" y="2299733"/>
              <a:ext cx="17544" cy="15582"/>
            </a:xfrm>
            <a:custGeom>
              <a:avLst/>
              <a:gdLst/>
              <a:ahLst/>
              <a:cxnLst/>
              <a:rect l="l" t="t" r="r" b="b"/>
              <a:pathLst>
                <a:path w="483" h="429" extrusionOk="0">
                  <a:moveTo>
                    <a:pt x="72" y="0"/>
                  </a:moveTo>
                  <a:cubicBezTo>
                    <a:pt x="28" y="45"/>
                    <a:pt x="1" y="107"/>
                    <a:pt x="1" y="179"/>
                  </a:cubicBezTo>
                  <a:cubicBezTo>
                    <a:pt x="1" y="312"/>
                    <a:pt x="108" y="428"/>
                    <a:pt x="242" y="428"/>
                  </a:cubicBezTo>
                  <a:cubicBezTo>
                    <a:pt x="367" y="428"/>
                    <a:pt x="465" y="339"/>
                    <a:pt x="483" y="223"/>
                  </a:cubicBezTo>
                  <a:lnTo>
                    <a:pt x="483" y="223"/>
                  </a:lnTo>
                  <a:cubicBezTo>
                    <a:pt x="447" y="268"/>
                    <a:pt x="384" y="295"/>
                    <a:pt x="313" y="295"/>
                  </a:cubicBezTo>
                  <a:cubicBezTo>
                    <a:pt x="179" y="295"/>
                    <a:pt x="72" y="187"/>
                    <a:pt x="72" y="45"/>
                  </a:cubicBezTo>
                  <a:cubicBezTo>
                    <a:pt x="72" y="27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4410799" y="2429654"/>
              <a:ext cx="15582" cy="67124"/>
            </a:xfrm>
            <a:custGeom>
              <a:avLst/>
              <a:gdLst/>
              <a:ahLst/>
              <a:cxnLst/>
              <a:rect l="l" t="t" r="r" b="b"/>
              <a:pathLst>
                <a:path w="429" h="1848" extrusionOk="0">
                  <a:moveTo>
                    <a:pt x="1" y="0"/>
                  </a:moveTo>
                  <a:lnTo>
                    <a:pt x="1" y="1847"/>
                  </a:lnTo>
                  <a:lnTo>
                    <a:pt x="429" y="184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4410799" y="2429654"/>
              <a:ext cx="5884" cy="67124"/>
            </a:xfrm>
            <a:custGeom>
              <a:avLst/>
              <a:gdLst/>
              <a:ahLst/>
              <a:cxnLst/>
              <a:rect l="l" t="t" r="r" b="b"/>
              <a:pathLst>
                <a:path w="162" h="1848" extrusionOk="0">
                  <a:moveTo>
                    <a:pt x="1" y="0"/>
                  </a:moveTo>
                  <a:lnTo>
                    <a:pt x="1" y="1847"/>
                  </a:lnTo>
                  <a:lnTo>
                    <a:pt x="161" y="184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4254617" y="2415707"/>
              <a:ext cx="177290" cy="42824"/>
            </a:xfrm>
            <a:custGeom>
              <a:avLst/>
              <a:gdLst/>
              <a:ahLst/>
              <a:cxnLst/>
              <a:rect l="l" t="t" r="r" b="b"/>
              <a:pathLst>
                <a:path w="4881" h="1179" extrusionOk="0">
                  <a:moveTo>
                    <a:pt x="1232" y="1"/>
                  </a:moveTo>
                  <a:lnTo>
                    <a:pt x="1" y="1178"/>
                  </a:lnTo>
                  <a:lnTo>
                    <a:pt x="3649" y="1178"/>
                  </a:lnTo>
                  <a:lnTo>
                    <a:pt x="4880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4268237" y="2469825"/>
              <a:ext cx="15582" cy="26951"/>
            </a:xfrm>
            <a:custGeom>
              <a:avLst/>
              <a:gdLst/>
              <a:ahLst/>
              <a:cxnLst/>
              <a:rect l="l" t="t" r="r" b="b"/>
              <a:pathLst>
                <a:path w="429" h="742" extrusionOk="0">
                  <a:moveTo>
                    <a:pt x="0" y="1"/>
                  </a:moveTo>
                  <a:lnTo>
                    <a:pt x="0" y="741"/>
                  </a:lnTo>
                  <a:lnTo>
                    <a:pt x="428" y="741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4278262" y="2469825"/>
              <a:ext cx="5557" cy="26951"/>
            </a:xfrm>
            <a:custGeom>
              <a:avLst/>
              <a:gdLst/>
              <a:ahLst/>
              <a:cxnLst/>
              <a:rect l="l" t="t" r="r" b="b"/>
              <a:pathLst>
                <a:path w="153" h="742" extrusionOk="0">
                  <a:moveTo>
                    <a:pt x="1" y="1"/>
                  </a:moveTo>
                  <a:lnTo>
                    <a:pt x="1" y="741"/>
                  </a:lnTo>
                  <a:lnTo>
                    <a:pt x="152" y="74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4357660" y="2469825"/>
              <a:ext cx="15909" cy="26951"/>
            </a:xfrm>
            <a:custGeom>
              <a:avLst/>
              <a:gdLst/>
              <a:ahLst/>
              <a:cxnLst/>
              <a:rect l="l" t="t" r="r" b="b"/>
              <a:pathLst>
                <a:path w="438" h="742" extrusionOk="0">
                  <a:moveTo>
                    <a:pt x="0" y="1"/>
                  </a:moveTo>
                  <a:lnTo>
                    <a:pt x="0" y="741"/>
                  </a:lnTo>
                  <a:lnTo>
                    <a:pt x="438" y="74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4357660" y="2469825"/>
              <a:ext cx="5884" cy="26951"/>
            </a:xfrm>
            <a:custGeom>
              <a:avLst/>
              <a:gdLst/>
              <a:ahLst/>
              <a:cxnLst/>
              <a:rect l="l" t="t" r="r" b="b"/>
              <a:pathLst>
                <a:path w="162" h="742" extrusionOk="0">
                  <a:moveTo>
                    <a:pt x="0" y="1"/>
                  </a:moveTo>
                  <a:lnTo>
                    <a:pt x="0" y="741"/>
                  </a:lnTo>
                  <a:lnTo>
                    <a:pt x="161" y="741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4312949" y="2429654"/>
              <a:ext cx="15582" cy="67124"/>
            </a:xfrm>
            <a:custGeom>
              <a:avLst/>
              <a:gdLst/>
              <a:ahLst/>
              <a:cxnLst/>
              <a:rect l="l" t="t" r="r" b="b"/>
              <a:pathLst>
                <a:path w="429" h="1848" extrusionOk="0">
                  <a:moveTo>
                    <a:pt x="0" y="0"/>
                  </a:moveTo>
                  <a:lnTo>
                    <a:pt x="0" y="1847"/>
                  </a:lnTo>
                  <a:lnTo>
                    <a:pt x="429" y="184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4312949" y="2429654"/>
              <a:ext cx="5848" cy="67124"/>
            </a:xfrm>
            <a:custGeom>
              <a:avLst/>
              <a:gdLst/>
              <a:ahLst/>
              <a:cxnLst/>
              <a:rect l="l" t="t" r="r" b="b"/>
              <a:pathLst>
                <a:path w="161" h="1848" extrusionOk="0">
                  <a:moveTo>
                    <a:pt x="0" y="0"/>
                  </a:moveTo>
                  <a:lnTo>
                    <a:pt x="0" y="1847"/>
                  </a:lnTo>
                  <a:lnTo>
                    <a:pt x="161" y="184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4261082" y="2319491"/>
              <a:ext cx="119610" cy="139043"/>
            </a:xfrm>
            <a:custGeom>
              <a:avLst/>
              <a:gdLst/>
              <a:ahLst/>
              <a:cxnLst/>
              <a:rect l="l" t="t" r="r" b="b"/>
              <a:pathLst>
                <a:path w="3293" h="3828" extrusionOk="0">
                  <a:moveTo>
                    <a:pt x="1" y="0"/>
                  </a:moveTo>
                  <a:lnTo>
                    <a:pt x="1" y="3827"/>
                  </a:lnTo>
                  <a:lnTo>
                    <a:pt x="3293" y="3827"/>
                  </a:lnTo>
                  <a:lnTo>
                    <a:pt x="3293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4268237" y="2326937"/>
              <a:ext cx="105335" cy="131596"/>
            </a:xfrm>
            <a:custGeom>
              <a:avLst/>
              <a:gdLst/>
              <a:ahLst/>
              <a:cxnLst/>
              <a:rect l="l" t="t" r="r" b="b"/>
              <a:pathLst>
                <a:path w="2900" h="3623" extrusionOk="0">
                  <a:moveTo>
                    <a:pt x="0" y="0"/>
                  </a:moveTo>
                  <a:lnTo>
                    <a:pt x="0" y="3622"/>
                  </a:lnTo>
                  <a:lnTo>
                    <a:pt x="2900" y="3622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4254617" y="2458493"/>
              <a:ext cx="132577" cy="12023"/>
            </a:xfrm>
            <a:custGeom>
              <a:avLst/>
              <a:gdLst/>
              <a:ahLst/>
              <a:cxnLst/>
              <a:rect l="l" t="t" r="r" b="b"/>
              <a:pathLst>
                <a:path w="3650" h="331" extrusionOk="0">
                  <a:moveTo>
                    <a:pt x="1" y="0"/>
                  </a:moveTo>
                  <a:lnTo>
                    <a:pt x="1" y="330"/>
                  </a:lnTo>
                  <a:lnTo>
                    <a:pt x="3649" y="330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4387153" y="2415707"/>
              <a:ext cx="44749" cy="54811"/>
            </a:xfrm>
            <a:custGeom>
              <a:avLst/>
              <a:gdLst/>
              <a:ahLst/>
              <a:cxnLst/>
              <a:rect l="l" t="t" r="r" b="b"/>
              <a:pathLst>
                <a:path w="1232" h="1509" extrusionOk="0">
                  <a:moveTo>
                    <a:pt x="1231" y="1"/>
                  </a:moveTo>
                  <a:lnTo>
                    <a:pt x="0" y="1178"/>
                  </a:lnTo>
                  <a:lnTo>
                    <a:pt x="0" y="1508"/>
                  </a:lnTo>
                  <a:lnTo>
                    <a:pt x="1231" y="331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4261082" y="2306198"/>
              <a:ext cx="7192" cy="152337"/>
            </a:xfrm>
            <a:custGeom>
              <a:avLst/>
              <a:gdLst/>
              <a:ahLst/>
              <a:cxnLst/>
              <a:rect l="l" t="t" r="r" b="b"/>
              <a:pathLst>
                <a:path w="198" h="4194" extrusionOk="0">
                  <a:moveTo>
                    <a:pt x="1" y="1"/>
                  </a:moveTo>
                  <a:lnTo>
                    <a:pt x="1" y="4193"/>
                  </a:lnTo>
                  <a:lnTo>
                    <a:pt x="197" y="4193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4255597" y="2297117"/>
              <a:ext cx="18161" cy="18198"/>
            </a:xfrm>
            <a:custGeom>
              <a:avLst/>
              <a:gdLst/>
              <a:ahLst/>
              <a:cxnLst/>
              <a:rect l="l" t="t" r="r" b="b"/>
              <a:pathLst>
                <a:path w="500" h="501" extrusionOk="0">
                  <a:moveTo>
                    <a:pt x="250" y="1"/>
                  </a:moveTo>
                  <a:cubicBezTo>
                    <a:pt x="116" y="1"/>
                    <a:pt x="0" y="117"/>
                    <a:pt x="0" y="251"/>
                  </a:cubicBezTo>
                  <a:cubicBezTo>
                    <a:pt x="0" y="384"/>
                    <a:pt x="116" y="500"/>
                    <a:pt x="250" y="500"/>
                  </a:cubicBezTo>
                  <a:cubicBezTo>
                    <a:pt x="384" y="500"/>
                    <a:pt x="500" y="384"/>
                    <a:pt x="500" y="251"/>
                  </a:cubicBezTo>
                  <a:cubicBezTo>
                    <a:pt x="500" y="117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4255924" y="2299733"/>
              <a:ext cx="17834" cy="15582"/>
            </a:xfrm>
            <a:custGeom>
              <a:avLst/>
              <a:gdLst/>
              <a:ahLst/>
              <a:cxnLst/>
              <a:rect l="l" t="t" r="r" b="b"/>
              <a:pathLst>
                <a:path w="491" h="429" extrusionOk="0">
                  <a:moveTo>
                    <a:pt x="411" y="0"/>
                  </a:moveTo>
                  <a:cubicBezTo>
                    <a:pt x="411" y="18"/>
                    <a:pt x="420" y="27"/>
                    <a:pt x="420" y="45"/>
                  </a:cubicBezTo>
                  <a:cubicBezTo>
                    <a:pt x="420" y="187"/>
                    <a:pt x="304" y="295"/>
                    <a:pt x="170" y="295"/>
                  </a:cubicBezTo>
                  <a:cubicBezTo>
                    <a:pt x="98" y="295"/>
                    <a:pt x="45" y="268"/>
                    <a:pt x="0" y="223"/>
                  </a:cubicBezTo>
                  <a:lnTo>
                    <a:pt x="0" y="223"/>
                  </a:lnTo>
                  <a:cubicBezTo>
                    <a:pt x="18" y="339"/>
                    <a:pt x="116" y="428"/>
                    <a:pt x="241" y="428"/>
                  </a:cubicBezTo>
                  <a:cubicBezTo>
                    <a:pt x="375" y="428"/>
                    <a:pt x="491" y="312"/>
                    <a:pt x="491" y="179"/>
                  </a:cubicBezTo>
                  <a:cubicBezTo>
                    <a:pt x="491" y="107"/>
                    <a:pt x="455" y="45"/>
                    <a:pt x="411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4373533" y="2306198"/>
              <a:ext cx="7156" cy="152337"/>
            </a:xfrm>
            <a:custGeom>
              <a:avLst/>
              <a:gdLst/>
              <a:ahLst/>
              <a:cxnLst/>
              <a:rect l="l" t="t" r="r" b="b"/>
              <a:pathLst>
                <a:path w="197" h="4194" extrusionOk="0">
                  <a:moveTo>
                    <a:pt x="1" y="1"/>
                  </a:moveTo>
                  <a:lnTo>
                    <a:pt x="1" y="4193"/>
                  </a:lnTo>
                  <a:lnTo>
                    <a:pt x="197" y="4193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4368012" y="2297117"/>
              <a:ext cx="18198" cy="18198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51" y="1"/>
                  </a:moveTo>
                  <a:cubicBezTo>
                    <a:pt x="117" y="1"/>
                    <a:pt x="1" y="117"/>
                    <a:pt x="1" y="251"/>
                  </a:cubicBezTo>
                  <a:cubicBezTo>
                    <a:pt x="1" y="384"/>
                    <a:pt x="117" y="500"/>
                    <a:pt x="251" y="500"/>
                  </a:cubicBezTo>
                  <a:cubicBezTo>
                    <a:pt x="385" y="500"/>
                    <a:pt x="501" y="384"/>
                    <a:pt x="501" y="251"/>
                  </a:cubicBezTo>
                  <a:cubicBezTo>
                    <a:pt x="501" y="117"/>
                    <a:pt x="385" y="1"/>
                    <a:pt x="251" y="1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4368339" y="2299733"/>
              <a:ext cx="17871" cy="15582"/>
            </a:xfrm>
            <a:custGeom>
              <a:avLst/>
              <a:gdLst/>
              <a:ahLst/>
              <a:cxnLst/>
              <a:rect l="l" t="t" r="r" b="b"/>
              <a:pathLst>
                <a:path w="492" h="429" extrusionOk="0">
                  <a:moveTo>
                    <a:pt x="411" y="0"/>
                  </a:moveTo>
                  <a:cubicBezTo>
                    <a:pt x="411" y="18"/>
                    <a:pt x="411" y="27"/>
                    <a:pt x="411" y="45"/>
                  </a:cubicBezTo>
                  <a:cubicBezTo>
                    <a:pt x="411" y="187"/>
                    <a:pt x="304" y="295"/>
                    <a:pt x="170" y="295"/>
                  </a:cubicBezTo>
                  <a:cubicBezTo>
                    <a:pt x="99" y="295"/>
                    <a:pt x="45" y="268"/>
                    <a:pt x="1" y="223"/>
                  </a:cubicBezTo>
                  <a:lnTo>
                    <a:pt x="1" y="223"/>
                  </a:lnTo>
                  <a:cubicBezTo>
                    <a:pt x="19" y="339"/>
                    <a:pt x="117" y="428"/>
                    <a:pt x="242" y="428"/>
                  </a:cubicBezTo>
                  <a:cubicBezTo>
                    <a:pt x="376" y="428"/>
                    <a:pt x="492" y="312"/>
                    <a:pt x="492" y="179"/>
                  </a:cubicBezTo>
                  <a:cubicBezTo>
                    <a:pt x="492" y="107"/>
                    <a:pt x="456" y="45"/>
                    <a:pt x="411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4402372" y="2236207"/>
              <a:ext cx="21757" cy="43769"/>
            </a:xfrm>
            <a:custGeom>
              <a:avLst/>
              <a:gdLst/>
              <a:ahLst/>
              <a:cxnLst/>
              <a:rect l="l" t="t" r="r" b="b"/>
              <a:pathLst>
                <a:path w="599" h="1205" extrusionOk="0">
                  <a:moveTo>
                    <a:pt x="1" y="1"/>
                  </a:moveTo>
                  <a:lnTo>
                    <a:pt x="1" y="911"/>
                  </a:lnTo>
                  <a:cubicBezTo>
                    <a:pt x="1" y="1071"/>
                    <a:pt x="134" y="1205"/>
                    <a:pt x="304" y="1205"/>
                  </a:cubicBezTo>
                  <a:cubicBezTo>
                    <a:pt x="464" y="1205"/>
                    <a:pt x="598" y="1071"/>
                    <a:pt x="598" y="911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4401064" y="2234572"/>
              <a:ext cx="24663" cy="47038"/>
            </a:xfrm>
            <a:custGeom>
              <a:avLst/>
              <a:gdLst/>
              <a:ahLst/>
              <a:cxnLst/>
              <a:rect l="l" t="t" r="r" b="b"/>
              <a:pathLst>
                <a:path w="679" h="1295" extrusionOk="0">
                  <a:moveTo>
                    <a:pt x="599" y="81"/>
                  </a:moveTo>
                  <a:lnTo>
                    <a:pt x="599" y="956"/>
                  </a:lnTo>
                  <a:cubicBezTo>
                    <a:pt x="599" y="1098"/>
                    <a:pt x="483" y="1214"/>
                    <a:pt x="340" y="1214"/>
                  </a:cubicBezTo>
                  <a:cubicBezTo>
                    <a:pt x="197" y="1214"/>
                    <a:pt x="81" y="1098"/>
                    <a:pt x="81" y="956"/>
                  </a:cubicBezTo>
                  <a:lnTo>
                    <a:pt x="81" y="81"/>
                  </a:lnTo>
                  <a:close/>
                  <a:moveTo>
                    <a:pt x="1" y="1"/>
                  </a:moveTo>
                  <a:lnTo>
                    <a:pt x="1" y="956"/>
                  </a:lnTo>
                  <a:cubicBezTo>
                    <a:pt x="1" y="1143"/>
                    <a:pt x="153" y="1295"/>
                    <a:pt x="340" y="1295"/>
                  </a:cubicBezTo>
                  <a:cubicBezTo>
                    <a:pt x="527" y="1295"/>
                    <a:pt x="679" y="1143"/>
                    <a:pt x="679" y="956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4413377" y="2279937"/>
              <a:ext cx="36" cy="46711"/>
            </a:xfrm>
            <a:custGeom>
              <a:avLst/>
              <a:gdLst/>
              <a:ahLst/>
              <a:cxnLst/>
              <a:rect l="l" t="t" r="r" b="b"/>
              <a:pathLst>
                <a:path w="1" h="1286" extrusionOk="0">
                  <a:moveTo>
                    <a:pt x="1" y="1"/>
                  </a:moveTo>
                  <a:lnTo>
                    <a:pt x="1" y="1286"/>
                  </a:lnTo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4411779" y="2279937"/>
              <a:ext cx="2942" cy="46711"/>
            </a:xfrm>
            <a:custGeom>
              <a:avLst/>
              <a:gdLst/>
              <a:ahLst/>
              <a:cxnLst/>
              <a:rect l="l" t="t" r="r" b="b"/>
              <a:pathLst>
                <a:path w="81" h="1286" extrusionOk="0">
                  <a:moveTo>
                    <a:pt x="0" y="1"/>
                  </a:moveTo>
                  <a:lnTo>
                    <a:pt x="0" y="1286"/>
                  </a:lnTo>
                  <a:lnTo>
                    <a:pt x="81" y="128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4402045" y="2325957"/>
              <a:ext cx="22084" cy="36"/>
            </a:xfrm>
            <a:custGeom>
              <a:avLst/>
              <a:gdLst/>
              <a:ahLst/>
              <a:cxnLst/>
              <a:rect l="l" t="t" r="r" b="b"/>
              <a:pathLst>
                <a:path w="608" h="1" extrusionOk="0">
                  <a:moveTo>
                    <a:pt x="1" y="1"/>
                  </a:moveTo>
                  <a:lnTo>
                    <a:pt x="607" y="1"/>
                  </a:lnTo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4402045" y="2324358"/>
              <a:ext cx="22084" cy="2942"/>
            </a:xfrm>
            <a:custGeom>
              <a:avLst/>
              <a:gdLst/>
              <a:ahLst/>
              <a:cxnLst/>
              <a:rect l="l" t="t" r="r" b="b"/>
              <a:pathLst>
                <a:path w="608" h="81" extrusionOk="0">
                  <a:moveTo>
                    <a:pt x="1" y="0"/>
                  </a:moveTo>
                  <a:lnTo>
                    <a:pt x="1" y="80"/>
                  </a:lnTo>
                  <a:lnTo>
                    <a:pt x="607" y="80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4460704" y="2236207"/>
              <a:ext cx="21757" cy="43769"/>
            </a:xfrm>
            <a:custGeom>
              <a:avLst/>
              <a:gdLst/>
              <a:ahLst/>
              <a:cxnLst/>
              <a:rect l="l" t="t" r="r" b="b"/>
              <a:pathLst>
                <a:path w="599" h="1205" extrusionOk="0">
                  <a:moveTo>
                    <a:pt x="0" y="1"/>
                  </a:moveTo>
                  <a:lnTo>
                    <a:pt x="0" y="911"/>
                  </a:lnTo>
                  <a:cubicBezTo>
                    <a:pt x="0" y="1071"/>
                    <a:pt x="134" y="1205"/>
                    <a:pt x="295" y="1205"/>
                  </a:cubicBezTo>
                  <a:cubicBezTo>
                    <a:pt x="464" y="1205"/>
                    <a:pt x="598" y="1071"/>
                    <a:pt x="598" y="911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4459070" y="2234572"/>
              <a:ext cx="24990" cy="47038"/>
            </a:xfrm>
            <a:custGeom>
              <a:avLst/>
              <a:gdLst/>
              <a:ahLst/>
              <a:cxnLst/>
              <a:rect l="l" t="t" r="r" b="b"/>
              <a:pathLst>
                <a:path w="688" h="1295" extrusionOk="0">
                  <a:moveTo>
                    <a:pt x="598" y="81"/>
                  </a:moveTo>
                  <a:lnTo>
                    <a:pt x="598" y="956"/>
                  </a:lnTo>
                  <a:cubicBezTo>
                    <a:pt x="598" y="1098"/>
                    <a:pt x="482" y="1214"/>
                    <a:pt x="340" y="1214"/>
                  </a:cubicBezTo>
                  <a:cubicBezTo>
                    <a:pt x="197" y="1214"/>
                    <a:pt x="81" y="1098"/>
                    <a:pt x="81" y="956"/>
                  </a:cubicBezTo>
                  <a:lnTo>
                    <a:pt x="81" y="81"/>
                  </a:lnTo>
                  <a:close/>
                  <a:moveTo>
                    <a:pt x="1" y="1"/>
                  </a:moveTo>
                  <a:lnTo>
                    <a:pt x="1" y="956"/>
                  </a:lnTo>
                  <a:cubicBezTo>
                    <a:pt x="1" y="1143"/>
                    <a:pt x="152" y="1295"/>
                    <a:pt x="340" y="1295"/>
                  </a:cubicBezTo>
                  <a:cubicBezTo>
                    <a:pt x="527" y="1295"/>
                    <a:pt x="688" y="1143"/>
                    <a:pt x="688" y="956"/>
                  </a:cubicBezTo>
                  <a:lnTo>
                    <a:pt x="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4471383" y="2279937"/>
              <a:ext cx="36" cy="46711"/>
            </a:xfrm>
            <a:custGeom>
              <a:avLst/>
              <a:gdLst/>
              <a:ahLst/>
              <a:cxnLst/>
              <a:rect l="l" t="t" r="r" b="b"/>
              <a:pathLst>
                <a:path w="1" h="1286" extrusionOk="0">
                  <a:moveTo>
                    <a:pt x="1" y="1"/>
                  </a:moveTo>
                  <a:lnTo>
                    <a:pt x="1" y="1286"/>
                  </a:lnTo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4470111" y="2279937"/>
              <a:ext cx="2942" cy="46711"/>
            </a:xfrm>
            <a:custGeom>
              <a:avLst/>
              <a:gdLst/>
              <a:ahLst/>
              <a:cxnLst/>
              <a:rect l="l" t="t" r="r" b="b"/>
              <a:pathLst>
                <a:path w="81" h="1286" extrusionOk="0">
                  <a:moveTo>
                    <a:pt x="0" y="1"/>
                  </a:moveTo>
                  <a:lnTo>
                    <a:pt x="0" y="1286"/>
                  </a:lnTo>
                  <a:lnTo>
                    <a:pt x="80" y="128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4460377" y="2325957"/>
              <a:ext cx="22084" cy="36"/>
            </a:xfrm>
            <a:custGeom>
              <a:avLst/>
              <a:gdLst/>
              <a:ahLst/>
              <a:cxnLst/>
              <a:rect l="l" t="t" r="r" b="b"/>
              <a:pathLst>
                <a:path w="608" h="1" extrusionOk="0">
                  <a:moveTo>
                    <a:pt x="0" y="1"/>
                  </a:moveTo>
                  <a:lnTo>
                    <a:pt x="607" y="1"/>
                  </a:lnTo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4460377" y="2324358"/>
              <a:ext cx="22084" cy="2942"/>
            </a:xfrm>
            <a:custGeom>
              <a:avLst/>
              <a:gdLst/>
              <a:ahLst/>
              <a:cxnLst/>
              <a:rect l="l" t="t" r="r" b="b"/>
              <a:pathLst>
                <a:path w="608" h="81" extrusionOk="0">
                  <a:moveTo>
                    <a:pt x="0" y="0"/>
                  </a:moveTo>
                  <a:lnTo>
                    <a:pt x="0" y="80"/>
                  </a:lnTo>
                  <a:lnTo>
                    <a:pt x="607" y="80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042" name="Google Shape;1042;p11"/>
          <p:cNvGrpSpPr/>
          <p:nvPr/>
        </p:nvGrpSpPr>
        <p:grpSpPr>
          <a:xfrm>
            <a:off x="9918823" y="8947986"/>
            <a:ext cx="4639322" cy="6674013"/>
            <a:chOff x="4025327" y="3355494"/>
            <a:chExt cx="1740199" cy="2502755"/>
          </a:xfrm>
        </p:grpSpPr>
        <p:sp>
          <p:nvSpPr>
            <p:cNvPr id="1043" name="Google Shape;1043;p11"/>
            <p:cNvSpPr/>
            <p:nvPr/>
          </p:nvSpPr>
          <p:spPr>
            <a:xfrm>
              <a:off x="4706126" y="3843812"/>
              <a:ext cx="153439" cy="2008135"/>
            </a:xfrm>
            <a:custGeom>
              <a:avLst/>
              <a:gdLst/>
              <a:ahLst/>
              <a:cxnLst/>
              <a:rect l="l" t="t" r="r" b="b"/>
              <a:pathLst>
                <a:path w="1508" h="19735" extrusionOk="0">
                  <a:moveTo>
                    <a:pt x="357" y="1"/>
                  </a:moveTo>
                  <a:cubicBezTo>
                    <a:pt x="357" y="1"/>
                    <a:pt x="0" y="982"/>
                    <a:pt x="357" y="3088"/>
                  </a:cubicBezTo>
                  <a:cubicBezTo>
                    <a:pt x="634" y="4720"/>
                    <a:pt x="357" y="19734"/>
                    <a:pt x="357" y="19734"/>
                  </a:cubicBezTo>
                  <a:lnTo>
                    <a:pt x="1151" y="19734"/>
                  </a:lnTo>
                  <a:cubicBezTo>
                    <a:pt x="1151" y="19734"/>
                    <a:pt x="874" y="4720"/>
                    <a:pt x="1151" y="3088"/>
                  </a:cubicBezTo>
                  <a:cubicBezTo>
                    <a:pt x="1508" y="982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4775111" y="3843812"/>
              <a:ext cx="84453" cy="2008135"/>
            </a:xfrm>
            <a:custGeom>
              <a:avLst/>
              <a:gdLst/>
              <a:ahLst/>
              <a:cxnLst/>
              <a:rect l="l" t="t" r="r" b="b"/>
              <a:pathLst>
                <a:path w="830" h="19735" extrusionOk="0">
                  <a:moveTo>
                    <a:pt x="277" y="1"/>
                  </a:moveTo>
                  <a:cubicBezTo>
                    <a:pt x="277" y="1"/>
                    <a:pt x="634" y="982"/>
                    <a:pt x="277" y="3088"/>
                  </a:cubicBezTo>
                  <a:cubicBezTo>
                    <a:pt x="0" y="4720"/>
                    <a:pt x="277" y="19734"/>
                    <a:pt x="277" y="19734"/>
                  </a:cubicBezTo>
                  <a:lnTo>
                    <a:pt x="473" y="19734"/>
                  </a:lnTo>
                  <a:cubicBezTo>
                    <a:pt x="473" y="19734"/>
                    <a:pt x="196" y="4720"/>
                    <a:pt x="473" y="3088"/>
                  </a:cubicBezTo>
                  <a:cubicBezTo>
                    <a:pt x="830" y="982"/>
                    <a:pt x="473" y="1"/>
                    <a:pt x="473" y="1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4298521" y="3355494"/>
              <a:ext cx="968660" cy="758075"/>
            </a:xfrm>
            <a:custGeom>
              <a:avLst/>
              <a:gdLst/>
              <a:ahLst/>
              <a:cxnLst/>
              <a:rect l="l" t="t" r="r" b="b"/>
              <a:pathLst>
                <a:path w="9520" h="7450" extrusionOk="0">
                  <a:moveTo>
                    <a:pt x="3712" y="0"/>
                  </a:moveTo>
                  <a:lnTo>
                    <a:pt x="3712" y="0"/>
                  </a:lnTo>
                  <a:cubicBezTo>
                    <a:pt x="3944" y="830"/>
                    <a:pt x="4042" y="1481"/>
                    <a:pt x="4042" y="1481"/>
                  </a:cubicBezTo>
                  <a:cubicBezTo>
                    <a:pt x="3426" y="456"/>
                    <a:pt x="2436" y="125"/>
                    <a:pt x="2436" y="125"/>
                  </a:cubicBezTo>
                  <a:lnTo>
                    <a:pt x="2436" y="125"/>
                  </a:lnTo>
                  <a:cubicBezTo>
                    <a:pt x="3533" y="884"/>
                    <a:pt x="3748" y="1945"/>
                    <a:pt x="3748" y="1945"/>
                  </a:cubicBezTo>
                  <a:cubicBezTo>
                    <a:pt x="2998" y="937"/>
                    <a:pt x="1562" y="919"/>
                    <a:pt x="1562" y="919"/>
                  </a:cubicBezTo>
                  <a:lnTo>
                    <a:pt x="1562" y="919"/>
                  </a:lnTo>
                  <a:cubicBezTo>
                    <a:pt x="2481" y="1214"/>
                    <a:pt x="3087" y="2017"/>
                    <a:pt x="3087" y="2017"/>
                  </a:cubicBezTo>
                  <a:cubicBezTo>
                    <a:pt x="3087" y="2017"/>
                    <a:pt x="2561" y="1597"/>
                    <a:pt x="1758" y="1526"/>
                  </a:cubicBezTo>
                  <a:cubicBezTo>
                    <a:pt x="1614" y="1513"/>
                    <a:pt x="1482" y="1508"/>
                    <a:pt x="1362" y="1508"/>
                  </a:cubicBezTo>
                  <a:cubicBezTo>
                    <a:pt x="826" y="1508"/>
                    <a:pt x="545" y="1615"/>
                    <a:pt x="545" y="1615"/>
                  </a:cubicBezTo>
                  <a:cubicBezTo>
                    <a:pt x="1954" y="1651"/>
                    <a:pt x="2436" y="2302"/>
                    <a:pt x="2436" y="2302"/>
                  </a:cubicBezTo>
                  <a:cubicBezTo>
                    <a:pt x="2107" y="2194"/>
                    <a:pt x="1771" y="2170"/>
                    <a:pt x="1534" y="2170"/>
                  </a:cubicBezTo>
                  <a:cubicBezTo>
                    <a:pt x="1340" y="2170"/>
                    <a:pt x="1214" y="2186"/>
                    <a:pt x="1214" y="2186"/>
                  </a:cubicBezTo>
                  <a:cubicBezTo>
                    <a:pt x="2186" y="2347"/>
                    <a:pt x="2606" y="2837"/>
                    <a:pt x="2606" y="2837"/>
                  </a:cubicBezTo>
                  <a:cubicBezTo>
                    <a:pt x="2606" y="2837"/>
                    <a:pt x="2146" y="2706"/>
                    <a:pt x="1646" y="2706"/>
                  </a:cubicBezTo>
                  <a:cubicBezTo>
                    <a:pt x="1396" y="2706"/>
                    <a:pt x="1137" y="2739"/>
                    <a:pt x="920" y="2837"/>
                  </a:cubicBezTo>
                  <a:cubicBezTo>
                    <a:pt x="259" y="3132"/>
                    <a:pt x="134" y="3720"/>
                    <a:pt x="134" y="3720"/>
                  </a:cubicBezTo>
                  <a:cubicBezTo>
                    <a:pt x="439" y="3339"/>
                    <a:pt x="929" y="3103"/>
                    <a:pt x="1520" y="3103"/>
                  </a:cubicBezTo>
                  <a:cubicBezTo>
                    <a:pt x="1552" y="3103"/>
                    <a:pt x="1583" y="3104"/>
                    <a:pt x="1615" y="3105"/>
                  </a:cubicBezTo>
                  <a:cubicBezTo>
                    <a:pt x="2168" y="3123"/>
                    <a:pt x="2436" y="3364"/>
                    <a:pt x="2436" y="3364"/>
                  </a:cubicBezTo>
                  <a:cubicBezTo>
                    <a:pt x="2436" y="3364"/>
                    <a:pt x="2270" y="3337"/>
                    <a:pt x="2019" y="3337"/>
                  </a:cubicBezTo>
                  <a:cubicBezTo>
                    <a:pt x="1709" y="3337"/>
                    <a:pt x="1271" y="3378"/>
                    <a:pt x="857" y="3560"/>
                  </a:cubicBezTo>
                  <a:cubicBezTo>
                    <a:pt x="108" y="3890"/>
                    <a:pt x="1" y="4488"/>
                    <a:pt x="1" y="4488"/>
                  </a:cubicBezTo>
                  <a:cubicBezTo>
                    <a:pt x="500" y="3935"/>
                    <a:pt x="1383" y="3828"/>
                    <a:pt x="1383" y="3828"/>
                  </a:cubicBezTo>
                  <a:lnTo>
                    <a:pt x="1383" y="3828"/>
                  </a:lnTo>
                  <a:cubicBezTo>
                    <a:pt x="242" y="4390"/>
                    <a:pt x="63" y="5362"/>
                    <a:pt x="63" y="5362"/>
                  </a:cubicBezTo>
                  <a:cubicBezTo>
                    <a:pt x="429" y="4969"/>
                    <a:pt x="1134" y="4755"/>
                    <a:pt x="1134" y="4755"/>
                  </a:cubicBezTo>
                  <a:lnTo>
                    <a:pt x="1134" y="4755"/>
                  </a:lnTo>
                  <a:cubicBezTo>
                    <a:pt x="384" y="5335"/>
                    <a:pt x="152" y="6156"/>
                    <a:pt x="152" y="6156"/>
                  </a:cubicBezTo>
                  <a:cubicBezTo>
                    <a:pt x="652" y="5469"/>
                    <a:pt x="1544" y="5157"/>
                    <a:pt x="1544" y="5157"/>
                  </a:cubicBezTo>
                  <a:lnTo>
                    <a:pt x="1544" y="5157"/>
                  </a:lnTo>
                  <a:cubicBezTo>
                    <a:pt x="1160" y="5630"/>
                    <a:pt x="1044" y="6272"/>
                    <a:pt x="1044" y="6272"/>
                  </a:cubicBezTo>
                  <a:cubicBezTo>
                    <a:pt x="1624" y="4961"/>
                    <a:pt x="2659" y="4755"/>
                    <a:pt x="2659" y="4755"/>
                  </a:cubicBezTo>
                  <a:lnTo>
                    <a:pt x="2659" y="4755"/>
                  </a:lnTo>
                  <a:cubicBezTo>
                    <a:pt x="1642" y="5273"/>
                    <a:pt x="1473" y="6647"/>
                    <a:pt x="1473" y="6647"/>
                  </a:cubicBezTo>
                  <a:cubicBezTo>
                    <a:pt x="1963" y="5362"/>
                    <a:pt x="2891" y="4969"/>
                    <a:pt x="2891" y="4969"/>
                  </a:cubicBezTo>
                  <a:lnTo>
                    <a:pt x="2891" y="4969"/>
                  </a:lnTo>
                  <a:cubicBezTo>
                    <a:pt x="1892" y="6067"/>
                    <a:pt x="2284" y="7316"/>
                    <a:pt x="2284" y="7316"/>
                  </a:cubicBezTo>
                  <a:cubicBezTo>
                    <a:pt x="2284" y="6236"/>
                    <a:pt x="2802" y="5674"/>
                    <a:pt x="2802" y="5674"/>
                  </a:cubicBezTo>
                  <a:lnTo>
                    <a:pt x="2802" y="5674"/>
                  </a:lnTo>
                  <a:cubicBezTo>
                    <a:pt x="2579" y="6272"/>
                    <a:pt x="2686" y="6780"/>
                    <a:pt x="2686" y="6780"/>
                  </a:cubicBezTo>
                  <a:cubicBezTo>
                    <a:pt x="2900" y="5630"/>
                    <a:pt x="3533" y="5166"/>
                    <a:pt x="3533" y="5166"/>
                  </a:cubicBezTo>
                  <a:lnTo>
                    <a:pt x="3533" y="5166"/>
                  </a:lnTo>
                  <a:cubicBezTo>
                    <a:pt x="3150" y="5853"/>
                    <a:pt x="3221" y="6896"/>
                    <a:pt x="3221" y="6896"/>
                  </a:cubicBezTo>
                  <a:cubicBezTo>
                    <a:pt x="3408" y="5701"/>
                    <a:pt x="4015" y="5023"/>
                    <a:pt x="4015" y="5023"/>
                  </a:cubicBezTo>
                  <a:lnTo>
                    <a:pt x="4015" y="5023"/>
                  </a:lnTo>
                  <a:cubicBezTo>
                    <a:pt x="3542" y="6192"/>
                    <a:pt x="4033" y="7449"/>
                    <a:pt x="4033" y="7449"/>
                  </a:cubicBezTo>
                  <a:cubicBezTo>
                    <a:pt x="3872" y="5415"/>
                    <a:pt x="4756" y="4800"/>
                    <a:pt x="4756" y="4800"/>
                  </a:cubicBezTo>
                  <a:cubicBezTo>
                    <a:pt x="4756" y="4800"/>
                    <a:pt x="5639" y="5415"/>
                    <a:pt x="5487" y="7449"/>
                  </a:cubicBezTo>
                  <a:cubicBezTo>
                    <a:pt x="5487" y="7449"/>
                    <a:pt x="5978" y="6192"/>
                    <a:pt x="5505" y="5023"/>
                  </a:cubicBezTo>
                  <a:lnTo>
                    <a:pt x="5505" y="5023"/>
                  </a:lnTo>
                  <a:cubicBezTo>
                    <a:pt x="5505" y="5023"/>
                    <a:pt x="6103" y="5701"/>
                    <a:pt x="6299" y="6896"/>
                  </a:cubicBezTo>
                  <a:cubicBezTo>
                    <a:pt x="6299" y="6896"/>
                    <a:pt x="6361" y="5853"/>
                    <a:pt x="5987" y="5166"/>
                  </a:cubicBezTo>
                  <a:lnTo>
                    <a:pt x="5987" y="5166"/>
                  </a:lnTo>
                  <a:cubicBezTo>
                    <a:pt x="5987" y="5166"/>
                    <a:pt x="6620" y="5630"/>
                    <a:pt x="6834" y="6780"/>
                  </a:cubicBezTo>
                  <a:cubicBezTo>
                    <a:pt x="6834" y="6780"/>
                    <a:pt x="6941" y="6272"/>
                    <a:pt x="6718" y="5674"/>
                  </a:cubicBezTo>
                  <a:lnTo>
                    <a:pt x="6718" y="5674"/>
                  </a:lnTo>
                  <a:cubicBezTo>
                    <a:pt x="6718" y="5674"/>
                    <a:pt x="7236" y="6236"/>
                    <a:pt x="7236" y="7316"/>
                  </a:cubicBezTo>
                  <a:cubicBezTo>
                    <a:pt x="7236" y="7316"/>
                    <a:pt x="7628" y="6067"/>
                    <a:pt x="6629" y="4969"/>
                  </a:cubicBezTo>
                  <a:lnTo>
                    <a:pt x="6629" y="4969"/>
                  </a:lnTo>
                  <a:cubicBezTo>
                    <a:pt x="6629" y="4969"/>
                    <a:pt x="7557" y="5362"/>
                    <a:pt x="8047" y="6647"/>
                  </a:cubicBezTo>
                  <a:cubicBezTo>
                    <a:pt x="8047" y="6647"/>
                    <a:pt x="7878" y="5273"/>
                    <a:pt x="6861" y="4755"/>
                  </a:cubicBezTo>
                  <a:lnTo>
                    <a:pt x="6861" y="4755"/>
                  </a:lnTo>
                  <a:cubicBezTo>
                    <a:pt x="6861" y="4755"/>
                    <a:pt x="7896" y="4961"/>
                    <a:pt x="8467" y="6272"/>
                  </a:cubicBezTo>
                  <a:cubicBezTo>
                    <a:pt x="8467" y="6272"/>
                    <a:pt x="8351" y="5630"/>
                    <a:pt x="7976" y="5157"/>
                  </a:cubicBezTo>
                  <a:lnTo>
                    <a:pt x="7976" y="5157"/>
                  </a:lnTo>
                  <a:cubicBezTo>
                    <a:pt x="7976" y="5157"/>
                    <a:pt x="8868" y="5469"/>
                    <a:pt x="9368" y="6156"/>
                  </a:cubicBezTo>
                  <a:cubicBezTo>
                    <a:pt x="9368" y="6156"/>
                    <a:pt x="9136" y="5335"/>
                    <a:pt x="8386" y="4755"/>
                  </a:cubicBezTo>
                  <a:lnTo>
                    <a:pt x="8386" y="4755"/>
                  </a:lnTo>
                  <a:cubicBezTo>
                    <a:pt x="8387" y="4755"/>
                    <a:pt x="9091" y="4969"/>
                    <a:pt x="9457" y="5362"/>
                  </a:cubicBezTo>
                  <a:cubicBezTo>
                    <a:pt x="9457" y="5362"/>
                    <a:pt x="9270" y="4390"/>
                    <a:pt x="8128" y="3828"/>
                  </a:cubicBezTo>
                  <a:lnTo>
                    <a:pt x="8128" y="3828"/>
                  </a:lnTo>
                  <a:cubicBezTo>
                    <a:pt x="8128" y="3828"/>
                    <a:pt x="9020" y="3935"/>
                    <a:pt x="9519" y="4488"/>
                  </a:cubicBezTo>
                  <a:cubicBezTo>
                    <a:pt x="9519" y="4488"/>
                    <a:pt x="9412" y="3890"/>
                    <a:pt x="8663" y="3560"/>
                  </a:cubicBezTo>
                  <a:cubicBezTo>
                    <a:pt x="8249" y="3378"/>
                    <a:pt x="7811" y="3337"/>
                    <a:pt x="7501" y="3337"/>
                  </a:cubicBezTo>
                  <a:cubicBezTo>
                    <a:pt x="7250" y="3337"/>
                    <a:pt x="7084" y="3364"/>
                    <a:pt x="7084" y="3364"/>
                  </a:cubicBezTo>
                  <a:cubicBezTo>
                    <a:pt x="7084" y="3364"/>
                    <a:pt x="7352" y="3123"/>
                    <a:pt x="7905" y="3105"/>
                  </a:cubicBezTo>
                  <a:cubicBezTo>
                    <a:pt x="7937" y="3104"/>
                    <a:pt x="7968" y="3103"/>
                    <a:pt x="8000" y="3103"/>
                  </a:cubicBezTo>
                  <a:cubicBezTo>
                    <a:pt x="8590" y="3103"/>
                    <a:pt x="9072" y="3339"/>
                    <a:pt x="9386" y="3720"/>
                  </a:cubicBezTo>
                  <a:cubicBezTo>
                    <a:pt x="9386" y="3720"/>
                    <a:pt x="9261" y="3132"/>
                    <a:pt x="8601" y="2837"/>
                  </a:cubicBezTo>
                  <a:cubicBezTo>
                    <a:pt x="8383" y="2739"/>
                    <a:pt x="8123" y="2706"/>
                    <a:pt x="7872" y="2706"/>
                  </a:cubicBezTo>
                  <a:cubicBezTo>
                    <a:pt x="7369" y="2706"/>
                    <a:pt x="6906" y="2837"/>
                    <a:pt x="6906" y="2837"/>
                  </a:cubicBezTo>
                  <a:cubicBezTo>
                    <a:pt x="6906" y="2837"/>
                    <a:pt x="7334" y="2347"/>
                    <a:pt x="8306" y="2186"/>
                  </a:cubicBezTo>
                  <a:cubicBezTo>
                    <a:pt x="8306" y="2186"/>
                    <a:pt x="8180" y="2170"/>
                    <a:pt x="7985" y="2170"/>
                  </a:cubicBezTo>
                  <a:cubicBezTo>
                    <a:pt x="7748" y="2170"/>
                    <a:pt x="7409" y="2194"/>
                    <a:pt x="7075" y="2302"/>
                  </a:cubicBezTo>
                  <a:cubicBezTo>
                    <a:pt x="7075" y="2302"/>
                    <a:pt x="7566" y="1651"/>
                    <a:pt x="8975" y="1615"/>
                  </a:cubicBezTo>
                  <a:cubicBezTo>
                    <a:pt x="8975" y="1615"/>
                    <a:pt x="8689" y="1508"/>
                    <a:pt x="8149" y="1508"/>
                  </a:cubicBezTo>
                  <a:cubicBezTo>
                    <a:pt x="8030" y="1508"/>
                    <a:pt x="7897" y="1513"/>
                    <a:pt x="7753" y="1526"/>
                  </a:cubicBezTo>
                  <a:cubicBezTo>
                    <a:pt x="6959" y="1597"/>
                    <a:pt x="6433" y="2017"/>
                    <a:pt x="6433" y="2017"/>
                  </a:cubicBezTo>
                  <a:cubicBezTo>
                    <a:pt x="6433" y="2017"/>
                    <a:pt x="7030" y="1214"/>
                    <a:pt x="7958" y="919"/>
                  </a:cubicBezTo>
                  <a:lnTo>
                    <a:pt x="7958" y="919"/>
                  </a:lnTo>
                  <a:cubicBezTo>
                    <a:pt x="7958" y="919"/>
                    <a:pt x="6522" y="937"/>
                    <a:pt x="5773" y="1945"/>
                  </a:cubicBezTo>
                  <a:cubicBezTo>
                    <a:pt x="5773" y="1945"/>
                    <a:pt x="5978" y="884"/>
                    <a:pt x="7084" y="125"/>
                  </a:cubicBezTo>
                  <a:lnTo>
                    <a:pt x="7084" y="125"/>
                  </a:lnTo>
                  <a:cubicBezTo>
                    <a:pt x="7084" y="125"/>
                    <a:pt x="6094" y="456"/>
                    <a:pt x="5469" y="1481"/>
                  </a:cubicBezTo>
                  <a:cubicBezTo>
                    <a:pt x="5469" y="1481"/>
                    <a:pt x="5576" y="830"/>
                    <a:pt x="5808" y="0"/>
                  </a:cubicBezTo>
                  <a:lnTo>
                    <a:pt x="5808" y="0"/>
                  </a:lnTo>
                  <a:cubicBezTo>
                    <a:pt x="5808" y="1"/>
                    <a:pt x="5014" y="518"/>
                    <a:pt x="4756" y="1633"/>
                  </a:cubicBezTo>
                  <a:cubicBezTo>
                    <a:pt x="4506" y="518"/>
                    <a:pt x="3712" y="1"/>
                    <a:pt x="3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46" name="Google Shape;1046;p11"/>
            <p:cNvSpPr/>
            <p:nvPr/>
          </p:nvSpPr>
          <p:spPr>
            <a:xfrm>
              <a:off x="4493675" y="3534276"/>
              <a:ext cx="578347" cy="452199"/>
            </a:xfrm>
            <a:custGeom>
              <a:avLst/>
              <a:gdLst/>
              <a:ahLst/>
              <a:cxnLst/>
              <a:rect l="l" t="t" r="r" b="b"/>
              <a:pathLst>
                <a:path w="5684" h="4444" extrusionOk="0">
                  <a:moveTo>
                    <a:pt x="2213" y="1"/>
                  </a:moveTo>
                  <a:lnTo>
                    <a:pt x="2213" y="1"/>
                  </a:lnTo>
                  <a:cubicBezTo>
                    <a:pt x="2356" y="492"/>
                    <a:pt x="2418" y="884"/>
                    <a:pt x="2418" y="884"/>
                  </a:cubicBezTo>
                  <a:cubicBezTo>
                    <a:pt x="2044" y="269"/>
                    <a:pt x="1455" y="72"/>
                    <a:pt x="1455" y="72"/>
                  </a:cubicBezTo>
                  <a:lnTo>
                    <a:pt x="1455" y="72"/>
                  </a:lnTo>
                  <a:cubicBezTo>
                    <a:pt x="2115" y="527"/>
                    <a:pt x="2231" y="1161"/>
                    <a:pt x="2231" y="1161"/>
                  </a:cubicBezTo>
                  <a:cubicBezTo>
                    <a:pt x="1794" y="554"/>
                    <a:pt x="938" y="545"/>
                    <a:pt x="937" y="545"/>
                  </a:cubicBezTo>
                  <a:lnTo>
                    <a:pt x="937" y="545"/>
                  </a:lnTo>
                  <a:cubicBezTo>
                    <a:pt x="1482" y="715"/>
                    <a:pt x="1847" y="1205"/>
                    <a:pt x="1847" y="1205"/>
                  </a:cubicBezTo>
                  <a:cubicBezTo>
                    <a:pt x="1847" y="1205"/>
                    <a:pt x="1526" y="955"/>
                    <a:pt x="1053" y="911"/>
                  </a:cubicBezTo>
                  <a:cubicBezTo>
                    <a:pt x="966" y="903"/>
                    <a:pt x="886" y="899"/>
                    <a:pt x="814" y="899"/>
                  </a:cubicBezTo>
                  <a:cubicBezTo>
                    <a:pt x="497" y="899"/>
                    <a:pt x="331" y="964"/>
                    <a:pt x="331" y="964"/>
                  </a:cubicBezTo>
                  <a:cubicBezTo>
                    <a:pt x="1169" y="982"/>
                    <a:pt x="1455" y="1366"/>
                    <a:pt x="1455" y="1366"/>
                  </a:cubicBezTo>
                  <a:cubicBezTo>
                    <a:pt x="1241" y="1302"/>
                    <a:pt x="1020" y="1289"/>
                    <a:pt x="878" y="1289"/>
                  </a:cubicBezTo>
                  <a:cubicBezTo>
                    <a:pt x="783" y="1289"/>
                    <a:pt x="723" y="1294"/>
                    <a:pt x="723" y="1294"/>
                  </a:cubicBezTo>
                  <a:cubicBezTo>
                    <a:pt x="1303" y="1393"/>
                    <a:pt x="1562" y="1687"/>
                    <a:pt x="1562" y="1687"/>
                  </a:cubicBezTo>
                  <a:cubicBezTo>
                    <a:pt x="1562" y="1687"/>
                    <a:pt x="1284" y="1612"/>
                    <a:pt x="983" y="1612"/>
                  </a:cubicBezTo>
                  <a:cubicBezTo>
                    <a:pt x="832" y="1612"/>
                    <a:pt x="676" y="1630"/>
                    <a:pt x="545" y="1687"/>
                  </a:cubicBezTo>
                  <a:cubicBezTo>
                    <a:pt x="161" y="1865"/>
                    <a:pt x="81" y="2213"/>
                    <a:pt x="81" y="2213"/>
                  </a:cubicBezTo>
                  <a:cubicBezTo>
                    <a:pt x="267" y="1994"/>
                    <a:pt x="556" y="1846"/>
                    <a:pt x="905" y="1846"/>
                  </a:cubicBezTo>
                  <a:cubicBezTo>
                    <a:pt x="924" y="1846"/>
                    <a:pt x="944" y="1847"/>
                    <a:pt x="964" y="1848"/>
                  </a:cubicBezTo>
                  <a:cubicBezTo>
                    <a:pt x="1294" y="1856"/>
                    <a:pt x="1455" y="2008"/>
                    <a:pt x="1455" y="2008"/>
                  </a:cubicBezTo>
                  <a:cubicBezTo>
                    <a:pt x="1455" y="2008"/>
                    <a:pt x="1349" y="1989"/>
                    <a:pt x="1189" y="1989"/>
                  </a:cubicBezTo>
                  <a:cubicBezTo>
                    <a:pt x="1006" y="1989"/>
                    <a:pt x="753" y="2014"/>
                    <a:pt x="509" y="2124"/>
                  </a:cubicBezTo>
                  <a:cubicBezTo>
                    <a:pt x="63" y="2320"/>
                    <a:pt x="1" y="2677"/>
                    <a:pt x="1" y="2677"/>
                  </a:cubicBezTo>
                  <a:cubicBezTo>
                    <a:pt x="295" y="2347"/>
                    <a:pt x="830" y="2276"/>
                    <a:pt x="830" y="2276"/>
                  </a:cubicBezTo>
                  <a:lnTo>
                    <a:pt x="830" y="2276"/>
                  </a:lnTo>
                  <a:cubicBezTo>
                    <a:pt x="152" y="2615"/>
                    <a:pt x="36" y="3195"/>
                    <a:pt x="36" y="3195"/>
                  </a:cubicBezTo>
                  <a:cubicBezTo>
                    <a:pt x="259" y="2963"/>
                    <a:pt x="679" y="2829"/>
                    <a:pt x="679" y="2829"/>
                  </a:cubicBezTo>
                  <a:lnTo>
                    <a:pt x="679" y="2829"/>
                  </a:lnTo>
                  <a:cubicBezTo>
                    <a:pt x="233" y="3177"/>
                    <a:pt x="90" y="3667"/>
                    <a:pt x="90" y="3667"/>
                  </a:cubicBezTo>
                  <a:cubicBezTo>
                    <a:pt x="393" y="3266"/>
                    <a:pt x="919" y="3079"/>
                    <a:pt x="920" y="3079"/>
                  </a:cubicBezTo>
                  <a:lnTo>
                    <a:pt x="920" y="3079"/>
                  </a:lnTo>
                  <a:cubicBezTo>
                    <a:pt x="697" y="3355"/>
                    <a:pt x="625" y="3739"/>
                    <a:pt x="625" y="3739"/>
                  </a:cubicBezTo>
                  <a:cubicBezTo>
                    <a:pt x="973" y="2954"/>
                    <a:pt x="1589" y="2829"/>
                    <a:pt x="1589" y="2829"/>
                  </a:cubicBezTo>
                  <a:lnTo>
                    <a:pt x="1589" y="2829"/>
                  </a:lnTo>
                  <a:cubicBezTo>
                    <a:pt x="982" y="3141"/>
                    <a:pt x="884" y="3962"/>
                    <a:pt x="884" y="3962"/>
                  </a:cubicBezTo>
                  <a:cubicBezTo>
                    <a:pt x="1169" y="3195"/>
                    <a:pt x="1722" y="2963"/>
                    <a:pt x="1722" y="2963"/>
                  </a:cubicBezTo>
                  <a:lnTo>
                    <a:pt x="1722" y="2963"/>
                  </a:lnTo>
                  <a:cubicBezTo>
                    <a:pt x="1125" y="3614"/>
                    <a:pt x="1366" y="4363"/>
                    <a:pt x="1366" y="4363"/>
                  </a:cubicBezTo>
                  <a:cubicBezTo>
                    <a:pt x="1366" y="3712"/>
                    <a:pt x="1669" y="3382"/>
                    <a:pt x="1669" y="3382"/>
                  </a:cubicBezTo>
                  <a:lnTo>
                    <a:pt x="1669" y="3382"/>
                  </a:lnTo>
                  <a:cubicBezTo>
                    <a:pt x="1544" y="3739"/>
                    <a:pt x="1606" y="4042"/>
                    <a:pt x="1606" y="4042"/>
                  </a:cubicBezTo>
                  <a:cubicBezTo>
                    <a:pt x="1731" y="3355"/>
                    <a:pt x="2106" y="3079"/>
                    <a:pt x="2106" y="3079"/>
                  </a:cubicBezTo>
                  <a:lnTo>
                    <a:pt x="2106" y="3079"/>
                  </a:lnTo>
                  <a:cubicBezTo>
                    <a:pt x="1883" y="3489"/>
                    <a:pt x="1919" y="4113"/>
                    <a:pt x="1919" y="4113"/>
                  </a:cubicBezTo>
                  <a:cubicBezTo>
                    <a:pt x="2035" y="3400"/>
                    <a:pt x="2391" y="2990"/>
                    <a:pt x="2392" y="2989"/>
                  </a:cubicBezTo>
                  <a:lnTo>
                    <a:pt x="2392" y="2989"/>
                  </a:lnTo>
                  <a:cubicBezTo>
                    <a:pt x="2115" y="3694"/>
                    <a:pt x="2409" y="4444"/>
                    <a:pt x="2409" y="4444"/>
                  </a:cubicBezTo>
                  <a:cubicBezTo>
                    <a:pt x="2311" y="3230"/>
                    <a:pt x="2838" y="2856"/>
                    <a:pt x="2838" y="2856"/>
                  </a:cubicBezTo>
                  <a:cubicBezTo>
                    <a:pt x="2838" y="2856"/>
                    <a:pt x="3364" y="3230"/>
                    <a:pt x="3275" y="4444"/>
                  </a:cubicBezTo>
                  <a:cubicBezTo>
                    <a:pt x="3275" y="4444"/>
                    <a:pt x="3569" y="3694"/>
                    <a:pt x="3284" y="2989"/>
                  </a:cubicBezTo>
                  <a:lnTo>
                    <a:pt x="3284" y="2989"/>
                  </a:lnTo>
                  <a:cubicBezTo>
                    <a:pt x="3284" y="2990"/>
                    <a:pt x="3649" y="3400"/>
                    <a:pt x="3756" y="4113"/>
                  </a:cubicBezTo>
                  <a:cubicBezTo>
                    <a:pt x="3756" y="4113"/>
                    <a:pt x="3801" y="3489"/>
                    <a:pt x="3578" y="3079"/>
                  </a:cubicBezTo>
                  <a:lnTo>
                    <a:pt x="3578" y="3079"/>
                  </a:lnTo>
                  <a:cubicBezTo>
                    <a:pt x="3578" y="3079"/>
                    <a:pt x="3953" y="3355"/>
                    <a:pt x="4078" y="4042"/>
                  </a:cubicBezTo>
                  <a:cubicBezTo>
                    <a:pt x="4078" y="4042"/>
                    <a:pt x="4140" y="3739"/>
                    <a:pt x="4006" y="3382"/>
                  </a:cubicBezTo>
                  <a:lnTo>
                    <a:pt x="4006" y="3382"/>
                  </a:lnTo>
                  <a:cubicBezTo>
                    <a:pt x="4006" y="3382"/>
                    <a:pt x="4318" y="3712"/>
                    <a:pt x="4318" y="4363"/>
                  </a:cubicBezTo>
                  <a:cubicBezTo>
                    <a:pt x="4318" y="4363"/>
                    <a:pt x="4550" y="3614"/>
                    <a:pt x="3953" y="2963"/>
                  </a:cubicBezTo>
                  <a:lnTo>
                    <a:pt x="3953" y="2963"/>
                  </a:lnTo>
                  <a:cubicBezTo>
                    <a:pt x="3953" y="2963"/>
                    <a:pt x="4515" y="3195"/>
                    <a:pt x="4800" y="3962"/>
                  </a:cubicBezTo>
                  <a:cubicBezTo>
                    <a:pt x="4800" y="3962"/>
                    <a:pt x="4702" y="3141"/>
                    <a:pt x="4095" y="2829"/>
                  </a:cubicBezTo>
                  <a:lnTo>
                    <a:pt x="4095" y="2829"/>
                  </a:lnTo>
                  <a:cubicBezTo>
                    <a:pt x="4096" y="2829"/>
                    <a:pt x="4711" y="2954"/>
                    <a:pt x="5059" y="3739"/>
                  </a:cubicBezTo>
                  <a:cubicBezTo>
                    <a:pt x="5059" y="3739"/>
                    <a:pt x="4988" y="3355"/>
                    <a:pt x="4765" y="3079"/>
                  </a:cubicBezTo>
                  <a:lnTo>
                    <a:pt x="4765" y="3079"/>
                  </a:lnTo>
                  <a:cubicBezTo>
                    <a:pt x="4765" y="3079"/>
                    <a:pt x="5291" y="3266"/>
                    <a:pt x="5585" y="3667"/>
                  </a:cubicBezTo>
                  <a:cubicBezTo>
                    <a:pt x="5585" y="3667"/>
                    <a:pt x="5451" y="3177"/>
                    <a:pt x="5005" y="2829"/>
                  </a:cubicBezTo>
                  <a:lnTo>
                    <a:pt x="5005" y="2829"/>
                  </a:lnTo>
                  <a:cubicBezTo>
                    <a:pt x="5006" y="2829"/>
                    <a:pt x="5425" y="2963"/>
                    <a:pt x="5648" y="3195"/>
                  </a:cubicBezTo>
                  <a:cubicBezTo>
                    <a:pt x="5648" y="3195"/>
                    <a:pt x="5532" y="2615"/>
                    <a:pt x="4854" y="2276"/>
                  </a:cubicBezTo>
                  <a:lnTo>
                    <a:pt x="4854" y="2276"/>
                  </a:lnTo>
                  <a:cubicBezTo>
                    <a:pt x="4854" y="2276"/>
                    <a:pt x="5389" y="2347"/>
                    <a:pt x="5683" y="2677"/>
                  </a:cubicBezTo>
                  <a:cubicBezTo>
                    <a:pt x="5683" y="2677"/>
                    <a:pt x="5621" y="2320"/>
                    <a:pt x="5166" y="2124"/>
                  </a:cubicBezTo>
                  <a:cubicBezTo>
                    <a:pt x="4927" y="2014"/>
                    <a:pt x="4676" y="1989"/>
                    <a:pt x="4494" y="1989"/>
                  </a:cubicBezTo>
                  <a:cubicBezTo>
                    <a:pt x="4335" y="1989"/>
                    <a:pt x="4229" y="2008"/>
                    <a:pt x="4229" y="2008"/>
                  </a:cubicBezTo>
                  <a:cubicBezTo>
                    <a:pt x="4229" y="2008"/>
                    <a:pt x="4390" y="1856"/>
                    <a:pt x="4720" y="1848"/>
                  </a:cubicBezTo>
                  <a:cubicBezTo>
                    <a:pt x="4740" y="1847"/>
                    <a:pt x="4760" y="1846"/>
                    <a:pt x="4779" y="1846"/>
                  </a:cubicBezTo>
                  <a:cubicBezTo>
                    <a:pt x="5128" y="1846"/>
                    <a:pt x="5417" y="1994"/>
                    <a:pt x="5603" y="2213"/>
                  </a:cubicBezTo>
                  <a:cubicBezTo>
                    <a:pt x="5603" y="2213"/>
                    <a:pt x="5523" y="1865"/>
                    <a:pt x="5130" y="1687"/>
                  </a:cubicBezTo>
                  <a:cubicBezTo>
                    <a:pt x="5002" y="1630"/>
                    <a:pt x="4848" y="1612"/>
                    <a:pt x="4698" y="1612"/>
                  </a:cubicBezTo>
                  <a:cubicBezTo>
                    <a:pt x="4400" y="1612"/>
                    <a:pt x="4122" y="1687"/>
                    <a:pt x="4122" y="1687"/>
                  </a:cubicBezTo>
                  <a:cubicBezTo>
                    <a:pt x="4122" y="1687"/>
                    <a:pt x="4381" y="1393"/>
                    <a:pt x="4961" y="1294"/>
                  </a:cubicBezTo>
                  <a:cubicBezTo>
                    <a:pt x="4961" y="1294"/>
                    <a:pt x="4901" y="1289"/>
                    <a:pt x="4806" y="1289"/>
                  </a:cubicBezTo>
                  <a:cubicBezTo>
                    <a:pt x="4664" y="1289"/>
                    <a:pt x="4443" y="1302"/>
                    <a:pt x="4229" y="1366"/>
                  </a:cubicBezTo>
                  <a:cubicBezTo>
                    <a:pt x="4229" y="1366"/>
                    <a:pt x="4515" y="982"/>
                    <a:pt x="5353" y="964"/>
                  </a:cubicBezTo>
                  <a:cubicBezTo>
                    <a:pt x="5353" y="964"/>
                    <a:pt x="5187" y="899"/>
                    <a:pt x="4870" y="899"/>
                  </a:cubicBezTo>
                  <a:cubicBezTo>
                    <a:pt x="4798" y="899"/>
                    <a:pt x="4718" y="903"/>
                    <a:pt x="4631" y="911"/>
                  </a:cubicBezTo>
                  <a:cubicBezTo>
                    <a:pt x="4158" y="955"/>
                    <a:pt x="3837" y="1205"/>
                    <a:pt x="3837" y="1205"/>
                  </a:cubicBezTo>
                  <a:cubicBezTo>
                    <a:pt x="3837" y="1205"/>
                    <a:pt x="4203" y="715"/>
                    <a:pt x="4747" y="545"/>
                  </a:cubicBezTo>
                  <a:lnTo>
                    <a:pt x="4747" y="545"/>
                  </a:lnTo>
                  <a:cubicBezTo>
                    <a:pt x="4747" y="545"/>
                    <a:pt x="3890" y="554"/>
                    <a:pt x="3444" y="1161"/>
                  </a:cubicBezTo>
                  <a:cubicBezTo>
                    <a:pt x="3444" y="1161"/>
                    <a:pt x="3569" y="527"/>
                    <a:pt x="4229" y="72"/>
                  </a:cubicBezTo>
                  <a:lnTo>
                    <a:pt x="4229" y="72"/>
                  </a:lnTo>
                  <a:cubicBezTo>
                    <a:pt x="4229" y="72"/>
                    <a:pt x="3640" y="269"/>
                    <a:pt x="3266" y="884"/>
                  </a:cubicBezTo>
                  <a:cubicBezTo>
                    <a:pt x="3266" y="884"/>
                    <a:pt x="3328" y="492"/>
                    <a:pt x="3462" y="1"/>
                  </a:cubicBezTo>
                  <a:lnTo>
                    <a:pt x="3462" y="1"/>
                  </a:lnTo>
                  <a:cubicBezTo>
                    <a:pt x="3462" y="1"/>
                    <a:pt x="2989" y="304"/>
                    <a:pt x="2838" y="973"/>
                  </a:cubicBezTo>
                  <a:cubicBezTo>
                    <a:pt x="2686" y="304"/>
                    <a:pt x="2213" y="1"/>
                    <a:pt x="2213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1047" name="Google Shape;1047;p11"/>
            <p:cNvGrpSpPr/>
            <p:nvPr/>
          </p:nvGrpSpPr>
          <p:grpSpPr>
            <a:xfrm>
              <a:off x="4025327" y="4080797"/>
              <a:ext cx="659136" cy="1697576"/>
              <a:chOff x="4025327" y="4080797"/>
              <a:chExt cx="659136" cy="1697576"/>
            </a:xfrm>
          </p:grpSpPr>
          <p:sp>
            <p:nvSpPr>
              <p:cNvPr id="1048" name="Google Shape;1048;p11"/>
              <p:cNvSpPr/>
              <p:nvPr/>
            </p:nvSpPr>
            <p:spPr>
              <a:xfrm>
                <a:off x="4302184" y="4412109"/>
                <a:ext cx="105413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3427" extrusionOk="0">
                    <a:moveTo>
                      <a:pt x="250" y="0"/>
                    </a:moveTo>
                    <a:cubicBezTo>
                      <a:pt x="250" y="0"/>
                      <a:pt x="0" y="670"/>
                      <a:pt x="250" y="2106"/>
                    </a:cubicBezTo>
                    <a:cubicBezTo>
                      <a:pt x="437" y="3212"/>
                      <a:pt x="250" y="13427"/>
                      <a:pt x="250" y="13427"/>
                    </a:cubicBezTo>
                    <a:lnTo>
                      <a:pt x="785" y="13427"/>
                    </a:lnTo>
                    <a:cubicBezTo>
                      <a:pt x="785" y="13427"/>
                      <a:pt x="598" y="3212"/>
                      <a:pt x="785" y="2106"/>
                    </a:cubicBezTo>
                    <a:cubicBezTo>
                      <a:pt x="1035" y="670"/>
                      <a:pt x="785" y="0"/>
                      <a:pt x="785" y="0"/>
                    </a:cubicBez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049" name="Google Shape;1049;p11"/>
              <p:cNvSpPr/>
              <p:nvPr/>
            </p:nvSpPr>
            <p:spPr>
              <a:xfrm>
                <a:off x="4346648" y="4412109"/>
                <a:ext cx="60948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3427" extrusionOk="0">
                    <a:moveTo>
                      <a:pt x="188" y="0"/>
                    </a:moveTo>
                    <a:cubicBezTo>
                      <a:pt x="188" y="0"/>
                      <a:pt x="429" y="670"/>
                      <a:pt x="188" y="2106"/>
                    </a:cubicBezTo>
                    <a:cubicBezTo>
                      <a:pt x="0" y="3212"/>
                      <a:pt x="188" y="13427"/>
                      <a:pt x="188" y="13427"/>
                    </a:cubicBezTo>
                    <a:lnTo>
                      <a:pt x="348" y="13427"/>
                    </a:lnTo>
                    <a:cubicBezTo>
                      <a:pt x="348" y="13427"/>
                      <a:pt x="161" y="3212"/>
                      <a:pt x="348" y="2106"/>
                    </a:cubicBezTo>
                    <a:cubicBezTo>
                      <a:pt x="598" y="670"/>
                      <a:pt x="348" y="0"/>
                      <a:pt x="348" y="0"/>
                    </a:cubicBez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050" name="Google Shape;1050;p11"/>
              <p:cNvSpPr/>
              <p:nvPr/>
            </p:nvSpPr>
            <p:spPr>
              <a:xfrm>
                <a:off x="4025327" y="4080797"/>
                <a:ext cx="659136" cy="514779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5059" extrusionOk="0">
                    <a:moveTo>
                      <a:pt x="2525" y="0"/>
                    </a:moveTo>
                    <a:cubicBezTo>
                      <a:pt x="2686" y="562"/>
                      <a:pt x="2757" y="1008"/>
                      <a:pt x="2757" y="1008"/>
                    </a:cubicBezTo>
                    <a:cubicBezTo>
                      <a:pt x="2329" y="304"/>
                      <a:pt x="1660" y="81"/>
                      <a:pt x="1660" y="81"/>
                    </a:cubicBezTo>
                    <a:lnTo>
                      <a:pt x="1660" y="81"/>
                    </a:lnTo>
                    <a:cubicBezTo>
                      <a:pt x="2409" y="598"/>
                      <a:pt x="2552" y="1321"/>
                      <a:pt x="2552" y="1321"/>
                    </a:cubicBezTo>
                    <a:cubicBezTo>
                      <a:pt x="2043" y="634"/>
                      <a:pt x="1062" y="625"/>
                      <a:pt x="1062" y="625"/>
                    </a:cubicBezTo>
                    <a:lnTo>
                      <a:pt x="1062" y="625"/>
                    </a:lnTo>
                    <a:cubicBezTo>
                      <a:pt x="1695" y="821"/>
                      <a:pt x="2106" y="1365"/>
                      <a:pt x="2106" y="1365"/>
                    </a:cubicBezTo>
                    <a:cubicBezTo>
                      <a:pt x="2106" y="1365"/>
                      <a:pt x="1740" y="1080"/>
                      <a:pt x="1196" y="1035"/>
                    </a:cubicBezTo>
                    <a:cubicBezTo>
                      <a:pt x="1095" y="1025"/>
                      <a:pt x="1004" y="1021"/>
                      <a:pt x="921" y="1021"/>
                    </a:cubicBezTo>
                    <a:cubicBezTo>
                      <a:pt x="564" y="1021"/>
                      <a:pt x="375" y="1098"/>
                      <a:pt x="375" y="1098"/>
                    </a:cubicBezTo>
                    <a:cubicBezTo>
                      <a:pt x="1330" y="1115"/>
                      <a:pt x="1660" y="1561"/>
                      <a:pt x="1660" y="1561"/>
                    </a:cubicBezTo>
                    <a:cubicBezTo>
                      <a:pt x="1432" y="1487"/>
                      <a:pt x="1198" y="1471"/>
                      <a:pt x="1036" y="1471"/>
                    </a:cubicBezTo>
                    <a:cubicBezTo>
                      <a:pt x="906" y="1471"/>
                      <a:pt x="821" y="1481"/>
                      <a:pt x="821" y="1481"/>
                    </a:cubicBezTo>
                    <a:cubicBezTo>
                      <a:pt x="1481" y="1588"/>
                      <a:pt x="1776" y="1927"/>
                      <a:pt x="1776" y="1927"/>
                    </a:cubicBezTo>
                    <a:cubicBezTo>
                      <a:pt x="1776" y="1927"/>
                      <a:pt x="1462" y="1836"/>
                      <a:pt x="1122" y="1836"/>
                    </a:cubicBezTo>
                    <a:cubicBezTo>
                      <a:pt x="951" y="1836"/>
                      <a:pt x="774" y="1859"/>
                      <a:pt x="625" y="1927"/>
                    </a:cubicBezTo>
                    <a:cubicBezTo>
                      <a:pt x="179" y="2124"/>
                      <a:pt x="90" y="2525"/>
                      <a:pt x="90" y="2525"/>
                    </a:cubicBezTo>
                    <a:cubicBezTo>
                      <a:pt x="302" y="2270"/>
                      <a:pt x="635" y="2104"/>
                      <a:pt x="1036" y="2104"/>
                    </a:cubicBezTo>
                    <a:cubicBezTo>
                      <a:pt x="1057" y="2104"/>
                      <a:pt x="1077" y="2105"/>
                      <a:pt x="1098" y="2106"/>
                    </a:cubicBezTo>
                    <a:cubicBezTo>
                      <a:pt x="1472" y="2124"/>
                      <a:pt x="1660" y="2284"/>
                      <a:pt x="1660" y="2284"/>
                    </a:cubicBezTo>
                    <a:cubicBezTo>
                      <a:pt x="1660" y="2284"/>
                      <a:pt x="1549" y="2266"/>
                      <a:pt x="1380" y="2266"/>
                    </a:cubicBezTo>
                    <a:cubicBezTo>
                      <a:pt x="1169" y="2266"/>
                      <a:pt x="868" y="2294"/>
                      <a:pt x="580" y="2418"/>
                    </a:cubicBezTo>
                    <a:cubicBezTo>
                      <a:pt x="72" y="2641"/>
                      <a:pt x="0" y="3051"/>
                      <a:pt x="0" y="3051"/>
                    </a:cubicBezTo>
                    <a:cubicBezTo>
                      <a:pt x="339" y="2668"/>
                      <a:pt x="946" y="2596"/>
                      <a:pt x="946" y="2596"/>
                    </a:cubicBezTo>
                    <a:lnTo>
                      <a:pt x="946" y="2596"/>
                    </a:lnTo>
                    <a:cubicBezTo>
                      <a:pt x="170" y="2980"/>
                      <a:pt x="45" y="3640"/>
                      <a:pt x="45" y="3640"/>
                    </a:cubicBezTo>
                    <a:cubicBezTo>
                      <a:pt x="295" y="3381"/>
                      <a:pt x="776" y="3230"/>
                      <a:pt x="777" y="3230"/>
                    </a:cubicBezTo>
                    <a:lnTo>
                      <a:pt x="777" y="3230"/>
                    </a:lnTo>
                    <a:cubicBezTo>
                      <a:pt x="268" y="3622"/>
                      <a:pt x="107" y="4184"/>
                      <a:pt x="107" y="4184"/>
                    </a:cubicBezTo>
                    <a:cubicBezTo>
                      <a:pt x="446" y="3720"/>
                      <a:pt x="1053" y="3506"/>
                      <a:pt x="1053" y="3506"/>
                    </a:cubicBezTo>
                    <a:lnTo>
                      <a:pt x="1053" y="3506"/>
                    </a:lnTo>
                    <a:cubicBezTo>
                      <a:pt x="794" y="3827"/>
                      <a:pt x="714" y="4256"/>
                      <a:pt x="714" y="4256"/>
                    </a:cubicBezTo>
                    <a:cubicBezTo>
                      <a:pt x="1107" y="3364"/>
                      <a:pt x="1811" y="3230"/>
                      <a:pt x="1811" y="3230"/>
                    </a:cubicBezTo>
                    <a:lnTo>
                      <a:pt x="1811" y="3230"/>
                    </a:lnTo>
                    <a:cubicBezTo>
                      <a:pt x="1124" y="3587"/>
                      <a:pt x="1009" y="4514"/>
                      <a:pt x="1009" y="4514"/>
                    </a:cubicBezTo>
                    <a:cubicBezTo>
                      <a:pt x="1339" y="3640"/>
                      <a:pt x="1963" y="3381"/>
                      <a:pt x="1963" y="3381"/>
                    </a:cubicBezTo>
                    <a:lnTo>
                      <a:pt x="1963" y="3381"/>
                    </a:lnTo>
                    <a:cubicBezTo>
                      <a:pt x="1285" y="4122"/>
                      <a:pt x="1553" y="4969"/>
                      <a:pt x="1553" y="4969"/>
                    </a:cubicBezTo>
                    <a:cubicBezTo>
                      <a:pt x="1553" y="4238"/>
                      <a:pt x="1909" y="3854"/>
                      <a:pt x="1910" y="3854"/>
                    </a:cubicBezTo>
                    <a:lnTo>
                      <a:pt x="1910" y="3854"/>
                    </a:lnTo>
                    <a:cubicBezTo>
                      <a:pt x="1758" y="4265"/>
                      <a:pt x="1829" y="4604"/>
                      <a:pt x="1829" y="4604"/>
                    </a:cubicBezTo>
                    <a:cubicBezTo>
                      <a:pt x="1972" y="3828"/>
                      <a:pt x="2400" y="3506"/>
                      <a:pt x="2400" y="3506"/>
                    </a:cubicBezTo>
                    <a:lnTo>
                      <a:pt x="2400" y="3506"/>
                    </a:lnTo>
                    <a:cubicBezTo>
                      <a:pt x="2150" y="3970"/>
                      <a:pt x="2195" y="4684"/>
                      <a:pt x="2195" y="4684"/>
                    </a:cubicBezTo>
                    <a:cubicBezTo>
                      <a:pt x="2320" y="3872"/>
                      <a:pt x="2730" y="3408"/>
                      <a:pt x="2730" y="3408"/>
                    </a:cubicBezTo>
                    <a:lnTo>
                      <a:pt x="2730" y="3408"/>
                    </a:lnTo>
                    <a:cubicBezTo>
                      <a:pt x="2409" y="4202"/>
                      <a:pt x="2739" y="5059"/>
                      <a:pt x="2739" y="5059"/>
                    </a:cubicBezTo>
                    <a:cubicBezTo>
                      <a:pt x="2641" y="3685"/>
                      <a:pt x="3239" y="3256"/>
                      <a:pt x="3239" y="3256"/>
                    </a:cubicBezTo>
                    <a:cubicBezTo>
                      <a:pt x="3239" y="3256"/>
                      <a:pt x="3836" y="3685"/>
                      <a:pt x="3738" y="5059"/>
                    </a:cubicBezTo>
                    <a:cubicBezTo>
                      <a:pt x="3738" y="5059"/>
                      <a:pt x="4068" y="4202"/>
                      <a:pt x="3747" y="3408"/>
                    </a:cubicBezTo>
                    <a:lnTo>
                      <a:pt x="3747" y="3408"/>
                    </a:lnTo>
                    <a:cubicBezTo>
                      <a:pt x="3747" y="3408"/>
                      <a:pt x="4158" y="3872"/>
                      <a:pt x="4283" y="4684"/>
                    </a:cubicBezTo>
                    <a:cubicBezTo>
                      <a:pt x="4283" y="4684"/>
                      <a:pt x="4327" y="3970"/>
                      <a:pt x="4077" y="3506"/>
                    </a:cubicBezTo>
                    <a:lnTo>
                      <a:pt x="4077" y="3506"/>
                    </a:lnTo>
                    <a:cubicBezTo>
                      <a:pt x="4077" y="3506"/>
                      <a:pt x="4506" y="3828"/>
                      <a:pt x="4648" y="4604"/>
                    </a:cubicBezTo>
                    <a:cubicBezTo>
                      <a:pt x="4648" y="4604"/>
                      <a:pt x="4720" y="4265"/>
                      <a:pt x="4568" y="3854"/>
                    </a:cubicBezTo>
                    <a:lnTo>
                      <a:pt x="4568" y="3854"/>
                    </a:lnTo>
                    <a:cubicBezTo>
                      <a:pt x="4568" y="3854"/>
                      <a:pt x="4925" y="4238"/>
                      <a:pt x="4925" y="4969"/>
                    </a:cubicBezTo>
                    <a:cubicBezTo>
                      <a:pt x="4925" y="4969"/>
                      <a:pt x="5192" y="4122"/>
                      <a:pt x="4514" y="3381"/>
                    </a:cubicBezTo>
                    <a:lnTo>
                      <a:pt x="4514" y="3381"/>
                    </a:lnTo>
                    <a:cubicBezTo>
                      <a:pt x="4515" y="3381"/>
                      <a:pt x="5139" y="3640"/>
                      <a:pt x="5469" y="4514"/>
                    </a:cubicBezTo>
                    <a:cubicBezTo>
                      <a:pt x="5469" y="4514"/>
                      <a:pt x="5353" y="3587"/>
                      <a:pt x="4666" y="3230"/>
                    </a:cubicBezTo>
                    <a:lnTo>
                      <a:pt x="4666" y="3230"/>
                    </a:lnTo>
                    <a:cubicBezTo>
                      <a:pt x="4666" y="3230"/>
                      <a:pt x="5371" y="3364"/>
                      <a:pt x="5763" y="4256"/>
                    </a:cubicBezTo>
                    <a:cubicBezTo>
                      <a:pt x="5763" y="4256"/>
                      <a:pt x="5683" y="3827"/>
                      <a:pt x="5424" y="3506"/>
                    </a:cubicBezTo>
                    <a:lnTo>
                      <a:pt x="5424" y="3506"/>
                    </a:lnTo>
                    <a:cubicBezTo>
                      <a:pt x="5425" y="3506"/>
                      <a:pt x="6031" y="3720"/>
                      <a:pt x="6370" y="4184"/>
                    </a:cubicBezTo>
                    <a:cubicBezTo>
                      <a:pt x="6370" y="4184"/>
                      <a:pt x="6209" y="3622"/>
                      <a:pt x="5701" y="3230"/>
                    </a:cubicBezTo>
                    <a:lnTo>
                      <a:pt x="5701" y="3230"/>
                    </a:lnTo>
                    <a:cubicBezTo>
                      <a:pt x="5701" y="3230"/>
                      <a:pt x="6183" y="3381"/>
                      <a:pt x="6433" y="3640"/>
                    </a:cubicBezTo>
                    <a:cubicBezTo>
                      <a:pt x="6433" y="3640"/>
                      <a:pt x="6308" y="2980"/>
                      <a:pt x="5531" y="2596"/>
                    </a:cubicBezTo>
                    <a:lnTo>
                      <a:pt x="5531" y="2596"/>
                    </a:lnTo>
                    <a:cubicBezTo>
                      <a:pt x="5532" y="2596"/>
                      <a:pt x="6138" y="2668"/>
                      <a:pt x="6477" y="3051"/>
                    </a:cubicBezTo>
                    <a:cubicBezTo>
                      <a:pt x="6477" y="3051"/>
                      <a:pt x="6406" y="2641"/>
                      <a:pt x="5888" y="2418"/>
                    </a:cubicBezTo>
                    <a:cubicBezTo>
                      <a:pt x="5606" y="2294"/>
                      <a:pt x="5307" y="2266"/>
                      <a:pt x="5097" y="2266"/>
                    </a:cubicBezTo>
                    <a:cubicBezTo>
                      <a:pt x="4929" y="2266"/>
                      <a:pt x="4818" y="2284"/>
                      <a:pt x="4818" y="2284"/>
                    </a:cubicBezTo>
                    <a:cubicBezTo>
                      <a:pt x="4818" y="2284"/>
                      <a:pt x="5005" y="2124"/>
                      <a:pt x="5380" y="2106"/>
                    </a:cubicBezTo>
                    <a:cubicBezTo>
                      <a:pt x="5400" y="2105"/>
                      <a:pt x="5421" y="2104"/>
                      <a:pt x="5441" y="2104"/>
                    </a:cubicBezTo>
                    <a:cubicBezTo>
                      <a:pt x="5842" y="2104"/>
                      <a:pt x="6176" y="2270"/>
                      <a:pt x="6388" y="2525"/>
                    </a:cubicBezTo>
                    <a:cubicBezTo>
                      <a:pt x="6388" y="2525"/>
                      <a:pt x="6299" y="2124"/>
                      <a:pt x="5853" y="1927"/>
                    </a:cubicBezTo>
                    <a:cubicBezTo>
                      <a:pt x="5704" y="1859"/>
                      <a:pt x="5527" y="1836"/>
                      <a:pt x="5356" y="1836"/>
                    </a:cubicBezTo>
                    <a:cubicBezTo>
                      <a:pt x="5015" y="1836"/>
                      <a:pt x="4702" y="1927"/>
                      <a:pt x="4702" y="1927"/>
                    </a:cubicBezTo>
                    <a:cubicBezTo>
                      <a:pt x="4702" y="1927"/>
                      <a:pt x="4987" y="1588"/>
                      <a:pt x="5656" y="1481"/>
                    </a:cubicBezTo>
                    <a:cubicBezTo>
                      <a:pt x="5656" y="1481"/>
                      <a:pt x="5572" y="1471"/>
                      <a:pt x="5442" y="1471"/>
                    </a:cubicBezTo>
                    <a:cubicBezTo>
                      <a:pt x="5279" y="1471"/>
                      <a:pt x="5046" y="1487"/>
                      <a:pt x="4818" y="1561"/>
                    </a:cubicBezTo>
                    <a:cubicBezTo>
                      <a:pt x="4818" y="1561"/>
                      <a:pt x="5148" y="1115"/>
                      <a:pt x="6102" y="1098"/>
                    </a:cubicBezTo>
                    <a:cubicBezTo>
                      <a:pt x="6102" y="1098"/>
                      <a:pt x="5914" y="1021"/>
                      <a:pt x="5551" y="1021"/>
                    </a:cubicBezTo>
                    <a:cubicBezTo>
                      <a:pt x="5468" y="1021"/>
                      <a:pt x="5375" y="1025"/>
                      <a:pt x="5273" y="1035"/>
                    </a:cubicBezTo>
                    <a:cubicBezTo>
                      <a:pt x="4738" y="1080"/>
                      <a:pt x="4372" y="1365"/>
                      <a:pt x="4372" y="1365"/>
                    </a:cubicBezTo>
                    <a:cubicBezTo>
                      <a:pt x="4372" y="1365"/>
                      <a:pt x="4782" y="821"/>
                      <a:pt x="5416" y="625"/>
                    </a:cubicBezTo>
                    <a:lnTo>
                      <a:pt x="5416" y="625"/>
                    </a:lnTo>
                    <a:cubicBezTo>
                      <a:pt x="5415" y="625"/>
                      <a:pt x="4434" y="634"/>
                      <a:pt x="3926" y="1321"/>
                    </a:cubicBezTo>
                    <a:cubicBezTo>
                      <a:pt x="3926" y="1321"/>
                      <a:pt x="4068" y="598"/>
                      <a:pt x="4818" y="81"/>
                    </a:cubicBezTo>
                    <a:lnTo>
                      <a:pt x="4818" y="81"/>
                    </a:lnTo>
                    <a:cubicBezTo>
                      <a:pt x="4818" y="81"/>
                      <a:pt x="4149" y="304"/>
                      <a:pt x="3721" y="1008"/>
                    </a:cubicBezTo>
                    <a:cubicBezTo>
                      <a:pt x="3721" y="1008"/>
                      <a:pt x="3792" y="562"/>
                      <a:pt x="3952" y="0"/>
                    </a:cubicBezTo>
                    <a:lnTo>
                      <a:pt x="3952" y="0"/>
                    </a:lnTo>
                    <a:cubicBezTo>
                      <a:pt x="3952" y="0"/>
                      <a:pt x="3408" y="348"/>
                      <a:pt x="3239" y="1107"/>
                    </a:cubicBezTo>
                    <a:cubicBezTo>
                      <a:pt x="3069" y="348"/>
                      <a:pt x="2525" y="0"/>
                      <a:pt x="2525" y="0"/>
                    </a:cubicBezTo>
                    <a:close/>
                  </a:path>
                </a:pathLst>
              </a:custGeom>
              <a:solidFill>
                <a:srgbClr val="6364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051" name="Google Shape;1051;p11"/>
              <p:cNvSpPr/>
              <p:nvPr/>
            </p:nvSpPr>
            <p:spPr>
              <a:xfrm>
                <a:off x="4158719" y="4201478"/>
                <a:ext cx="392246" cy="307911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026" extrusionOk="0">
                    <a:moveTo>
                      <a:pt x="1500" y="1"/>
                    </a:moveTo>
                    <a:cubicBezTo>
                      <a:pt x="1598" y="340"/>
                      <a:pt x="1633" y="607"/>
                      <a:pt x="1633" y="607"/>
                    </a:cubicBezTo>
                    <a:cubicBezTo>
                      <a:pt x="1384" y="188"/>
                      <a:pt x="982" y="54"/>
                      <a:pt x="982" y="54"/>
                    </a:cubicBezTo>
                    <a:lnTo>
                      <a:pt x="982" y="54"/>
                    </a:lnTo>
                    <a:cubicBezTo>
                      <a:pt x="1428" y="358"/>
                      <a:pt x="1517" y="795"/>
                      <a:pt x="1517" y="795"/>
                    </a:cubicBezTo>
                    <a:cubicBezTo>
                      <a:pt x="1214" y="384"/>
                      <a:pt x="634" y="375"/>
                      <a:pt x="634" y="375"/>
                    </a:cubicBezTo>
                    <a:lnTo>
                      <a:pt x="634" y="375"/>
                    </a:lnTo>
                    <a:cubicBezTo>
                      <a:pt x="1000" y="491"/>
                      <a:pt x="1250" y="822"/>
                      <a:pt x="1250" y="822"/>
                    </a:cubicBezTo>
                    <a:cubicBezTo>
                      <a:pt x="1250" y="822"/>
                      <a:pt x="1036" y="652"/>
                      <a:pt x="715" y="625"/>
                    </a:cubicBezTo>
                    <a:cubicBezTo>
                      <a:pt x="648" y="618"/>
                      <a:pt x="589" y="615"/>
                      <a:pt x="536" y="615"/>
                    </a:cubicBezTo>
                    <a:cubicBezTo>
                      <a:pt x="323" y="615"/>
                      <a:pt x="215" y="661"/>
                      <a:pt x="215" y="661"/>
                    </a:cubicBezTo>
                    <a:cubicBezTo>
                      <a:pt x="786" y="670"/>
                      <a:pt x="982" y="938"/>
                      <a:pt x="982" y="938"/>
                    </a:cubicBezTo>
                    <a:cubicBezTo>
                      <a:pt x="838" y="889"/>
                      <a:pt x="690" y="880"/>
                      <a:pt x="595" y="880"/>
                    </a:cubicBezTo>
                    <a:cubicBezTo>
                      <a:pt x="531" y="880"/>
                      <a:pt x="491" y="884"/>
                      <a:pt x="491" y="884"/>
                    </a:cubicBezTo>
                    <a:cubicBezTo>
                      <a:pt x="884" y="955"/>
                      <a:pt x="1054" y="1152"/>
                      <a:pt x="1054" y="1152"/>
                    </a:cubicBezTo>
                    <a:cubicBezTo>
                      <a:pt x="1054" y="1152"/>
                      <a:pt x="867" y="1100"/>
                      <a:pt x="664" y="1100"/>
                    </a:cubicBezTo>
                    <a:cubicBezTo>
                      <a:pt x="562" y="1100"/>
                      <a:pt x="456" y="1113"/>
                      <a:pt x="367" y="1152"/>
                    </a:cubicBezTo>
                    <a:cubicBezTo>
                      <a:pt x="99" y="1277"/>
                      <a:pt x="54" y="1508"/>
                      <a:pt x="54" y="1508"/>
                    </a:cubicBezTo>
                    <a:cubicBezTo>
                      <a:pt x="174" y="1355"/>
                      <a:pt x="376" y="1258"/>
                      <a:pt x="620" y="1258"/>
                    </a:cubicBezTo>
                    <a:cubicBezTo>
                      <a:pt x="630" y="1258"/>
                      <a:pt x="641" y="1258"/>
                      <a:pt x="652" y="1259"/>
                    </a:cubicBezTo>
                    <a:cubicBezTo>
                      <a:pt x="875" y="1268"/>
                      <a:pt x="982" y="1366"/>
                      <a:pt x="982" y="1366"/>
                    </a:cubicBezTo>
                    <a:cubicBezTo>
                      <a:pt x="982" y="1366"/>
                      <a:pt x="917" y="1355"/>
                      <a:pt x="817" y="1355"/>
                    </a:cubicBezTo>
                    <a:cubicBezTo>
                      <a:pt x="692" y="1355"/>
                      <a:pt x="513" y="1372"/>
                      <a:pt x="340" y="1446"/>
                    </a:cubicBezTo>
                    <a:cubicBezTo>
                      <a:pt x="37" y="1580"/>
                      <a:pt x="1" y="1821"/>
                      <a:pt x="1" y="1821"/>
                    </a:cubicBezTo>
                    <a:cubicBezTo>
                      <a:pt x="197" y="1598"/>
                      <a:pt x="563" y="1553"/>
                      <a:pt x="563" y="1553"/>
                    </a:cubicBezTo>
                    <a:lnTo>
                      <a:pt x="563" y="1553"/>
                    </a:lnTo>
                    <a:cubicBezTo>
                      <a:pt x="99" y="1785"/>
                      <a:pt x="19" y="2178"/>
                      <a:pt x="19" y="2178"/>
                    </a:cubicBezTo>
                    <a:cubicBezTo>
                      <a:pt x="170" y="2017"/>
                      <a:pt x="456" y="1928"/>
                      <a:pt x="456" y="1928"/>
                    </a:cubicBezTo>
                    <a:lnTo>
                      <a:pt x="456" y="1928"/>
                    </a:lnTo>
                    <a:cubicBezTo>
                      <a:pt x="152" y="2169"/>
                      <a:pt x="54" y="2499"/>
                      <a:pt x="54" y="2499"/>
                    </a:cubicBezTo>
                    <a:cubicBezTo>
                      <a:pt x="260" y="2222"/>
                      <a:pt x="625" y="2097"/>
                      <a:pt x="625" y="2097"/>
                    </a:cubicBezTo>
                    <a:lnTo>
                      <a:pt x="625" y="2097"/>
                    </a:lnTo>
                    <a:cubicBezTo>
                      <a:pt x="465" y="2285"/>
                      <a:pt x="420" y="2543"/>
                      <a:pt x="420" y="2543"/>
                    </a:cubicBezTo>
                    <a:cubicBezTo>
                      <a:pt x="652" y="2017"/>
                      <a:pt x="1080" y="1928"/>
                      <a:pt x="1080" y="1928"/>
                    </a:cubicBezTo>
                    <a:lnTo>
                      <a:pt x="1080" y="1928"/>
                    </a:lnTo>
                    <a:cubicBezTo>
                      <a:pt x="661" y="2142"/>
                      <a:pt x="599" y="2695"/>
                      <a:pt x="599" y="2695"/>
                    </a:cubicBezTo>
                    <a:cubicBezTo>
                      <a:pt x="795" y="2178"/>
                      <a:pt x="1169" y="2017"/>
                      <a:pt x="1169" y="2017"/>
                    </a:cubicBezTo>
                    <a:lnTo>
                      <a:pt x="1169" y="2017"/>
                    </a:lnTo>
                    <a:cubicBezTo>
                      <a:pt x="759" y="2463"/>
                      <a:pt x="920" y="2971"/>
                      <a:pt x="920" y="2971"/>
                    </a:cubicBezTo>
                    <a:cubicBezTo>
                      <a:pt x="920" y="2534"/>
                      <a:pt x="1134" y="2303"/>
                      <a:pt x="1134" y="2302"/>
                    </a:cubicBezTo>
                    <a:lnTo>
                      <a:pt x="1134" y="2302"/>
                    </a:lnTo>
                    <a:cubicBezTo>
                      <a:pt x="1045" y="2552"/>
                      <a:pt x="1089" y="2748"/>
                      <a:pt x="1089" y="2748"/>
                    </a:cubicBezTo>
                    <a:cubicBezTo>
                      <a:pt x="1169" y="2285"/>
                      <a:pt x="1428" y="2097"/>
                      <a:pt x="1428" y="2097"/>
                    </a:cubicBezTo>
                    <a:lnTo>
                      <a:pt x="1428" y="2097"/>
                    </a:lnTo>
                    <a:cubicBezTo>
                      <a:pt x="1277" y="2374"/>
                      <a:pt x="1303" y="2802"/>
                      <a:pt x="1303" y="2802"/>
                    </a:cubicBezTo>
                    <a:cubicBezTo>
                      <a:pt x="1384" y="2320"/>
                      <a:pt x="1624" y="2044"/>
                      <a:pt x="1624" y="2044"/>
                    </a:cubicBezTo>
                    <a:lnTo>
                      <a:pt x="1624" y="2044"/>
                    </a:lnTo>
                    <a:cubicBezTo>
                      <a:pt x="1437" y="2517"/>
                      <a:pt x="1633" y="3025"/>
                      <a:pt x="1633" y="3025"/>
                    </a:cubicBezTo>
                    <a:cubicBezTo>
                      <a:pt x="1571" y="2204"/>
                      <a:pt x="1928" y="1946"/>
                      <a:pt x="1928" y="1946"/>
                    </a:cubicBezTo>
                    <a:cubicBezTo>
                      <a:pt x="1928" y="1946"/>
                      <a:pt x="2285" y="2204"/>
                      <a:pt x="2222" y="3025"/>
                    </a:cubicBezTo>
                    <a:cubicBezTo>
                      <a:pt x="2222" y="3025"/>
                      <a:pt x="2418" y="2517"/>
                      <a:pt x="2231" y="2044"/>
                    </a:cubicBezTo>
                    <a:lnTo>
                      <a:pt x="2231" y="2044"/>
                    </a:lnTo>
                    <a:cubicBezTo>
                      <a:pt x="2231" y="2044"/>
                      <a:pt x="2472" y="2320"/>
                      <a:pt x="2552" y="2802"/>
                    </a:cubicBezTo>
                    <a:cubicBezTo>
                      <a:pt x="2552" y="2802"/>
                      <a:pt x="2579" y="2374"/>
                      <a:pt x="2427" y="2097"/>
                    </a:cubicBezTo>
                    <a:lnTo>
                      <a:pt x="2427" y="2097"/>
                    </a:lnTo>
                    <a:cubicBezTo>
                      <a:pt x="2427" y="2097"/>
                      <a:pt x="2686" y="2285"/>
                      <a:pt x="2766" y="2748"/>
                    </a:cubicBezTo>
                    <a:cubicBezTo>
                      <a:pt x="2766" y="2748"/>
                      <a:pt x="2811" y="2552"/>
                      <a:pt x="2722" y="2302"/>
                    </a:cubicBezTo>
                    <a:lnTo>
                      <a:pt x="2722" y="2302"/>
                    </a:lnTo>
                    <a:cubicBezTo>
                      <a:pt x="2722" y="2303"/>
                      <a:pt x="2936" y="2534"/>
                      <a:pt x="2936" y="2971"/>
                    </a:cubicBezTo>
                    <a:cubicBezTo>
                      <a:pt x="2936" y="2971"/>
                      <a:pt x="3096" y="2463"/>
                      <a:pt x="2686" y="2017"/>
                    </a:cubicBezTo>
                    <a:lnTo>
                      <a:pt x="2686" y="2017"/>
                    </a:lnTo>
                    <a:cubicBezTo>
                      <a:pt x="2686" y="2017"/>
                      <a:pt x="3061" y="2178"/>
                      <a:pt x="3257" y="2695"/>
                    </a:cubicBezTo>
                    <a:cubicBezTo>
                      <a:pt x="3257" y="2695"/>
                      <a:pt x="3195" y="2142"/>
                      <a:pt x="2775" y="1928"/>
                    </a:cubicBezTo>
                    <a:lnTo>
                      <a:pt x="2775" y="1928"/>
                    </a:lnTo>
                    <a:cubicBezTo>
                      <a:pt x="2775" y="1928"/>
                      <a:pt x="3204" y="2017"/>
                      <a:pt x="3435" y="2543"/>
                    </a:cubicBezTo>
                    <a:cubicBezTo>
                      <a:pt x="3435" y="2543"/>
                      <a:pt x="3391" y="2285"/>
                      <a:pt x="3230" y="2097"/>
                    </a:cubicBezTo>
                    <a:lnTo>
                      <a:pt x="3230" y="2097"/>
                    </a:lnTo>
                    <a:cubicBezTo>
                      <a:pt x="3230" y="2097"/>
                      <a:pt x="3596" y="2222"/>
                      <a:pt x="3792" y="2499"/>
                    </a:cubicBezTo>
                    <a:cubicBezTo>
                      <a:pt x="3792" y="2499"/>
                      <a:pt x="3703" y="2169"/>
                      <a:pt x="3400" y="1928"/>
                    </a:cubicBezTo>
                    <a:lnTo>
                      <a:pt x="3400" y="1928"/>
                    </a:lnTo>
                    <a:cubicBezTo>
                      <a:pt x="3400" y="1928"/>
                      <a:pt x="3685" y="2017"/>
                      <a:pt x="3837" y="2178"/>
                    </a:cubicBezTo>
                    <a:cubicBezTo>
                      <a:pt x="3837" y="2178"/>
                      <a:pt x="3757" y="1785"/>
                      <a:pt x="3293" y="1553"/>
                    </a:cubicBezTo>
                    <a:lnTo>
                      <a:pt x="3293" y="1553"/>
                    </a:lnTo>
                    <a:cubicBezTo>
                      <a:pt x="3293" y="1553"/>
                      <a:pt x="3658" y="1598"/>
                      <a:pt x="3855" y="1821"/>
                    </a:cubicBezTo>
                    <a:cubicBezTo>
                      <a:pt x="3855" y="1821"/>
                      <a:pt x="3819" y="1580"/>
                      <a:pt x="3507" y="1446"/>
                    </a:cubicBezTo>
                    <a:cubicBezTo>
                      <a:pt x="3338" y="1372"/>
                      <a:pt x="3162" y="1355"/>
                      <a:pt x="3038" y="1355"/>
                    </a:cubicBezTo>
                    <a:cubicBezTo>
                      <a:pt x="2939" y="1355"/>
                      <a:pt x="2873" y="1366"/>
                      <a:pt x="2873" y="1366"/>
                    </a:cubicBezTo>
                    <a:cubicBezTo>
                      <a:pt x="2873" y="1366"/>
                      <a:pt x="2980" y="1268"/>
                      <a:pt x="3203" y="1259"/>
                    </a:cubicBezTo>
                    <a:cubicBezTo>
                      <a:pt x="3214" y="1258"/>
                      <a:pt x="3225" y="1258"/>
                      <a:pt x="3236" y="1258"/>
                    </a:cubicBezTo>
                    <a:cubicBezTo>
                      <a:pt x="3480" y="1258"/>
                      <a:pt x="3682" y="1355"/>
                      <a:pt x="3801" y="1508"/>
                    </a:cubicBezTo>
                    <a:cubicBezTo>
                      <a:pt x="3801" y="1508"/>
                      <a:pt x="3757" y="1277"/>
                      <a:pt x="3489" y="1152"/>
                    </a:cubicBezTo>
                    <a:cubicBezTo>
                      <a:pt x="3400" y="1113"/>
                      <a:pt x="3294" y="1100"/>
                      <a:pt x="3192" y="1100"/>
                    </a:cubicBezTo>
                    <a:cubicBezTo>
                      <a:pt x="2988" y="1100"/>
                      <a:pt x="2802" y="1152"/>
                      <a:pt x="2802" y="1152"/>
                    </a:cubicBezTo>
                    <a:cubicBezTo>
                      <a:pt x="2802" y="1152"/>
                      <a:pt x="2972" y="955"/>
                      <a:pt x="3364" y="884"/>
                    </a:cubicBezTo>
                    <a:cubicBezTo>
                      <a:pt x="3364" y="884"/>
                      <a:pt x="3324" y="880"/>
                      <a:pt x="3260" y="880"/>
                    </a:cubicBezTo>
                    <a:cubicBezTo>
                      <a:pt x="3164" y="880"/>
                      <a:pt x="3014" y="889"/>
                      <a:pt x="2864" y="938"/>
                    </a:cubicBezTo>
                    <a:cubicBezTo>
                      <a:pt x="2864" y="938"/>
                      <a:pt x="3070" y="670"/>
                      <a:pt x="3641" y="661"/>
                    </a:cubicBezTo>
                    <a:cubicBezTo>
                      <a:pt x="3641" y="661"/>
                      <a:pt x="3526" y="615"/>
                      <a:pt x="3316" y="615"/>
                    </a:cubicBezTo>
                    <a:cubicBezTo>
                      <a:pt x="3264" y="615"/>
                      <a:pt x="3205" y="618"/>
                      <a:pt x="3141" y="625"/>
                    </a:cubicBezTo>
                    <a:cubicBezTo>
                      <a:pt x="2820" y="652"/>
                      <a:pt x="2606" y="822"/>
                      <a:pt x="2606" y="822"/>
                    </a:cubicBezTo>
                    <a:cubicBezTo>
                      <a:pt x="2606" y="822"/>
                      <a:pt x="2847" y="491"/>
                      <a:pt x="3221" y="375"/>
                    </a:cubicBezTo>
                    <a:lnTo>
                      <a:pt x="3221" y="375"/>
                    </a:lnTo>
                    <a:cubicBezTo>
                      <a:pt x="3221" y="375"/>
                      <a:pt x="2641" y="384"/>
                      <a:pt x="2338" y="795"/>
                    </a:cubicBezTo>
                    <a:cubicBezTo>
                      <a:pt x="2338" y="795"/>
                      <a:pt x="2427" y="358"/>
                      <a:pt x="2873" y="54"/>
                    </a:cubicBezTo>
                    <a:lnTo>
                      <a:pt x="2873" y="54"/>
                    </a:lnTo>
                    <a:cubicBezTo>
                      <a:pt x="2873" y="54"/>
                      <a:pt x="2472" y="188"/>
                      <a:pt x="2213" y="607"/>
                    </a:cubicBezTo>
                    <a:cubicBezTo>
                      <a:pt x="2213" y="607"/>
                      <a:pt x="2258" y="340"/>
                      <a:pt x="2356" y="1"/>
                    </a:cubicBezTo>
                    <a:lnTo>
                      <a:pt x="2356" y="1"/>
                    </a:lnTo>
                    <a:cubicBezTo>
                      <a:pt x="2356" y="1"/>
                      <a:pt x="2035" y="215"/>
                      <a:pt x="1928" y="661"/>
                    </a:cubicBezTo>
                    <a:cubicBezTo>
                      <a:pt x="1821" y="215"/>
                      <a:pt x="1500" y="1"/>
                      <a:pt x="1500" y="1"/>
                    </a:cubicBezTo>
                    <a:close/>
                  </a:path>
                </a:pathLst>
              </a:custGeom>
              <a:solidFill>
                <a:srgbClr val="515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1052" name="Google Shape;1052;p11"/>
            <p:cNvSpPr/>
            <p:nvPr/>
          </p:nvSpPr>
          <p:spPr>
            <a:xfrm>
              <a:off x="5106404" y="4721645"/>
              <a:ext cx="87200" cy="1136603"/>
            </a:xfrm>
            <a:custGeom>
              <a:avLst/>
              <a:gdLst/>
              <a:ahLst/>
              <a:cxnLst/>
              <a:rect l="l" t="t" r="r" b="b"/>
              <a:pathLst>
                <a:path w="857" h="11170" extrusionOk="0">
                  <a:moveTo>
                    <a:pt x="206" y="1"/>
                  </a:moveTo>
                  <a:cubicBezTo>
                    <a:pt x="206" y="1"/>
                    <a:pt x="0" y="563"/>
                    <a:pt x="206" y="1749"/>
                  </a:cubicBezTo>
                  <a:cubicBezTo>
                    <a:pt x="357" y="2677"/>
                    <a:pt x="206" y="11170"/>
                    <a:pt x="206" y="11170"/>
                  </a:cubicBezTo>
                  <a:lnTo>
                    <a:pt x="652" y="11170"/>
                  </a:lnTo>
                  <a:cubicBezTo>
                    <a:pt x="652" y="11170"/>
                    <a:pt x="500" y="2677"/>
                    <a:pt x="652" y="1749"/>
                  </a:cubicBezTo>
                  <a:cubicBezTo>
                    <a:pt x="857" y="563"/>
                    <a:pt x="652" y="1"/>
                    <a:pt x="652" y="1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5143644" y="4721645"/>
              <a:ext cx="49959" cy="1136603"/>
            </a:xfrm>
            <a:custGeom>
              <a:avLst/>
              <a:gdLst/>
              <a:ahLst/>
              <a:cxnLst/>
              <a:rect l="l" t="t" r="r" b="b"/>
              <a:pathLst>
                <a:path w="491" h="11170" extrusionOk="0">
                  <a:moveTo>
                    <a:pt x="161" y="1"/>
                  </a:moveTo>
                  <a:cubicBezTo>
                    <a:pt x="161" y="1"/>
                    <a:pt x="357" y="563"/>
                    <a:pt x="161" y="1749"/>
                  </a:cubicBezTo>
                  <a:cubicBezTo>
                    <a:pt x="0" y="2677"/>
                    <a:pt x="161" y="11170"/>
                    <a:pt x="161" y="11170"/>
                  </a:cubicBezTo>
                  <a:lnTo>
                    <a:pt x="286" y="11170"/>
                  </a:lnTo>
                  <a:cubicBezTo>
                    <a:pt x="286" y="11170"/>
                    <a:pt x="134" y="2677"/>
                    <a:pt x="286" y="1749"/>
                  </a:cubicBezTo>
                  <a:cubicBezTo>
                    <a:pt x="491" y="5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4875842" y="4445688"/>
              <a:ext cx="547415" cy="428592"/>
            </a:xfrm>
            <a:custGeom>
              <a:avLst/>
              <a:gdLst/>
              <a:ahLst/>
              <a:cxnLst/>
              <a:rect l="l" t="t" r="r" b="b"/>
              <a:pathLst>
                <a:path w="5380" h="4212" extrusionOk="0">
                  <a:moveTo>
                    <a:pt x="2106" y="1"/>
                  </a:moveTo>
                  <a:cubicBezTo>
                    <a:pt x="2231" y="473"/>
                    <a:pt x="2293" y="839"/>
                    <a:pt x="2293" y="839"/>
                  </a:cubicBezTo>
                  <a:cubicBezTo>
                    <a:pt x="1936" y="259"/>
                    <a:pt x="1374" y="72"/>
                    <a:pt x="1374" y="72"/>
                  </a:cubicBezTo>
                  <a:lnTo>
                    <a:pt x="1374" y="72"/>
                  </a:lnTo>
                  <a:cubicBezTo>
                    <a:pt x="1999" y="500"/>
                    <a:pt x="2115" y="1098"/>
                    <a:pt x="2115" y="1098"/>
                  </a:cubicBezTo>
                  <a:cubicBezTo>
                    <a:pt x="1695" y="527"/>
                    <a:pt x="884" y="527"/>
                    <a:pt x="884" y="527"/>
                  </a:cubicBezTo>
                  <a:lnTo>
                    <a:pt x="884" y="527"/>
                  </a:lnTo>
                  <a:cubicBezTo>
                    <a:pt x="1410" y="687"/>
                    <a:pt x="1749" y="1142"/>
                    <a:pt x="1749" y="1142"/>
                  </a:cubicBezTo>
                  <a:cubicBezTo>
                    <a:pt x="1749" y="1142"/>
                    <a:pt x="1446" y="902"/>
                    <a:pt x="1000" y="866"/>
                  </a:cubicBezTo>
                  <a:cubicBezTo>
                    <a:pt x="909" y="857"/>
                    <a:pt x="827" y="853"/>
                    <a:pt x="753" y="853"/>
                  </a:cubicBezTo>
                  <a:cubicBezTo>
                    <a:pt x="461" y="853"/>
                    <a:pt x="313" y="910"/>
                    <a:pt x="313" y="910"/>
                  </a:cubicBezTo>
                  <a:cubicBezTo>
                    <a:pt x="1107" y="937"/>
                    <a:pt x="1383" y="1303"/>
                    <a:pt x="1383" y="1303"/>
                  </a:cubicBezTo>
                  <a:cubicBezTo>
                    <a:pt x="1174" y="1239"/>
                    <a:pt x="966" y="1226"/>
                    <a:pt x="832" y="1226"/>
                  </a:cubicBezTo>
                  <a:cubicBezTo>
                    <a:pt x="743" y="1226"/>
                    <a:pt x="687" y="1232"/>
                    <a:pt x="687" y="1232"/>
                  </a:cubicBezTo>
                  <a:cubicBezTo>
                    <a:pt x="1232" y="1330"/>
                    <a:pt x="1481" y="1606"/>
                    <a:pt x="1481" y="1606"/>
                  </a:cubicBezTo>
                  <a:cubicBezTo>
                    <a:pt x="1481" y="1606"/>
                    <a:pt x="1220" y="1531"/>
                    <a:pt x="934" y="1531"/>
                  </a:cubicBezTo>
                  <a:cubicBezTo>
                    <a:pt x="791" y="1531"/>
                    <a:pt x="643" y="1550"/>
                    <a:pt x="518" y="1606"/>
                  </a:cubicBezTo>
                  <a:cubicBezTo>
                    <a:pt x="152" y="1776"/>
                    <a:pt x="81" y="2106"/>
                    <a:pt x="81" y="2106"/>
                  </a:cubicBezTo>
                  <a:cubicBezTo>
                    <a:pt x="249" y="1895"/>
                    <a:pt x="521" y="1756"/>
                    <a:pt x="851" y="1756"/>
                  </a:cubicBezTo>
                  <a:cubicBezTo>
                    <a:pt x="870" y="1756"/>
                    <a:pt x="890" y="1757"/>
                    <a:pt x="910" y="1758"/>
                  </a:cubicBezTo>
                  <a:cubicBezTo>
                    <a:pt x="1223" y="1767"/>
                    <a:pt x="1374" y="1910"/>
                    <a:pt x="1374" y="1910"/>
                  </a:cubicBezTo>
                  <a:cubicBezTo>
                    <a:pt x="1374" y="1910"/>
                    <a:pt x="1275" y="1893"/>
                    <a:pt x="1127" y="1893"/>
                  </a:cubicBezTo>
                  <a:cubicBezTo>
                    <a:pt x="954" y="1893"/>
                    <a:pt x="713" y="1916"/>
                    <a:pt x="482" y="2017"/>
                  </a:cubicBezTo>
                  <a:cubicBezTo>
                    <a:pt x="63" y="2204"/>
                    <a:pt x="0" y="2543"/>
                    <a:pt x="0" y="2543"/>
                  </a:cubicBezTo>
                  <a:cubicBezTo>
                    <a:pt x="277" y="2231"/>
                    <a:pt x="785" y="2168"/>
                    <a:pt x="786" y="2168"/>
                  </a:cubicBezTo>
                  <a:lnTo>
                    <a:pt x="786" y="2168"/>
                  </a:lnTo>
                  <a:cubicBezTo>
                    <a:pt x="143" y="2481"/>
                    <a:pt x="36" y="3034"/>
                    <a:pt x="36" y="3034"/>
                  </a:cubicBezTo>
                  <a:cubicBezTo>
                    <a:pt x="241" y="2811"/>
                    <a:pt x="643" y="2686"/>
                    <a:pt x="643" y="2686"/>
                  </a:cubicBezTo>
                  <a:lnTo>
                    <a:pt x="643" y="2686"/>
                  </a:lnTo>
                  <a:cubicBezTo>
                    <a:pt x="215" y="3016"/>
                    <a:pt x="90" y="3489"/>
                    <a:pt x="90" y="3489"/>
                  </a:cubicBezTo>
                  <a:cubicBezTo>
                    <a:pt x="366" y="3096"/>
                    <a:pt x="875" y="2918"/>
                    <a:pt x="875" y="2918"/>
                  </a:cubicBezTo>
                  <a:lnTo>
                    <a:pt x="875" y="2918"/>
                  </a:lnTo>
                  <a:cubicBezTo>
                    <a:pt x="661" y="3185"/>
                    <a:pt x="598" y="3551"/>
                    <a:pt x="598" y="3551"/>
                  </a:cubicBezTo>
                  <a:cubicBezTo>
                    <a:pt x="919" y="2802"/>
                    <a:pt x="1508" y="2686"/>
                    <a:pt x="1508" y="2686"/>
                  </a:cubicBezTo>
                  <a:lnTo>
                    <a:pt x="1508" y="2686"/>
                  </a:lnTo>
                  <a:cubicBezTo>
                    <a:pt x="928" y="2980"/>
                    <a:pt x="839" y="3756"/>
                    <a:pt x="839" y="3756"/>
                  </a:cubicBezTo>
                  <a:cubicBezTo>
                    <a:pt x="1107" y="3034"/>
                    <a:pt x="1633" y="2811"/>
                    <a:pt x="1633" y="2811"/>
                  </a:cubicBezTo>
                  <a:lnTo>
                    <a:pt x="1633" y="2811"/>
                  </a:lnTo>
                  <a:cubicBezTo>
                    <a:pt x="1071" y="3426"/>
                    <a:pt x="1294" y="4140"/>
                    <a:pt x="1294" y="4140"/>
                  </a:cubicBezTo>
                  <a:cubicBezTo>
                    <a:pt x="1294" y="3524"/>
                    <a:pt x="1588" y="3212"/>
                    <a:pt x="1588" y="3212"/>
                  </a:cubicBezTo>
                  <a:lnTo>
                    <a:pt x="1588" y="3212"/>
                  </a:lnTo>
                  <a:cubicBezTo>
                    <a:pt x="1464" y="3551"/>
                    <a:pt x="1517" y="3837"/>
                    <a:pt x="1517" y="3837"/>
                  </a:cubicBezTo>
                  <a:cubicBezTo>
                    <a:pt x="1642" y="3185"/>
                    <a:pt x="1999" y="2918"/>
                    <a:pt x="1999" y="2918"/>
                  </a:cubicBezTo>
                  <a:lnTo>
                    <a:pt x="1999" y="2918"/>
                  </a:lnTo>
                  <a:cubicBezTo>
                    <a:pt x="1785" y="3310"/>
                    <a:pt x="1820" y="3899"/>
                    <a:pt x="1820" y="3899"/>
                  </a:cubicBezTo>
                  <a:cubicBezTo>
                    <a:pt x="1927" y="3230"/>
                    <a:pt x="2266" y="2838"/>
                    <a:pt x="2266" y="2837"/>
                  </a:cubicBezTo>
                  <a:lnTo>
                    <a:pt x="2266" y="2837"/>
                  </a:lnTo>
                  <a:cubicBezTo>
                    <a:pt x="2008" y="3507"/>
                    <a:pt x="2284" y="4211"/>
                    <a:pt x="2284" y="4211"/>
                  </a:cubicBezTo>
                  <a:cubicBezTo>
                    <a:pt x="2195" y="3069"/>
                    <a:pt x="2695" y="2713"/>
                    <a:pt x="2695" y="2713"/>
                  </a:cubicBezTo>
                  <a:cubicBezTo>
                    <a:pt x="2695" y="2713"/>
                    <a:pt x="3194" y="3069"/>
                    <a:pt x="3105" y="4211"/>
                  </a:cubicBezTo>
                  <a:cubicBezTo>
                    <a:pt x="3105" y="4211"/>
                    <a:pt x="3382" y="3507"/>
                    <a:pt x="3114" y="2837"/>
                  </a:cubicBezTo>
                  <a:lnTo>
                    <a:pt x="3114" y="2837"/>
                  </a:lnTo>
                  <a:cubicBezTo>
                    <a:pt x="3114" y="2838"/>
                    <a:pt x="3453" y="3230"/>
                    <a:pt x="3560" y="3899"/>
                  </a:cubicBezTo>
                  <a:cubicBezTo>
                    <a:pt x="3560" y="3899"/>
                    <a:pt x="3605" y="3310"/>
                    <a:pt x="3390" y="2918"/>
                  </a:cubicBezTo>
                  <a:lnTo>
                    <a:pt x="3390" y="2918"/>
                  </a:lnTo>
                  <a:cubicBezTo>
                    <a:pt x="3391" y="2918"/>
                    <a:pt x="3747" y="3185"/>
                    <a:pt x="3872" y="3837"/>
                  </a:cubicBezTo>
                  <a:cubicBezTo>
                    <a:pt x="3872" y="3837"/>
                    <a:pt x="3926" y="3551"/>
                    <a:pt x="3801" y="3212"/>
                  </a:cubicBezTo>
                  <a:lnTo>
                    <a:pt x="3801" y="3212"/>
                  </a:lnTo>
                  <a:cubicBezTo>
                    <a:pt x="3801" y="3212"/>
                    <a:pt x="4095" y="3524"/>
                    <a:pt x="4095" y="4140"/>
                  </a:cubicBezTo>
                  <a:cubicBezTo>
                    <a:pt x="4095" y="4140"/>
                    <a:pt x="4318" y="3426"/>
                    <a:pt x="3747" y="2811"/>
                  </a:cubicBezTo>
                  <a:lnTo>
                    <a:pt x="3747" y="2811"/>
                  </a:lnTo>
                  <a:cubicBezTo>
                    <a:pt x="3747" y="2811"/>
                    <a:pt x="4274" y="3034"/>
                    <a:pt x="4550" y="3756"/>
                  </a:cubicBezTo>
                  <a:cubicBezTo>
                    <a:pt x="4550" y="3756"/>
                    <a:pt x="4452" y="2980"/>
                    <a:pt x="3881" y="2686"/>
                  </a:cubicBezTo>
                  <a:lnTo>
                    <a:pt x="3881" y="2686"/>
                  </a:lnTo>
                  <a:cubicBezTo>
                    <a:pt x="3881" y="2686"/>
                    <a:pt x="4470" y="2802"/>
                    <a:pt x="4791" y="3551"/>
                  </a:cubicBezTo>
                  <a:cubicBezTo>
                    <a:pt x="4791" y="3551"/>
                    <a:pt x="4729" y="3185"/>
                    <a:pt x="4515" y="2918"/>
                  </a:cubicBezTo>
                  <a:lnTo>
                    <a:pt x="4515" y="2918"/>
                  </a:lnTo>
                  <a:cubicBezTo>
                    <a:pt x="4515" y="2918"/>
                    <a:pt x="5014" y="3096"/>
                    <a:pt x="5300" y="3489"/>
                  </a:cubicBezTo>
                  <a:cubicBezTo>
                    <a:pt x="5300" y="3489"/>
                    <a:pt x="5166" y="3016"/>
                    <a:pt x="4746" y="2686"/>
                  </a:cubicBezTo>
                  <a:lnTo>
                    <a:pt x="4746" y="2686"/>
                  </a:lnTo>
                  <a:cubicBezTo>
                    <a:pt x="4747" y="2686"/>
                    <a:pt x="5139" y="2811"/>
                    <a:pt x="5353" y="3034"/>
                  </a:cubicBezTo>
                  <a:cubicBezTo>
                    <a:pt x="5353" y="3034"/>
                    <a:pt x="5246" y="2481"/>
                    <a:pt x="4604" y="2168"/>
                  </a:cubicBezTo>
                  <a:lnTo>
                    <a:pt x="4604" y="2168"/>
                  </a:lnTo>
                  <a:cubicBezTo>
                    <a:pt x="4604" y="2168"/>
                    <a:pt x="5103" y="2231"/>
                    <a:pt x="5380" y="2543"/>
                  </a:cubicBezTo>
                  <a:cubicBezTo>
                    <a:pt x="5380" y="2543"/>
                    <a:pt x="5326" y="2204"/>
                    <a:pt x="4898" y="2017"/>
                  </a:cubicBezTo>
                  <a:cubicBezTo>
                    <a:pt x="4672" y="1916"/>
                    <a:pt x="4431" y="1893"/>
                    <a:pt x="4256" y="1893"/>
                  </a:cubicBezTo>
                  <a:cubicBezTo>
                    <a:pt x="4107" y="1893"/>
                    <a:pt x="4006" y="1910"/>
                    <a:pt x="4006" y="1910"/>
                  </a:cubicBezTo>
                  <a:cubicBezTo>
                    <a:pt x="4006" y="1910"/>
                    <a:pt x="4158" y="1767"/>
                    <a:pt x="4470" y="1758"/>
                  </a:cubicBezTo>
                  <a:cubicBezTo>
                    <a:pt x="4490" y="1757"/>
                    <a:pt x="4510" y="1756"/>
                    <a:pt x="4530" y="1756"/>
                  </a:cubicBezTo>
                  <a:cubicBezTo>
                    <a:pt x="4861" y="1756"/>
                    <a:pt x="5140" y="1895"/>
                    <a:pt x="5308" y="2106"/>
                  </a:cubicBezTo>
                  <a:cubicBezTo>
                    <a:pt x="5308" y="2106"/>
                    <a:pt x="5237" y="1776"/>
                    <a:pt x="4871" y="1606"/>
                  </a:cubicBezTo>
                  <a:cubicBezTo>
                    <a:pt x="4746" y="1550"/>
                    <a:pt x="4598" y="1531"/>
                    <a:pt x="4455" y="1531"/>
                  </a:cubicBezTo>
                  <a:cubicBezTo>
                    <a:pt x="4170" y="1531"/>
                    <a:pt x="3908" y="1606"/>
                    <a:pt x="3908" y="1606"/>
                  </a:cubicBezTo>
                  <a:cubicBezTo>
                    <a:pt x="3908" y="1606"/>
                    <a:pt x="4149" y="1330"/>
                    <a:pt x="4702" y="1232"/>
                  </a:cubicBezTo>
                  <a:cubicBezTo>
                    <a:pt x="4702" y="1232"/>
                    <a:pt x="4645" y="1226"/>
                    <a:pt x="4555" y="1226"/>
                  </a:cubicBezTo>
                  <a:cubicBezTo>
                    <a:pt x="4419" y="1226"/>
                    <a:pt x="4209" y="1239"/>
                    <a:pt x="4006" y="1303"/>
                  </a:cubicBezTo>
                  <a:cubicBezTo>
                    <a:pt x="4006" y="1303"/>
                    <a:pt x="4283" y="937"/>
                    <a:pt x="5077" y="910"/>
                  </a:cubicBezTo>
                  <a:cubicBezTo>
                    <a:pt x="5077" y="910"/>
                    <a:pt x="4922" y="853"/>
                    <a:pt x="4632" y="853"/>
                  </a:cubicBezTo>
                  <a:cubicBezTo>
                    <a:pt x="4560" y="853"/>
                    <a:pt x="4479" y="857"/>
                    <a:pt x="4390" y="866"/>
                  </a:cubicBezTo>
                  <a:cubicBezTo>
                    <a:pt x="3935" y="902"/>
                    <a:pt x="3640" y="1142"/>
                    <a:pt x="3640" y="1142"/>
                  </a:cubicBezTo>
                  <a:cubicBezTo>
                    <a:pt x="3640" y="1142"/>
                    <a:pt x="3979" y="687"/>
                    <a:pt x="4506" y="527"/>
                  </a:cubicBezTo>
                  <a:lnTo>
                    <a:pt x="4506" y="527"/>
                  </a:lnTo>
                  <a:cubicBezTo>
                    <a:pt x="4505" y="527"/>
                    <a:pt x="3685" y="527"/>
                    <a:pt x="3266" y="1098"/>
                  </a:cubicBezTo>
                  <a:cubicBezTo>
                    <a:pt x="3266" y="1098"/>
                    <a:pt x="3382" y="500"/>
                    <a:pt x="4006" y="72"/>
                  </a:cubicBezTo>
                  <a:lnTo>
                    <a:pt x="4006" y="72"/>
                  </a:lnTo>
                  <a:cubicBezTo>
                    <a:pt x="4006" y="72"/>
                    <a:pt x="3444" y="259"/>
                    <a:pt x="3096" y="839"/>
                  </a:cubicBezTo>
                  <a:cubicBezTo>
                    <a:pt x="3096" y="839"/>
                    <a:pt x="3159" y="473"/>
                    <a:pt x="3283" y="1"/>
                  </a:cubicBezTo>
                  <a:lnTo>
                    <a:pt x="3283" y="1"/>
                  </a:lnTo>
                  <a:cubicBezTo>
                    <a:pt x="3283" y="1"/>
                    <a:pt x="2837" y="295"/>
                    <a:pt x="2695" y="919"/>
                  </a:cubicBezTo>
                  <a:cubicBezTo>
                    <a:pt x="2552" y="295"/>
                    <a:pt x="2106" y="1"/>
                    <a:pt x="2106" y="1"/>
                  </a:cubicBez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4986545" y="4546425"/>
              <a:ext cx="326923" cy="256117"/>
            </a:xfrm>
            <a:custGeom>
              <a:avLst/>
              <a:gdLst/>
              <a:ahLst/>
              <a:cxnLst/>
              <a:rect l="l" t="t" r="r" b="b"/>
              <a:pathLst>
                <a:path w="3213" h="2517" extrusionOk="0">
                  <a:moveTo>
                    <a:pt x="1955" y="1"/>
                  </a:moveTo>
                  <a:cubicBezTo>
                    <a:pt x="1954" y="1"/>
                    <a:pt x="1687" y="179"/>
                    <a:pt x="1607" y="554"/>
                  </a:cubicBezTo>
                  <a:cubicBezTo>
                    <a:pt x="1517" y="179"/>
                    <a:pt x="1250" y="1"/>
                    <a:pt x="1250" y="1"/>
                  </a:cubicBezTo>
                  <a:lnTo>
                    <a:pt x="1250" y="1"/>
                  </a:lnTo>
                  <a:cubicBezTo>
                    <a:pt x="1330" y="286"/>
                    <a:pt x="1366" y="500"/>
                    <a:pt x="1366" y="500"/>
                  </a:cubicBezTo>
                  <a:cubicBezTo>
                    <a:pt x="1152" y="161"/>
                    <a:pt x="822" y="45"/>
                    <a:pt x="822" y="45"/>
                  </a:cubicBezTo>
                  <a:lnTo>
                    <a:pt x="822" y="45"/>
                  </a:lnTo>
                  <a:cubicBezTo>
                    <a:pt x="1196" y="304"/>
                    <a:pt x="1259" y="661"/>
                    <a:pt x="1259" y="661"/>
                  </a:cubicBezTo>
                  <a:cubicBezTo>
                    <a:pt x="1009" y="322"/>
                    <a:pt x="527" y="313"/>
                    <a:pt x="527" y="313"/>
                  </a:cubicBezTo>
                  <a:lnTo>
                    <a:pt x="527" y="313"/>
                  </a:lnTo>
                  <a:cubicBezTo>
                    <a:pt x="839" y="411"/>
                    <a:pt x="1045" y="688"/>
                    <a:pt x="1045" y="688"/>
                  </a:cubicBezTo>
                  <a:cubicBezTo>
                    <a:pt x="1045" y="688"/>
                    <a:pt x="866" y="545"/>
                    <a:pt x="590" y="518"/>
                  </a:cubicBezTo>
                  <a:cubicBezTo>
                    <a:pt x="536" y="513"/>
                    <a:pt x="488" y="511"/>
                    <a:pt x="444" y="511"/>
                  </a:cubicBezTo>
                  <a:cubicBezTo>
                    <a:pt x="271" y="511"/>
                    <a:pt x="179" y="545"/>
                    <a:pt x="179" y="545"/>
                  </a:cubicBezTo>
                  <a:cubicBezTo>
                    <a:pt x="661" y="563"/>
                    <a:pt x="822" y="777"/>
                    <a:pt x="822" y="777"/>
                  </a:cubicBezTo>
                  <a:cubicBezTo>
                    <a:pt x="711" y="743"/>
                    <a:pt x="601" y="736"/>
                    <a:pt x="522" y="736"/>
                  </a:cubicBezTo>
                  <a:cubicBezTo>
                    <a:pt x="455" y="736"/>
                    <a:pt x="411" y="741"/>
                    <a:pt x="411" y="741"/>
                  </a:cubicBezTo>
                  <a:cubicBezTo>
                    <a:pt x="732" y="795"/>
                    <a:pt x="875" y="964"/>
                    <a:pt x="875" y="964"/>
                  </a:cubicBezTo>
                  <a:cubicBezTo>
                    <a:pt x="875" y="964"/>
                    <a:pt x="720" y="917"/>
                    <a:pt x="551" y="917"/>
                  </a:cubicBezTo>
                  <a:cubicBezTo>
                    <a:pt x="467" y="917"/>
                    <a:pt x="378" y="929"/>
                    <a:pt x="304" y="964"/>
                  </a:cubicBezTo>
                  <a:cubicBezTo>
                    <a:pt x="90" y="1062"/>
                    <a:pt x="45" y="1259"/>
                    <a:pt x="45" y="1259"/>
                  </a:cubicBezTo>
                  <a:cubicBezTo>
                    <a:pt x="147" y="1132"/>
                    <a:pt x="313" y="1053"/>
                    <a:pt x="513" y="1053"/>
                  </a:cubicBezTo>
                  <a:cubicBezTo>
                    <a:pt x="523" y="1053"/>
                    <a:pt x="534" y="1053"/>
                    <a:pt x="545" y="1053"/>
                  </a:cubicBezTo>
                  <a:cubicBezTo>
                    <a:pt x="732" y="1053"/>
                    <a:pt x="822" y="1143"/>
                    <a:pt x="822" y="1143"/>
                  </a:cubicBezTo>
                  <a:cubicBezTo>
                    <a:pt x="822" y="1143"/>
                    <a:pt x="758" y="1130"/>
                    <a:pt x="663" y="1130"/>
                  </a:cubicBezTo>
                  <a:cubicBezTo>
                    <a:pt x="560" y="1130"/>
                    <a:pt x="421" y="1145"/>
                    <a:pt x="286" y="1205"/>
                  </a:cubicBezTo>
                  <a:cubicBezTo>
                    <a:pt x="37" y="1312"/>
                    <a:pt x="1" y="1517"/>
                    <a:pt x="1" y="1517"/>
                  </a:cubicBezTo>
                  <a:cubicBezTo>
                    <a:pt x="170" y="1330"/>
                    <a:pt x="465" y="1294"/>
                    <a:pt x="465" y="1294"/>
                  </a:cubicBezTo>
                  <a:lnTo>
                    <a:pt x="465" y="1294"/>
                  </a:lnTo>
                  <a:cubicBezTo>
                    <a:pt x="81" y="1482"/>
                    <a:pt x="19" y="1812"/>
                    <a:pt x="19" y="1812"/>
                  </a:cubicBezTo>
                  <a:cubicBezTo>
                    <a:pt x="144" y="1678"/>
                    <a:pt x="384" y="1607"/>
                    <a:pt x="384" y="1607"/>
                  </a:cubicBezTo>
                  <a:lnTo>
                    <a:pt x="384" y="1607"/>
                  </a:lnTo>
                  <a:cubicBezTo>
                    <a:pt x="126" y="1803"/>
                    <a:pt x="54" y="2079"/>
                    <a:pt x="54" y="2079"/>
                  </a:cubicBezTo>
                  <a:cubicBezTo>
                    <a:pt x="215" y="1847"/>
                    <a:pt x="518" y="1740"/>
                    <a:pt x="518" y="1740"/>
                  </a:cubicBezTo>
                  <a:lnTo>
                    <a:pt x="518" y="1740"/>
                  </a:lnTo>
                  <a:cubicBezTo>
                    <a:pt x="393" y="1901"/>
                    <a:pt x="349" y="2115"/>
                    <a:pt x="349" y="2115"/>
                  </a:cubicBezTo>
                  <a:cubicBezTo>
                    <a:pt x="545" y="1678"/>
                    <a:pt x="893" y="1607"/>
                    <a:pt x="893" y="1607"/>
                  </a:cubicBezTo>
                  <a:lnTo>
                    <a:pt x="893" y="1607"/>
                  </a:lnTo>
                  <a:cubicBezTo>
                    <a:pt x="554" y="1785"/>
                    <a:pt x="500" y="2249"/>
                    <a:pt x="500" y="2249"/>
                  </a:cubicBezTo>
                  <a:cubicBezTo>
                    <a:pt x="661" y="1812"/>
                    <a:pt x="973" y="1678"/>
                    <a:pt x="973" y="1678"/>
                  </a:cubicBezTo>
                  <a:lnTo>
                    <a:pt x="973" y="1678"/>
                  </a:lnTo>
                  <a:cubicBezTo>
                    <a:pt x="634" y="2053"/>
                    <a:pt x="768" y="2472"/>
                    <a:pt x="768" y="2472"/>
                  </a:cubicBezTo>
                  <a:cubicBezTo>
                    <a:pt x="768" y="2106"/>
                    <a:pt x="946" y="1919"/>
                    <a:pt x="946" y="1919"/>
                  </a:cubicBezTo>
                  <a:lnTo>
                    <a:pt x="946" y="1919"/>
                  </a:lnTo>
                  <a:cubicBezTo>
                    <a:pt x="866" y="2124"/>
                    <a:pt x="902" y="2293"/>
                    <a:pt x="902" y="2293"/>
                  </a:cubicBezTo>
                  <a:cubicBezTo>
                    <a:pt x="973" y="1901"/>
                    <a:pt x="1187" y="1749"/>
                    <a:pt x="1187" y="1749"/>
                  </a:cubicBezTo>
                  <a:lnTo>
                    <a:pt x="1187" y="1749"/>
                  </a:lnTo>
                  <a:cubicBezTo>
                    <a:pt x="1062" y="1972"/>
                    <a:pt x="1089" y="2329"/>
                    <a:pt x="1089" y="2329"/>
                  </a:cubicBezTo>
                  <a:cubicBezTo>
                    <a:pt x="1152" y="1928"/>
                    <a:pt x="1357" y="1696"/>
                    <a:pt x="1357" y="1696"/>
                  </a:cubicBezTo>
                  <a:lnTo>
                    <a:pt x="1357" y="1696"/>
                  </a:lnTo>
                  <a:cubicBezTo>
                    <a:pt x="1196" y="2088"/>
                    <a:pt x="1357" y="2517"/>
                    <a:pt x="1357" y="2517"/>
                  </a:cubicBezTo>
                  <a:cubicBezTo>
                    <a:pt x="1303" y="1830"/>
                    <a:pt x="1607" y="1624"/>
                    <a:pt x="1607" y="1624"/>
                  </a:cubicBezTo>
                  <a:cubicBezTo>
                    <a:pt x="1607" y="1624"/>
                    <a:pt x="1901" y="1830"/>
                    <a:pt x="1847" y="2517"/>
                  </a:cubicBezTo>
                  <a:cubicBezTo>
                    <a:pt x="1847" y="2517"/>
                    <a:pt x="2017" y="2088"/>
                    <a:pt x="1856" y="1696"/>
                  </a:cubicBezTo>
                  <a:lnTo>
                    <a:pt x="1856" y="1696"/>
                  </a:lnTo>
                  <a:cubicBezTo>
                    <a:pt x="1856" y="1696"/>
                    <a:pt x="2062" y="1928"/>
                    <a:pt x="2124" y="2329"/>
                  </a:cubicBezTo>
                  <a:cubicBezTo>
                    <a:pt x="2124" y="2329"/>
                    <a:pt x="2151" y="1972"/>
                    <a:pt x="2017" y="1749"/>
                  </a:cubicBezTo>
                  <a:lnTo>
                    <a:pt x="2017" y="1749"/>
                  </a:lnTo>
                  <a:cubicBezTo>
                    <a:pt x="2017" y="1749"/>
                    <a:pt x="2231" y="1901"/>
                    <a:pt x="2302" y="2293"/>
                  </a:cubicBezTo>
                  <a:cubicBezTo>
                    <a:pt x="2302" y="2293"/>
                    <a:pt x="2338" y="2124"/>
                    <a:pt x="2267" y="1919"/>
                  </a:cubicBezTo>
                  <a:lnTo>
                    <a:pt x="2267" y="1919"/>
                  </a:lnTo>
                  <a:cubicBezTo>
                    <a:pt x="2267" y="1919"/>
                    <a:pt x="2436" y="2106"/>
                    <a:pt x="2436" y="2472"/>
                  </a:cubicBezTo>
                  <a:cubicBezTo>
                    <a:pt x="2436" y="2472"/>
                    <a:pt x="2570" y="2053"/>
                    <a:pt x="2240" y="1678"/>
                  </a:cubicBezTo>
                  <a:lnTo>
                    <a:pt x="2240" y="1678"/>
                  </a:lnTo>
                  <a:cubicBezTo>
                    <a:pt x="2240" y="1678"/>
                    <a:pt x="2552" y="1812"/>
                    <a:pt x="2713" y="2249"/>
                  </a:cubicBezTo>
                  <a:cubicBezTo>
                    <a:pt x="2713" y="2249"/>
                    <a:pt x="2659" y="1785"/>
                    <a:pt x="2311" y="1607"/>
                  </a:cubicBezTo>
                  <a:lnTo>
                    <a:pt x="2311" y="1607"/>
                  </a:lnTo>
                  <a:cubicBezTo>
                    <a:pt x="2311" y="1607"/>
                    <a:pt x="2668" y="1678"/>
                    <a:pt x="2856" y="2115"/>
                  </a:cubicBezTo>
                  <a:cubicBezTo>
                    <a:pt x="2856" y="2115"/>
                    <a:pt x="2820" y="1901"/>
                    <a:pt x="2695" y="1740"/>
                  </a:cubicBezTo>
                  <a:lnTo>
                    <a:pt x="2695" y="1740"/>
                  </a:lnTo>
                  <a:cubicBezTo>
                    <a:pt x="2695" y="1740"/>
                    <a:pt x="2989" y="1847"/>
                    <a:pt x="3159" y="2079"/>
                  </a:cubicBezTo>
                  <a:cubicBezTo>
                    <a:pt x="3159" y="2079"/>
                    <a:pt x="3079" y="1803"/>
                    <a:pt x="2829" y="1607"/>
                  </a:cubicBezTo>
                  <a:lnTo>
                    <a:pt x="2829" y="1607"/>
                  </a:lnTo>
                  <a:cubicBezTo>
                    <a:pt x="2829" y="1607"/>
                    <a:pt x="3070" y="1678"/>
                    <a:pt x="3195" y="1812"/>
                  </a:cubicBezTo>
                  <a:cubicBezTo>
                    <a:pt x="3195" y="1812"/>
                    <a:pt x="3132" y="1482"/>
                    <a:pt x="2740" y="1294"/>
                  </a:cubicBezTo>
                  <a:lnTo>
                    <a:pt x="2740" y="1294"/>
                  </a:lnTo>
                  <a:cubicBezTo>
                    <a:pt x="2740" y="1294"/>
                    <a:pt x="3043" y="1330"/>
                    <a:pt x="3212" y="1517"/>
                  </a:cubicBezTo>
                  <a:cubicBezTo>
                    <a:pt x="3212" y="1517"/>
                    <a:pt x="3177" y="1312"/>
                    <a:pt x="2927" y="1205"/>
                  </a:cubicBezTo>
                  <a:cubicBezTo>
                    <a:pt x="2792" y="1145"/>
                    <a:pt x="2653" y="1130"/>
                    <a:pt x="2550" y="1130"/>
                  </a:cubicBezTo>
                  <a:cubicBezTo>
                    <a:pt x="2455" y="1130"/>
                    <a:pt x="2392" y="1143"/>
                    <a:pt x="2392" y="1143"/>
                  </a:cubicBezTo>
                  <a:cubicBezTo>
                    <a:pt x="2392" y="1143"/>
                    <a:pt x="2481" y="1053"/>
                    <a:pt x="2668" y="1053"/>
                  </a:cubicBezTo>
                  <a:cubicBezTo>
                    <a:pt x="2679" y="1053"/>
                    <a:pt x="2690" y="1053"/>
                    <a:pt x="2700" y="1053"/>
                  </a:cubicBezTo>
                  <a:cubicBezTo>
                    <a:pt x="2900" y="1053"/>
                    <a:pt x="3066" y="1132"/>
                    <a:pt x="3168" y="1259"/>
                  </a:cubicBezTo>
                  <a:cubicBezTo>
                    <a:pt x="3168" y="1259"/>
                    <a:pt x="3123" y="1062"/>
                    <a:pt x="2900" y="964"/>
                  </a:cubicBezTo>
                  <a:cubicBezTo>
                    <a:pt x="2826" y="929"/>
                    <a:pt x="2738" y="917"/>
                    <a:pt x="2653" y="917"/>
                  </a:cubicBezTo>
                  <a:cubicBezTo>
                    <a:pt x="2484" y="917"/>
                    <a:pt x="2329" y="964"/>
                    <a:pt x="2329" y="964"/>
                  </a:cubicBezTo>
                  <a:cubicBezTo>
                    <a:pt x="2329" y="964"/>
                    <a:pt x="2472" y="795"/>
                    <a:pt x="2802" y="741"/>
                  </a:cubicBezTo>
                  <a:cubicBezTo>
                    <a:pt x="2802" y="741"/>
                    <a:pt x="2756" y="736"/>
                    <a:pt x="2688" y="736"/>
                  </a:cubicBezTo>
                  <a:cubicBezTo>
                    <a:pt x="2608" y="736"/>
                    <a:pt x="2497" y="743"/>
                    <a:pt x="2392" y="777"/>
                  </a:cubicBezTo>
                  <a:cubicBezTo>
                    <a:pt x="2392" y="777"/>
                    <a:pt x="2552" y="563"/>
                    <a:pt x="3025" y="545"/>
                  </a:cubicBezTo>
                  <a:cubicBezTo>
                    <a:pt x="3025" y="545"/>
                    <a:pt x="2934" y="511"/>
                    <a:pt x="2760" y="511"/>
                  </a:cubicBezTo>
                  <a:cubicBezTo>
                    <a:pt x="2717" y="511"/>
                    <a:pt x="2668" y="513"/>
                    <a:pt x="2615" y="518"/>
                  </a:cubicBezTo>
                  <a:cubicBezTo>
                    <a:pt x="2347" y="545"/>
                    <a:pt x="2169" y="688"/>
                    <a:pt x="2169" y="688"/>
                  </a:cubicBezTo>
                  <a:cubicBezTo>
                    <a:pt x="2169" y="688"/>
                    <a:pt x="2374" y="411"/>
                    <a:pt x="2686" y="313"/>
                  </a:cubicBezTo>
                  <a:lnTo>
                    <a:pt x="2686" y="313"/>
                  </a:lnTo>
                  <a:cubicBezTo>
                    <a:pt x="2686" y="313"/>
                    <a:pt x="2195" y="322"/>
                    <a:pt x="1946" y="661"/>
                  </a:cubicBezTo>
                  <a:cubicBezTo>
                    <a:pt x="1946" y="661"/>
                    <a:pt x="2017" y="304"/>
                    <a:pt x="2392" y="45"/>
                  </a:cubicBezTo>
                  <a:lnTo>
                    <a:pt x="2392" y="45"/>
                  </a:lnTo>
                  <a:cubicBezTo>
                    <a:pt x="2392" y="45"/>
                    <a:pt x="2053" y="161"/>
                    <a:pt x="1847" y="500"/>
                  </a:cubicBezTo>
                  <a:cubicBezTo>
                    <a:pt x="1847" y="500"/>
                    <a:pt x="1883" y="286"/>
                    <a:pt x="1955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1056" name="Google Shape;1056;p11"/>
            <p:cNvGrpSpPr/>
            <p:nvPr/>
          </p:nvGrpSpPr>
          <p:grpSpPr>
            <a:xfrm>
              <a:off x="5106389" y="3947572"/>
              <a:ext cx="659136" cy="1697576"/>
              <a:chOff x="4025327" y="4080797"/>
              <a:chExt cx="659136" cy="1697576"/>
            </a:xfrm>
          </p:grpSpPr>
          <p:sp>
            <p:nvSpPr>
              <p:cNvPr id="1057" name="Google Shape;1057;p11"/>
              <p:cNvSpPr/>
              <p:nvPr/>
            </p:nvSpPr>
            <p:spPr>
              <a:xfrm>
                <a:off x="4302184" y="4412109"/>
                <a:ext cx="105413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3427" extrusionOk="0">
                    <a:moveTo>
                      <a:pt x="250" y="0"/>
                    </a:moveTo>
                    <a:cubicBezTo>
                      <a:pt x="250" y="0"/>
                      <a:pt x="0" y="670"/>
                      <a:pt x="250" y="2106"/>
                    </a:cubicBezTo>
                    <a:cubicBezTo>
                      <a:pt x="437" y="3212"/>
                      <a:pt x="250" y="13427"/>
                      <a:pt x="250" y="13427"/>
                    </a:cubicBezTo>
                    <a:lnTo>
                      <a:pt x="785" y="13427"/>
                    </a:lnTo>
                    <a:cubicBezTo>
                      <a:pt x="785" y="13427"/>
                      <a:pt x="598" y="3212"/>
                      <a:pt x="785" y="2106"/>
                    </a:cubicBezTo>
                    <a:cubicBezTo>
                      <a:pt x="1035" y="670"/>
                      <a:pt x="785" y="0"/>
                      <a:pt x="785" y="0"/>
                    </a:cubicBez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058" name="Google Shape;1058;p11"/>
              <p:cNvSpPr/>
              <p:nvPr/>
            </p:nvSpPr>
            <p:spPr>
              <a:xfrm>
                <a:off x="4346648" y="4412109"/>
                <a:ext cx="60948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3427" extrusionOk="0">
                    <a:moveTo>
                      <a:pt x="188" y="0"/>
                    </a:moveTo>
                    <a:cubicBezTo>
                      <a:pt x="188" y="0"/>
                      <a:pt x="429" y="670"/>
                      <a:pt x="188" y="2106"/>
                    </a:cubicBezTo>
                    <a:cubicBezTo>
                      <a:pt x="0" y="3212"/>
                      <a:pt x="188" y="13427"/>
                      <a:pt x="188" y="13427"/>
                    </a:cubicBezTo>
                    <a:lnTo>
                      <a:pt x="348" y="13427"/>
                    </a:lnTo>
                    <a:cubicBezTo>
                      <a:pt x="348" y="13427"/>
                      <a:pt x="161" y="3212"/>
                      <a:pt x="348" y="2106"/>
                    </a:cubicBezTo>
                    <a:cubicBezTo>
                      <a:pt x="598" y="670"/>
                      <a:pt x="348" y="0"/>
                      <a:pt x="348" y="0"/>
                    </a:cubicBez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059" name="Google Shape;1059;p11"/>
              <p:cNvSpPr/>
              <p:nvPr/>
            </p:nvSpPr>
            <p:spPr>
              <a:xfrm>
                <a:off x="4025327" y="4080797"/>
                <a:ext cx="659136" cy="514779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5059" extrusionOk="0">
                    <a:moveTo>
                      <a:pt x="2525" y="0"/>
                    </a:moveTo>
                    <a:cubicBezTo>
                      <a:pt x="2686" y="562"/>
                      <a:pt x="2757" y="1008"/>
                      <a:pt x="2757" y="1008"/>
                    </a:cubicBezTo>
                    <a:cubicBezTo>
                      <a:pt x="2329" y="304"/>
                      <a:pt x="1660" y="81"/>
                      <a:pt x="1660" y="81"/>
                    </a:cubicBezTo>
                    <a:lnTo>
                      <a:pt x="1660" y="81"/>
                    </a:lnTo>
                    <a:cubicBezTo>
                      <a:pt x="2409" y="598"/>
                      <a:pt x="2552" y="1321"/>
                      <a:pt x="2552" y="1321"/>
                    </a:cubicBezTo>
                    <a:cubicBezTo>
                      <a:pt x="2043" y="634"/>
                      <a:pt x="1062" y="625"/>
                      <a:pt x="1062" y="625"/>
                    </a:cubicBezTo>
                    <a:lnTo>
                      <a:pt x="1062" y="625"/>
                    </a:lnTo>
                    <a:cubicBezTo>
                      <a:pt x="1695" y="821"/>
                      <a:pt x="2106" y="1365"/>
                      <a:pt x="2106" y="1365"/>
                    </a:cubicBezTo>
                    <a:cubicBezTo>
                      <a:pt x="2106" y="1365"/>
                      <a:pt x="1740" y="1080"/>
                      <a:pt x="1196" y="1035"/>
                    </a:cubicBezTo>
                    <a:cubicBezTo>
                      <a:pt x="1095" y="1025"/>
                      <a:pt x="1004" y="1021"/>
                      <a:pt x="921" y="1021"/>
                    </a:cubicBezTo>
                    <a:cubicBezTo>
                      <a:pt x="564" y="1021"/>
                      <a:pt x="375" y="1098"/>
                      <a:pt x="375" y="1098"/>
                    </a:cubicBezTo>
                    <a:cubicBezTo>
                      <a:pt x="1330" y="1115"/>
                      <a:pt x="1660" y="1561"/>
                      <a:pt x="1660" y="1561"/>
                    </a:cubicBezTo>
                    <a:cubicBezTo>
                      <a:pt x="1432" y="1487"/>
                      <a:pt x="1198" y="1471"/>
                      <a:pt x="1036" y="1471"/>
                    </a:cubicBezTo>
                    <a:cubicBezTo>
                      <a:pt x="906" y="1471"/>
                      <a:pt x="821" y="1481"/>
                      <a:pt x="821" y="1481"/>
                    </a:cubicBezTo>
                    <a:cubicBezTo>
                      <a:pt x="1481" y="1588"/>
                      <a:pt x="1776" y="1927"/>
                      <a:pt x="1776" y="1927"/>
                    </a:cubicBezTo>
                    <a:cubicBezTo>
                      <a:pt x="1776" y="1927"/>
                      <a:pt x="1462" y="1836"/>
                      <a:pt x="1122" y="1836"/>
                    </a:cubicBezTo>
                    <a:cubicBezTo>
                      <a:pt x="951" y="1836"/>
                      <a:pt x="774" y="1859"/>
                      <a:pt x="625" y="1927"/>
                    </a:cubicBezTo>
                    <a:cubicBezTo>
                      <a:pt x="179" y="2124"/>
                      <a:pt x="90" y="2525"/>
                      <a:pt x="90" y="2525"/>
                    </a:cubicBezTo>
                    <a:cubicBezTo>
                      <a:pt x="302" y="2270"/>
                      <a:pt x="635" y="2104"/>
                      <a:pt x="1036" y="2104"/>
                    </a:cubicBezTo>
                    <a:cubicBezTo>
                      <a:pt x="1057" y="2104"/>
                      <a:pt x="1077" y="2105"/>
                      <a:pt x="1098" y="2106"/>
                    </a:cubicBezTo>
                    <a:cubicBezTo>
                      <a:pt x="1472" y="2124"/>
                      <a:pt x="1660" y="2284"/>
                      <a:pt x="1660" y="2284"/>
                    </a:cubicBezTo>
                    <a:cubicBezTo>
                      <a:pt x="1660" y="2284"/>
                      <a:pt x="1549" y="2266"/>
                      <a:pt x="1380" y="2266"/>
                    </a:cubicBezTo>
                    <a:cubicBezTo>
                      <a:pt x="1169" y="2266"/>
                      <a:pt x="868" y="2294"/>
                      <a:pt x="580" y="2418"/>
                    </a:cubicBezTo>
                    <a:cubicBezTo>
                      <a:pt x="72" y="2641"/>
                      <a:pt x="0" y="3051"/>
                      <a:pt x="0" y="3051"/>
                    </a:cubicBezTo>
                    <a:cubicBezTo>
                      <a:pt x="339" y="2668"/>
                      <a:pt x="946" y="2596"/>
                      <a:pt x="946" y="2596"/>
                    </a:cubicBezTo>
                    <a:lnTo>
                      <a:pt x="946" y="2596"/>
                    </a:lnTo>
                    <a:cubicBezTo>
                      <a:pt x="170" y="2980"/>
                      <a:pt x="45" y="3640"/>
                      <a:pt x="45" y="3640"/>
                    </a:cubicBezTo>
                    <a:cubicBezTo>
                      <a:pt x="295" y="3381"/>
                      <a:pt x="776" y="3230"/>
                      <a:pt x="777" y="3230"/>
                    </a:cubicBezTo>
                    <a:lnTo>
                      <a:pt x="777" y="3230"/>
                    </a:lnTo>
                    <a:cubicBezTo>
                      <a:pt x="268" y="3622"/>
                      <a:pt x="107" y="4184"/>
                      <a:pt x="107" y="4184"/>
                    </a:cubicBezTo>
                    <a:cubicBezTo>
                      <a:pt x="446" y="3720"/>
                      <a:pt x="1053" y="3506"/>
                      <a:pt x="1053" y="3506"/>
                    </a:cubicBezTo>
                    <a:lnTo>
                      <a:pt x="1053" y="3506"/>
                    </a:lnTo>
                    <a:cubicBezTo>
                      <a:pt x="794" y="3827"/>
                      <a:pt x="714" y="4256"/>
                      <a:pt x="714" y="4256"/>
                    </a:cubicBezTo>
                    <a:cubicBezTo>
                      <a:pt x="1107" y="3364"/>
                      <a:pt x="1811" y="3230"/>
                      <a:pt x="1811" y="3230"/>
                    </a:cubicBezTo>
                    <a:lnTo>
                      <a:pt x="1811" y="3230"/>
                    </a:lnTo>
                    <a:cubicBezTo>
                      <a:pt x="1124" y="3587"/>
                      <a:pt x="1009" y="4514"/>
                      <a:pt x="1009" y="4514"/>
                    </a:cubicBezTo>
                    <a:cubicBezTo>
                      <a:pt x="1339" y="3640"/>
                      <a:pt x="1963" y="3381"/>
                      <a:pt x="1963" y="3381"/>
                    </a:cubicBezTo>
                    <a:lnTo>
                      <a:pt x="1963" y="3381"/>
                    </a:lnTo>
                    <a:cubicBezTo>
                      <a:pt x="1285" y="4122"/>
                      <a:pt x="1553" y="4969"/>
                      <a:pt x="1553" y="4969"/>
                    </a:cubicBezTo>
                    <a:cubicBezTo>
                      <a:pt x="1553" y="4238"/>
                      <a:pt x="1909" y="3854"/>
                      <a:pt x="1910" y="3854"/>
                    </a:cubicBezTo>
                    <a:lnTo>
                      <a:pt x="1910" y="3854"/>
                    </a:lnTo>
                    <a:cubicBezTo>
                      <a:pt x="1758" y="4265"/>
                      <a:pt x="1829" y="4604"/>
                      <a:pt x="1829" y="4604"/>
                    </a:cubicBezTo>
                    <a:cubicBezTo>
                      <a:pt x="1972" y="3828"/>
                      <a:pt x="2400" y="3506"/>
                      <a:pt x="2400" y="3506"/>
                    </a:cubicBezTo>
                    <a:lnTo>
                      <a:pt x="2400" y="3506"/>
                    </a:lnTo>
                    <a:cubicBezTo>
                      <a:pt x="2150" y="3970"/>
                      <a:pt x="2195" y="4684"/>
                      <a:pt x="2195" y="4684"/>
                    </a:cubicBezTo>
                    <a:cubicBezTo>
                      <a:pt x="2320" y="3872"/>
                      <a:pt x="2730" y="3408"/>
                      <a:pt x="2730" y="3408"/>
                    </a:cubicBezTo>
                    <a:lnTo>
                      <a:pt x="2730" y="3408"/>
                    </a:lnTo>
                    <a:cubicBezTo>
                      <a:pt x="2409" y="4202"/>
                      <a:pt x="2739" y="5059"/>
                      <a:pt x="2739" y="5059"/>
                    </a:cubicBezTo>
                    <a:cubicBezTo>
                      <a:pt x="2641" y="3685"/>
                      <a:pt x="3239" y="3256"/>
                      <a:pt x="3239" y="3256"/>
                    </a:cubicBezTo>
                    <a:cubicBezTo>
                      <a:pt x="3239" y="3256"/>
                      <a:pt x="3836" y="3685"/>
                      <a:pt x="3738" y="5059"/>
                    </a:cubicBezTo>
                    <a:cubicBezTo>
                      <a:pt x="3738" y="5059"/>
                      <a:pt x="4068" y="4202"/>
                      <a:pt x="3747" y="3408"/>
                    </a:cubicBezTo>
                    <a:lnTo>
                      <a:pt x="3747" y="3408"/>
                    </a:lnTo>
                    <a:cubicBezTo>
                      <a:pt x="3747" y="3408"/>
                      <a:pt x="4158" y="3872"/>
                      <a:pt x="4283" y="4684"/>
                    </a:cubicBezTo>
                    <a:cubicBezTo>
                      <a:pt x="4283" y="4684"/>
                      <a:pt x="4327" y="3970"/>
                      <a:pt x="4077" y="3506"/>
                    </a:cubicBezTo>
                    <a:lnTo>
                      <a:pt x="4077" y="3506"/>
                    </a:lnTo>
                    <a:cubicBezTo>
                      <a:pt x="4077" y="3506"/>
                      <a:pt x="4506" y="3828"/>
                      <a:pt x="4648" y="4604"/>
                    </a:cubicBezTo>
                    <a:cubicBezTo>
                      <a:pt x="4648" y="4604"/>
                      <a:pt x="4720" y="4265"/>
                      <a:pt x="4568" y="3854"/>
                    </a:cubicBezTo>
                    <a:lnTo>
                      <a:pt x="4568" y="3854"/>
                    </a:lnTo>
                    <a:cubicBezTo>
                      <a:pt x="4568" y="3854"/>
                      <a:pt x="4925" y="4238"/>
                      <a:pt x="4925" y="4969"/>
                    </a:cubicBezTo>
                    <a:cubicBezTo>
                      <a:pt x="4925" y="4969"/>
                      <a:pt x="5192" y="4122"/>
                      <a:pt x="4514" y="3381"/>
                    </a:cubicBezTo>
                    <a:lnTo>
                      <a:pt x="4514" y="3381"/>
                    </a:lnTo>
                    <a:cubicBezTo>
                      <a:pt x="4515" y="3381"/>
                      <a:pt x="5139" y="3640"/>
                      <a:pt x="5469" y="4514"/>
                    </a:cubicBezTo>
                    <a:cubicBezTo>
                      <a:pt x="5469" y="4514"/>
                      <a:pt x="5353" y="3587"/>
                      <a:pt x="4666" y="3230"/>
                    </a:cubicBezTo>
                    <a:lnTo>
                      <a:pt x="4666" y="3230"/>
                    </a:lnTo>
                    <a:cubicBezTo>
                      <a:pt x="4666" y="3230"/>
                      <a:pt x="5371" y="3364"/>
                      <a:pt x="5763" y="4256"/>
                    </a:cubicBezTo>
                    <a:cubicBezTo>
                      <a:pt x="5763" y="4256"/>
                      <a:pt x="5683" y="3827"/>
                      <a:pt x="5424" y="3506"/>
                    </a:cubicBezTo>
                    <a:lnTo>
                      <a:pt x="5424" y="3506"/>
                    </a:lnTo>
                    <a:cubicBezTo>
                      <a:pt x="5425" y="3506"/>
                      <a:pt x="6031" y="3720"/>
                      <a:pt x="6370" y="4184"/>
                    </a:cubicBezTo>
                    <a:cubicBezTo>
                      <a:pt x="6370" y="4184"/>
                      <a:pt x="6209" y="3622"/>
                      <a:pt x="5701" y="3230"/>
                    </a:cubicBezTo>
                    <a:lnTo>
                      <a:pt x="5701" y="3230"/>
                    </a:lnTo>
                    <a:cubicBezTo>
                      <a:pt x="5701" y="3230"/>
                      <a:pt x="6183" y="3381"/>
                      <a:pt x="6433" y="3640"/>
                    </a:cubicBezTo>
                    <a:cubicBezTo>
                      <a:pt x="6433" y="3640"/>
                      <a:pt x="6308" y="2980"/>
                      <a:pt x="5531" y="2596"/>
                    </a:cubicBezTo>
                    <a:lnTo>
                      <a:pt x="5531" y="2596"/>
                    </a:lnTo>
                    <a:cubicBezTo>
                      <a:pt x="5532" y="2596"/>
                      <a:pt x="6138" y="2668"/>
                      <a:pt x="6477" y="3051"/>
                    </a:cubicBezTo>
                    <a:cubicBezTo>
                      <a:pt x="6477" y="3051"/>
                      <a:pt x="6406" y="2641"/>
                      <a:pt x="5888" y="2418"/>
                    </a:cubicBezTo>
                    <a:cubicBezTo>
                      <a:pt x="5606" y="2294"/>
                      <a:pt x="5307" y="2266"/>
                      <a:pt x="5097" y="2266"/>
                    </a:cubicBezTo>
                    <a:cubicBezTo>
                      <a:pt x="4929" y="2266"/>
                      <a:pt x="4818" y="2284"/>
                      <a:pt x="4818" y="2284"/>
                    </a:cubicBezTo>
                    <a:cubicBezTo>
                      <a:pt x="4818" y="2284"/>
                      <a:pt x="5005" y="2124"/>
                      <a:pt x="5380" y="2106"/>
                    </a:cubicBezTo>
                    <a:cubicBezTo>
                      <a:pt x="5400" y="2105"/>
                      <a:pt x="5421" y="2104"/>
                      <a:pt x="5441" y="2104"/>
                    </a:cubicBezTo>
                    <a:cubicBezTo>
                      <a:pt x="5842" y="2104"/>
                      <a:pt x="6176" y="2270"/>
                      <a:pt x="6388" y="2525"/>
                    </a:cubicBezTo>
                    <a:cubicBezTo>
                      <a:pt x="6388" y="2525"/>
                      <a:pt x="6299" y="2124"/>
                      <a:pt x="5853" y="1927"/>
                    </a:cubicBezTo>
                    <a:cubicBezTo>
                      <a:pt x="5704" y="1859"/>
                      <a:pt x="5527" y="1836"/>
                      <a:pt x="5356" y="1836"/>
                    </a:cubicBezTo>
                    <a:cubicBezTo>
                      <a:pt x="5015" y="1836"/>
                      <a:pt x="4702" y="1927"/>
                      <a:pt x="4702" y="1927"/>
                    </a:cubicBezTo>
                    <a:cubicBezTo>
                      <a:pt x="4702" y="1927"/>
                      <a:pt x="4987" y="1588"/>
                      <a:pt x="5656" y="1481"/>
                    </a:cubicBezTo>
                    <a:cubicBezTo>
                      <a:pt x="5656" y="1481"/>
                      <a:pt x="5572" y="1471"/>
                      <a:pt x="5442" y="1471"/>
                    </a:cubicBezTo>
                    <a:cubicBezTo>
                      <a:pt x="5279" y="1471"/>
                      <a:pt x="5046" y="1487"/>
                      <a:pt x="4818" y="1561"/>
                    </a:cubicBezTo>
                    <a:cubicBezTo>
                      <a:pt x="4818" y="1561"/>
                      <a:pt x="5148" y="1115"/>
                      <a:pt x="6102" y="1098"/>
                    </a:cubicBezTo>
                    <a:cubicBezTo>
                      <a:pt x="6102" y="1098"/>
                      <a:pt x="5914" y="1021"/>
                      <a:pt x="5551" y="1021"/>
                    </a:cubicBezTo>
                    <a:cubicBezTo>
                      <a:pt x="5468" y="1021"/>
                      <a:pt x="5375" y="1025"/>
                      <a:pt x="5273" y="1035"/>
                    </a:cubicBezTo>
                    <a:cubicBezTo>
                      <a:pt x="4738" y="1080"/>
                      <a:pt x="4372" y="1365"/>
                      <a:pt x="4372" y="1365"/>
                    </a:cubicBezTo>
                    <a:cubicBezTo>
                      <a:pt x="4372" y="1365"/>
                      <a:pt x="4782" y="821"/>
                      <a:pt x="5416" y="625"/>
                    </a:cubicBezTo>
                    <a:lnTo>
                      <a:pt x="5416" y="625"/>
                    </a:lnTo>
                    <a:cubicBezTo>
                      <a:pt x="5415" y="625"/>
                      <a:pt x="4434" y="634"/>
                      <a:pt x="3926" y="1321"/>
                    </a:cubicBezTo>
                    <a:cubicBezTo>
                      <a:pt x="3926" y="1321"/>
                      <a:pt x="4068" y="598"/>
                      <a:pt x="4818" y="81"/>
                    </a:cubicBezTo>
                    <a:lnTo>
                      <a:pt x="4818" y="81"/>
                    </a:lnTo>
                    <a:cubicBezTo>
                      <a:pt x="4818" y="81"/>
                      <a:pt x="4149" y="304"/>
                      <a:pt x="3721" y="1008"/>
                    </a:cubicBezTo>
                    <a:cubicBezTo>
                      <a:pt x="3721" y="1008"/>
                      <a:pt x="3792" y="562"/>
                      <a:pt x="3952" y="0"/>
                    </a:cubicBezTo>
                    <a:lnTo>
                      <a:pt x="3952" y="0"/>
                    </a:lnTo>
                    <a:cubicBezTo>
                      <a:pt x="3952" y="0"/>
                      <a:pt x="3408" y="348"/>
                      <a:pt x="3239" y="1107"/>
                    </a:cubicBezTo>
                    <a:cubicBezTo>
                      <a:pt x="3069" y="348"/>
                      <a:pt x="2525" y="0"/>
                      <a:pt x="2525" y="0"/>
                    </a:cubicBezTo>
                    <a:close/>
                  </a:path>
                </a:pathLst>
              </a:custGeom>
              <a:solidFill>
                <a:srgbClr val="6364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060" name="Google Shape;1060;p11"/>
              <p:cNvSpPr/>
              <p:nvPr/>
            </p:nvSpPr>
            <p:spPr>
              <a:xfrm>
                <a:off x="4158719" y="4201478"/>
                <a:ext cx="392246" cy="307911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026" extrusionOk="0">
                    <a:moveTo>
                      <a:pt x="1500" y="1"/>
                    </a:moveTo>
                    <a:cubicBezTo>
                      <a:pt x="1598" y="340"/>
                      <a:pt x="1633" y="607"/>
                      <a:pt x="1633" y="607"/>
                    </a:cubicBezTo>
                    <a:cubicBezTo>
                      <a:pt x="1384" y="188"/>
                      <a:pt x="982" y="54"/>
                      <a:pt x="982" y="54"/>
                    </a:cubicBezTo>
                    <a:lnTo>
                      <a:pt x="982" y="54"/>
                    </a:lnTo>
                    <a:cubicBezTo>
                      <a:pt x="1428" y="358"/>
                      <a:pt x="1517" y="795"/>
                      <a:pt x="1517" y="795"/>
                    </a:cubicBezTo>
                    <a:cubicBezTo>
                      <a:pt x="1214" y="384"/>
                      <a:pt x="634" y="375"/>
                      <a:pt x="634" y="375"/>
                    </a:cubicBezTo>
                    <a:lnTo>
                      <a:pt x="634" y="375"/>
                    </a:lnTo>
                    <a:cubicBezTo>
                      <a:pt x="1000" y="491"/>
                      <a:pt x="1250" y="822"/>
                      <a:pt x="1250" y="822"/>
                    </a:cubicBezTo>
                    <a:cubicBezTo>
                      <a:pt x="1250" y="822"/>
                      <a:pt x="1036" y="652"/>
                      <a:pt x="715" y="625"/>
                    </a:cubicBezTo>
                    <a:cubicBezTo>
                      <a:pt x="648" y="618"/>
                      <a:pt x="589" y="615"/>
                      <a:pt x="536" y="615"/>
                    </a:cubicBezTo>
                    <a:cubicBezTo>
                      <a:pt x="323" y="615"/>
                      <a:pt x="215" y="661"/>
                      <a:pt x="215" y="661"/>
                    </a:cubicBezTo>
                    <a:cubicBezTo>
                      <a:pt x="786" y="670"/>
                      <a:pt x="982" y="938"/>
                      <a:pt x="982" y="938"/>
                    </a:cubicBezTo>
                    <a:cubicBezTo>
                      <a:pt x="838" y="889"/>
                      <a:pt x="690" y="880"/>
                      <a:pt x="595" y="880"/>
                    </a:cubicBezTo>
                    <a:cubicBezTo>
                      <a:pt x="531" y="880"/>
                      <a:pt x="491" y="884"/>
                      <a:pt x="491" y="884"/>
                    </a:cubicBezTo>
                    <a:cubicBezTo>
                      <a:pt x="884" y="955"/>
                      <a:pt x="1054" y="1152"/>
                      <a:pt x="1054" y="1152"/>
                    </a:cubicBezTo>
                    <a:cubicBezTo>
                      <a:pt x="1054" y="1152"/>
                      <a:pt x="867" y="1100"/>
                      <a:pt x="664" y="1100"/>
                    </a:cubicBezTo>
                    <a:cubicBezTo>
                      <a:pt x="562" y="1100"/>
                      <a:pt x="456" y="1113"/>
                      <a:pt x="367" y="1152"/>
                    </a:cubicBezTo>
                    <a:cubicBezTo>
                      <a:pt x="99" y="1277"/>
                      <a:pt x="54" y="1508"/>
                      <a:pt x="54" y="1508"/>
                    </a:cubicBezTo>
                    <a:cubicBezTo>
                      <a:pt x="174" y="1355"/>
                      <a:pt x="376" y="1258"/>
                      <a:pt x="620" y="1258"/>
                    </a:cubicBezTo>
                    <a:cubicBezTo>
                      <a:pt x="630" y="1258"/>
                      <a:pt x="641" y="1258"/>
                      <a:pt x="652" y="1259"/>
                    </a:cubicBezTo>
                    <a:cubicBezTo>
                      <a:pt x="875" y="1268"/>
                      <a:pt x="982" y="1366"/>
                      <a:pt x="982" y="1366"/>
                    </a:cubicBezTo>
                    <a:cubicBezTo>
                      <a:pt x="982" y="1366"/>
                      <a:pt x="917" y="1355"/>
                      <a:pt x="817" y="1355"/>
                    </a:cubicBezTo>
                    <a:cubicBezTo>
                      <a:pt x="692" y="1355"/>
                      <a:pt x="513" y="1372"/>
                      <a:pt x="340" y="1446"/>
                    </a:cubicBezTo>
                    <a:cubicBezTo>
                      <a:pt x="37" y="1580"/>
                      <a:pt x="1" y="1821"/>
                      <a:pt x="1" y="1821"/>
                    </a:cubicBezTo>
                    <a:cubicBezTo>
                      <a:pt x="197" y="1598"/>
                      <a:pt x="563" y="1553"/>
                      <a:pt x="563" y="1553"/>
                    </a:cubicBezTo>
                    <a:lnTo>
                      <a:pt x="563" y="1553"/>
                    </a:lnTo>
                    <a:cubicBezTo>
                      <a:pt x="99" y="1785"/>
                      <a:pt x="19" y="2178"/>
                      <a:pt x="19" y="2178"/>
                    </a:cubicBezTo>
                    <a:cubicBezTo>
                      <a:pt x="170" y="2017"/>
                      <a:pt x="456" y="1928"/>
                      <a:pt x="456" y="1928"/>
                    </a:cubicBezTo>
                    <a:lnTo>
                      <a:pt x="456" y="1928"/>
                    </a:lnTo>
                    <a:cubicBezTo>
                      <a:pt x="152" y="2169"/>
                      <a:pt x="54" y="2499"/>
                      <a:pt x="54" y="2499"/>
                    </a:cubicBezTo>
                    <a:cubicBezTo>
                      <a:pt x="260" y="2222"/>
                      <a:pt x="625" y="2097"/>
                      <a:pt x="625" y="2097"/>
                    </a:cubicBezTo>
                    <a:lnTo>
                      <a:pt x="625" y="2097"/>
                    </a:lnTo>
                    <a:cubicBezTo>
                      <a:pt x="465" y="2285"/>
                      <a:pt x="420" y="2543"/>
                      <a:pt x="420" y="2543"/>
                    </a:cubicBezTo>
                    <a:cubicBezTo>
                      <a:pt x="652" y="2017"/>
                      <a:pt x="1080" y="1928"/>
                      <a:pt x="1080" y="1928"/>
                    </a:cubicBezTo>
                    <a:lnTo>
                      <a:pt x="1080" y="1928"/>
                    </a:lnTo>
                    <a:cubicBezTo>
                      <a:pt x="661" y="2142"/>
                      <a:pt x="599" y="2695"/>
                      <a:pt x="599" y="2695"/>
                    </a:cubicBezTo>
                    <a:cubicBezTo>
                      <a:pt x="795" y="2178"/>
                      <a:pt x="1169" y="2017"/>
                      <a:pt x="1169" y="2017"/>
                    </a:cubicBezTo>
                    <a:lnTo>
                      <a:pt x="1169" y="2017"/>
                    </a:lnTo>
                    <a:cubicBezTo>
                      <a:pt x="759" y="2463"/>
                      <a:pt x="920" y="2971"/>
                      <a:pt x="920" y="2971"/>
                    </a:cubicBezTo>
                    <a:cubicBezTo>
                      <a:pt x="920" y="2534"/>
                      <a:pt x="1134" y="2303"/>
                      <a:pt x="1134" y="2302"/>
                    </a:cubicBezTo>
                    <a:lnTo>
                      <a:pt x="1134" y="2302"/>
                    </a:lnTo>
                    <a:cubicBezTo>
                      <a:pt x="1045" y="2552"/>
                      <a:pt x="1089" y="2748"/>
                      <a:pt x="1089" y="2748"/>
                    </a:cubicBezTo>
                    <a:cubicBezTo>
                      <a:pt x="1169" y="2285"/>
                      <a:pt x="1428" y="2097"/>
                      <a:pt x="1428" y="2097"/>
                    </a:cubicBezTo>
                    <a:lnTo>
                      <a:pt x="1428" y="2097"/>
                    </a:lnTo>
                    <a:cubicBezTo>
                      <a:pt x="1277" y="2374"/>
                      <a:pt x="1303" y="2802"/>
                      <a:pt x="1303" y="2802"/>
                    </a:cubicBezTo>
                    <a:cubicBezTo>
                      <a:pt x="1384" y="2320"/>
                      <a:pt x="1624" y="2044"/>
                      <a:pt x="1624" y="2044"/>
                    </a:cubicBezTo>
                    <a:lnTo>
                      <a:pt x="1624" y="2044"/>
                    </a:lnTo>
                    <a:cubicBezTo>
                      <a:pt x="1437" y="2517"/>
                      <a:pt x="1633" y="3025"/>
                      <a:pt x="1633" y="3025"/>
                    </a:cubicBezTo>
                    <a:cubicBezTo>
                      <a:pt x="1571" y="2204"/>
                      <a:pt x="1928" y="1946"/>
                      <a:pt x="1928" y="1946"/>
                    </a:cubicBezTo>
                    <a:cubicBezTo>
                      <a:pt x="1928" y="1946"/>
                      <a:pt x="2285" y="2204"/>
                      <a:pt x="2222" y="3025"/>
                    </a:cubicBezTo>
                    <a:cubicBezTo>
                      <a:pt x="2222" y="3025"/>
                      <a:pt x="2418" y="2517"/>
                      <a:pt x="2231" y="2044"/>
                    </a:cubicBezTo>
                    <a:lnTo>
                      <a:pt x="2231" y="2044"/>
                    </a:lnTo>
                    <a:cubicBezTo>
                      <a:pt x="2231" y="2044"/>
                      <a:pt x="2472" y="2320"/>
                      <a:pt x="2552" y="2802"/>
                    </a:cubicBezTo>
                    <a:cubicBezTo>
                      <a:pt x="2552" y="2802"/>
                      <a:pt x="2579" y="2374"/>
                      <a:pt x="2427" y="2097"/>
                    </a:cubicBezTo>
                    <a:lnTo>
                      <a:pt x="2427" y="2097"/>
                    </a:lnTo>
                    <a:cubicBezTo>
                      <a:pt x="2427" y="2097"/>
                      <a:pt x="2686" y="2285"/>
                      <a:pt x="2766" y="2748"/>
                    </a:cubicBezTo>
                    <a:cubicBezTo>
                      <a:pt x="2766" y="2748"/>
                      <a:pt x="2811" y="2552"/>
                      <a:pt x="2722" y="2302"/>
                    </a:cubicBezTo>
                    <a:lnTo>
                      <a:pt x="2722" y="2302"/>
                    </a:lnTo>
                    <a:cubicBezTo>
                      <a:pt x="2722" y="2303"/>
                      <a:pt x="2936" y="2534"/>
                      <a:pt x="2936" y="2971"/>
                    </a:cubicBezTo>
                    <a:cubicBezTo>
                      <a:pt x="2936" y="2971"/>
                      <a:pt x="3096" y="2463"/>
                      <a:pt x="2686" y="2017"/>
                    </a:cubicBezTo>
                    <a:lnTo>
                      <a:pt x="2686" y="2017"/>
                    </a:lnTo>
                    <a:cubicBezTo>
                      <a:pt x="2686" y="2017"/>
                      <a:pt x="3061" y="2178"/>
                      <a:pt x="3257" y="2695"/>
                    </a:cubicBezTo>
                    <a:cubicBezTo>
                      <a:pt x="3257" y="2695"/>
                      <a:pt x="3195" y="2142"/>
                      <a:pt x="2775" y="1928"/>
                    </a:cubicBezTo>
                    <a:lnTo>
                      <a:pt x="2775" y="1928"/>
                    </a:lnTo>
                    <a:cubicBezTo>
                      <a:pt x="2775" y="1928"/>
                      <a:pt x="3204" y="2017"/>
                      <a:pt x="3435" y="2543"/>
                    </a:cubicBezTo>
                    <a:cubicBezTo>
                      <a:pt x="3435" y="2543"/>
                      <a:pt x="3391" y="2285"/>
                      <a:pt x="3230" y="2097"/>
                    </a:cubicBezTo>
                    <a:lnTo>
                      <a:pt x="3230" y="2097"/>
                    </a:lnTo>
                    <a:cubicBezTo>
                      <a:pt x="3230" y="2097"/>
                      <a:pt x="3596" y="2222"/>
                      <a:pt x="3792" y="2499"/>
                    </a:cubicBezTo>
                    <a:cubicBezTo>
                      <a:pt x="3792" y="2499"/>
                      <a:pt x="3703" y="2169"/>
                      <a:pt x="3400" y="1928"/>
                    </a:cubicBezTo>
                    <a:lnTo>
                      <a:pt x="3400" y="1928"/>
                    </a:lnTo>
                    <a:cubicBezTo>
                      <a:pt x="3400" y="1928"/>
                      <a:pt x="3685" y="2017"/>
                      <a:pt x="3837" y="2178"/>
                    </a:cubicBezTo>
                    <a:cubicBezTo>
                      <a:pt x="3837" y="2178"/>
                      <a:pt x="3757" y="1785"/>
                      <a:pt x="3293" y="1553"/>
                    </a:cubicBezTo>
                    <a:lnTo>
                      <a:pt x="3293" y="1553"/>
                    </a:lnTo>
                    <a:cubicBezTo>
                      <a:pt x="3293" y="1553"/>
                      <a:pt x="3658" y="1598"/>
                      <a:pt x="3855" y="1821"/>
                    </a:cubicBezTo>
                    <a:cubicBezTo>
                      <a:pt x="3855" y="1821"/>
                      <a:pt x="3819" y="1580"/>
                      <a:pt x="3507" y="1446"/>
                    </a:cubicBezTo>
                    <a:cubicBezTo>
                      <a:pt x="3338" y="1372"/>
                      <a:pt x="3162" y="1355"/>
                      <a:pt x="3038" y="1355"/>
                    </a:cubicBezTo>
                    <a:cubicBezTo>
                      <a:pt x="2939" y="1355"/>
                      <a:pt x="2873" y="1366"/>
                      <a:pt x="2873" y="1366"/>
                    </a:cubicBezTo>
                    <a:cubicBezTo>
                      <a:pt x="2873" y="1366"/>
                      <a:pt x="2980" y="1268"/>
                      <a:pt x="3203" y="1259"/>
                    </a:cubicBezTo>
                    <a:cubicBezTo>
                      <a:pt x="3214" y="1258"/>
                      <a:pt x="3225" y="1258"/>
                      <a:pt x="3236" y="1258"/>
                    </a:cubicBezTo>
                    <a:cubicBezTo>
                      <a:pt x="3480" y="1258"/>
                      <a:pt x="3682" y="1355"/>
                      <a:pt x="3801" y="1508"/>
                    </a:cubicBezTo>
                    <a:cubicBezTo>
                      <a:pt x="3801" y="1508"/>
                      <a:pt x="3757" y="1277"/>
                      <a:pt x="3489" y="1152"/>
                    </a:cubicBezTo>
                    <a:cubicBezTo>
                      <a:pt x="3400" y="1113"/>
                      <a:pt x="3294" y="1100"/>
                      <a:pt x="3192" y="1100"/>
                    </a:cubicBezTo>
                    <a:cubicBezTo>
                      <a:pt x="2988" y="1100"/>
                      <a:pt x="2802" y="1152"/>
                      <a:pt x="2802" y="1152"/>
                    </a:cubicBezTo>
                    <a:cubicBezTo>
                      <a:pt x="2802" y="1152"/>
                      <a:pt x="2972" y="955"/>
                      <a:pt x="3364" y="884"/>
                    </a:cubicBezTo>
                    <a:cubicBezTo>
                      <a:pt x="3364" y="884"/>
                      <a:pt x="3324" y="880"/>
                      <a:pt x="3260" y="880"/>
                    </a:cubicBezTo>
                    <a:cubicBezTo>
                      <a:pt x="3164" y="880"/>
                      <a:pt x="3014" y="889"/>
                      <a:pt x="2864" y="938"/>
                    </a:cubicBezTo>
                    <a:cubicBezTo>
                      <a:pt x="2864" y="938"/>
                      <a:pt x="3070" y="670"/>
                      <a:pt x="3641" y="661"/>
                    </a:cubicBezTo>
                    <a:cubicBezTo>
                      <a:pt x="3641" y="661"/>
                      <a:pt x="3526" y="615"/>
                      <a:pt x="3316" y="615"/>
                    </a:cubicBezTo>
                    <a:cubicBezTo>
                      <a:pt x="3264" y="615"/>
                      <a:pt x="3205" y="618"/>
                      <a:pt x="3141" y="625"/>
                    </a:cubicBezTo>
                    <a:cubicBezTo>
                      <a:pt x="2820" y="652"/>
                      <a:pt x="2606" y="822"/>
                      <a:pt x="2606" y="822"/>
                    </a:cubicBezTo>
                    <a:cubicBezTo>
                      <a:pt x="2606" y="822"/>
                      <a:pt x="2847" y="491"/>
                      <a:pt x="3221" y="375"/>
                    </a:cubicBezTo>
                    <a:lnTo>
                      <a:pt x="3221" y="375"/>
                    </a:lnTo>
                    <a:cubicBezTo>
                      <a:pt x="3221" y="375"/>
                      <a:pt x="2641" y="384"/>
                      <a:pt x="2338" y="795"/>
                    </a:cubicBezTo>
                    <a:cubicBezTo>
                      <a:pt x="2338" y="795"/>
                      <a:pt x="2427" y="358"/>
                      <a:pt x="2873" y="54"/>
                    </a:cubicBezTo>
                    <a:lnTo>
                      <a:pt x="2873" y="54"/>
                    </a:lnTo>
                    <a:cubicBezTo>
                      <a:pt x="2873" y="54"/>
                      <a:pt x="2472" y="188"/>
                      <a:pt x="2213" y="607"/>
                    </a:cubicBezTo>
                    <a:cubicBezTo>
                      <a:pt x="2213" y="607"/>
                      <a:pt x="2258" y="340"/>
                      <a:pt x="2356" y="1"/>
                    </a:cubicBezTo>
                    <a:lnTo>
                      <a:pt x="2356" y="1"/>
                    </a:lnTo>
                    <a:cubicBezTo>
                      <a:pt x="2356" y="1"/>
                      <a:pt x="2035" y="215"/>
                      <a:pt x="1928" y="661"/>
                    </a:cubicBezTo>
                    <a:cubicBezTo>
                      <a:pt x="1821" y="215"/>
                      <a:pt x="1500" y="1"/>
                      <a:pt x="1500" y="1"/>
                    </a:cubicBezTo>
                    <a:close/>
                  </a:path>
                </a:pathLst>
              </a:custGeom>
              <a:solidFill>
                <a:srgbClr val="515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</p:grpSp>
      <p:sp>
        <p:nvSpPr>
          <p:cNvPr id="1061" name="Google Shape;1061;p11"/>
          <p:cNvSpPr txBox="1">
            <a:spLocks noGrp="1"/>
          </p:cNvSpPr>
          <p:nvPr>
            <p:ph type="title" hasCustomPrompt="1"/>
          </p:nvPr>
        </p:nvSpPr>
        <p:spPr>
          <a:xfrm>
            <a:off x="6404598" y="3494968"/>
            <a:ext cx="11568187" cy="3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195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594"/>
            </a:lvl9pPr>
          </a:lstStyle>
          <a:p>
            <a:r>
              <a:t>xx%</a:t>
            </a:r>
          </a:p>
        </p:txBody>
      </p:sp>
      <p:sp>
        <p:nvSpPr>
          <p:cNvPr id="1062" name="Google Shape;1062;p11"/>
          <p:cNvSpPr txBox="1">
            <a:spLocks noGrp="1"/>
          </p:cNvSpPr>
          <p:nvPr>
            <p:ph type="subTitle" idx="1"/>
          </p:nvPr>
        </p:nvSpPr>
        <p:spPr>
          <a:xfrm>
            <a:off x="6404598" y="6990635"/>
            <a:ext cx="11568187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133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223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3"/>
          <p:cNvSpPr/>
          <p:nvPr/>
        </p:nvSpPr>
        <p:spPr>
          <a:xfrm>
            <a:off x="1" y="3657600"/>
            <a:ext cx="24377695" cy="10058187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066" name="Google Shape;1066;p13"/>
          <p:cNvGrpSpPr/>
          <p:nvPr/>
        </p:nvGrpSpPr>
        <p:grpSpPr>
          <a:xfrm>
            <a:off x="13920143" y="6857993"/>
            <a:ext cx="12082765" cy="8418435"/>
            <a:chOff x="4611813" y="2571747"/>
            <a:chExt cx="4532217" cy="3156913"/>
          </a:xfrm>
        </p:grpSpPr>
        <p:sp>
          <p:nvSpPr>
            <p:cNvPr id="1067" name="Google Shape;1067;p13"/>
            <p:cNvSpPr/>
            <p:nvPr/>
          </p:nvSpPr>
          <p:spPr>
            <a:xfrm>
              <a:off x="4611813" y="2571747"/>
              <a:ext cx="4532217" cy="3156913"/>
            </a:xfrm>
            <a:custGeom>
              <a:avLst/>
              <a:gdLst/>
              <a:ahLst/>
              <a:cxnLst/>
              <a:rect l="l" t="t" r="r" b="b"/>
              <a:pathLst>
                <a:path w="16907" h="11777" extrusionOk="0">
                  <a:moveTo>
                    <a:pt x="3159" y="1"/>
                  </a:moveTo>
                  <a:cubicBezTo>
                    <a:pt x="3159" y="1"/>
                    <a:pt x="1107" y="188"/>
                    <a:pt x="2276" y="581"/>
                  </a:cubicBezTo>
                  <a:cubicBezTo>
                    <a:pt x="3453" y="982"/>
                    <a:pt x="4087" y="1143"/>
                    <a:pt x="2927" y="1571"/>
                  </a:cubicBezTo>
                  <a:cubicBezTo>
                    <a:pt x="1767" y="1999"/>
                    <a:pt x="2490" y="2320"/>
                    <a:pt x="4631" y="2570"/>
                  </a:cubicBezTo>
                  <a:cubicBezTo>
                    <a:pt x="6772" y="2820"/>
                    <a:pt x="7860" y="3203"/>
                    <a:pt x="6397" y="3676"/>
                  </a:cubicBezTo>
                  <a:cubicBezTo>
                    <a:pt x="4934" y="4149"/>
                    <a:pt x="4533" y="4684"/>
                    <a:pt x="6674" y="4684"/>
                  </a:cubicBezTo>
                  <a:cubicBezTo>
                    <a:pt x="8815" y="4684"/>
                    <a:pt x="11964" y="4916"/>
                    <a:pt x="9350" y="5817"/>
                  </a:cubicBezTo>
                  <a:cubicBezTo>
                    <a:pt x="6736" y="6709"/>
                    <a:pt x="1125" y="8208"/>
                    <a:pt x="4033" y="8360"/>
                  </a:cubicBezTo>
                  <a:cubicBezTo>
                    <a:pt x="6942" y="8511"/>
                    <a:pt x="3730" y="9849"/>
                    <a:pt x="1" y="10331"/>
                  </a:cubicBezTo>
                  <a:lnTo>
                    <a:pt x="1" y="11776"/>
                  </a:lnTo>
                  <a:lnTo>
                    <a:pt x="16906" y="11776"/>
                  </a:lnTo>
                  <a:lnTo>
                    <a:pt x="16906" y="6156"/>
                  </a:lnTo>
                  <a:cubicBezTo>
                    <a:pt x="15131" y="6076"/>
                    <a:pt x="13106" y="5219"/>
                    <a:pt x="14444" y="4604"/>
                  </a:cubicBezTo>
                  <a:cubicBezTo>
                    <a:pt x="15782" y="3988"/>
                    <a:pt x="14819" y="3631"/>
                    <a:pt x="13008" y="3507"/>
                  </a:cubicBezTo>
                  <a:cubicBezTo>
                    <a:pt x="11206" y="3382"/>
                    <a:pt x="9243" y="3177"/>
                    <a:pt x="10706" y="2695"/>
                  </a:cubicBezTo>
                  <a:cubicBezTo>
                    <a:pt x="12169" y="2213"/>
                    <a:pt x="9796" y="1919"/>
                    <a:pt x="8039" y="1856"/>
                  </a:cubicBezTo>
                  <a:cubicBezTo>
                    <a:pt x="6281" y="1785"/>
                    <a:pt x="4337" y="1580"/>
                    <a:pt x="5371" y="1267"/>
                  </a:cubicBezTo>
                  <a:cubicBezTo>
                    <a:pt x="6406" y="964"/>
                    <a:pt x="5818" y="750"/>
                    <a:pt x="5095" y="581"/>
                  </a:cubicBezTo>
                  <a:cubicBezTo>
                    <a:pt x="4381" y="420"/>
                    <a:pt x="7191" y="1"/>
                    <a:pt x="7191" y="1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5336666" y="2571747"/>
              <a:ext cx="3807363" cy="3156913"/>
            </a:xfrm>
            <a:custGeom>
              <a:avLst/>
              <a:gdLst/>
              <a:ahLst/>
              <a:cxnLst/>
              <a:rect l="l" t="t" r="r" b="b"/>
              <a:pathLst>
                <a:path w="14203" h="11777" extrusionOk="0">
                  <a:moveTo>
                    <a:pt x="1329" y="1"/>
                  </a:moveTo>
                  <a:cubicBezTo>
                    <a:pt x="1329" y="1"/>
                    <a:pt x="89" y="134"/>
                    <a:pt x="732" y="456"/>
                  </a:cubicBezTo>
                  <a:cubicBezTo>
                    <a:pt x="1383" y="768"/>
                    <a:pt x="1758" y="1009"/>
                    <a:pt x="1080" y="1348"/>
                  </a:cubicBezTo>
                  <a:cubicBezTo>
                    <a:pt x="402" y="1678"/>
                    <a:pt x="0" y="1794"/>
                    <a:pt x="2034" y="2070"/>
                  </a:cubicBezTo>
                  <a:cubicBezTo>
                    <a:pt x="4059" y="2356"/>
                    <a:pt x="6182" y="2766"/>
                    <a:pt x="5076" y="3391"/>
                  </a:cubicBezTo>
                  <a:cubicBezTo>
                    <a:pt x="3970" y="4006"/>
                    <a:pt x="5629" y="3988"/>
                    <a:pt x="7021" y="4140"/>
                  </a:cubicBezTo>
                  <a:cubicBezTo>
                    <a:pt x="8422" y="4292"/>
                    <a:pt x="11116" y="4845"/>
                    <a:pt x="8439" y="5987"/>
                  </a:cubicBezTo>
                  <a:cubicBezTo>
                    <a:pt x="5772" y="7129"/>
                    <a:pt x="1463" y="7887"/>
                    <a:pt x="3970" y="8261"/>
                  </a:cubicBezTo>
                  <a:cubicBezTo>
                    <a:pt x="6477" y="8636"/>
                    <a:pt x="526" y="11776"/>
                    <a:pt x="526" y="11776"/>
                  </a:cubicBezTo>
                  <a:lnTo>
                    <a:pt x="14202" y="11776"/>
                  </a:lnTo>
                  <a:lnTo>
                    <a:pt x="11812" y="7182"/>
                  </a:lnTo>
                  <a:cubicBezTo>
                    <a:pt x="11812" y="7182"/>
                    <a:pt x="8502" y="6495"/>
                    <a:pt x="10598" y="5362"/>
                  </a:cubicBezTo>
                  <a:cubicBezTo>
                    <a:pt x="12695" y="4229"/>
                    <a:pt x="10117" y="3926"/>
                    <a:pt x="8306" y="3810"/>
                  </a:cubicBezTo>
                  <a:cubicBezTo>
                    <a:pt x="6495" y="3694"/>
                    <a:pt x="5112" y="3551"/>
                    <a:pt x="5968" y="3087"/>
                  </a:cubicBezTo>
                  <a:cubicBezTo>
                    <a:pt x="6825" y="2623"/>
                    <a:pt x="6557" y="2284"/>
                    <a:pt x="3568" y="2035"/>
                  </a:cubicBezTo>
                  <a:cubicBezTo>
                    <a:pt x="571" y="1785"/>
                    <a:pt x="1231" y="1392"/>
                    <a:pt x="1820" y="964"/>
                  </a:cubicBezTo>
                  <a:cubicBezTo>
                    <a:pt x="2418" y="536"/>
                    <a:pt x="1320" y="491"/>
                    <a:pt x="1294" y="295"/>
                  </a:cubicBezTo>
                  <a:cubicBezTo>
                    <a:pt x="1276" y="108"/>
                    <a:pt x="2507" y="1"/>
                    <a:pt x="25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069" name="Google Shape;1069;p13"/>
          <p:cNvGrpSpPr/>
          <p:nvPr/>
        </p:nvGrpSpPr>
        <p:grpSpPr>
          <a:xfrm>
            <a:off x="10155672" y="-56583"/>
            <a:ext cx="14527949" cy="13809939"/>
            <a:chOff x="7946247" y="1587834"/>
            <a:chExt cx="775759" cy="737196"/>
          </a:xfrm>
        </p:grpSpPr>
        <p:sp>
          <p:nvSpPr>
            <p:cNvPr id="1070" name="Google Shape;1070;p13"/>
            <p:cNvSpPr/>
            <p:nvPr/>
          </p:nvSpPr>
          <p:spPr>
            <a:xfrm>
              <a:off x="8325333" y="2249500"/>
              <a:ext cx="33090" cy="75514"/>
            </a:xfrm>
            <a:custGeom>
              <a:avLst/>
              <a:gdLst/>
              <a:ahLst/>
              <a:cxnLst/>
              <a:rect l="l" t="t" r="r" b="b"/>
              <a:pathLst>
                <a:path w="911" h="2079" extrusionOk="0">
                  <a:moveTo>
                    <a:pt x="1" y="0"/>
                  </a:moveTo>
                  <a:lnTo>
                    <a:pt x="1" y="2079"/>
                  </a:lnTo>
                  <a:lnTo>
                    <a:pt x="911" y="2079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8325333" y="2249500"/>
              <a:ext cx="20123" cy="75514"/>
            </a:xfrm>
            <a:custGeom>
              <a:avLst/>
              <a:gdLst/>
              <a:ahLst/>
              <a:cxnLst/>
              <a:rect l="l" t="t" r="r" b="b"/>
              <a:pathLst>
                <a:path w="554" h="2079" extrusionOk="0">
                  <a:moveTo>
                    <a:pt x="1" y="0"/>
                  </a:moveTo>
                  <a:lnTo>
                    <a:pt x="1" y="2079"/>
                  </a:lnTo>
                  <a:lnTo>
                    <a:pt x="554" y="207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8426125" y="2196035"/>
              <a:ext cx="33090" cy="128981"/>
            </a:xfrm>
            <a:custGeom>
              <a:avLst/>
              <a:gdLst/>
              <a:ahLst/>
              <a:cxnLst/>
              <a:rect l="l" t="t" r="r" b="b"/>
              <a:pathLst>
                <a:path w="911" h="3551" extrusionOk="0">
                  <a:moveTo>
                    <a:pt x="0" y="0"/>
                  </a:moveTo>
                  <a:lnTo>
                    <a:pt x="0" y="3551"/>
                  </a:lnTo>
                  <a:lnTo>
                    <a:pt x="910" y="3551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8426125" y="2196035"/>
              <a:ext cx="20123" cy="128981"/>
            </a:xfrm>
            <a:custGeom>
              <a:avLst/>
              <a:gdLst/>
              <a:ahLst/>
              <a:cxnLst/>
              <a:rect l="l" t="t" r="r" b="b"/>
              <a:pathLst>
                <a:path w="554" h="3551" extrusionOk="0">
                  <a:moveTo>
                    <a:pt x="0" y="0"/>
                  </a:moveTo>
                  <a:lnTo>
                    <a:pt x="0" y="3551"/>
                  </a:lnTo>
                  <a:lnTo>
                    <a:pt x="553" y="3551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8526881" y="2129277"/>
              <a:ext cx="33090" cy="195742"/>
            </a:xfrm>
            <a:custGeom>
              <a:avLst/>
              <a:gdLst/>
              <a:ahLst/>
              <a:cxnLst/>
              <a:rect l="l" t="t" r="r" b="b"/>
              <a:pathLst>
                <a:path w="911" h="5389" extrusionOk="0">
                  <a:moveTo>
                    <a:pt x="1" y="1"/>
                  </a:moveTo>
                  <a:lnTo>
                    <a:pt x="1" y="5389"/>
                  </a:lnTo>
                  <a:lnTo>
                    <a:pt x="911" y="5389"/>
                  </a:lnTo>
                  <a:lnTo>
                    <a:pt x="91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8526881" y="2129277"/>
              <a:ext cx="20123" cy="195742"/>
            </a:xfrm>
            <a:custGeom>
              <a:avLst/>
              <a:gdLst/>
              <a:ahLst/>
              <a:cxnLst/>
              <a:rect l="l" t="t" r="r" b="b"/>
              <a:pathLst>
                <a:path w="554" h="5389" extrusionOk="0">
                  <a:moveTo>
                    <a:pt x="1" y="1"/>
                  </a:moveTo>
                  <a:lnTo>
                    <a:pt x="1" y="5389"/>
                  </a:lnTo>
                  <a:lnTo>
                    <a:pt x="554" y="5389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8627672" y="2058958"/>
              <a:ext cx="33053" cy="266062"/>
            </a:xfrm>
            <a:custGeom>
              <a:avLst/>
              <a:gdLst/>
              <a:ahLst/>
              <a:cxnLst/>
              <a:rect l="l" t="t" r="r" b="b"/>
              <a:pathLst>
                <a:path w="910" h="7325" extrusionOk="0">
                  <a:moveTo>
                    <a:pt x="0" y="1"/>
                  </a:moveTo>
                  <a:lnTo>
                    <a:pt x="0" y="7325"/>
                  </a:lnTo>
                  <a:lnTo>
                    <a:pt x="910" y="7325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8627672" y="2058958"/>
              <a:ext cx="20123" cy="266062"/>
            </a:xfrm>
            <a:custGeom>
              <a:avLst/>
              <a:gdLst/>
              <a:ahLst/>
              <a:cxnLst/>
              <a:rect l="l" t="t" r="r" b="b"/>
              <a:pathLst>
                <a:path w="554" h="7325" extrusionOk="0">
                  <a:moveTo>
                    <a:pt x="0" y="1"/>
                  </a:moveTo>
                  <a:lnTo>
                    <a:pt x="0" y="7325"/>
                  </a:lnTo>
                  <a:lnTo>
                    <a:pt x="553" y="7325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8176924" y="2005493"/>
              <a:ext cx="540551" cy="319529"/>
            </a:xfrm>
            <a:custGeom>
              <a:avLst/>
              <a:gdLst/>
              <a:ahLst/>
              <a:cxnLst/>
              <a:rect l="l" t="t" r="r" b="b"/>
              <a:pathLst>
                <a:path w="14882" h="8797" extrusionOk="0">
                  <a:moveTo>
                    <a:pt x="14881" y="1"/>
                  </a:moveTo>
                  <a:lnTo>
                    <a:pt x="1" y="8797"/>
                  </a:lnTo>
                  <a:lnTo>
                    <a:pt x="1999" y="8797"/>
                  </a:lnTo>
                  <a:lnTo>
                    <a:pt x="14881" y="340"/>
                  </a:lnTo>
                  <a:lnTo>
                    <a:pt x="14881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8249531" y="2017806"/>
              <a:ext cx="467943" cy="307216"/>
            </a:xfrm>
            <a:custGeom>
              <a:avLst/>
              <a:gdLst/>
              <a:ahLst/>
              <a:cxnLst/>
              <a:rect l="l" t="t" r="r" b="b"/>
              <a:pathLst>
                <a:path w="12883" h="8458" extrusionOk="0">
                  <a:moveTo>
                    <a:pt x="12882" y="1"/>
                  </a:moveTo>
                  <a:lnTo>
                    <a:pt x="0" y="8458"/>
                  </a:lnTo>
                  <a:lnTo>
                    <a:pt x="857" y="8458"/>
                  </a:lnTo>
                  <a:lnTo>
                    <a:pt x="12882" y="260"/>
                  </a:lnTo>
                  <a:lnTo>
                    <a:pt x="1288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8284835" y="1862888"/>
              <a:ext cx="427165" cy="213583"/>
            </a:xfrm>
            <a:custGeom>
              <a:avLst/>
              <a:gdLst/>
              <a:ahLst/>
              <a:cxnLst/>
              <a:rect l="l" t="t" r="r" b="b"/>
              <a:pathLst>
                <a:path w="9654" h="4827" extrusionOk="0">
                  <a:moveTo>
                    <a:pt x="9653" y="0"/>
                  </a:moveTo>
                  <a:lnTo>
                    <a:pt x="8948" y="482"/>
                  </a:lnTo>
                  <a:cubicBezTo>
                    <a:pt x="8948" y="482"/>
                    <a:pt x="8774" y="656"/>
                    <a:pt x="8707" y="656"/>
                  </a:cubicBezTo>
                  <a:cubicBezTo>
                    <a:pt x="8688" y="656"/>
                    <a:pt x="8677" y="642"/>
                    <a:pt x="8681" y="607"/>
                  </a:cubicBezTo>
                  <a:cubicBezTo>
                    <a:pt x="8687" y="553"/>
                    <a:pt x="8657" y="536"/>
                    <a:pt x="8615" y="536"/>
                  </a:cubicBezTo>
                  <a:cubicBezTo>
                    <a:pt x="8530" y="536"/>
                    <a:pt x="8395" y="607"/>
                    <a:pt x="8395" y="607"/>
                  </a:cubicBezTo>
                  <a:lnTo>
                    <a:pt x="7780" y="1044"/>
                  </a:lnTo>
                  <a:lnTo>
                    <a:pt x="6941" y="1178"/>
                  </a:lnTo>
                  <a:lnTo>
                    <a:pt x="5505" y="1187"/>
                  </a:lnTo>
                  <a:lnTo>
                    <a:pt x="4863" y="1365"/>
                  </a:lnTo>
                  <a:lnTo>
                    <a:pt x="4318" y="1365"/>
                  </a:lnTo>
                  <a:lnTo>
                    <a:pt x="3712" y="1544"/>
                  </a:lnTo>
                  <a:cubicBezTo>
                    <a:pt x="3712" y="1544"/>
                    <a:pt x="3582" y="1520"/>
                    <a:pt x="3388" y="1520"/>
                  </a:cubicBezTo>
                  <a:cubicBezTo>
                    <a:pt x="3227" y="1520"/>
                    <a:pt x="3022" y="1536"/>
                    <a:pt x="2811" y="1597"/>
                  </a:cubicBezTo>
                  <a:cubicBezTo>
                    <a:pt x="2338" y="1740"/>
                    <a:pt x="1910" y="1776"/>
                    <a:pt x="1910" y="1776"/>
                  </a:cubicBezTo>
                  <a:lnTo>
                    <a:pt x="197" y="2150"/>
                  </a:lnTo>
                  <a:cubicBezTo>
                    <a:pt x="197" y="2150"/>
                    <a:pt x="1" y="2231"/>
                    <a:pt x="1044" y="2587"/>
                  </a:cubicBezTo>
                  <a:cubicBezTo>
                    <a:pt x="2498" y="3096"/>
                    <a:pt x="3587" y="2846"/>
                    <a:pt x="3774" y="3087"/>
                  </a:cubicBezTo>
                  <a:cubicBezTo>
                    <a:pt x="3962" y="3328"/>
                    <a:pt x="3863" y="3167"/>
                    <a:pt x="4113" y="3497"/>
                  </a:cubicBezTo>
                  <a:cubicBezTo>
                    <a:pt x="4363" y="3818"/>
                    <a:pt x="4292" y="3890"/>
                    <a:pt x="4684" y="3917"/>
                  </a:cubicBezTo>
                  <a:cubicBezTo>
                    <a:pt x="4815" y="3926"/>
                    <a:pt x="4929" y="3928"/>
                    <a:pt x="5023" y="3928"/>
                  </a:cubicBezTo>
                  <a:cubicBezTo>
                    <a:pt x="5210" y="3928"/>
                    <a:pt x="5318" y="3917"/>
                    <a:pt x="5318" y="3917"/>
                  </a:cubicBezTo>
                  <a:lnTo>
                    <a:pt x="5790" y="3863"/>
                  </a:lnTo>
                  <a:lnTo>
                    <a:pt x="6040" y="3917"/>
                  </a:lnTo>
                  <a:cubicBezTo>
                    <a:pt x="6040" y="3917"/>
                    <a:pt x="6352" y="4131"/>
                    <a:pt x="6629" y="4175"/>
                  </a:cubicBezTo>
                  <a:cubicBezTo>
                    <a:pt x="6672" y="4184"/>
                    <a:pt x="6701" y="4187"/>
                    <a:pt x="6720" y="4187"/>
                  </a:cubicBezTo>
                  <a:cubicBezTo>
                    <a:pt x="6782" y="4187"/>
                    <a:pt x="6748" y="4155"/>
                    <a:pt x="6759" y="4155"/>
                  </a:cubicBezTo>
                  <a:lnTo>
                    <a:pt x="6759" y="4155"/>
                  </a:lnTo>
                  <a:cubicBezTo>
                    <a:pt x="6767" y="4155"/>
                    <a:pt x="6798" y="4172"/>
                    <a:pt x="6905" y="4229"/>
                  </a:cubicBezTo>
                  <a:cubicBezTo>
                    <a:pt x="7218" y="4380"/>
                    <a:pt x="7405" y="4452"/>
                    <a:pt x="7405" y="4452"/>
                  </a:cubicBezTo>
                  <a:cubicBezTo>
                    <a:pt x="7405" y="4452"/>
                    <a:pt x="7905" y="4505"/>
                    <a:pt x="8154" y="4568"/>
                  </a:cubicBezTo>
                  <a:cubicBezTo>
                    <a:pt x="8413" y="4630"/>
                    <a:pt x="8681" y="4666"/>
                    <a:pt x="8681" y="4666"/>
                  </a:cubicBezTo>
                  <a:lnTo>
                    <a:pt x="9653" y="4827"/>
                  </a:lnTo>
                  <a:lnTo>
                    <a:pt x="96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8454567" y="1962751"/>
              <a:ext cx="257432" cy="113716"/>
            </a:xfrm>
            <a:custGeom>
              <a:avLst/>
              <a:gdLst/>
              <a:ahLst/>
              <a:cxnLst/>
              <a:rect l="l" t="t" r="r" b="b"/>
              <a:pathLst>
                <a:path w="5818" h="2570" extrusionOk="0">
                  <a:moveTo>
                    <a:pt x="5817" y="0"/>
                  </a:moveTo>
                  <a:lnTo>
                    <a:pt x="5202" y="152"/>
                  </a:lnTo>
                  <a:lnTo>
                    <a:pt x="4809" y="411"/>
                  </a:lnTo>
                  <a:lnTo>
                    <a:pt x="4399" y="500"/>
                  </a:lnTo>
                  <a:lnTo>
                    <a:pt x="4006" y="830"/>
                  </a:lnTo>
                  <a:cubicBezTo>
                    <a:pt x="4006" y="830"/>
                    <a:pt x="3911" y="850"/>
                    <a:pt x="3781" y="850"/>
                  </a:cubicBezTo>
                  <a:cubicBezTo>
                    <a:pt x="3717" y="850"/>
                    <a:pt x="3643" y="845"/>
                    <a:pt x="3569" y="830"/>
                  </a:cubicBezTo>
                  <a:cubicBezTo>
                    <a:pt x="3426" y="796"/>
                    <a:pt x="3246" y="780"/>
                    <a:pt x="3042" y="780"/>
                  </a:cubicBezTo>
                  <a:cubicBezTo>
                    <a:pt x="2927" y="780"/>
                    <a:pt x="2805" y="785"/>
                    <a:pt x="2677" y="794"/>
                  </a:cubicBezTo>
                  <a:cubicBezTo>
                    <a:pt x="2363" y="817"/>
                    <a:pt x="2417" y="919"/>
                    <a:pt x="2416" y="919"/>
                  </a:cubicBezTo>
                  <a:cubicBezTo>
                    <a:pt x="2416" y="919"/>
                    <a:pt x="2414" y="917"/>
                    <a:pt x="2409" y="910"/>
                  </a:cubicBezTo>
                  <a:cubicBezTo>
                    <a:pt x="2405" y="906"/>
                    <a:pt x="2401" y="905"/>
                    <a:pt x="2395" y="905"/>
                  </a:cubicBezTo>
                  <a:cubicBezTo>
                    <a:pt x="2338" y="905"/>
                    <a:pt x="2204" y="1098"/>
                    <a:pt x="2204" y="1098"/>
                  </a:cubicBezTo>
                  <a:cubicBezTo>
                    <a:pt x="2204" y="1098"/>
                    <a:pt x="2052" y="1089"/>
                    <a:pt x="1847" y="1053"/>
                  </a:cubicBezTo>
                  <a:cubicBezTo>
                    <a:pt x="1788" y="1046"/>
                    <a:pt x="1746" y="1042"/>
                    <a:pt x="1710" y="1042"/>
                  </a:cubicBezTo>
                  <a:cubicBezTo>
                    <a:pt x="1618" y="1042"/>
                    <a:pt x="1577" y="1065"/>
                    <a:pt x="1428" y="1098"/>
                  </a:cubicBezTo>
                  <a:cubicBezTo>
                    <a:pt x="1223" y="1133"/>
                    <a:pt x="1080" y="1231"/>
                    <a:pt x="1080" y="1231"/>
                  </a:cubicBezTo>
                  <a:lnTo>
                    <a:pt x="946" y="1312"/>
                  </a:lnTo>
                  <a:lnTo>
                    <a:pt x="1" y="910"/>
                  </a:lnTo>
                  <a:lnTo>
                    <a:pt x="1" y="910"/>
                  </a:lnTo>
                  <a:cubicBezTo>
                    <a:pt x="99" y="1035"/>
                    <a:pt x="63" y="955"/>
                    <a:pt x="277" y="1240"/>
                  </a:cubicBezTo>
                  <a:cubicBezTo>
                    <a:pt x="527" y="1561"/>
                    <a:pt x="456" y="1633"/>
                    <a:pt x="848" y="1660"/>
                  </a:cubicBezTo>
                  <a:cubicBezTo>
                    <a:pt x="979" y="1669"/>
                    <a:pt x="1093" y="1671"/>
                    <a:pt x="1187" y="1671"/>
                  </a:cubicBezTo>
                  <a:cubicBezTo>
                    <a:pt x="1374" y="1671"/>
                    <a:pt x="1482" y="1660"/>
                    <a:pt x="1482" y="1660"/>
                  </a:cubicBezTo>
                  <a:lnTo>
                    <a:pt x="1954" y="1606"/>
                  </a:lnTo>
                  <a:lnTo>
                    <a:pt x="2204" y="1660"/>
                  </a:lnTo>
                  <a:cubicBezTo>
                    <a:pt x="2204" y="1660"/>
                    <a:pt x="2516" y="1874"/>
                    <a:pt x="2793" y="1918"/>
                  </a:cubicBezTo>
                  <a:cubicBezTo>
                    <a:pt x="2836" y="1927"/>
                    <a:pt x="2865" y="1930"/>
                    <a:pt x="2884" y="1930"/>
                  </a:cubicBezTo>
                  <a:cubicBezTo>
                    <a:pt x="2946" y="1930"/>
                    <a:pt x="2912" y="1898"/>
                    <a:pt x="2923" y="1898"/>
                  </a:cubicBezTo>
                  <a:lnTo>
                    <a:pt x="2923" y="1898"/>
                  </a:lnTo>
                  <a:cubicBezTo>
                    <a:pt x="2931" y="1898"/>
                    <a:pt x="2962" y="1915"/>
                    <a:pt x="3069" y="1972"/>
                  </a:cubicBezTo>
                  <a:cubicBezTo>
                    <a:pt x="3382" y="2123"/>
                    <a:pt x="3569" y="2195"/>
                    <a:pt x="3569" y="2195"/>
                  </a:cubicBezTo>
                  <a:cubicBezTo>
                    <a:pt x="3569" y="2195"/>
                    <a:pt x="4069" y="2248"/>
                    <a:pt x="4318" y="2311"/>
                  </a:cubicBezTo>
                  <a:cubicBezTo>
                    <a:pt x="4577" y="2373"/>
                    <a:pt x="4845" y="2409"/>
                    <a:pt x="4845" y="2409"/>
                  </a:cubicBezTo>
                  <a:lnTo>
                    <a:pt x="5817" y="2570"/>
                  </a:lnTo>
                  <a:lnTo>
                    <a:pt x="5817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8293508" y="1862888"/>
              <a:ext cx="418493" cy="100176"/>
            </a:xfrm>
            <a:custGeom>
              <a:avLst/>
              <a:gdLst/>
              <a:ahLst/>
              <a:cxnLst/>
              <a:rect l="l" t="t" r="r" b="b"/>
              <a:pathLst>
                <a:path w="9458" h="2264" extrusionOk="0">
                  <a:moveTo>
                    <a:pt x="9457" y="0"/>
                  </a:moveTo>
                  <a:lnTo>
                    <a:pt x="8752" y="482"/>
                  </a:lnTo>
                  <a:cubicBezTo>
                    <a:pt x="8752" y="482"/>
                    <a:pt x="8578" y="656"/>
                    <a:pt x="8511" y="656"/>
                  </a:cubicBezTo>
                  <a:cubicBezTo>
                    <a:pt x="8492" y="656"/>
                    <a:pt x="8481" y="642"/>
                    <a:pt x="8485" y="607"/>
                  </a:cubicBezTo>
                  <a:cubicBezTo>
                    <a:pt x="8491" y="553"/>
                    <a:pt x="8461" y="536"/>
                    <a:pt x="8419" y="536"/>
                  </a:cubicBezTo>
                  <a:cubicBezTo>
                    <a:pt x="8334" y="536"/>
                    <a:pt x="8199" y="607"/>
                    <a:pt x="8199" y="607"/>
                  </a:cubicBezTo>
                  <a:lnTo>
                    <a:pt x="7584" y="1044"/>
                  </a:lnTo>
                  <a:lnTo>
                    <a:pt x="6745" y="1178"/>
                  </a:lnTo>
                  <a:lnTo>
                    <a:pt x="5309" y="1187"/>
                  </a:lnTo>
                  <a:lnTo>
                    <a:pt x="4667" y="1365"/>
                  </a:lnTo>
                  <a:lnTo>
                    <a:pt x="4122" y="1365"/>
                  </a:lnTo>
                  <a:lnTo>
                    <a:pt x="3516" y="1544"/>
                  </a:lnTo>
                  <a:cubicBezTo>
                    <a:pt x="3516" y="1544"/>
                    <a:pt x="3386" y="1520"/>
                    <a:pt x="3192" y="1520"/>
                  </a:cubicBezTo>
                  <a:cubicBezTo>
                    <a:pt x="3031" y="1520"/>
                    <a:pt x="2826" y="1536"/>
                    <a:pt x="2615" y="1597"/>
                  </a:cubicBezTo>
                  <a:cubicBezTo>
                    <a:pt x="2142" y="1740"/>
                    <a:pt x="1714" y="1776"/>
                    <a:pt x="1714" y="1776"/>
                  </a:cubicBezTo>
                  <a:lnTo>
                    <a:pt x="1" y="2150"/>
                  </a:lnTo>
                  <a:lnTo>
                    <a:pt x="170" y="2239"/>
                  </a:lnTo>
                  <a:cubicBezTo>
                    <a:pt x="170" y="2239"/>
                    <a:pt x="262" y="2263"/>
                    <a:pt x="341" y="2263"/>
                  </a:cubicBezTo>
                  <a:cubicBezTo>
                    <a:pt x="380" y="2263"/>
                    <a:pt x="417" y="2257"/>
                    <a:pt x="438" y="2239"/>
                  </a:cubicBezTo>
                  <a:cubicBezTo>
                    <a:pt x="500" y="2186"/>
                    <a:pt x="1098" y="2150"/>
                    <a:pt x="1098" y="2150"/>
                  </a:cubicBezTo>
                  <a:lnTo>
                    <a:pt x="1508" y="2052"/>
                  </a:lnTo>
                  <a:lnTo>
                    <a:pt x="1919" y="1972"/>
                  </a:lnTo>
                  <a:cubicBezTo>
                    <a:pt x="1919" y="1972"/>
                    <a:pt x="2133" y="1918"/>
                    <a:pt x="2258" y="1874"/>
                  </a:cubicBezTo>
                  <a:cubicBezTo>
                    <a:pt x="2315" y="1853"/>
                    <a:pt x="2399" y="1848"/>
                    <a:pt x="2474" y="1848"/>
                  </a:cubicBezTo>
                  <a:cubicBezTo>
                    <a:pt x="2564" y="1848"/>
                    <a:pt x="2641" y="1856"/>
                    <a:pt x="2641" y="1856"/>
                  </a:cubicBezTo>
                  <a:lnTo>
                    <a:pt x="3302" y="1972"/>
                  </a:lnTo>
                  <a:lnTo>
                    <a:pt x="3685" y="1865"/>
                  </a:lnTo>
                  <a:lnTo>
                    <a:pt x="4015" y="1749"/>
                  </a:lnTo>
                  <a:lnTo>
                    <a:pt x="4354" y="1686"/>
                  </a:lnTo>
                  <a:lnTo>
                    <a:pt x="4961" y="1722"/>
                  </a:lnTo>
                  <a:lnTo>
                    <a:pt x="5353" y="1740"/>
                  </a:lnTo>
                  <a:lnTo>
                    <a:pt x="5737" y="1642"/>
                  </a:lnTo>
                  <a:lnTo>
                    <a:pt x="6112" y="1642"/>
                  </a:lnTo>
                  <a:lnTo>
                    <a:pt x="6469" y="1829"/>
                  </a:lnTo>
                  <a:lnTo>
                    <a:pt x="6870" y="1776"/>
                  </a:lnTo>
                  <a:lnTo>
                    <a:pt x="7120" y="1695"/>
                  </a:lnTo>
                  <a:lnTo>
                    <a:pt x="7949" y="1472"/>
                  </a:lnTo>
                  <a:lnTo>
                    <a:pt x="8404" y="1356"/>
                  </a:lnTo>
                  <a:lnTo>
                    <a:pt x="8485" y="1214"/>
                  </a:lnTo>
                  <a:cubicBezTo>
                    <a:pt x="8485" y="1214"/>
                    <a:pt x="8529" y="1169"/>
                    <a:pt x="8485" y="1098"/>
                  </a:cubicBezTo>
                  <a:cubicBezTo>
                    <a:pt x="8449" y="1026"/>
                    <a:pt x="8574" y="973"/>
                    <a:pt x="8690" y="839"/>
                  </a:cubicBezTo>
                  <a:cubicBezTo>
                    <a:pt x="8729" y="794"/>
                    <a:pt x="8756" y="779"/>
                    <a:pt x="8776" y="779"/>
                  </a:cubicBezTo>
                  <a:cubicBezTo>
                    <a:pt x="8816" y="779"/>
                    <a:pt x="8824" y="839"/>
                    <a:pt x="8824" y="839"/>
                  </a:cubicBezTo>
                  <a:cubicBezTo>
                    <a:pt x="8824" y="839"/>
                    <a:pt x="8894" y="853"/>
                    <a:pt x="8981" y="853"/>
                  </a:cubicBezTo>
                  <a:cubicBezTo>
                    <a:pt x="9060" y="853"/>
                    <a:pt x="9152" y="841"/>
                    <a:pt x="9216" y="794"/>
                  </a:cubicBezTo>
                  <a:cubicBezTo>
                    <a:pt x="9350" y="696"/>
                    <a:pt x="9270" y="634"/>
                    <a:pt x="9314" y="384"/>
                  </a:cubicBezTo>
                  <a:cubicBezTo>
                    <a:pt x="9350" y="134"/>
                    <a:pt x="9457" y="0"/>
                    <a:pt x="9457" y="0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8473089" y="2197343"/>
              <a:ext cx="248918" cy="127674"/>
            </a:xfrm>
            <a:custGeom>
              <a:avLst/>
              <a:gdLst/>
              <a:ahLst/>
              <a:cxnLst/>
              <a:rect l="l" t="t" r="r" b="b"/>
              <a:pathLst>
                <a:path w="6853" h="3515" extrusionOk="0">
                  <a:moveTo>
                    <a:pt x="3426" y="0"/>
                  </a:moveTo>
                  <a:cubicBezTo>
                    <a:pt x="3105" y="54"/>
                    <a:pt x="3087" y="678"/>
                    <a:pt x="3087" y="678"/>
                  </a:cubicBezTo>
                  <a:cubicBezTo>
                    <a:pt x="3087" y="678"/>
                    <a:pt x="2826" y="187"/>
                    <a:pt x="2603" y="187"/>
                  </a:cubicBezTo>
                  <a:cubicBezTo>
                    <a:pt x="2586" y="187"/>
                    <a:pt x="2569" y="190"/>
                    <a:pt x="2552" y="196"/>
                  </a:cubicBezTo>
                  <a:cubicBezTo>
                    <a:pt x="2320" y="277"/>
                    <a:pt x="2365" y="999"/>
                    <a:pt x="2365" y="999"/>
                  </a:cubicBezTo>
                  <a:cubicBezTo>
                    <a:pt x="2365" y="999"/>
                    <a:pt x="2038" y="539"/>
                    <a:pt x="1832" y="539"/>
                  </a:cubicBezTo>
                  <a:cubicBezTo>
                    <a:pt x="1812" y="539"/>
                    <a:pt x="1793" y="544"/>
                    <a:pt x="1776" y="553"/>
                  </a:cubicBezTo>
                  <a:cubicBezTo>
                    <a:pt x="1580" y="660"/>
                    <a:pt x="1776" y="1383"/>
                    <a:pt x="1776" y="1383"/>
                  </a:cubicBezTo>
                  <a:cubicBezTo>
                    <a:pt x="1776" y="1383"/>
                    <a:pt x="1409" y="1088"/>
                    <a:pt x="1192" y="1088"/>
                  </a:cubicBezTo>
                  <a:cubicBezTo>
                    <a:pt x="1155" y="1088"/>
                    <a:pt x="1123" y="1096"/>
                    <a:pt x="1098" y="1115"/>
                  </a:cubicBezTo>
                  <a:cubicBezTo>
                    <a:pt x="928" y="1249"/>
                    <a:pt x="1250" y="2043"/>
                    <a:pt x="1250" y="2043"/>
                  </a:cubicBezTo>
                  <a:cubicBezTo>
                    <a:pt x="1250" y="2043"/>
                    <a:pt x="849" y="1700"/>
                    <a:pt x="607" y="1700"/>
                  </a:cubicBezTo>
                  <a:cubicBezTo>
                    <a:pt x="581" y="1700"/>
                    <a:pt x="557" y="1704"/>
                    <a:pt x="536" y="1713"/>
                  </a:cubicBezTo>
                  <a:cubicBezTo>
                    <a:pt x="322" y="1793"/>
                    <a:pt x="750" y="2801"/>
                    <a:pt x="750" y="2801"/>
                  </a:cubicBezTo>
                  <a:cubicBezTo>
                    <a:pt x="750" y="2801"/>
                    <a:pt x="485" y="2553"/>
                    <a:pt x="293" y="2553"/>
                  </a:cubicBezTo>
                  <a:cubicBezTo>
                    <a:pt x="246" y="2553"/>
                    <a:pt x="203" y="2568"/>
                    <a:pt x="170" y="2605"/>
                  </a:cubicBezTo>
                  <a:cubicBezTo>
                    <a:pt x="1" y="2783"/>
                    <a:pt x="420" y="3515"/>
                    <a:pt x="420" y="3515"/>
                  </a:cubicBezTo>
                  <a:lnTo>
                    <a:pt x="6433" y="3515"/>
                  </a:lnTo>
                  <a:cubicBezTo>
                    <a:pt x="6433" y="3515"/>
                    <a:pt x="6852" y="2783"/>
                    <a:pt x="6683" y="2605"/>
                  </a:cubicBezTo>
                  <a:cubicBezTo>
                    <a:pt x="6649" y="2568"/>
                    <a:pt x="6607" y="2553"/>
                    <a:pt x="6560" y="2553"/>
                  </a:cubicBezTo>
                  <a:cubicBezTo>
                    <a:pt x="6368" y="2553"/>
                    <a:pt x="6103" y="2801"/>
                    <a:pt x="6103" y="2801"/>
                  </a:cubicBezTo>
                  <a:cubicBezTo>
                    <a:pt x="6103" y="2801"/>
                    <a:pt x="6531" y="1793"/>
                    <a:pt x="6317" y="1713"/>
                  </a:cubicBezTo>
                  <a:cubicBezTo>
                    <a:pt x="6295" y="1704"/>
                    <a:pt x="6271" y="1700"/>
                    <a:pt x="6246" y="1700"/>
                  </a:cubicBezTo>
                  <a:cubicBezTo>
                    <a:pt x="6004" y="1700"/>
                    <a:pt x="5603" y="2043"/>
                    <a:pt x="5603" y="2043"/>
                  </a:cubicBezTo>
                  <a:cubicBezTo>
                    <a:pt x="5603" y="2043"/>
                    <a:pt x="5924" y="1249"/>
                    <a:pt x="5755" y="1115"/>
                  </a:cubicBezTo>
                  <a:cubicBezTo>
                    <a:pt x="5729" y="1096"/>
                    <a:pt x="5697" y="1088"/>
                    <a:pt x="5661" y="1088"/>
                  </a:cubicBezTo>
                  <a:cubicBezTo>
                    <a:pt x="5444" y="1088"/>
                    <a:pt x="5077" y="1383"/>
                    <a:pt x="5077" y="1383"/>
                  </a:cubicBezTo>
                  <a:cubicBezTo>
                    <a:pt x="5077" y="1383"/>
                    <a:pt x="5273" y="660"/>
                    <a:pt x="5077" y="553"/>
                  </a:cubicBezTo>
                  <a:cubicBezTo>
                    <a:pt x="5059" y="544"/>
                    <a:pt x="5041" y="539"/>
                    <a:pt x="5021" y="539"/>
                  </a:cubicBezTo>
                  <a:cubicBezTo>
                    <a:pt x="4814" y="539"/>
                    <a:pt x="4488" y="999"/>
                    <a:pt x="4488" y="999"/>
                  </a:cubicBezTo>
                  <a:cubicBezTo>
                    <a:pt x="4488" y="999"/>
                    <a:pt x="4533" y="277"/>
                    <a:pt x="4301" y="196"/>
                  </a:cubicBezTo>
                  <a:cubicBezTo>
                    <a:pt x="4284" y="190"/>
                    <a:pt x="4267" y="187"/>
                    <a:pt x="4249" y="187"/>
                  </a:cubicBezTo>
                  <a:cubicBezTo>
                    <a:pt x="4026" y="187"/>
                    <a:pt x="3765" y="678"/>
                    <a:pt x="3765" y="678"/>
                  </a:cubicBezTo>
                  <a:cubicBezTo>
                    <a:pt x="3765" y="678"/>
                    <a:pt x="3748" y="54"/>
                    <a:pt x="3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8520742" y="2245941"/>
              <a:ext cx="153935" cy="79074"/>
            </a:xfrm>
            <a:custGeom>
              <a:avLst/>
              <a:gdLst/>
              <a:ahLst/>
              <a:cxnLst/>
              <a:rect l="l" t="t" r="r" b="b"/>
              <a:pathLst>
                <a:path w="4238" h="2177" extrusionOk="0">
                  <a:moveTo>
                    <a:pt x="2114" y="0"/>
                  </a:moveTo>
                  <a:cubicBezTo>
                    <a:pt x="1918" y="36"/>
                    <a:pt x="1909" y="428"/>
                    <a:pt x="1909" y="428"/>
                  </a:cubicBezTo>
                  <a:cubicBezTo>
                    <a:pt x="1909" y="428"/>
                    <a:pt x="1747" y="120"/>
                    <a:pt x="1602" y="120"/>
                  </a:cubicBezTo>
                  <a:cubicBezTo>
                    <a:pt x="1592" y="120"/>
                    <a:pt x="1581" y="121"/>
                    <a:pt x="1570" y="125"/>
                  </a:cubicBezTo>
                  <a:cubicBezTo>
                    <a:pt x="1427" y="170"/>
                    <a:pt x="1454" y="625"/>
                    <a:pt x="1454" y="625"/>
                  </a:cubicBezTo>
                  <a:cubicBezTo>
                    <a:pt x="1454" y="625"/>
                    <a:pt x="1256" y="338"/>
                    <a:pt x="1133" y="338"/>
                  </a:cubicBezTo>
                  <a:cubicBezTo>
                    <a:pt x="1120" y="338"/>
                    <a:pt x="1108" y="342"/>
                    <a:pt x="1097" y="348"/>
                  </a:cubicBezTo>
                  <a:cubicBezTo>
                    <a:pt x="972" y="411"/>
                    <a:pt x="1097" y="857"/>
                    <a:pt x="1097" y="857"/>
                  </a:cubicBezTo>
                  <a:cubicBezTo>
                    <a:pt x="1097" y="857"/>
                    <a:pt x="873" y="677"/>
                    <a:pt x="739" y="677"/>
                  </a:cubicBezTo>
                  <a:cubicBezTo>
                    <a:pt x="715" y="677"/>
                    <a:pt x="694" y="683"/>
                    <a:pt x="678" y="696"/>
                  </a:cubicBezTo>
                  <a:cubicBezTo>
                    <a:pt x="571" y="776"/>
                    <a:pt x="767" y="1267"/>
                    <a:pt x="767" y="1267"/>
                  </a:cubicBezTo>
                  <a:cubicBezTo>
                    <a:pt x="767" y="1267"/>
                    <a:pt x="518" y="1055"/>
                    <a:pt x="372" y="1055"/>
                  </a:cubicBezTo>
                  <a:cubicBezTo>
                    <a:pt x="357" y="1055"/>
                    <a:pt x="343" y="1057"/>
                    <a:pt x="330" y="1062"/>
                  </a:cubicBezTo>
                  <a:cubicBezTo>
                    <a:pt x="196" y="1115"/>
                    <a:pt x="455" y="1731"/>
                    <a:pt x="455" y="1731"/>
                  </a:cubicBezTo>
                  <a:cubicBezTo>
                    <a:pt x="455" y="1731"/>
                    <a:pt x="295" y="1582"/>
                    <a:pt x="176" y="1582"/>
                  </a:cubicBezTo>
                  <a:cubicBezTo>
                    <a:pt x="147" y="1582"/>
                    <a:pt x="120" y="1592"/>
                    <a:pt x="98" y="1615"/>
                  </a:cubicBezTo>
                  <a:cubicBezTo>
                    <a:pt x="0" y="1722"/>
                    <a:pt x="250" y="2177"/>
                    <a:pt x="250" y="2177"/>
                  </a:cubicBezTo>
                  <a:lnTo>
                    <a:pt x="3979" y="2177"/>
                  </a:lnTo>
                  <a:cubicBezTo>
                    <a:pt x="3979" y="2177"/>
                    <a:pt x="4238" y="1722"/>
                    <a:pt x="4131" y="1615"/>
                  </a:cubicBezTo>
                  <a:cubicBezTo>
                    <a:pt x="4109" y="1592"/>
                    <a:pt x="4082" y="1582"/>
                    <a:pt x="4052" y="1582"/>
                  </a:cubicBezTo>
                  <a:cubicBezTo>
                    <a:pt x="3934" y="1582"/>
                    <a:pt x="3774" y="1731"/>
                    <a:pt x="3774" y="1731"/>
                  </a:cubicBezTo>
                  <a:cubicBezTo>
                    <a:pt x="3774" y="1731"/>
                    <a:pt x="4032" y="1115"/>
                    <a:pt x="3899" y="1062"/>
                  </a:cubicBezTo>
                  <a:cubicBezTo>
                    <a:pt x="3886" y="1057"/>
                    <a:pt x="3872" y="1055"/>
                    <a:pt x="3857" y="1055"/>
                  </a:cubicBezTo>
                  <a:cubicBezTo>
                    <a:pt x="3711" y="1055"/>
                    <a:pt x="3461" y="1267"/>
                    <a:pt x="3461" y="1267"/>
                  </a:cubicBezTo>
                  <a:cubicBezTo>
                    <a:pt x="3461" y="1267"/>
                    <a:pt x="3658" y="776"/>
                    <a:pt x="3551" y="696"/>
                  </a:cubicBezTo>
                  <a:cubicBezTo>
                    <a:pt x="3534" y="683"/>
                    <a:pt x="3513" y="677"/>
                    <a:pt x="3490" y="677"/>
                  </a:cubicBezTo>
                  <a:cubicBezTo>
                    <a:pt x="3356" y="677"/>
                    <a:pt x="3131" y="857"/>
                    <a:pt x="3131" y="857"/>
                  </a:cubicBezTo>
                  <a:cubicBezTo>
                    <a:pt x="3131" y="857"/>
                    <a:pt x="3256" y="411"/>
                    <a:pt x="3131" y="348"/>
                  </a:cubicBezTo>
                  <a:cubicBezTo>
                    <a:pt x="3121" y="342"/>
                    <a:pt x="3109" y="338"/>
                    <a:pt x="3096" y="338"/>
                  </a:cubicBezTo>
                  <a:cubicBezTo>
                    <a:pt x="2973" y="338"/>
                    <a:pt x="2775" y="625"/>
                    <a:pt x="2775" y="625"/>
                  </a:cubicBezTo>
                  <a:cubicBezTo>
                    <a:pt x="2775" y="625"/>
                    <a:pt x="2801" y="170"/>
                    <a:pt x="2659" y="125"/>
                  </a:cubicBezTo>
                  <a:cubicBezTo>
                    <a:pt x="2649" y="121"/>
                    <a:pt x="2638" y="120"/>
                    <a:pt x="2628" y="120"/>
                  </a:cubicBezTo>
                  <a:cubicBezTo>
                    <a:pt x="2491" y="120"/>
                    <a:pt x="2328" y="428"/>
                    <a:pt x="2328" y="428"/>
                  </a:cubicBezTo>
                  <a:cubicBezTo>
                    <a:pt x="2328" y="428"/>
                    <a:pt x="2311" y="36"/>
                    <a:pt x="2114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8609185" y="2064552"/>
              <a:ext cx="108277" cy="136718"/>
            </a:xfrm>
            <a:custGeom>
              <a:avLst/>
              <a:gdLst/>
              <a:ahLst/>
              <a:cxnLst/>
              <a:rect l="l" t="t" r="r" b="b"/>
              <a:pathLst>
                <a:path w="2981" h="3764" extrusionOk="0">
                  <a:moveTo>
                    <a:pt x="2931" y="1"/>
                  </a:moveTo>
                  <a:cubicBezTo>
                    <a:pt x="2915" y="1"/>
                    <a:pt x="2900" y="3"/>
                    <a:pt x="2882" y="7"/>
                  </a:cubicBezTo>
                  <a:cubicBezTo>
                    <a:pt x="2623" y="106"/>
                    <a:pt x="2668" y="926"/>
                    <a:pt x="2668" y="926"/>
                  </a:cubicBezTo>
                  <a:cubicBezTo>
                    <a:pt x="2668" y="926"/>
                    <a:pt x="2306" y="401"/>
                    <a:pt x="2072" y="401"/>
                  </a:cubicBezTo>
                  <a:cubicBezTo>
                    <a:pt x="2050" y="401"/>
                    <a:pt x="2028" y="407"/>
                    <a:pt x="2008" y="418"/>
                  </a:cubicBezTo>
                  <a:cubicBezTo>
                    <a:pt x="1794" y="543"/>
                    <a:pt x="2008" y="1354"/>
                    <a:pt x="2008" y="1354"/>
                  </a:cubicBezTo>
                  <a:cubicBezTo>
                    <a:pt x="2008" y="1354"/>
                    <a:pt x="1588" y="1020"/>
                    <a:pt x="1350" y="1020"/>
                  </a:cubicBezTo>
                  <a:cubicBezTo>
                    <a:pt x="1311" y="1020"/>
                    <a:pt x="1276" y="1029"/>
                    <a:pt x="1249" y="1051"/>
                  </a:cubicBezTo>
                  <a:cubicBezTo>
                    <a:pt x="1053" y="1203"/>
                    <a:pt x="1410" y="2095"/>
                    <a:pt x="1410" y="2095"/>
                  </a:cubicBezTo>
                  <a:cubicBezTo>
                    <a:pt x="1410" y="2095"/>
                    <a:pt x="950" y="1709"/>
                    <a:pt x="686" y="1709"/>
                  </a:cubicBezTo>
                  <a:cubicBezTo>
                    <a:pt x="661" y="1709"/>
                    <a:pt x="637" y="1712"/>
                    <a:pt x="616" y="1720"/>
                  </a:cubicBezTo>
                  <a:cubicBezTo>
                    <a:pt x="366" y="1818"/>
                    <a:pt x="848" y="2951"/>
                    <a:pt x="848" y="2951"/>
                  </a:cubicBezTo>
                  <a:cubicBezTo>
                    <a:pt x="848" y="2951"/>
                    <a:pt x="552" y="2673"/>
                    <a:pt x="334" y="2673"/>
                  </a:cubicBezTo>
                  <a:cubicBezTo>
                    <a:pt x="282" y="2673"/>
                    <a:pt x="235" y="2689"/>
                    <a:pt x="197" y="2728"/>
                  </a:cubicBezTo>
                  <a:cubicBezTo>
                    <a:pt x="1" y="2942"/>
                    <a:pt x="473" y="3763"/>
                    <a:pt x="473" y="3763"/>
                  </a:cubicBezTo>
                  <a:lnTo>
                    <a:pt x="2980" y="3763"/>
                  </a:lnTo>
                  <a:lnTo>
                    <a:pt x="2980" y="7"/>
                  </a:lnTo>
                  <a:cubicBezTo>
                    <a:pt x="2962" y="3"/>
                    <a:pt x="294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8662977" y="2125717"/>
              <a:ext cx="54484" cy="75551"/>
            </a:xfrm>
            <a:custGeom>
              <a:avLst/>
              <a:gdLst/>
              <a:ahLst/>
              <a:cxnLst/>
              <a:rect l="l" t="t" r="r" b="b"/>
              <a:pathLst>
                <a:path w="1500" h="2080" extrusionOk="0">
                  <a:moveTo>
                    <a:pt x="1281" y="0"/>
                  </a:moveTo>
                  <a:cubicBezTo>
                    <a:pt x="1267" y="0"/>
                    <a:pt x="1253" y="3"/>
                    <a:pt x="1240" y="9"/>
                  </a:cubicBezTo>
                  <a:cubicBezTo>
                    <a:pt x="1107" y="90"/>
                    <a:pt x="1240" y="589"/>
                    <a:pt x="1240" y="589"/>
                  </a:cubicBezTo>
                  <a:cubicBezTo>
                    <a:pt x="1240" y="589"/>
                    <a:pt x="976" y="384"/>
                    <a:pt x="828" y="384"/>
                  </a:cubicBezTo>
                  <a:cubicBezTo>
                    <a:pt x="804" y="384"/>
                    <a:pt x="784" y="390"/>
                    <a:pt x="768" y="402"/>
                  </a:cubicBezTo>
                  <a:cubicBezTo>
                    <a:pt x="652" y="500"/>
                    <a:pt x="866" y="1044"/>
                    <a:pt x="866" y="1044"/>
                  </a:cubicBezTo>
                  <a:cubicBezTo>
                    <a:pt x="866" y="1044"/>
                    <a:pt x="582" y="806"/>
                    <a:pt x="418" y="806"/>
                  </a:cubicBezTo>
                  <a:cubicBezTo>
                    <a:pt x="402" y="806"/>
                    <a:pt x="388" y="808"/>
                    <a:pt x="375" y="812"/>
                  </a:cubicBezTo>
                  <a:cubicBezTo>
                    <a:pt x="223" y="875"/>
                    <a:pt x="518" y="1580"/>
                    <a:pt x="518" y="1580"/>
                  </a:cubicBezTo>
                  <a:cubicBezTo>
                    <a:pt x="518" y="1580"/>
                    <a:pt x="336" y="1404"/>
                    <a:pt x="201" y="1404"/>
                  </a:cubicBezTo>
                  <a:cubicBezTo>
                    <a:pt x="169" y="1404"/>
                    <a:pt x="140" y="1413"/>
                    <a:pt x="116" y="1437"/>
                  </a:cubicBezTo>
                  <a:cubicBezTo>
                    <a:pt x="0" y="1571"/>
                    <a:pt x="286" y="2079"/>
                    <a:pt x="286" y="2079"/>
                  </a:cubicBezTo>
                  <a:lnTo>
                    <a:pt x="1499" y="2079"/>
                  </a:lnTo>
                  <a:lnTo>
                    <a:pt x="1499" y="134"/>
                  </a:lnTo>
                  <a:cubicBezTo>
                    <a:pt x="1426" y="61"/>
                    <a:pt x="1347" y="0"/>
                    <a:pt x="128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8481515" y="1811102"/>
              <a:ext cx="170171" cy="132396"/>
            </a:xfrm>
            <a:custGeom>
              <a:avLst/>
              <a:gdLst/>
              <a:ahLst/>
              <a:cxnLst/>
              <a:rect l="l" t="t" r="r" b="b"/>
              <a:pathLst>
                <a:path w="4685" h="3645" extrusionOk="0">
                  <a:moveTo>
                    <a:pt x="465" y="0"/>
                  </a:moveTo>
                  <a:lnTo>
                    <a:pt x="1" y="116"/>
                  </a:lnTo>
                  <a:cubicBezTo>
                    <a:pt x="1" y="116"/>
                    <a:pt x="1108" y="3644"/>
                    <a:pt x="4484" y="3644"/>
                  </a:cubicBezTo>
                  <a:cubicBezTo>
                    <a:pt x="4550" y="3644"/>
                    <a:pt x="4617" y="3643"/>
                    <a:pt x="4684" y="3640"/>
                  </a:cubicBezTo>
                  <a:lnTo>
                    <a:pt x="4684" y="2837"/>
                  </a:lnTo>
                  <a:cubicBezTo>
                    <a:pt x="4684" y="2837"/>
                    <a:pt x="4506" y="2868"/>
                    <a:pt x="4219" y="2868"/>
                  </a:cubicBezTo>
                  <a:cubicBezTo>
                    <a:pt x="3317" y="2868"/>
                    <a:pt x="1338" y="2560"/>
                    <a:pt x="465" y="0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8481515" y="1814334"/>
              <a:ext cx="170171" cy="129163"/>
            </a:xfrm>
            <a:custGeom>
              <a:avLst/>
              <a:gdLst/>
              <a:ahLst/>
              <a:cxnLst/>
              <a:rect l="l" t="t" r="r" b="b"/>
              <a:pathLst>
                <a:path w="4685" h="3556" extrusionOk="0">
                  <a:moveTo>
                    <a:pt x="117" y="0"/>
                  </a:moveTo>
                  <a:lnTo>
                    <a:pt x="1" y="27"/>
                  </a:lnTo>
                  <a:cubicBezTo>
                    <a:pt x="1" y="27"/>
                    <a:pt x="1108" y="3555"/>
                    <a:pt x="4484" y="3555"/>
                  </a:cubicBezTo>
                  <a:cubicBezTo>
                    <a:pt x="4550" y="3555"/>
                    <a:pt x="4617" y="3554"/>
                    <a:pt x="4684" y="3551"/>
                  </a:cubicBezTo>
                  <a:lnTo>
                    <a:pt x="4684" y="3221"/>
                  </a:lnTo>
                  <a:cubicBezTo>
                    <a:pt x="4618" y="3224"/>
                    <a:pt x="4552" y="3225"/>
                    <a:pt x="4487" y="3225"/>
                  </a:cubicBezTo>
                  <a:cubicBezTo>
                    <a:pt x="1717" y="3225"/>
                    <a:pt x="474" y="855"/>
                    <a:pt x="117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8578711" y="1765082"/>
              <a:ext cx="138752" cy="559948"/>
            </a:xfrm>
            <a:custGeom>
              <a:avLst/>
              <a:gdLst/>
              <a:ahLst/>
              <a:cxnLst/>
              <a:rect l="l" t="t" r="r" b="b"/>
              <a:pathLst>
                <a:path w="3820" h="15416" extrusionOk="0">
                  <a:moveTo>
                    <a:pt x="599" y="0"/>
                  </a:moveTo>
                  <a:lnTo>
                    <a:pt x="206" y="375"/>
                  </a:lnTo>
                  <a:cubicBezTo>
                    <a:pt x="1446" y="1606"/>
                    <a:pt x="2303" y="3524"/>
                    <a:pt x="1116" y="8297"/>
                  </a:cubicBezTo>
                  <a:cubicBezTo>
                    <a:pt x="1" y="12740"/>
                    <a:pt x="1687" y="15416"/>
                    <a:pt x="1687" y="15416"/>
                  </a:cubicBezTo>
                  <a:lnTo>
                    <a:pt x="3819" y="15416"/>
                  </a:lnTo>
                  <a:lnTo>
                    <a:pt x="3819" y="12044"/>
                  </a:lnTo>
                  <a:cubicBezTo>
                    <a:pt x="1669" y="9448"/>
                    <a:pt x="2267" y="7967"/>
                    <a:pt x="2383" y="4961"/>
                  </a:cubicBezTo>
                  <a:cubicBezTo>
                    <a:pt x="2535" y="1267"/>
                    <a:pt x="599" y="0"/>
                    <a:pt x="599" y="0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8598506" y="1770603"/>
              <a:ext cx="118956" cy="554427"/>
            </a:xfrm>
            <a:custGeom>
              <a:avLst/>
              <a:gdLst/>
              <a:ahLst/>
              <a:cxnLst/>
              <a:rect l="l" t="t" r="r" b="b"/>
              <a:pathLst>
                <a:path w="3275" h="15264" extrusionOk="0">
                  <a:moveTo>
                    <a:pt x="241" y="0"/>
                  </a:moveTo>
                  <a:lnTo>
                    <a:pt x="0" y="223"/>
                  </a:lnTo>
                  <a:cubicBezTo>
                    <a:pt x="1240" y="1454"/>
                    <a:pt x="2221" y="2730"/>
                    <a:pt x="1258" y="7744"/>
                  </a:cubicBezTo>
                  <a:cubicBezTo>
                    <a:pt x="446" y="11945"/>
                    <a:pt x="2953" y="15264"/>
                    <a:pt x="2953" y="15264"/>
                  </a:cubicBezTo>
                  <a:lnTo>
                    <a:pt x="3274" y="15264"/>
                  </a:lnTo>
                  <a:lnTo>
                    <a:pt x="3274" y="11892"/>
                  </a:lnTo>
                  <a:cubicBezTo>
                    <a:pt x="1124" y="9296"/>
                    <a:pt x="1722" y="7815"/>
                    <a:pt x="1838" y="4809"/>
                  </a:cubicBezTo>
                  <a:cubicBezTo>
                    <a:pt x="1963" y="1829"/>
                    <a:pt x="723" y="428"/>
                    <a:pt x="241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8644162" y="1913165"/>
              <a:ext cx="73299" cy="124150"/>
            </a:xfrm>
            <a:custGeom>
              <a:avLst/>
              <a:gdLst/>
              <a:ahLst/>
              <a:cxnLst/>
              <a:rect l="l" t="t" r="r" b="b"/>
              <a:pathLst>
                <a:path w="2018" h="3418" extrusionOk="0">
                  <a:moveTo>
                    <a:pt x="2017" y="0"/>
                  </a:moveTo>
                  <a:cubicBezTo>
                    <a:pt x="1642" y="1802"/>
                    <a:pt x="1" y="2570"/>
                    <a:pt x="1" y="2570"/>
                  </a:cubicBezTo>
                  <a:lnTo>
                    <a:pt x="1" y="3417"/>
                  </a:lnTo>
                  <a:cubicBezTo>
                    <a:pt x="1776" y="2507"/>
                    <a:pt x="2017" y="1196"/>
                    <a:pt x="2017" y="1196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8647104" y="1941677"/>
              <a:ext cx="70357" cy="94003"/>
            </a:xfrm>
            <a:custGeom>
              <a:avLst/>
              <a:gdLst/>
              <a:ahLst/>
              <a:cxnLst/>
              <a:rect l="l" t="t" r="r" b="b"/>
              <a:pathLst>
                <a:path w="1937" h="2588" extrusionOk="0">
                  <a:moveTo>
                    <a:pt x="1936" y="0"/>
                  </a:moveTo>
                  <a:cubicBezTo>
                    <a:pt x="1936" y="0"/>
                    <a:pt x="1713" y="1232"/>
                    <a:pt x="72" y="2133"/>
                  </a:cubicBezTo>
                  <a:cubicBezTo>
                    <a:pt x="54" y="2284"/>
                    <a:pt x="27" y="2436"/>
                    <a:pt x="0" y="2588"/>
                  </a:cubicBezTo>
                  <a:cubicBezTo>
                    <a:pt x="1704" y="1686"/>
                    <a:pt x="1936" y="411"/>
                    <a:pt x="1936" y="411"/>
                  </a:cubicBezTo>
                  <a:lnTo>
                    <a:pt x="1936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946247" y="1587834"/>
              <a:ext cx="771236" cy="254076"/>
            </a:xfrm>
            <a:custGeom>
              <a:avLst/>
              <a:gdLst/>
              <a:ahLst/>
              <a:cxnLst/>
              <a:rect l="l" t="t" r="r" b="b"/>
              <a:pathLst>
                <a:path w="21233" h="6995" extrusionOk="0">
                  <a:moveTo>
                    <a:pt x="21232" y="1"/>
                  </a:moveTo>
                  <a:lnTo>
                    <a:pt x="0" y="19"/>
                  </a:lnTo>
                  <a:lnTo>
                    <a:pt x="170" y="375"/>
                  </a:lnTo>
                  <a:lnTo>
                    <a:pt x="535" y="875"/>
                  </a:lnTo>
                  <a:lnTo>
                    <a:pt x="749" y="875"/>
                  </a:lnTo>
                  <a:cubicBezTo>
                    <a:pt x="749" y="875"/>
                    <a:pt x="749" y="920"/>
                    <a:pt x="999" y="1125"/>
                  </a:cubicBezTo>
                  <a:cubicBezTo>
                    <a:pt x="1249" y="1339"/>
                    <a:pt x="1401" y="1339"/>
                    <a:pt x="1401" y="1339"/>
                  </a:cubicBezTo>
                  <a:lnTo>
                    <a:pt x="1793" y="1339"/>
                  </a:lnTo>
                  <a:cubicBezTo>
                    <a:pt x="1963" y="1339"/>
                    <a:pt x="2248" y="1464"/>
                    <a:pt x="2480" y="1865"/>
                  </a:cubicBezTo>
                  <a:cubicBezTo>
                    <a:pt x="2703" y="2267"/>
                    <a:pt x="2917" y="2436"/>
                    <a:pt x="2917" y="2436"/>
                  </a:cubicBezTo>
                  <a:lnTo>
                    <a:pt x="3872" y="2240"/>
                  </a:lnTo>
                  <a:lnTo>
                    <a:pt x="4318" y="2240"/>
                  </a:lnTo>
                  <a:cubicBezTo>
                    <a:pt x="4318" y="2240"/>
                    <a:pt x="4465" y="2161"/>
                    <a:pt x="4647" y="2161"/>
                  </a:cubicBezTo>
                  <a:cubicBezTo>
                    <a:pt x="4738" y="2161"/>
                    <a:pt x="4838" y="2180"/>
                    <a:pt x="4933" y="2240"/>
                  </a:cubicBezTo>
                  <a:cubicBezTo>
                    <a:pt x="5029" y="2302"/>
                    <a:pt x="5106" y="2323"/>
                    <a:pt x="5167" y="2323"/>
                  </a:cubicBezTo>
                  <a:cubicBezTo>
                    <a:pt x="5288" y="2323"/>
                    <a:pt x="5344" y="2240"/>
                    <a:pt x="5344" y="2240"/>
                  </a:cubicBezTo>
                  <a:lnTo>
                    <a:pt x="5638" y="2240"/>
                  </a:lnTo>
                  <a:lnTo>
                    <a:pt x="6022" y="2677"/>
                  </a:lnTo>
                  <a:cubicBezTo>
                    <a:pt x="6022" y="2677"/>
                    <a:pt x="6227" y="2739"/>
                    <a:pt x="6254" y="2918"/>
                  </a:cubicBezTo>
                  <a:cubicBezTo>
                    <a:pt x="6280" y="3105"/>
                    <a:pt x="6691" y="3498"/>
                    <a:pt x="6691" y="3498"/>
                  </a:cubicBezTo>
                  <a:lnTo>
                    <a:pt x="7039" y="4479"/>
                  </a:lnTo>
                  <a:cubicBezTo>
                    <a:pt x="7039" y="4479"/>
                    <a:pt x="7027" y="4774"/>
                    <a:pt x="7296" y="4774"/>
                  </a:cubicBezTo>
                  <a:cubicBezTo>
                    <a:pt x="7358" y="4774"/>
                    <a:pt x="7434" y="4758"/>
                    <a:pt x="7529" y="4720"/>
                  </a:cubicBezTo>
                  <a:cubicBezTo>
                    <a:pt x="7904" y="4578"/>
                    <a:pt x="8026" y="4375"/>
                    <a:pt x="8102" y="4375"/>
                  </a:cubicBezTo>
                  <a:cubicBezTo>
                    <a:pt x="8131" y="4375"/>
                    <a:pt x="8153" y="4405"/>
                    <a:pt x="8181" y="4479"/>
                  </a:cubicBezTo>
                  <a:cubicBezTo>
                    <a:pt x="8279" y="4738"/>
                    <a:pt x="8038" y="4702"/>
                    <a:pt x="8555" y="4925"/>
                  </a:cubicBezTo>
                  <a:cubicBezTo>
                    <a:pt x="8696" y="4983"/>
                    <a:pt x="8811" y="5005"/>
                    <a:pt x="8909" y="5005"/>
                  </a:cubicBezTo>
                  <a:cubicBezTo>
                    <a:pt x="9171" y="5005"/>
                    <a:pt x="9316" y="4854"/>
                    <a:pt x="9537" y="4854"/>
                  </a:cubicBezTo>
                  <a:cubicBezTo>
                    <a:pt x="9641" y="4851"/>
                    <a:pt x="9745" y="4850"/>
                    <a:pt x="9837" y="4850"/>
                  </a:cubicBezTo>
                  <a:cubicBezTo>
                    <a:pt x="10022" y="4850"/>
                    <a:pt x="10161" y="4854"/>
                    <a:pt x="10161" y="4854"/>
                  </a:cubicBezTo>
                  <a:lnTo>
                    <a:pt x="10652" y="4880"/>
                  </a:lnTo>
                  <a:lnTo>
                    <a:pt x="11053" y="5032"/>
                  </a:lnTo>
                  <a:lnTo>
                    <a:pt x="11588" y="5184"/>
                  </a:lnTo>
                  <a:cubicBezTo>
                    <a:pt x="11588" y="5184"/>
                    <a:pt x="11582" y="5141"/>
                    <a:pt x="11613" y="5141"/>
                  </a:cubicBezTo>
                  <a:cubicBezTo>
                    <a:pt x="11646" y="5141"/>
                    <a:pt x="11724" y="5192"/>
                    <a:pt x="11901" y="5407"/>
                  </a:cubicBezTo>
                  <a:cubicBezTo>
                    <a:pt x="12240" y="5808"/>
                    <a:pt x="12124" y="5853"/>
                    <a:pt x="12445" y="6067"/>
                  </a:cubicBezTo>
                  <a:cubicBezTo>
                    <a:pt x="12775" y="6281"/>
                    <a:pt x="13105" y="6424"/>
                    <a:pt x="13105" y="6424"/>
                  </a:cubicBezTo>
                  <a:lnTo>
                    <a:pt x="14122" y="6995"/>
                  </a:lnTo>
                  <a:cubicBezTo>
                    <a:pt x="14122" y="6995"/>
                    <a:pt x="14131" y="6861"/>
                    <a:pt x="14738" y="6852"/>
                  </a:cubicBezTo>
                  <a:cubicBezTo>
                    <a:pt x="15208" y="6838"/>
                    <a:pt x="15121" y="6642"/>
                    <a:pt x="15301" y="6642"/>
                  </a:cubicBezTo>
                  <a:cubicBezTo>
                    <a:pt x="15356" y="6642"/>
                    <a:pt x="15437" y="6661"/>
                    <a:pt x="15567" y="6709"/>
                  </a:cubicBezTo>
                  <a:cubicBezTo>
                    <a:pt x="15863" y="6819"/>
                    <a:pt x="16093" y="6845"/>
                    <a:pt x="16242" y="6845"/>
                  </a:cubicBezTo>
                  <a:cubicBezTo>
                    <a:pt x="16372" y="6845"/>
                    <a:pt x="16442" y="6825"/>
                    <a:pt x="16442" y="6825"/>
                  </a:cubicBezTo>
                  <a:cubicBezTo>
                    <a:pt x="16442" y="6825"/>
                    <a:pt x="16552" y="6307"/>
                    <a:pt x="16906" y="6307"/>
                  </a:cubicBezTo>
                  <a:cubicBezTo>
                    <a:pt x="16914" y="6307"/>
                    <a:pt x="16923" y="6307"/>
                    <a:pt x="16932" y="6308"/>
                  </a:cubicBezTo>
                  <a:cubicBezTo>
                    <a:pt x="16945" y="6308"/>
                    <a:pt x="16957" y="6309"/>
                    <a:pt x="16970" y="6309"/>
                  </a:cubicBezTo>
                  <a:cubicBezTo>
                    <a:pt x="17322" y="6309"/>
                    <a:pt x="17405" y="6067"/>
                    <a:pt x="17405" y="6067"/>
                  </a:cubicBezTo>
                  <a:lnTo>
                    <a:pt x="17673" y="5924"/>
                  </a:lnTo>
                  <a:cubicBezTo>
                    <a:pt x="17673" y="5924"/>
                    <a:pt x="18181" y="5514"/>
                    <a:pt x="18324" y="5407"/>
                  </a:cubicBezTo>
                  <a:cubicBezTo>
                    <a:pt x="18467" y="5291"/>
                    <a:pt x="18547" y="5157"/>
                    <a:pt x="18547" y="5157"/>
                  </a:cubicBezTo>
                  <a:lnTo>
                    <a:pt x="19038" y="4756"/>
                  </a:lnTo>
                  <a:lnTo>
                    <a:pt x="19216" y="4479"/>
                  </a:lnTo>
                  <a:lnTo>
                    <a:pt x="19421" y="4425"/>
                  </a:lnTo>
                  <a:cubicBezTo>
                    <a:pt x="19421" y="4425"/>
                    <a:pt x="19360" y="4380"/>
                    <a:pt x="19540" y="4380"/>
                  </a:cubicBezTo>
                  <a:cubicBezTo>
                    <a:pt x="19555" y="4380"/>
                    <a:pt x="19572" y="4380"/>
                    <a:pt x="19591" y="4381"/>
                  </a:cubicBezTo>
                  <a:cubicBezTo>
                    <a:pt x="19603" y="4382"/>
                    <a:pt x="19616" y="4382"/>
                    <a:pt x="19628" y="4382"/>
                  </a:cubicBezTo>
                  <a:cubicBezTo>
                    <a:pt x="19809" y="4382"/>
                    <a:pt x="19931" y="4288"/>
                    <a:pt x="20028" y="4288"/>
                  </a:cubicBezTo>
                  <a:cubicBezTo>
                    <a:pt x="20053" y="4288"/>
                    <a:pt x="20077" y="4294"/>
                    <a:pt x="20099" y="4310"/>
                  </a:cubicBezTo>
                  <a:cubicBezTo>
                    <a:pt x="20224" y="4399"/>
                    <a:pt x="20385" y="4524"/>
                    <a:pt x="20385" y="4524"/>
                  </a:cubicBezTo>
                  <a:lnTo>
                    <a:pt x="20599" y="4675"/>
                  </a:lnTo>
                  <a:lnTo>
                    <a:pt x="20741" y="4729"/>
                  </a:lnTo>
                  <a:lnTo>
                    <a:pt x="21232" y="4934"/>
                  </a:lnTo>
                  <a:lnTo>
                    <a:pt x="21232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8131559" y="1587834"/>
              <a:ext cx="585918" cy="182811"/>
            </a:xfrm>
            <a:custGeom>
              <a:avLst/>
              <a:gdLst/>
              <a:ahLst/>
              <a:cxnLst/>
              <a:rect l="l" t="t" r="r" b="b"/>
              <a:pathLst>
                <a:path w="16131" h="5033" extrusionOk="0">
                  <a:moveTo>
                    <a:pt x="16130" y="1"/>
                  </a:moveTo>
                  <a:lnTo>
                    <a:pt x="1" y="10"/>
                  </a:lnTo>
                  <a:lnTo>
                    <a:pt x="126" y="268"/>
                  </a:lnTo>
                  <a:lnTo>
                    <a:pt x="384" y="625"/>
                  </a:lnTo>
                  <a:lnTo>
                    <a:pt x="545" y="625"/>
                  </a:lnTo>
                  <a:cubicBezTo>
                    <a:pt x="545" y="625"/>
                    <a:pt x="545" y="661"/>
                    <a:pt x="723" y="812"/>
                  </a:cubicBezTo>
                  <a:cubicBezTo>
                    <a:pt x="902" y="964"/>
                    <a:pt x="1009" y="964"/>
                    <a:pt x="1009" y="964"/>
                  </a:cubicBezTo>
                  <a:lnTo>
                    <a:pt x="1294" y="964"/>
                  </a:lnTo>
                  <a:cubicBezTo>
                    <a:pt x="1410" y="964"/>
                    <a:pt x="1625" y="1053"/>
                    <a:pt x="1785" y="1339"/>
                  </a:cubicBezTo>
                  <a:cubicBezTo>
                    <a:pt x="1955" y="1633"/>
                    <a:pt x="2097" y="1749"/>
                    <a:pt x="2097" y="1749"/>
                  </a:cubicBezTo>
                  <a:lnTo>
                    <a:pt x="2793" y="1615"/>
                  </a:lnTo>
                  <a:lnTo>
                    <a:pt x="3114" y="1615"/>
                  </a:lnTo>
                  <a:cubicBezTo>
                    <a:pt x="3114" y="1615"/>
                    <a:pt x="3217" y="1556"/>
                    <a:pt x="3347" y="1556"/>
                  </a:cubicBezTo>
                  <a:cubicBezTo>
                    <a:pt x="3412" y="1556"/>
                    <a:pt x="3483" y="1571"/>
                    <a:pt x="3551" y="1615"/>
                  </a:cubicBezTo>
                  <a:cubicBezTo>
                    <a:pt x="3620" y="1657"/>
                    <a:pt x="3675" y="1671"/>
                    <a:pt x="3719" y="1671"/>
                  </a:cubicBezTo>
                  <a:cubicBezTo>
                    <a:pt x="3806" y="1671"/>
                    <a:pt x="3846" y="1615"/>
                    <a:pt x="3846" y="1615"/>
                  </a:cubicBezTo>
                  <a:lnTo>
                    <a:pt x="4060" y="1615"/>
                  </a:lnTo>
                  <a:lnTo>
                    <a:pt x="4337" y="1919"/>
                  </a:lnTo>
                  <a:cubicBezTo>
                    <a:pt x="4337" y="1919"/>
                    <a:pt x="4488" y="1963"/>
                    <a:pt x="4506" y="2097"/>
                  </a:cubicBezTo>
                  <a:cubicBezTo>
                    <a:pt x="4524" y="2240"/>
                    <a:pt x="4818" y="2516"/>
                    <a:pt x="4818" y="2516"/>
                  </a:cubicBezTo>
                  <a:lnTo>
                    <a:pt x="5068" y="3221"/>
                  </a:lnTo>
                  <a:cubicBezTo>
                    <a:pt x="5068" y="3221"/>
                    <a:pt x="5062" y="3436"/>
                    <a:pt x="5260" y="3436"/>
                  </a:cubicBezTo>
                  <a:cubicBezTo>
                    <a:pt x="5304" y="3436"/>
                    <a:pt x="5358" y="3426"/>
                    <a:pt x="5425" y="3400"/>
                  </a:cubicBezTo>
                  <a:cubicBezTo>
                    <a:pt x="5691" y="3296"/>
                    <a:pt x="5778" y="3150"/>
                    <a:pt x="5833" y="3150"/>
                  </a:cubicBezTo>
                  <a:cubicBezTo>
                    <a:pt x="5853" y="3150"/>
                    <a:pt x="5869" y="3170"/>
                    <a:pt x="5889" y="3221"/>
                  </a:cubicBezTo>
                  <a:cubicBezTo>
                    <a:pt x="5960" y="3409"/>
                    <a:pt x="5782" y="3382"/>
                    <a:pt x="6156" y="3542"/>
                  </a:cubicBezTo>
                  <a:cubicBezTo>
                    <a:pt x="6258" y="3583"/>
                    <a:pt x="6340" y="3598"/>
                    <a:pt x="6410" y="3598"/>
                  </a:cubicBezTo>
                  <a:cubicBezTo>
                    <a:pt x="6601" y="3598"/>
                    <a:pt x="6707" y="3489"/>
                    <a:pt x="6870" y="3489"/>
                  </a:cubicBezTo>
                  <a:lnTo>
                    <a:pt x="7316" y="3489"/>
                  </a:lnTo>
                  <a:lnTo>
                    <a:pt x="7664" y="3507"/>
                  </a:lnTo>
                  <a:lnTo>
                    <a:pt x="7958" y="3614"/>
                  </a:lnTo>
                  <a:lnTo>
                    <a:pt x="8342" y="3730"/>
                  </a:lnTo>
                  <a:cubicBezTo>
                    <a:pt x="8342" y="3730"/>
                    <a:pt x="8338" y="3699"/>
                    <a:pt x="8360" y="3699"/>
                  </a:cubicBezTo>
                  <a:cubicBezTo>
                    <a:pt x="8384" y="3699"/>
                    <a:pt x="8439" y="3736"/>
                    <a:pt x="8565" y="3890"/>
                  </a:cubicBezTo>
                  <a:cubicBezTo>
                    <a:pt x="8815" y="4176"/>
                    <a:pt x="8726" y="4211"/>
                    <a:pt x="8958" y="4363"/>
                  </a:cubicBezTo>
                  <a:cubicBezTo>
                    <a:pt x="9190" y="4515"/>
                    <a:pt x="9430" y="4622"/>
                    <a:pt x="9430" y="4622"/>
                  </a:cubicBezTo>
                  <a:lnTo>
                    <a:pt x="10162" y="5032"/>
                  </a:lnTo>
                  <a:cubicBezTo>
                    <a:pt x="10162" y="5032"/>
                    <a:pt x="10171" y="4934"/>
                    <a:pt x="10608" y="4925"/>
                  </a:cubicBezTo>
                  <a:cubicBezTo>
                    <a:pt x="10943" y="4918"/>
                    <a:pt x="10880" y="4781"/>
                    <a:pt x="11012" y="4781"/>
                  </a:cubicBezTo>
                  <a:cubicBezTo>
                    <a:pt x="11053" y="4781"/>
                    <a:pt x="11112" y="4794"/>
                    <a:pt x="11206" y="4827"/>
                  </a:cubicBezTo>
                  <a:cubicBezTo>
                    <a:pt x="11408" y="4905"/>
                    <a:pt x="11568" y="4924"/>
                    <a:pt x="11675" y="4924"/>
                  </a:cubicBezTo>
                  <a:cubicBezTo>
                    <a:pt x="11776" y="4924"/>
                    <a:pt x="11830" y="4907"/>
                    <a:pt x="11830" y="4907"/>
                  </a:cubicBezTo>
                  <a:cubicBezTo>
                    <a:pt x="11830" y="4907"/>
                    <a:pt x="11917" y="4532"/>
                    <a:pt x="12178" y="4532"/>
                  </a:cubicBezTo>
                  <a:cubicBezTo>
                    <a:pt x="12181" y="4532"/>
                    <a:pt x="12184" y="4532"/>
                    <a:pt x="12187" y="4533"/>
                  </a:cubicBezTo>
                  <a:cubicBezTo>
                    <a:pt x="12199" y="4533"/>
                    <a:pt x="12211" y="4534"/>
                    <a:pt x="12222" y="4534"/>
                  </a:cubicBezTo>
                  <a:cubicBezTo>
                    <a:pt x="12461" y="4534"/>
                    <a:pt x="12526" y="4363"/>
                    <a:pt x="12526" y="4363"/>
                  </a:cubicBezTo>
                  <a:lnTo>
                    <a:pt x="12713" y="4256"/>
                  </a:lnTo>
                  <a:cubicBezTo>
                    <a:pt x="12713" y="4256"/>
                    <a:pt x="13079" y="3962"/>
                    <a:pt x="13186" y="3890"/>
                  </a:cubicBezTo>
                  <a:cubicBezTo>
                    <a:pt x="13284" y="3810"/>
                    <a:pt x="13347" y="3712"/>
                    <a:pt x="13347" y="3712"/>
                  </a:cubicBezTo>
                  <a:lnTo>
                    <a:pt x="14551" y="3417"/>
                  </a:lnTo>
                  <a:lnTo>
                    <a:pt x="14676" y="3221"/>
                  </a:lnTo>
                  <a:lnTo>
                    <a:pt x="14828" y="3185"/>
                  </a:lnTo>
                  <a:cubicBezTo>
                    <a:pt x="14828" y="3185"/>
                    <a:pt x="14783" y="3149"/>
                    <a:pt x="14909" y="3149"/>
                  </a:cubicBezTo>
                  <a:cubicBezTo>
                    <a:pt x="14922" y="3149"/>
                    <a:pt x="14936" y="3149"/>
                    <a:pt x="14953" y="3150"/>
                  </a:cubicBezTo>
                  <a:cubicBezTo>
                    <a:pt x="14959" y="3150"/>
                    <a:pt x="14966" y="3150"/>
                    <a:pt x="14972" y="3150"/>
                  </a:cubicBezTo>
                  <a:cubicBezTo>
                    <a:pt x="15101" y="3150"/>
                    <a:pt x="15187" y="3087"/>
                    <a:pt x="15259" y="3087"/>
                  </a:cubicBezTo>
                  <a:cubicBezTo>
                    <a:pt x="15280" y="3087"/>
                    <a:pt x="15299" y="3092"/>
                    <a:pt x="15318" y="3105"/>
                  </a:cubicBezTo>
                  <a:cubicBezTo>
                    <a:pt x="15408" y="3159"/>
                    <a:pt x="15524" y="3257"/>
                    <a:pt x="15524" y="3257"/>
                  </a:cubicBezTo>
                  <a:lnTo>
                    <a:pt x="15675" y="3364"/>
                  </a:lnTo>
                  <a:lnTo>
                    <a:pt x="15773" y="3400"/>
                  </a:lnTo>
                  <a:lnTo>
                    <a:pt x="16130" y="3551"/>
                  </a:lnTo>
                  <a:lnTo>
                    <a:pt x="161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8402117" y="1587834"/>
              <a:ext cx="315352" cy="98216"/>
            </a:xfrm>
            <a:custGeom>
              <a:avLst/>
              <a:gdLst/>
              <a:ahLst/>
              <a:cxnLst/>
              <a:rect l="l" t="t" r="r" b="b"/>
              <a:pathLst>
                <a:path w="8682" h="2704" extrusionOk="0">
                  <a:moveTo>
                    <a:pt x="1" y="1"/>
                  </a:moveTo>
                  <a:lnTo>
                    <a:pt x="63" y="143"/>
                  </a:lnTo>
                  <a:lnTo>
                    <a:pt x="206" y="340"/>
                  </a:lnTo>
                  <a:lnTo>
                    <a:pt x="295" y="340"/>
                  </a:lnTo>
                  <a:cubicBezTo>
                    <a:pt x="295" y="340"/>
                    <a:pt x="295" y="358"/>
                    <a:pt x="385" y="438"/>
                  </a:cubicBezTo>
                  <a:cubicBezTo>
                    <a:pt x="483" y="518"/>
                    <a:pt x="545" y="518"/>
                    <a:pt x="545" y="518"/>
                  </a:cubicBezTo>
                  <a:lnTo>
                    <a:pt x="697" y="518"/>
                  </a:lnTo>
                  <a:cubicBezTo>
                    <a:pt x="759" y="518"/>
                    <a:pt x="875" y="563"/>
                    <a:pt x="964" y="723"/>
                  </a:cubicBezTo>
                  <a:cubicBezTo>
                    <a:pt x="1054" y="875"/>
                    <a:pt x="1134" y="937"/>
                    <a:pt x="1134" y="937"/>
                  </a:cubicBezTo>
                  <a:lnTo>
                    <a:pt x="1500" y="866"/>
                  </a:lnTo>
                  <a:lnTo>
                    <a:pt x="1678" y="866"/>
                  </a:lnTo>
                  <a:cubicBezTo>
                    <a:pt x="1678" y="866"/>
                    <a:pt x="1734" y="834"/>
                    <a:pt x="1802" y="834"/>
                  </a:cubicBezTo>
                  <a:cubicBezTo>
                    <a:pt x="1837" y="834"/>
                    <a:pt x="1874" y="842"/>
                    <a:pt x="1910" y="866"/>
                  </a:cubicBezTo>
                  <a:cubicBezTo>
                    <a:pt x="1949" y="890"/>
                    <a:pt x="1979" y="898"/>
                    <a:pt x="2003" y="898"/>
                  </a:cubicBezTo>
                  <a:cubicBezTo>
                    <a:pt x="2051" y="898"/>
                    <a:pt x="2071" y="866"/>
                    <a:pt x="2071" y="866"/>
                  </a:cubicBezTo>
                  <a:lnTo>
                    <a:pt x="2187" y="866"/>
                  </a:lnTo>
                  <a:lnTo>
                    <a:pt x="2329" y="1036"/>
                  </a:lnTo>
                  <a:cubicBezTo>
                    <a:pt x="2329" y="1036"/>
                    <a:pt x="2410" y="1053"/>
                    <a:pt x="2419" y="1134"/>
                  </a:cubicBezTo>
                  <a:cubicBezTo>
                    <a:pt x="2436" y="1205"/>
                    <a:pt x="2588" y="1348"/>
                    <a:pt x="2588" y="1348"/>
                  </a:cubicBezTo>
                  <a:lnTo>
                    <a:pt x="2731" y="1731"/>
                  </a:lnTo>
                  <a:cubicBezTo>
                    <a:pt x="2731" y="1731"/>
                    <a:pt x="2725" y="1847"/>
                    <a:pt x="2833" y="1847"/>
                  </a:cubicBezTo>
                  <a:cubicBezTo>
                    <a:pt x="2856" y="1847"/>
                    <a:pt x="2884" y="1842"/>
                    <a:pt x="2918" y="1829"/>
                  </a:cubicBezTo>
                  <a:cubicBezTo>
                    <a:pt x="3061" y="1771"/>
                    <a:pt x="3109" y="1694"/>
                    <a:pt x="3139" y="1694"/>
                  </a:cubicBezTo>
                  <a:cubicBezTo>
                    <a:pt x="3150" y="1694"/>
                    <a:pt x="3158" y="1705"/>
                    <a:pt x="3168" y="1731"/>
                  </a:cubicBezTo>
                  <a:cubicBezTo>
                    <a:pt x="3204" y="1829"/>
                    <a:pt x="3114" y="1821"/>
                    <a:pt x="3311" y="1901"/>
                  </a:cubicBezTo>
                  <a:cubicBezTo>
                    <a:pt x="3368" y="1926"/>
                    <a:pt x="3414" y="1935"/>
                    <a:pt x="3453" y="1935"/>
                  </a:cubicBezTo>
                  <a:cubicBezTo>
                    <a:pt x="3555" y="1935"/>
                    <a:pt x="3611" y="1874"/>
                    <a:pt x="3694" y="1874"/>
                  </a:cubicBezTo>
                  <a:lnTo>
                    <a:pt x="3935" y="1874"/>
                  </a:lnTo>
                  <a:lnTo>
                    <a:pt x="4122" y="1883"/>
                  </a:lnTo>
                  <a:lnTo>
                    <a:pt x="4283" y="1945"/>
                  </a:lnTo>
                  <a:lnTo>
                    <a:pt x="4488" y="2008"/>
                  </a:lnTo>
                  <a:cubicBezTo>
                    <a:pt x="4488" y="2008"/>
                    <a:pt x="4486" y="1988"/>
                    <a:pt x="4501" y="1988"/>
                  </a:cubicBezTo>
                  <a:cubicBezTo>
                    <a:pt x="4515" y="1988"/>
                    <a:pt x="4546" y="2008"/>
                    <a:pt x="4613" y="2088"/>
                  </a:cubicBezTo>
                  <a:cubicBezTo>
                    <a:pt x="4738" y="2249"/>
                    <a:pt x="4693" y="2267"/>
                    <a:pt x="4818" y="2347"/>
                  </a:cubicBezTo>
                  <a:cubicBezTo>
                    <a:pt x="4943" y="2427"/>
                    <a:pt x="5077" y="2481"/>
                    <a:pt x="5077" y="2481"/>
                  </a:cubicBezTo>
                  <a:lnTo>
                    <a:pt x="5470" y="2704"/>
                  </a:lnTo>
                  <a:cubicBezTo>
                    <a:pt x="5470" y="2704"/>
                    <a:pt x="5470" y="2659"/>
                    <a:pt x="5710" y="2650"/>
                  </a:cubicBezTo>
                  <a:cubicBezTo>
                    <a:pt x="5886" y="2643"/>
                    <a:pt x="5857" y="2570"/>
                    <a:pt x="5926" y="2570"/>
                  </a:cubicBezTo>
                  <a:cubicBezTo>
                    <a:pt x="5948" y="2570"/>
                    <a:pt x="5980" y="2577"/>
                    <a:pt x="6032" y="2597"/>
                  </a:cubicBezTo>
                  <a:cubicBezTo>
                    <a:pt x="6145" y="2639"/>
                    <a:pt x="6233" y="2649"/>
                    <a:pt x="6291" y="2649"/>
                  </a:cubicBezTo>
                  <a:cubicBezTo>
                    <a:pt x="6343" y="2649"/>
                    <a:pt x="6371" y="2641"/>
                    <a:pt x="6371" y="2641"/>
                  </a:cubicBezTo>
                  <a:cubicBezTo>
                    <a:pt x="6371" y="2641"/>
                    <a:pt x="6413" y="2436"/>
                    <a:pt x="6549" y="2436"/>
                  </a:cubicBezTo>
                  <a:cubicBezTo>
                    <a:pt x="6552" y="2436"/>
                    <a:pt x="6555" y="2436"/>
                    <a:pt x="6558" y="2436"/>
                  </a:cubicBezTo>
                  <a:cubicBezTo>
                    <a:pt x="6564" y="2437"/>
                    <a:pt x="6570" y="2437"/>
                    <a:pt x="6576" y="2437"/>
                  </a:cubicBezTo>
                  <a:cubicBezTo>
                    <a:pt x="6704" y="2437"/>
                    <a:pt x="6736" y="2347"/>
                    <a:pt x="6736" y="2347"/>
                  </a:cubicBezTo>
                  <a:lnTo>
                    <a:pt x="6843" y="2293"/>
                  </a:lnTo>
                  <a:cubicBezTo>
                    <a:pt x="6843" y="2293"/>
                    <a:pt x="7040" y="2133"/>
                    <a:pt x="7093" y="2088"/>
                  </a:cubicBezTo>
                  <a:cubicBezTo>
                    <a:pt x="7147" y="2044"/>
                    <a:pt x="7182" y="1999"/>
                    <a:pt x="7182" y="1999"/>
                  </a:cubicBezTo>
                  <a:lnTo>
                    <a:pt x="7834" y="1838"/>
                  </a:lnTo>
                  <a:lnTo>
                    <a:pt x="7896" y="1731"/>
                  </a:lnTo>
                  <a:lnTo>
                    <a:pt x="7976" y="1714"/>
                  </a:lnTo>
                  <a:cubicBezTo>
                    <a:pt x="7976" y="1714"/>
                    <a:pt x="7957" y="1694"/>
                    <a:pt x="8013" y="1694"/>
                  </a:cubicBezTo>
                  <a:cubicBezTo>
                    <a:pt x="8022" y="1694"/>
                    <a:pt x="8034" y="1694"/>
                    <a:pt x="8048" y="1696"/>
                  </a:cubicBezTo>
                  <a:cubicBezTo>
                    <a:pt x="8117" y="1696"/>
                    <a:pt x="8165" y="1658"/>
                    <a:pt x="8208" y="1658"/>
                  </a:cubicBezTo>
                  <a:cubicBezTo>
                    <a:pt x="8220" y="1658"/>
                    <a:pt x="8232" y="1661"/>
                    <a:pt x="8244" y="1669"/>
                  </a:cubicBezTo>
                  <a:cubicBezTo>
                    <a:pt x="8289" y="1696"/>
                    <a:pt x="8351" y="1749"/>
                    <a:pt x="8351" y="1749"/>
                  </a:cubicBezTo>
                  <a:lnTo>
                    <a:pt x="8431" y="1803"/>
                  </a:lnTo>
                  <a:lnTo>
                    <a:pt x="8485" y="1829"/>
                  </a:lnTo>
                  <a:lnTo>
                    <a:pt x="8681" y="1910"/>
                  </a:lnTo>
                  <a:lnTo>
                    <a:pt x="8681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096" name="Google Shape;1096;p13"/>
          <p:cNvSpPr txBox="1">
            <a:spLocks noGrp="1"/>
          </p:cNvSpPr>
          <p:nvPr>
            <p:ph type="title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3"/>
          <p:cNvSpPr txBox="1">
            <a:spLocks noGrp="1"/>
          </p:cNvSpPr>
          <p:nvPr>
            <p:ph type="title" idx="2"/>
          </p:nvPr>
        </p:nvSpPr>
        <p:spPr>
          <a:xfrm>
            <a:off x="4178978" y="4045533"/>
            <a:ext cx="10410888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1"/>
          </p:nvPr>
        </p:nvSpPr>
        <p:spPr>
          <a:xfrm>
            <a:off x="4178978" y="4839595"/>
            <a:ext cx="10410888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/>
          <p:cNvSpPr txBox="1">
            <a:spLocks noGrp="1"/>
          </p:cNvSpPr>
          <p:nvPr>
            <p:ph type="title" idx="3" hasCustomPrompt="1"/>
          </p:nvPr>
        </p:nvSpPr>
        <p:spPr>
          <a:xfrm>
            <a:off x="1919500" y="3987933"/>
            <a:ext cx="2241016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r>
              <a:t>xx%</a:t>
            </a:r>
          </a:p>
        </p:txBody>
      </p:sp>
      <p:sp>
        <p:nvSpPr>
          <p:cNvPr id="1100" name="Google Shape;1100;p13"/>
          <p:cNvSpPr txBox="1">
            <a:spLocks noGrp="1"/>
          </p:cNvSpPr>
          <p:nvPr>
            <p:ph type="title" idx="4"/>
          </p:nvPr>
        </p:nvSpPr>
        <p:spPr>
          <a:xfrm>
            <a:off x="4178978" y="6171368"/>
            <a:ext cx="10410888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4178978" y="6965419"/>
            <a:ext cx="10410888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/>
          <p:cNvSpPr txBox="1">
            <a:spLocks noGrp="1"/>
          </p:cNvSpPr>
          <p:nvPr>
            <p:ph type="title" idx="6" hasCustomPrompt="1"/>
          </p:nvPr>
        </p:nvSpPr>
        <p:spPr>
          <a:xfrm>
            <a:off x="1919500" y="6113755"/>
            <a:ext cx="2241016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r>
              <a:t>xx%</a:t>
            </a:r>
          </a:p>
        </p:txBody>
      </p:sp>
      <p:sp>
        <p:nvSpPr>
          <p:cNvPr id="1103" name="Google Shape;1103;p13"/>
          <p:cNvSpPr txBox="1">
            <a:spLocks noGrp="1"/>
          </p:cNvSpPr>
          <p:nvPr>
            <p:ph type="title" idx="7"/>
          </p:nvPr>
        </p:nvSpPr>
        <p:spPr>
          <a:xfrm>
            <a:off x="4178978" y="8297139"/>
            <a:ext cx="10410888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4178978" y="9091208"/>
            <a:ext cx="10410888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/>
          <p:cNvSpPr txBox="1">
            <a:spLocks noGrp="1"/>
          </p:cNvSpPr>
          <p:nvPr>
            <p:ph type="title" idx="9" hasCustomPrompt="1"/>
          </p:nvPr>
        </p:nvSpPr>
        <p:spPr>
          <a:xfrm>
            <a:off x="1919500" y="8239544"/>
            <a:ext cx="2241016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r>
              <a:t>xx%</a:t>
            </a:r>
          </a:p>
        </p:txBody>
      </p:sp>
      <p:sp>
        <p:nvSpPr>
          <p:cNvPr id="1106" name="Google Shape;1106;p13"/>
          <p:cNvSpPr txBox="1">
            <a:spLocks noGrp="1"/>
          </p:cNvSpPr>
          <p:nvPr>
            <p:ph type="title" idx="13"/>
          </p:nvPr>
        </p:nvSpPr>
        <p:spPr>
          <a:xfrm>
            <a:off x="4178978" y="10423005"/>
            <a:ext cx="10410888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4178978" y="11217067"/>
            <a:ext cx="10410888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/>
          <p:cNvSpPr txBox="1">
            <a:spLocks noGrp="1"/>
          </p:cNvSpPr>
          <p:nvPr>
            <p:ph type="title" idx="15" hasCustomPrompt="1"/>
          </p:nvPr>
        </p:nvSpPr>
        <p:spPr>
          <a:xfrm>
            <a:off x="1919500" y="10365400"/>
            <a:ext cx="2241016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43743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4"/>
          <p:cNvSpPr txBox="1">
            <a:spLocks noGrp="1"/>
          </p:cNvSpPr>
          <p:nvPr>
            <p:ph type="title"/>
          </p:nvPr>
        </p:nvSpPr>
        <p:spPr>
          <a:xfrm>
            <a:off x="10852373" y="8175597"/>
            <a:ext cx="11624172" cy="13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9pPr>
          </a:lstStyle>
          <a:p>
            <a:endParaRPr/>
          </a:p>
        </p:txBody>
      </p:sp>
      <p:sp>
        <p:nvSpPr>
          <p:cNvPr id="1111" name="Google Shape;1111;p14"/>
          <p:cNvSpPr txBox="1">
            <a:spLocks noGrp="1"/>
          </p:cNvSpPr>
          <p:nvPr>
            <p:ph type="subTitle" idx="1"/>
          </p:nvPr>
        </p:nvSpPr>
        <p:spPr>
          <a:xfrm>
            <a:off x="10852440" y="4233200"/>
            <a:ext cx="11624172" cy="39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53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998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3000"/>
              <a:buNone/>
              <a:defRPr sz="7998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3000"/>
              <a:buNone/>
              <a:defRPr sz="7998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3000"/>
              <a:buNone/>
              <a:defRPr sz="7998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3000"/>
              <a:buNone/>
              <a:defRPr sz="7998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3000"/>
              <a:buNone/>
              <a:defRPr sz="7998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3000"/>
              <a:buNone/>
              <a:defRPr sz="7998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3000"/>
              <a:buNone/>
              <a:defRPr sz="7998"/>
            </a:lvl9pPr>
          </a:lstStyle>
          <a:p>
            <a:endParaRPr/>
          </a:p>
        </p:txBody>
      </p:sp>
      <p:sp>
        <p:nvSpPr>
          <p:cNvPr id="1112" name="Google Shape;1112;p14"/>
          <p:cNvSpPr/>
          <p:nvPr/>
        </p:nvSpPr>
        <p:spPr>
          <a:xfrm flipH="1">
            <a:off x="-16" y="10657061"/>
            <a:ext cx="24457379" cy="3058880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113" name="Google Shape;1113;p14"/>
          <p:cNvSpPr/>
          <p:nvPr/>
        </p:nvSpPr>
        <p:spPr>
          <a:xfrm flipH="1">
            <a:off x="-1223957" y="10067808"/>
            <a:ext cx="17816972" cy="6758587"/>
          </a:xfrm>
          <a:custGeom>
            <a:avLst/>
            <a:gdLst/>
            <a:ahLst/>
            <a:cxnLst/>
            <a:rect l="l" t="t" r="r" b="b"/>
            <a:pathLst>
              <a:path w="30413" h="13052" extrusionOk="0">
                <a:moveTo>
                  <a:pt x="22990" y="1"/>
                </a:moveTo>
                <a:lnTo>
                  <a:pt x="13801" y="1071"/>
                </a:lnTo>
                <a:lnTo>
                  <a:pt x="13596" y="1071"/>
                </a:lnTo>
                <a:cubicBezTo>
                  <a:pt x="13596" y="1071"/>
                  <a:pt x="9965" y="1437"/>
                  <a:pt x="11027" y="1856"/>
                </a:cubicBezTo>
                <a:cubicBezTo>
                  <a:pt x="12080" y="2275"/>
                  <a:pt x="12570" y="2552"/>
                  <a:pt x="10447" y="2918"/>
                </a:cubicBezTo>
                <a:cubicBezTo>
                  <a:pt x="8333" y="3275"/>
                  <a:pt x="5960" y="3560"/>
                  <a:pt x="7610" y="4184"/>
                </a:cubicBezTo>
                <a:cubicBezTo>
                  <a:pt x="9260" y="4800"/>
                  <a:pt x="6575" y="5549"/>
                  <a:pt x="3694" y="5755"/>
                </a:cubicBezTo>
                <a:cubicBezTo>
                  <a:pt x="2427" y="5844"/>
                  <a:pt x="1098" y="6450"/>
                  <a:pt x="0" y="7102"/>
                </a:cubicBezTo>
                <a:lnTo>
                  <a:pt x="0" y="13052"/>
                </a:lnTo>
                <a:lnTo>
                  <a:pt x="28869" y="13052"/>
                </a:lnTo>
                <a:lnTo>
                  <a:pt x="30412" y="12704"/>
                </a:lnTo>
                <a:lnTo>
                  <a:pt x="30412" y="81"/>
                </a:lnTo>
                <a:lnTo>
                  <a:pt x="30038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114" name="Google Shape;1114;p14"/>
          <p:cNvSpPr/>
          <p:nvPr/>
        </p:nvSpPr>
        <p:spPr>
          <a:xfrm flipH="1">
            <a:off x="-1223957" y="10067808"/>
            <a:ext cx="17816972" cy="6758587"/>
          </a:xfrm>
          <a:custGeom>
            <a:avLst/>
            <a:gdLst/>
            <a:ahLst/>
            <a:cxnLst/>
            <a:rect l="l" t="t" r="r" b="b"/>
            <a:pathLst>
              <a:path w="30413" h="13052" extrusionOk="0">
                <a:moveTo>
                  <a:pt x="22990" y="1"/>
                </a:moveTo>
                <a:lnTo>
                  <a:pt x="15728" y="848"/>
                </a:lnTo>
                <a:lnTo>
                  <a:pt x="13569" y="1749"/>
                </a:lnTo>
                <a:cubicBezTo>
                  <a:pt x="13569" y="1749"/>
                  <a:pt x="15666" y="2409"/>
                  <a:pt x="12766" y="2909"/>
                </a:cubicBezTo>
                <a:cubicBezTo>
                  <a:pt x="9867" y="3417"/>
                  <a:pt x="12017" y="3997"/>
                  <a:pt x="13337" y="4184"/>
                </a:cubicBezTo>
                <a:cubicBezTo>
                  <a:pt x="14649" y="4372"/>
                  <a:pt x="15407" y="5210"/>
                  <a:pt x="8939" y="6236"/>
                </a:cubicBezTo>
                <a:cubicBezTo>
                  <a:pt x="2480" y="7271"/>
                  <a:pt x="4684" y="7789"/>
                  <a:pt x="5888" y="8029"/>
                </a:cubicBezTo>
                <a:cubicBezTo>
                  <a:pt x="7030" y="8252"/>
                  <a:pt x="5291" y="8725"/>
                  <a:pt x="0" y="9555"/>
                </a:cubicBezTo>
                <a:lnTo>
                  <a:pt x="0" y="13052"/>
                </a:lnTo>
                <a:lnTo>
                  <a:pt x="28494" y="13052"/>
                </a:lnTo>
                <a:lnTo>
                  <a:pt x="28155" y="7887"/>
                </a:lnTo>
                <a:cubicBezTo>
                  <a:pt x="28155" y="7887"/>
                  <a:pt x="25953" y="8060"/>
                  <a:pt x="24567" y="8060"/>
                </a:cubicBezTo>
                <a:cubicBezTo>
                  <a:pt x="24042" y="8060"/>
                  <a:pt x="23635" y="8036"/>
                  <a:pt x="23507" y="7967"/>
                </a:cubicBezTo>
                <a:cubicBezTo>
                  <a:pt x="23035" y="7726"/>
                  <a:pt x="26639" y="7664"/>
                  <a:pt x="25104" y="6888"/>
                </a:cubicBezTo>
                <a:cubicBezTo>
                  <a:pt x="23579" y="6111"/>
                  <a:pt x="18413" y="6067"/>
                  <a:pt x="20233" y="5317"/>
                </a:cubicBezTo>
                <a:cubicBezTo>
                  <a:pt x="22062" y="4577"/>
                  <a:pt x="20028" y="4220"/>
                  <a:pt x="18333" y="3640"/>
                </a:cubicBezTo>
                <a:cubicBezTo>
                  <a:pt x="16638" y="3060"/>
                  <a:pt x="17236" y="2543"/>
                  <a:pt x="18770" y="2525"/>
                </a:cubicBezTo>
                <a:cubicBezTo>
                  <a:pt x="18807" y="2525"/>
                  <a:pt x="18842" y="2525"/>
                  <a:pt x="18876" y="2525"/>
                </a:cubicBezTo>
                <a:cubicBezTo>
                  <a:pt x="20301" y="2525"/>
                  <a:pt x="20215" y="2879"/>
                  <a:pt x="19832" y="3105"/>
                </a:cubicBezTo>
                <a:cubicBezTo>
                  <a:pt x="19586" y="3247"/>
                  <a:pt x="19856" y="3386"/>
                  <a:pt x="20555" y="3386"/>
                </a:cubicBezTo>
                <a:cubicBezTo>
                  <a:pt x="20997" y="3386"/>
                  <a:pt x="21611" y="3330"/>
                  <a:pt x="22374" y="3185"/>
                </a:cubicBezTo>
                <a:cubicBezTo>
                  <a:pt x="22844" y="3098"/>
                  <a:pt x="23275" y="3061"/>
                  <a:pt x="23640" y="3061"/>
                </a:cubicBezTo>
                <a:cubicBezTo>
                  <a:pt x="24807" y="3061"/>
                  <a:pt x="25303" y="3439"/>
                  <a:pt x="24257" y="3765"/>
                </a:cubicBezTo>
                <a:cubicBezTo>
                  <a:pt x="23293" y="4074"/>
                  <a:pt x="23579" y="4205"/>
                  <a:pt x="24624" y="4205"/>
                </a:cubicBezTo>
                <a:cubicBezTo>
                  <a:pt x="25060" y="4205"/>
                  <a:pt x="25627" y="4182"/>
                  <a:pt x="26291" y="4140"/>
                </a:cubicBezTo>
                <a:cubicBezTo>
                  <a:pt x="26778" y="4109"/>
                  <a:pt x="27185" y="4094"/>
                  <a:pt x="27510" y="4094"/>
                </a:cubicBezTo>
                <a:cubicBezTo>
                  <a:pt x="28693" y="4094"/>
                  <a:pt x="28808" y="4287"/>
                  <a:pt x="27843" y="4595"/>
                </a:cubicBezTo>
                <a:cubicBezTo>
                  <a:pt x="27072" y="4842"/>
                  <a:pt x="27244" y="5114"/>
                  <a:pt x="28358" y="5114"/>
                </a:cubicBezTo>
                <a:cubicBezTo>
                  <a:pt x="28855" y="5114"/>
                  <a:pt x="29540" y="5060"/>
                  <a:pt x="30412" y="4925"/>
                </a:cubicBezTo>
                <a:lnTo>
                  <a:pt x="30412" y="179"/>
                </a:lnTo>
                <a:cubicBezTo>
                  <a:pt x="29547" y="108"/>
                  <a:pt x="28494" y="45"/>
                  <a:pt x="275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115" name="Google Shape;1115;p14"/>
          <p:cNvGrpSpPr/>
          <p:nvPr/>
        </p:nvGrpSpPr>
        <p:grpSpPr>
          <a:xfrm flipH="1">
            <a:off x="-2026703" y="4436608"/>
            <a:ext cx="11954969" cy="7222661"/>
            <a:chOff x="6244119" y="1698941"/>
            <a:chExt cx="760628" cy="457625"/>
          </a:xfrm>
        </p:grpSpPr>
        <p:sp>
          <p:nvSpPr>
            <p:cNvPr id="1116" name="Google Shape;1116;p14"/>
            <p:cNvSpPr/>
            <p:nvPr/>
          </p:nvSpPr>
          <p:spPr>
            <a:xfrm>
              <a:off x="6462191" y="1698941"/>
              <a:ext cx="542556" cy="308882"/>
            </a:xfrm>
            <a:custGeom>
              <a:avLst/>
              <a:gdLst/>
              <a:ahLst/>
              <a:cxnLst/>
              <a:rect l="l" t="t" r="r" b="b"/>
              <a:pathLst>
                <a:path w="11456" h="6522" extrusionOk="0">
                  <a:moveTo>
                    <a:pt x="9502" y="0"/>
                  </a:moveTo>
                  <a:cubicBezTo>
                    <a:pt x="8699" y="0"/>
                    <a:pt x="8708" y="848"/>
                    <a:pt x="8708" y="848"/>
                  </a:cubicBezTo>
                  <a:cubicBezTo>
                    <a:pt x="8671" y="845"/>
                    <a:pt x="8636" y="844"/>
                    <a:pt x="8602" y="844"/>
                  </a:cubicBezTo>
                  <a:cubicBezTo>
                    <a:pt x="7656" y="844"/>
                    <a:pt x="7664" y="1775"/>
                    <a:pt x="7664" y="1775"/>
                  </a:cubicBezTo>
                  <a:cubicBezTo>
                    <a:pt x="7631" y="1773"/>
                    <a:pt x="7600" y="1772"/>
                    <a:pt x="7570" y="1772"/>
                  </a:cubicBezTo>
                  <a:cubicBezTo>
                    <a:pt x="6944" y="1772"/>
                    <a:pt x="6977" y="2284"/>
                    <a:pt x="6977" y="2284"/>
                  </a:cubicBezTo>
                  <a:cubicBezTo>
                    <a:pt x="6883" y="2268"/>
                    <a:pt x="6797" y="2261"/>
                    <a:pt x="6719" y="2261"/>
                  </a:cubicBezTo>
                  <a:cubicBezTo>
                    <a:pt x="5978" y="2261"/>
                    <a:pt x="5897" y="2882"/>
                    <a:pt x="5897" y="2882"/>
                  </a:cubicBezTo>
                  <a:cubicBezTo>
                    <a:pt x="5785" y="2868"/>
                    <a:pt x="5681" y="2861"/>
                    <a:pt x="5583" y="2861"/>
                  </a:cubicBezTo>
                  <a:cubicBezTo>
                    <a:pt x="4370" y="2861"/>
                    <a:pt x="4202" y="3854"/>
                    <a:pt x="4202" y="3854"/>
                  </a:cubicBezTo>
                  <a:cubicBezTo>
                    <a:pt x="4113" y="3833"/>
                    <a:pt x="4032" y="3823"/>
                    <a:pt x="3959" y="3823"/>
                  </a:cubicBezTo>
                  <a:cubicBezTo>
                    <a:pt x="3453" y="3823"/>
                    <a:pt x="3337" y="4273"/>
                    <a:pt x="3337" y="4273"/>
                  </a:cubicBezTo>
                  <a:cubicBezTo>
                    <a:pt x="3145" y="4199"/>
                    <a:pt x="2971" y="4168"/>
                    <a:pt x="2815" y="4168"/>
                  </a:cubicBezTo>
                  <a:cubicBezTo>
                    <a:pt x="2108" y="4168"/>
                    <a:pt x="1767" y="4791"/>
                    <a:pt x="1767" y="4791"/>
                  </a:cubicBezTo>
                  <a:cubicBezTo>
                    <a:pt x="1649" y="4743"/>
                    <a:pt x="1540" y="4724"/>
                    <a:pt x="1440" y="4724"/>
                  </a:cubicBezTo>
                  <a:cubicBezTo>
                    <a:pt x="1014" y="4724"/>
                    <a:pt x="768" y="5076"/>
                    <a:pt x="768" y="5076"/>
                  </a:cubicBezTo>
                  <a:lnTo>
                    <a:pt x="1" y="6521"/>
                  </a:lnTo>
                  <a:lnTo>
                    <a:pt x="11455" y="6521"/>
                  </a:lnTo>
                  <a:lnTo>
                    <a:pt x="11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6401936" y="1925441"/>
              <a:ext cx="24990" cy="29240"/>
            </a:xfrm>
            <a:custGeom>
              <a:avLst/>
              <a:gdLst/>
              <a:ahLst/>
              <a:cxnLst/>
              <a:rect l="l" t="t" r="r" b="b"/>
              <a:pathLst>
                <a:path w="688" h="805" extrusionOk="0">
                  <a:moveTo>
                    <a:pt x="669" y="0"/>
                  </a:moveTo>
                  <a:cubicBezTo>
                    <a:pt x="619" y="0"/>
                    <a:pt x="477" y="18"/>
                    <a:pt x="455" y="215"/>
                  </a:cubicBezTo>
                  <a:cubicBezTo>
                    <a:pt x="455" y="215"/>
                    <a:pt x="437" y="208"/>
                    <a:pt x="413" y="208"/>
                  </a:cubicBezTo>
                  <a:cubicBezTo>
                    <a:pt x="378" y="208"/>
                    <a:pt x="332" y="224"/>
                    <a:pt x="322" y="305"/>
                  </a:cubicBezTo>
                  <a:cubicBezTo>
                    <a:pt x="322" y="305"/>
                    <a:pt x="274" y="288"/>
                    <a:pt x="215" y="288"/>
                  </a:cubicBezTo>
                  <a:cubicBezTo>
                    <a:pt x="132" y="288"/>
                    <a:pt x="26" y="321"/>
                    <a:pt x="0" y="483"/>
                  </a:cubicBezTo>
                  <a:lnTo>
                    <a:pt x="687" y="804"/>
                  </a:lnTo>
                  <a:lnTo>
                    <a:pt x="687" y="1"/>
                  </a:lnTo>
                  <a:cubicBezTo>
                    <a:pt x="687" y="1"/>
                    <a:pt x="680" y="0"/>
                    <a:pt x="669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6780077" y="1840885"/>
              <a:ext cx="47328" cy="114452"/>
            </a:xfrm>
            <a:custGeom>
              <a:avLst/>
              <a:gdLst/>
              <a:ahLst/>
              <a:cxnLst/>
              <a:rect l="l" t="t" r="r" b="b"/>
              <a:pathLst>
                <a:path w="1303" h="3151" extrusionOk="0">
                  <a:moveTo>
                    <a:pt x="0" y="1"/>
                  </a:moveTo>
                  <a:lnTo>
                    <a:pt x="0" y="3150"/>
                  </a:lnTo>
                  <a:lnTo>
                    <a:pt x="1303" y="3150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6804376" y="1859373"/>
              <a:ext cx="5848" cy="10388"/>
            </a:xfrm>
            <a:custGeom>
              <a:avLst/>
              <a:gdLst/>
              <a:ahLst/>
              <a:cxnLst/>
              <a:rect l="l" t="t" r="r" b="b"/>
              <a:pathLst>
                <a:path w="16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6790756" y="1848694"/>
              <a:ext cx="5884" cy="10715"/>
            </a:xfrm>
            <a:custGeom>
              <a:avLst/>
              <a:gdLst/>
              <a:ahLst/>
              <a:cxnLst/>
              <a:rect l="l" t="t" r="r" b="b"/>
              <a:pathLst>
                <a:path w="162" h="295" extrusionOk="0">
                  <a:moveTo>
                    <a:pt x="1" y="0"/>
                  </a:moveTo>
                  <a:lnTo>
                    <a:pt x="1" y="294"/>
                  </a:lnTo>
                  <a:lnTo>
                    <a:pt x="161" y="29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6816689" y="1871359"/>
              <a:ext cx="5848" cy="10715"/>
            </a:xfrm>
            <a:custGeom>
              <a:avLst/>
              <a:gdLst/>
              <a:ahLst/>
              <a:cxnLst/>
              <a:rect l="l" t="t" r="r" b="b"/>
              <a:pathLst>
                <a:path w="161" h="295" extrusionOk="0">
                  <a:moveTo>
                    <a:pt x="0" y="1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6808590" y="1896965"/>
              <a:ext cx="5848" cy="10715"/>
            </a:xfrm>
            <a:custGeom>
              <a:avLst/>
              <a:gdLst/>
              <a:ahLst/>
              <a:cxnLst/>
              <a:rect l="l" t="t" r="r" b="b"/>
              <a:pathLst>
                <a:path w="161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6817343" y="1912838"/>
              <a:ext cx="5848" cy="10715"/>
            </a:xfrm>
            <a:custGeom>
              <a:avLst/>
              <a:gdLst/>
              <a:ahLst/>
              <a:cxnLst/>
              <a:rect l="l" t="t" r="r" b="b"/>
              <a:pathLst>
                <a:path w="161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6787850" y="1870051"/>
              <a:ext cx="5848" cy="10751"/>
            </a:xfrm>
            <a:custGeom>
              <a:avLst/>
              <a:gdLst/>
              <a:ahLst/>
              <a:cxnLst/>
              <a:rect l="l" t="t" r="r" b="b"/>
              <a:pathLst>
                <a:path w="161" h="296" extrusionOk="0">
                  <a:moveTo>
                    <a:pt x="0" y="1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6800817" y="1930671"/>
              <a:ext cx="11696" cy="24663"/>
            </a:xfrm>
            <a:custGeom>
              <a:avLst/>
              <a:gdLst/>
              <a:ahLst/>
              <a:cxnLst/>
              <a:rect l="l" t="t" r="r" b="b"/>
              <a:pathLst>
                <a:path w="322" h="679" extrusionOk="0">
                  <a:moveTo>
                    <a:pt x="0" y="0"/>
                  </a:moveTo>
                  <a:lnTo>
                    <a:pt x="0" y="678"/>
                  </a:lnTo>
                  <a:lnTo>
                    <a:pt x="321" y="678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6780077" y="1829553"/>
              <a:ext cx="47328" cy="11369"/>
            </a:xfrm>
            <a:custGeom>
              <a:avLst/>
              <a:gdLst/>
              <a:ahLst/>
              <a:cxnLst/>
              <a:rect l="l" t="t" r="r" b="b"/>
              <a:pathLst>
                <a:path w="1303" h="313" extrusionOk="0">
                  <a:moveTo>
                    <a:pt x="312" y="1"/>
                  </a:moveTo>
                  <a:lnTo>
                    <a:pt x="0" y="313"/>
                  </a:lnTo>
                  <a:lnTo>
                    <a:pt x="1303" y="313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6426235" y="1898563"/>
              <a:ext cx="32109" cy="56118"/>
            </a:xfrm>
            <a:custGeom>
              <a:avLst/>
              <a:gdLst/>
              <a:ahLst/>
              <a:cxnLst/>
              <a:rect l="l" t="t" r="r" b="b"/>
              <a:pathLst>
                <a:path w="884" h="1545" extrusionOk="0">
                  <a:moveTo>
                    <a:pt x="0" y="1"/>
                  </a:moveTo>
                  <a:lnTo>
                    <a:pt x="0" y="1544"/>
                  </a:lnTo>
                  <a:lnTo>
                    <a:pt x="884" y="1544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6458306" y="1890791"/>
              <a:ext cx="7482" cy="63891"/>
            </a:xfrm>
            <a:custGeom>
              <a:avLst/>
              <a:gdLst/>
              <a:ahLst/>
              <a:cxnLst/>
              <a:rect l="l" t="t" r="r" b="b"/>
              <a:pathLst>
                <a:path w="206" h="1759" extrusionOk="0">
                  <a:moveTo>
                    <a:pt x="206" y="1"/>
                  </a:moveTo>
                  <a:lnTo>
                    <a:pt x="1" y="215"/>
                  </a:lnTo>
                  <a:lnTo>
                    <a:pt x="1" y="1758"/>
                  </a:lnTo>
                  <a:lnTo>
                    <a:pt x="206" y="1758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6430121" y="1903757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16" y="19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6449553" y="1905719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1" y="0"/>
                  </a:moveTo>
                  <a:lnTo>
                    <a:pt x="1" y="196"/>
                  </a:lnTo>
                  <a:lnTo>
                    <a:pt x="117" y="196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6439528" y="1911857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16" y="19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6448282" y="1925151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0" y="0"/>
                  </a:moveTo>
                  <a:lnTo>
                    <a:pt x="0" y="197"/>
                  </a:lnTo>
                  <a:lnTo>
                    <a:pt x="116" y="197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6433027" y="1923843"/>
              <a:ext cx="4250" cy="7192"/>
            </a:xfrm>
            <a:custGeom>
              <a:avLst/>
              <a:gdLst/>
              <a:ahLst/>
              <a:cxnLst/>
              <a:rect l="l" t="t" r="r" b="b"/>
              <a:pathLst>
                <a:path w="117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17" y="197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6436259" y="1939389"/>
              <a:ext cx="8136" cy="15292"/>
            </a:xfrm>
            <a:custGeom>
              <a:avLst/>
              <a:gdLst/>
              <a:ahLst/>
              <a:cxnLst/>
              <a:rect l="l" t="t" r="r" b="b"/>
              <a:pathLst>
                <a:path w="224" h="421" extrusionOk="0">
                  <a:moveTo>
                    <a:pt x="1" y="1"/>
                  </a:moveTo>
                  <a:lnTo>
                    <a:pt x="1" y="420"/>
                  </a:lnTo>
                  <a:lnTo>
                    <a:pt x="224" y="42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6426235" y="1890791"/>
              <a:ext cx="39555" cy="7809"/>
            </a:xfrm>
            <a:custGeom>
              <a:avLst/>
              <a:gdLst/>
              <a:ahLst/>
              <a:cxnLst/>
              <a:rect l="l" t="t" r="r" b="b"/>
              <a:pathLst>
                <a:path w="1089" h="215" extrusionOk="0">
                  <a:moveTo>
                    <a:pt x="215" y="1"/>
                  </a:moveTo>
                  <a:lnTo>
                    <a:pt x="0" y="215"/>
                  </a:lnTo>
                  <a:lnTo>
                    <a:pt x="884" y="21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6577549" y="1906990"/>
              <a:ext cx="52849" cy="85285"/>
            </a:xfrm>
            <a:custGeom>
              <a:avLst/>
              <a:gdLst/>
              <a:ahLst/>
              <a:cxnLst/>
              <a:rect l="l" t="t" r="r" b="b"/>
              <a:pathLst>
                <a:path w="1455" h="2348" extrusionOk="0">
                  <a:moveTo>
                    <a:pt x="1" y="1"/>
                  </a:moveTo>
                  <a:lnTo>
                    <a:pt x="1" y="2347"/>
                  </a:lnTo>
                  <a:lnTo>
                    <a:pt x="1455" y="2347"/>
                  </a:lnTo>
                  <a:lnTo>
                    <a:pt x="1455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6616450" y="1913491"/>
              <a:ext cx="5521" cy="9734"/>
            </a:xfrm>
            <a:custGeom>
              <a:avLst/>
              <a:gdLst/>
              <a:ahLst/>
              <a:cxnLst/>
              <a:rect l="l" t="t" r="r" b="b"/>
              <a:pathLst>
                <a:path w="152" h="268" extrusionOk="0">
                  <a:moveTo>
                    <a:pt x="0" y="0"/>
                  </a:moveTo>
                  <a:lnTo>
                    <a:pt x="0" y="268"/>
                  </a:lnTo>
                  <a:lnTo>
                    <a:pt x="152" y="26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6602502" y="1925804"/>
              <a:ext cx="5230" cy="9734"/>
            </a:xfrm>
            <a:custGeom>
              <a:avLst/>
              <a:gdLst/>
              <a:ahLst/>
              <a:cxnLst/>
              <a:rect l="l" t="t" r="r" b="b"/>
              <a:pathLst>
                <a:path w="144" h="268" extrusionOk="0">
                  <a:moveTo>
                    <a:pt x="0" y="0"/>
                  </a:moveTo>
                  <a:lnTo>
                    <a:pt x="0" y="268"/>
                  </a:lnTo>
                  <a:lnTo>
                    <a:pt x="143" y="26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6584668" y="1915743"/>
              <a:ext cx="5230" cy="9444"/>
            </a:xfrm>
            <a:custGeom>
              <a:avLst/>
              <a:gdLst/>
              <a:ahLst/>
              <a:cxnLst/>
              <a:rect l="l" t="t" r="r" b="b"/>
              <a:pathLst>
                <a:path w="144" h="260" extrusionOk="0">
                  <a:moveTo>
                    <a:pt x="1" y="1"/>
                  </a:moveTo>
                  <a:lnTo>
                    <a:pt x="1" y="259"/>
                  </a:lnTo>
                  <a:lnTo>
                    <a:pt x="144" y="25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6613834" y="1936483"/>
              <a:ext cx="5557" cy="9444"/>
            </a:xfrm>
            <a:custGeom>
              <a:avLst/>
              <a:gdLst/>
              <a:ahLst/>
              <a:cxnLst/>
              <a:rect l="l" t="t" r="r" b="b"/>
              <a:pathLst>
                <a:path w="153" h="260" extrusionOk="0">
                  <a:moveTo>
                    <a:pt x="1" y="1"/>
                  </a:moveTo>
                  <a:lnTo>
                    <a:pt x="1" y="259"/>
                  </a:lnTo>
                  <a:lnTo>
                    <a:pt x="152" y="259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6588228" y="1935502"/>
              <a:ext cx="5557" cy="9771"/>
            </a:xfrm>
            <a:custGeom>
              <a:avLst/>
              <a:gdLst/>
              <a:ahLst/>
              <a:cxnLst/>
              <a:rect l="l" t="t" r="r" b="b"/>
              <a:pathLst>
                <a:path w="153" h="269" extrusionOk="0">
                  <a:moveTo>
                    <a:pt x="1" y="1"/>
                  </a:moveTo>
                  <a:lnTo>
                    <a:pt x="1" y="269"/>
                  </a:lnTo>
                  <a:lnTo>
                    <a:pt x="153" y="26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6602502" y="1964668"/>
              <a:ext cx="13330" cy="27605"/>
            </a:xfrm>
            <a:custGeom>
              <a:avLst/>
              <a:gdLst/>
              <a:ahLst/>
              <a:cxnLst/>
              <a:rect l="l" t="t" r="r" b="b"/>
              <a:pathLst>
                <a:path w="367" h="760" extrusionOk="0">
                  <a:moveTo>
                    <a:pt x="0" y="1"/>
                  </a:moveTo>
                  <a:lnTo>
                    <a:pt x="0" y="759"/>
                  </a:lnTo>
                  <a:lnTo>
                    <a:pt x="366" y="759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6577549" y="1894350"/>
              <a:ext cx="52849" cy="12677"/>
            </a:xfrm>
            <a:custGeom>
              <a:avLst/>
              <a:gdLst/>
              <a:ahLst/>
              <a:cxnLst/>
              <a:rect l="l" t="t" r="r" b="b"/>
              <a:pathLst>
                <a:path w="1455" h="349" extrusionOk="0">
                  <a:moveTo>
                    <a:pt x="1" y="1"/>
                  </a:moveTo>
                  <a:lnTo>
                    <a:pt x="1" y="349"/>
                  </a:lnTo>
                  <a:lnTo>
                    <a:pt x="1455" y="349"/>
                  </a:lnTo>
                  <a:lnTo>
                    <a:pt x="1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4" name="Google Shape;1144;p14"/>
            <p:cNvSpPr/>
            <p:nvPr/>
          </p:nvSpPr>
          <p:spPr>
            <a:xfrm>
              <a:off x="6560369" y="1980214"/>
              <a:ext cx="17217" cy="12059"/>
            </a:xfrm>
            <a:custGeom>
              <a:avLst/>
              <a:gdLst/>
              <a:ahLst/>
              <a:cxnLst/>
              <a:rect l="l" t="t" r="r" b="b"/>
              <a:pathLst>
                <a:path w="474" h="332" extrusionOk="0">
                  <a:moveTo>
                    <a:pt x="460" y="0"/>
                  </a:moveTo>
                  <a:cubicBezTo>
                    <a:pt x="423" y="0"/>
                    <a:pt x="320" y="12"/>
                    <a:pt x="313" y="144"/>
                  </a:cubicBezTo>
                  <a:cubicBezTo>
                    <a:pt x="313" y="144"/>
                    <a:pt x="300" y="140"/>
                    <a:pt x="284" y="140"/>
                  </a:cubicBezTo>
                  <a:cubicBezTo>
                    <a:pt x="257" y="140"/>
                    <a:pt x="220" y="150"/>
                    <a:pt x="215" y="206"/>
                  </a:cubicBezTo>
                  <a:cubicBezTo>
                    <a:pt x="215" y="206"/>
                    <a:pt x="182" y="194"/>
                    <a:pt x="141" y="194"/>
                  </a:cubicBezTo>
                  <a:cubicBezTo>
                    <a:pt x="86" y="194"/>
                    <a:pt x="16" y="217"/>
                    <a:pt x="1" y="331"/>
                  </a:cubicBezTo>
                  <a:lnTo>
                    <a:pt x="474" y="331"/>
                  </a:lnTo>
                  <a:lnTo>
                    <a:pt x="474" y="1"/>
                  </a:lnTo>
                  <a:cubicBezTo>
                    <a:pt x="474" y="1"/>
                    <a:pt x="469" y="0"/>
                    <a:pt x="460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6671186" y="1975637"/>
              <a:ext cx="24663" cy="17253"/>
            </a:xfrm>
            <a:custGeom>
              <a:avLst/>
              <a:gdLst/>
              <a:ahLst/>
              <a:cxnLst/>
              <a:rect l="l" t="t" r="r" b="b"/>
              <a:pathLst>
                <a:path w="679" h="475" extrusionOk="0">
                  <a:moveTo>
                    <a:pt x="651" y="0"/>
                  </a:moveTo>
                  <a:cubicBezTo>
                    <a:pt x="594" y="0"/>
                    <a:pt x="467" y="21"/>
                    <a:pt x="447" y="207"/>
                  </a:cubicBezTo>
                  <a:cubicBezTo>
                    <a:pt x="447" y="207"/>
                    <a:pt x="431" y="203"/>
                    <a:pt x="411" y="203"/>
                  </a:cubicBezTo>
                  <a:cubicBezTo>
                    <a:pt x="375" y="203"/>
                    <a:pt x="324" y="217"/>
                    <a:pt x="313" y="297"/>
                  </a:cubicBezTo>
                  <a:cubicBezTo>
                    <a:pt x="313" y="297"/>
                    <a:pt x="265" y="280"/>
                    <a:pt x="207" y="280"/>
                  </a:cubicBezTo>
                  <a:cubicBezTo>
                    <a:pt x="125" y="280"/>
                    <a:pt x="22" y="313"/>
                    <a:pt x="1" y="475"/>
                  </a:cubicBezTo>
                  <a:lnTo>
                    <a:pt x="679" y="475"/>
                  </a:lnTo>
                  <a:lnTo>
                    <a:pt x="679" y="2"/>
                  </a:lnTo>
                  <a:cubicBezTo>
                    <a:pt x="679" y="2"/>
                    <a:pt x="668" y="0"/>
                    <a:pt x="65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6552597" y="1940950"/>
              <a:ext cx="24990" cy="17290"/>
            </a:xfrm>
            <a:custGeom>
              <a:avLst/>
              <a:gdLst/>
              <a:ahLst/>
              <a:cxnLst/>
              <a:rect l="l" t="t" r="r" b="b"/>
              <a:pathLst>
                <a:path w="688" h="476" extrusionOk="0">
                  <a:moveTo>
                    <a:pt x="659" y="1"/>
                  </a:moveTo>
                  <a:cubicBezTo>
                    <a:pt x="599" y="1"/>
                    <a:pt x="467" y="22"/>
                    <a:pt x="447" y="208"/>
                  </a:cubicBezTo>
                  <a:cubicBezTo>
                    <a:pt x="447" y="208"/>
                    <a:pt x="431" y="203"/>
                    <a:pt x="411" y="203"/>
                  </a:cubicBezTo>
                  <a:cubicBezTo>
                    <a:pt x="375" y="203"/>
                    <a:pt x="324" y="217"/>
                    <a:pt x="313" y="297"/>
                  </a:cubicBezTo>
                  <a:cubicBezTo>
                    <a:pt x="313" y="297"/>
                    <a:pt x="265" y="280"/>
                    <a:pt x="207" y="280"/>
                  </a:cubicBezTo>
                  <a:cubicBezTo>
                    <a:pt x="125" y="280"/>
                    <a:pt x="22" y="314"/>
                    <a:pt x="1" y="475"/>
                  </a:cubicBezTo>
                  <a:lnTo>
                    <a:pt x="688" y="475"/>
                  </a:lnTo>
                  <a:lnTo>
                    <a:pt x="688" y="3"/>
                  </a:lnTo>
                  <a:cubicBezTo>
                    <a:pt x="688" y="3"/>
                    <a:pt x="676" y="1"/>
                    <a:pt x="659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6510464" y="1968809"/>
              <a:ext cx="24990" cy="17290"/>
            </a:xfrm>
            <a:custGeom>
              <a:avLst/>
              <a:gdLst/>
              <a:ahLst/>
              <a:cxnLst/>
              <a:rect l="l" t="t" r="r" b="b"/>
              <a:pathLst>
                <a:path w="688" h="476" extrusionOk="0">
                  <a:moveTo>
                    <a:pt x="659" y="1"/>
                  </a:moveTo>
                  <a:cubicBezTo>
                    <a:pt x="600" y="1"/>
                    <a:pt x="470" y="22"/>
                    <a:pt x="456" y="208"/>
                  </a:cubicBezTo>
                  <a:cubicBezTo>
                    <a:pt x="456" y="208"/>
                    <a:pt x="441" y="204"/>
                    <a:pt x="420" y="204"/>
                  </a:cubicBezTo>
                  <a:cubicBezTo>
                    <a:pt x="382" y="204"/>
                    <a:pt x="325" y="219"/>
                    <a:pt x="313" y="306"/>
                  </a:cubicBezTo>
                  <a:cubicBezTo>
                    <a:pt x="313" y="306"/>
                    <a:pt x="260" y="286"/>
                    <a:pt x="198" y="286"/>
                  </a:cubicBezTo>
                  <a:cubicBezTo>
                    <a:pt x="118" y="286"/>
                    <a:pt x="21" y="320"/>
                    <a:pt x="1" y="476"/>
                  </a:cubicBezTo>
                  <a:lnTo>
                    <a:pt x="688" y="476"/>
                  </a:lnTo>
                  <a:lnTo>
                    <a:pt x="688" y="3"/>
                  </a:lnTo>
                  <a:cubicBezTo>
                    <a:pt x="688" y="3"/>
                    <a:pt x="677" y="1"/>
                    <a:pt x="659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6458306" y="1938408"/>
              <a:ext cx="24990" cy="17253"/>
            </a:xfrm>
            <a:custGeom>
              <a:avLst/>
              <a:gdLst/>
              <a:ahLst/>
              <a:cxnLst/>
              <a:rect l="l" t="t" r="r" b="b"/>
              <a:pathLst>
                <a:path w="688" h="475" extrusionOk="0">
                  <a:moveTo>
                    <a:pt x="668" y="0"/>
                  </a:moveTo>
                  <a:cubicBezTo>
                    <a:pt x="614" y="0"/>
                    <a:pt x="470" y="18"/>
                    <a:pt x="456" y="206"/>
                  </a:cubicBezTo>
                  <a:cubicBezTo>
                    <a:pt x="456" y="206"/>
                    <a:pt x="440" y="202"/>
                    <a:pt x="420" y="202"/>
                  </a:cubicBezTo>
                  <a:cubicBezTo>
                    <a:pt x="382" y="202"/>
                    <a:pt x="324" y="217"/>
                    <a:pt x="313" y="305"/>
                  </a:cubicBezTo>
                  <a:cubicBezTo>
                    <a:pt x="313" y="305"/>
                    <a:pt x="265" y="287"/>
                    <a:pt x="206" y="287"/>
                  </a:cubicBezTo>
                  <a:cubicBezTo>
                    <a:pt x="126" y="287"/>
                    <a:pt x="26" y="320"/>
                    <a:pt x="1" y="474"/>
                  </a:cubicBezTo>
                  <a:lnTo>
                    <a:pt x="688" y="474"/>
                  </a:lnTo>
                  <a:lnTo>
                    <a:pt x="688" y="1"/>
                  </a:lnTo>
                  <a:cubicBezTo>
                    <a:pt x="688" y="1"/>
                    <a:pt x="680" y="0"/>
                    <a:pt x="668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6537705" y="1951411"/>
              <a:ext cx="39882" cy="31128"/>
            </a:xfrm>
            <a:custGeom>
              <a:avLst/>
              <a:gdLst/>
              <a:ahLst/>
              <a:cxnLst/>
              <a:rect l="l" t="t" r="r" b="b"/>
              <a:pathLst>
                <a:path w="1098" h="857" extrusionOk="0">
                  <a:moveTo>
                    <a:pt x="955" y="0"/>
                  </a:moveTo>
                  <a:lnTo>
                    <a:pt x="411" y="187"/>
                  </a:lnTo>
                  <a:cubicBezTo>
                    <a:pt x="411" y="187"/>
                    <a:pt x="363" y="169"/>
                    <a:pt x="302" y="169"/>
                  </a:cubicBezTo>
                  <a:cubicBezTo>
                    <a:pt x="229" y="169"/>
                    <a:pt x="138" y="195"/>
                    <a:pt x="89" y="312"/>
                  </a:cubicBezTo>
                  <a:cubicBezTo>
                    <a:pt x="0" y="535"/>
                    <a:pt x="223" y="848"/>
                    <a:pt x="250" y="848"/>
                  </a:cubicBezTo>
                  <a:cubicBezTo>
                    <a:pt x="277" y="856"/>
                    <a:pt x="553" y="856"/>
                    <a:pt x="553" y="856"/>
                  </a:cubicBezTo>
                  <a:cubicBezTo>
                    <a:pt x="553" y="856"/>
                    <a:pt x="678" y="785"/>
                    <a:pt x="839" y="678"/>
                  </a:cubicBezTo>
                  <a:cubicBezTo>
                    <a:pt x="990" y="571"/>
                    <a:pt x="1098" y="339"/>
                    <a:pt x="1098" y="339"/>
                  </a:cubicBezTo>
                  <a:lnTo>
                    <a:pt x="1071" y="9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6714626" y="1924134"/>
              <a:ext cx="41807" cy="14674"/>
            </a:xfrm>
            <a:custGeom>
              <a:avLst/>
              <a:gdLst/>
              <a:ahLst/>
              <a:cxnLst/>
              <a:rect l="l" t="t" r="r" b="b"/>
              <a:pathLst>
                <a:path w="1151" h="404" extrusionOk="0">
                  <a:moveTo>
                    <a:pt x="552" y="1"/>
                  </a:moveTo>
                  <a:cubicBezTo>
                    <a:pt x="507" y="1"/>
                    <a:pt x="398" y="17"/>
                    <a:pt x="384" y="180"/>
                  </a:cubicBezTo>
                  <a:cubicBezTo>
                    <a:pt x="384" y="180"/>
                    <a:pt x="367" y="174"/>
                    <a:pt x="346" y="174"/>
                  </a:cubicBezTo>
                  <a:cubicBezTo>
                    <a:pt x="314" y="174"/>
                    <a:pt x="273" y="187"/>
                    <a:pt x="268" y="251"/>
                  </a:cubicBezTo>
                  <a:cubicBezTo>
                    <a:pt x="268" y="251"/>
                    <a:pt x="229" y="238"/>
                    <a:pt x="181" y="238"/>
                  </a:cubicBezTo>
                  <a:cubicBezTo>
                    <a:pt x="111" y="238"/>
                    <a:pt x="21" y="266"/>
                    <a:pt x="0" y="403"/>
                  </a:cubicBezTo>
                  <a:lnTo>
                    <a:pt x="1151" y="403"/>
                  </a:lnTo>
                  <a:cubicBezTo>
                    <a:pt x="1130" y="266"/>
                    <a:pt x="1040" y="238"/>
                    <a:pt x="970" y="238"/>
                  </a:cubicBezTo>
                  <a:cubicBezTo>
                    <a:pt x="922" y="238"/>
                    <a:pt x="883" y="251"/>
                    <a:pt x="883" y="251"/>
                  </a:cubicBezTo>
                  <a:cubicBezTo>
                    <a:pt x="873" y="187"/>
                    <a:pt x="833" y="174"/>
                    <a:pt x="803" y="174"/>
                  </a:cubicBezTo>
                  <a:cubicBezTo>
                    <a:pt x="783" y="174"/>
                    <a:pt x="767" y="180"/>
                    <a:pt x="767" y="180"/>
                  </a:cubicBezTo>
                  <a:cubicBezTo>
                    <a:pt x="753" y="17"/>
                    <a:pt x="638" y="1"/>
                    <a:pt x="591" y="1"/>
                  </a:cubicBezTo>
                  <a:cubicBezTo>
                    <a:pt x="579" y="1"/>
                    <a:pt x="571" y="2"/>
                    <a:pt x="571" y="2"/>
                  </a:cubicBezTo>
                  <a:cubicBezTo>
                    <a:pt x="571" y="2"/>
                    <a:pt x="564" y="1"/>
                    <a:pt x="552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6695812" y="1893079"/>
              <a:ext cx="32109" cy="104028"/>
            </a:xfrm>
            <a:custGeom>
              <a:avLst/>
              <a:gdLst/>
              <a:ahLst/>
              <a:cxnLst/>
              <a:rect l="l" t="t" r="r" b="b"/>
              <a:pathLst>
                <a:path w="884" h="2864" extrusionOk="0">
                  <a:moveTo>
                    <a:pt x="1" y="0"/>
                  </a:moveTo>
                  <a:lnTo>
                    <a:pt x="1" y="2864"/>
                  </a:lnTo>
                  <a:lnTo>
                    <a:pt x="884" y="2864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6727884" y="1885306"/>
              <a:ext cx="7519" cy="111801"/>
            </a:xfrm>
            <a:custGeom>
              <a:avLst/>
              <a:gdLst/>
              <a:ahLst/>
              <a:cxnLst/>
              <a:rect l="l" t="t" r="r" b="b"/>
              <a:pathLst>
                <a:path w="207" h="3078" extrusionOk="0">
                  <a:moveTo>
                    <a:pt x="206" y="0"/>
                  </a:moveTo>
                  <a:lnTo>
                    <a:pt x="1" y="214"/>
                  </a:lnTo>
                  <a:lnTo>
                    <a:pt x="1" y="3078"/>
                  </a:lnTo>
                  <a:lnTo>
                    <a:pt x="206" y="307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3" name="Google Shape;1153;p14"/>
            <p:cNvSpPr/>
            <p:nvPr/>
          </p:nvSpPr>
          <p:spPr>
            <a:xfrm>
              <a:off x="6701006" y="1898236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0" y="1"/>
                  </a:moveTo>
                  <a:lnTo>
                    <a:pt x="0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4" name="Google Shape;1154;p14"/>
            <p:cNvSpPr/>
            <p:nvPr/>
          </p:nvSpPr>
          <p:spPr>
            <a:xfrm>
              <a:off x="6710086" y="1911530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0" y="1"/>
                  </a:moveTo>
                  <a:lnTo>
                    <a:pt x="0" y="197"/>
                  </a:lnTo>
                  <a:lnTo>
                    <a:pt x="107" y="197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6718513" y="1900198"/>
              <a:ext cx="3923" cy="7156"/>
            </a:xfrm>
            <a:custGeom>
              <a:avLst/>
              <a:gdLst/>
              <a:ahLst/>
              <a:cxnLst/>
              <a:rect l="l" t="t" r="r" b="b"/>
              <a:pathLst>
                <a:path w="108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07" y="197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6700025" y="1919303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6720438" y="1923516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6709432" y="1932923"/>
              <a:ext cx="3923" cy="7156"/>
            </a:xfrm>
            <a:custGeom>
              <a:avLst/>
              <a:gdLst/>
              <a:ahLst/>
              <a:cxnLst/>
              <a:rect l="l" t="t" r="r" b="b"/>
              <a:pathLst>
                <a:path w="108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07" y="197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6699371" y="1944909"/>
              <a:ext cx="3923" cy="7156"/>
            </a:xfrm>
            <a:custGeom>
              <a:avLst/>
              <a:gdLst/>
              <a:ahLst/>
              <a:cxnLst/>
              <a:rect l="l" t="t" r="r" b="b"/>
              <a:pathLst>
                <a:path w="108" h="197" extrusionOk="0">
                  <a:moveTo>
                    <a:pt x="1" y="1"/>
                  </a:moveTo>
                  <a:lnTo>
                    <a:pt x="1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6702931" y="1963070"/>
              <a:ext cx="3959" cy="7156"/>
            </a:xfrm>
            <a:custGeom>
              <a:avLst/>
              <a:gdLst/>
              <a:ahLst/>
              <a:cxnLst/>
              <a:rect l="l" t="t" r="r" b="b"/>
              <a:pathLst>
                <a:path w="109" h="197" extrusionOk="0">
                  <a:moveTo>
                    <a:pt x="1" y="0"/>
                  </a:moveTo>
                  <a:lnTo>
                    <a:pt x="1" y="196"/>
                  </a:lnTo>
                  <a:lnTo>
                    <a:pt x="108" y="196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6695812" y="1885306"/>
              <a:ext cx="39592" cy="7809"/>
            </a:xfrm>
            <a:custGeom>
              <a:avLst/>
              <a:gdLst/>
              <a:ahLst/>
              <a:cxnLst/>
              <a:rect l="l" t="t" r="r" b="b"/>
              <a:pathLst>
                <a:path w="1090" h="215" extrusionOk="0">
                  <a:moveTo>
                    <a:pt x="215" y="0"/>
                  </a:moveTo>
                  <a:lnTo>
                    <a:pt x="1" y="214"/>
                  </a:lnTo>
                  <a:lnTo>
                    <a:pt x="884" y="21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6634901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438" y="0"/>
                  </a:moveTo>
                  <a:cubicBezTo>
                    <a:pt x="438" y="0"/>
                    <a:pt x="384" y="63"/>
                    <a:pt x="393" y="143"/>
                  </a:cubicBezTo>
                  <a:cubicBezTo>
                    <a:pt x="402" y="215"/>
                    <a:pt x="322" y="250"/>
                    <a:pt x="357" y="313"/>
                  </a:cubicBezTo>
                  <a:cubicBezTo>
                    <a:pt x="384" y="384"/>
                    <a:pt x="286" y="402"/>
                    <a:pt x="331" y="491"/>
                  </a:cubicBezTo>
                  <a:cubicBezTo>
                    <a:pt x="375" y="571"/>
                    <a:pt x="268" y="670"/>
                    <a:pt x="304" y="759"/>
                  </a:cubicBezTo>
                  <a:cubicBezTo>
                    <a:pt x="348" y="857"/>
                    <a:pt x="259" y="893"/>
                    <a:pt x="295" y="973"/>
                  </a:cubicBezTo>
                  <a:cubicBezTo>
                    <a:pt x="340" y="1053"/>
                    <a:pt x="206" y="1142"/>
                    <a:pt x="268" y="1276"/>
                  </a:cubicBezTo>
                  <a:cubicBezTo>
                    <a:pt x="340" y="1401"/>
                    <a:pt x="206" y="1472"/>
                    <a:pt x="250" y="1562"/>
                  </a:cubicBezTo>
                  <a:cubicBezTo>
                    <a:pt x="295" y="1660"/>
                    <a:pt x="134" y="1767"/>
                    <a:pt x="206" y="1865"/>
                  </a:cubicBezTo>
                  <a:cubicBezTo>
                    <a:pt x="277" y="1972"/>
                    <a:pt x="143" y="2061"/>
                    <a:pt x="188" y="2142"/>
                  </a:cubicBezTo>
                  <a:cubicBezTo>
                    <a:pt x="233" y="2222"/>
                    <a:pt x="108" y="2338"/>
                    <a:pt x="179" y="2427"/>
                  </a:cubicBezTo>
                  <a:cubicBezTo>
                    <a:pt x="241" y="2516"/>
                    <a:pt x="90" y="2623"/>
                    <a:pt x="134" y="2739"/>
                  </a:cubicBezTo>
                  <a:cubicBezTo>
                    <a:pt x="188" y="2864"/>
                    <a:pt x="63" y="2998"/>
                    <a:pt x="125" y="3105"/>
                  </a:cubicBezTo>
                  <a:cubicBezTo>
                    <a:pt x="188" y="3212"/>
                    <a:pt x="36" y="3239"/>
                    <a:pt x="108" y="3355"/>
                  </a:cubicBezTo>
                  <a:cubicBezTo>
                    <a:pt x="179" y="3480"/>
                    <a:pt x="1" y="3631"/>
                    <a:pt x="1" y="3845"/>
                  </a:cubicBezTo>
                  <a:lnTo>
                    <a:pt x="438" y="3845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6650773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1" y="0"/>
                  </a:moveTo>
                  <a:lnTo>
                    <a:pt x="1" y="3845"/>
                  </a:lnTo>
                  <a:lnTo>
                    <a:pt x="438" y="3845"/>
                  </a:lnTo>
                  <a:cubicBezTo>
                    <a:pt x="438" y="3631"/>
                    <a:pt x="259" y="3480"/>
                    <a:pt x="331" y="3355"/>
                  </a:cubicBezTo>
                  <a:cubicBezTo>
                    <a:pt x="402" y="3239"/>
                    <a:pt x="250" y="3212"/>
                    <a:pt x="313" y="3105"/>
                  </a:cubicBezTo>
                  <a:cubicBezTo>
                    <a:pt x="375" y="2998"/>
                    <a:pt x="250" y="2864"/>
                    <a:pt x="304" y="2739"/>
                  </a:cubicBezTo>
                  <a:cubicBezTo>
                    <a:pt x="358" y="2623"/>
                    <a:pt x="197" y="2516"/>
                    <a:pt x="268" y="2427"/>
                  </a:cubicBezTo>
                  <a:cubicBezTo>
                    <a:pt x="331" y="2338"/>
                    <a:pt x="206" y="2222"/>
                    <a:pt x="250" y="2142"/>
                  </a:cubicBezTo>
                  <a:cubicBezTo>
                    <a:pt x="295" y="2061"/>
                    <a:pt x="170" y="1972"/>
                    <a:pt x="233" y="1865"/>
                  </a:cubicBezTo>
                  <a:cubicBezTo>
                    <a:pt x="304" y="1767"/>
                    <a:pt x="152" y="1660"/>
                    <a:pt x="188" y="1562"/>
                  </a:cubicBezTo>
                  <a:cubicBezTo>
                    <a:pt x="233" y="1472"/>
                    <a:pt x="108" y="1401"/>
                    <a:pt x="170" y="1276"/>
                  </a:cubicBezTo>
                  <a:cubicBezTo>
                    <a:pt x="242" y="1142"/>
                    <a:pt x="99" y="1053"/>
                    <a:pt x="143" y="973"/>
                  </a:cubicBezTo>
                  <a:cubicBezTo>
                    <a:pt x="188" y="893"/>
                    <a:pt x="90" y="857"/>
                    <a:pt x="135" y="759"/>
                  </a:cubicBezTo>
                  <a:cubicBezTo>
                    <a:pt x="179" y="670"/>
                    <a:pt x="63" y="571"/>
                    <a:pt x="108" y="491"/>
                  </a:cubicBezTo>
                  <a:cubicBezTo>
                    <a:pt x="161" y="402"/>
                    <a:pt x="54" y="384"/>
                    <a:pt x="90" y="313"/>
                  </a:cubicBezTo>
                  <a:cubicBezTo>
                    <a:pt x="117" y="250"/>
                    <a:pt x="45" y="215"/>
                    <a:pt x="54" y="143"/>
                  </a:cubicBezTo>
                  <a:cubicBezTo>
                    <a:pt x="63" y="6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6474179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438" y="0"/>
                  </a:moveTo>
                  <a:cubicBezTo>
                    <a:pt x="438" y="0"/>
                    <a:pt x="375" y="63"/>
                    <a:pt x="384" y="143"/>
                  </a:cubicBezTo>
                  <a:cubicBezTo>
                    <a:pt x="393" y="215"/>
                    <a:pt x="322" y="250"/>
                    <a:pt x="349" y="313"/>
                  </a:cubicBezTo>
                  <a:cubicBezTo>
                    <a:pt x="384" y="384"/>
                    <a:pt x="277" y="402"/>
                    <a:pt x="331" y="491"/>
                  </a:cubicBezTo>
                  <a:cubicBezTo>
                    <a:pt x="375" y="571"/>
                    <a:pt x="259" y="670"/>
                    <a:pt x="304" y="759"/>
                  </a:cubicBezTo>
                  <a:cubicBezTo>
                    <a:pt x="349" y="857"/>
                    <a:pt x="251" y="893"/>
                    <a:pt x="295" y="973"/>
                  </a:cubicBezTo>
                  <a:cubicBezTo>
                    <a:pt x="340" y="1053"/>
                    <a:pt x="197" y="1142"/>
                    <a:pt x="268" y="1276"/>
                  </a:cubicBezTo>
                  <a:cubicBezTo>
                    <a:pt x="331" y="1401"/>
                    <a:pt x="206" y="1472"/>
                    <a:pt x="251" y="1562"/>
                  </a:cubicBezTo>
                  <a:cubicBezTo>
                    <a:pt x="286" y="1660"/>
                    <a:pt x="135" y="1767"/>
                    <a:pt x="206" y="1865"/>
                  </a:cubicBezTo>
                  <a:cubicBezTo>
                    <a:pt x="268" y="1972"/>
                    <a:pt x="143" y="2061"/>
                    <a:pt x="188" y="2142"/>
                  </a:cubicBezTo>
                  <a:cubicBezTo>
                    <a:pt x="233" y="2222"/>
                    <a:pt x="108" y="2338"/>
                    <a:pt x="170" y="2427"/>
                  </a:cubicBezTo>
                  <a:cubicBezTo>
                    <a:pt x="242" y="2516"/>
                    <a:pt x="81" y="2623"/>
                    <a:pt x="135" y="2739"/>
                  </a:cubicBezTo>
                  <a:cubicBezTo>
                    <a:pt x="188" y="2864"/>
                    <a:pt x="63" y="2998"/>
                    <a:pt x="126" y="3105"/>
                  </a:cubicBezTo>
                  <a:cubicBezTo>
                    <a:pt x="188" y="3212"/>
                    <a:pt x="36" y="3239"/>
                    <a:pt x="108" y="3355"/>
                  </a:cubicBezTo>
                  <a:cubicBezTo>
                    <a:pt x="179" y="3480"/>
                    <a:pt x="1" y="3631"/>
                    <a:pt x="1" y="3845"/>
                  </a:cubicBezTo>
                  <a:lnTo>
                    <a:pt x="438" y="3845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5" name="Google Shape;1165;p14"/>
            <p:cNvSpPr/>
            <p:nvPr/>
          </p:nvSpPr>
          <p:spPr>
            <a:xfrm>
              <a:off x="6490051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1" y="0"/>
                  </a:moveTo>
                  <a:lnTo>
                    <a:pt x="1" y="3845"/>
                  </a:lnTo>
                  <a:lnTo>
                    <a:pt x="438" y="3845"/>
                  </a:lnTo>
                  <a:cubicBezTo>
                    <a:pt x="438" y="3631"/>
                    <a:pt x="260" y="3480"/>
                    <a:pt x="331" y="3355"/>
                  </a:cubicBezTo>
                  <a:cubicBezTo>
                    <a:pt x="402" y="3239"/>
                    <a:pt x="251" y="3212"/>
                    <a:pt x="313" y="3105"/>
                  </a:cubicBezTo>
                  <a:cubicBezTo>
                    <a:pt x="376" y="2998"/>
                    <a:pt x="251" y="2864"/>
                    <a:pt x="304" y="2739"/>
                  </a:cubicBezTo>
                  <a:cubicBezTo>
                    <a:pt x="358" y="2623"/>
                    <a:pt x="197" y="2516"/>
                    <a:pt x="260" y="2427"/>
                  </a:cubicBezTo>
                  <a:cubicBezTo>
                    <a:pt x="331" y="2338"/>
                    <a:pt x="206" y="2222"/>
                    <a:pt x="251" y="2142"/>
                  </a:cubicBezTo>
                  <a:cubicBezTo>
                    <a:pt x="295" y="2061"/>
                    <a:pt x="161" y="1972"/>
                    <a:pt x="233" y="1865"/>
                  </a:cubicBezTo>
                  <a:cubicBezTo>
                    <a:pt x="304" y="1767"/>
                    <a:pt x="144" y="1660"/>
                    <a:pt x="188" y="1562"/>
                  </a:cubicBezTo>
                  <a:cubicBezTo>
                    <a:pt x="233" y="1472"/>
                    <a:pt x="99" y="1401"/>
                    <a:pt x="170" y="1276"/>
                  </a:cubicBezTo>
                  <a:cubicBezTo>
                    <a:pt x="233" y="1142"/>
                    <a:pt x="99" y="1053"/>
                    <a:pt x="144" y="973"/>
                  </a:cubicBezTo>
                  <a:cubicBezTo>
                    <a:pt x="179" y="893"/>
                    <a:pt x="90" y="857"/>
                    <a:pt x="135" y="759"/>
                  </a:cubicBezTo>
                  <a:cubicBezTo>
                    <a:pt x="170" y="670"/>
                    <a:pt x="63" y="571"/>
                    <a:pt x="108" y="491"/>
                  </a:cubicBezTo>
                  <a:cubicBezTo>
                    <a:pt x="153" y="402"/>
                    <a:pt x="54" y="384"/>
                    <a:pt x="81" y="313"/>
                  </a:cubicBezTo>
                  <a:cubicBezTo>
                    <a:pt x="117" y="250"/>
                    <a:pt x="37" y="215"/>
                    <a:pt x="45" y="143"/>
                  </a:cubicBezTo>
                  <a:cubicBezTo>
                    <a:pt x="54" y="6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6654987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9" y="1"/>
                  </a:moveTo>
                  <a:cubicBezTo>
                    <a:pt x="349" y="1"/>
                    <a:pt x="304" y="54"/>
                    <a:pt x="313" y="117"/>
                  </a:cubicBezTo>
                  <a:cubicBezTo>
                    <a:pt x="322" y="179"/>
                    <a:pt x="259" y="206"/>
                    <a:pt x="277" y="251"/>
                  </a:cubicBezTo>
                  <a:cubicBezTo>
                    <a:pt x="304" y="304"/>
                    <a:pt x="224" y="331"/>
                    <a:pt x="259" y="393"/>
                  </a:cubicBezTo>
                  <a:cubicBezTo>
                    <a:pt x="295" y="456"/>
                    <a:pt x="206" y="536"/>
                    <a:pt x="242" y="608"/>
                  </a:cubicBezTo>
                  <a:cubicBezTo>
                    <a:pt x="277" y="688"/>
                    <a:pt x="206" y="715"/>
                    <a:pt x="233" y="777"/>
                  </a:cubicBezTo>
                  <a:cubicBezTo>
                    <a:pt x="268" y="848"/>
                    <a:pt x="161" y="911"/>
                    <a:pt x="215" y="1018"/>
                  </a:cubicBezTo>
                  <a:cubicBezTo>
                    <a:pt x="268" y="1125"/>
                    <a:pt x="161" y="1179"/>
                    <a:pt x="197" y="1250"/>
                  </a:cubicBezTo>
                  <a:cubicBezTo>
                    <a:pt x="233" y="1321"/>
                    <a:pt x="108" y="1410"/>
                    <a:pt x="161" y="1491"/>
                  </a:cubicBezTo>
                  <a:cubicBezTo>
                    <a:pt x="215" y="1580"/>
                    <a:pt x="117" y="1651"/>
                    <a:pt x="143" y="1714"/>
                  </a:cubicBezTo>
                  <a:cubicBezTo>
                    <a:pt x="179" y="1776"/>
                    <a:pt x="90" y="1865"/>
                    <a:pt x="143" y="1937"/>
                  </a:cubicBezTo>
                  <a:cubicBezTo>
                    <a:pt x="197" y="2008"/>
                    <a:pt x="63" y="2097"/>
                    <a:pt x="108" y="2187"/>
                  </a:cubicBezTo>
                  <a:cubicBezTo>
                    <a:pt x="152" y="2285"/>
                    <a:pt x="45" y="2392"/>
                    <a:pt x="99" y="2481"/>
                  </a:cubicBezTo>
                  <a:cubicBezTo>
                    <a:pt x="152" y="2561"/>
                    <a:pt x="27" y="2588"/>
                    <a:pt x="90" y="2686"/>
                  </a:cubicBezTo>
                  <a:cubicBezTo>
                    <a:pt x="143" y="2775"/>
                    <a:pt x="1" y="2900"/>
                    <a:pt x="1" y="3070"/>
                  </a:cubicBezTo>
                  <a:lnTo>
                    <a:pt x="349" y="307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6667626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1" y="1"/>
                  </a:moveTo>
                  <a:lnTo>
                    <a:pt x="1" y="3070"/>
                  </a:lnTo>
                  <a:lnTo>
                    <a:pt x="349" y="3070"/>
                  </a:lnTo>
                  <a:cubicBezTo>
                    <a:pt x="349" y="2900"/>
                    <a:pt x="206" y="2775"/>
                    <a:pt x="268" y="2686"/>
                  </a:cubicBezTo>
                  <a:cubicBezTo>
                    <a:pt x="322" y="2588"/>
                    <a:pt x="197" y="2561"/>
                    <a:pt x="250" y="2481"/>
                  </a:cubicBezTo>
                  <a:cubicBezTo>
                    <a:pt x="304" y="2392"/>
                    <a:pt x="197" y="2285"/>
                    <a:pt x="241" y="2187"/>
                  </a:cubicBezTo>
                  <a:cubicBezTo>
                    <a:pt x="286" y="2097"/>
                    <a:pt x="161" y="2008"/>
                    <a:pt x="206" y="1937"/>
                  </a:cubicBezTo>
                  <a:cubicBezTo>
                    <a:pt x="259" y="1865"/>
                    <a:pt x="170" y="1776"/>
                    <a:pt x="206" y="1714"/>
                  </a:cubicBezTo>
                  <a:cubicBezTo>
                    <a:pt x="241" y="1651"/>
                    <a:pt x="134" y="1580"/>
                    <a:pt x="188" y="1491"/>
                  </a:cubicBezTo>
                  <a:cubicBezTo>
                    <a:pt x="241" y="1410"/>
                    <a:pt x="117" y="1321"/>
                    <a:pt x="152" y="1250"/>
                  </a:cubicBezTo>
                  <a:cubicBezTo>
                    <a:pt x="188" y="1179"/>
                    <a:pt x="81" y="1125"/>
                    <a:pt x="134" y="1018"/>
                  </a:cubicBezTo>
                  <a:cubicBezTo>
                    <a:pt x="188" y="911"/>
                    <a:pt x="81" y="848"/>
                    <a:pt x="117" y="777"/>
                  </a:cubicBezTo>
                  <a:cubicBezTo>
                    <a:pt x="152" y="715"/>
                    <a:pt x="72" y="688"/>
                    <a:pt x="108" y="608"/>
                  </a:cubicBezTo>
                  <a:cubicBezTo>
                    <a:pt x="143" y="536"/>
                    <a:pt x="54" y="456"/>
                    <a:pt x="90" y="393"/>
                  </a:cubicBezTo>
                  <a:cubicBezTo>
                    <a:pt x="125" y="331"/>
                    <a:pt x="45" y="304"/>
                    <a:pt x="72" y="251"/>
                  </a:cubicBezTo>
                  <a:cubicBezTo>
                    <a:pt x="90" y="206"/>
                    <a:pt x="36" y="179"/>
                    <a:pt x="36" y="117"/>
                  </a:cubicBezTo>
                  <a:cubicBezTo>
                    <a:pt x="45" y="5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6389296" y="188203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348" y="1"/>
                  </a:moveTo>
                  <a:cubicBezTo>
                    <a:pt x="348" y="1"/>
                    <a:pt x="304" y="46"/>
                    <a:pt x="304" y="108"/>
                  </a:cubicBezTo>
                  <a:cubicBezTo>
                    <a:pt x="313" y="170"/>
                    <a:pt x="250" y="197"/>
                    <a:pt x="277" y="251"/>
                  </a:cubicBezTo>
                  <a:cubicBezTo>
                    <a:pt x="304" y="304"/>
                    <a:pt x="223" y="322"/>
                    <a:pt x="259" y="385"/>
                  </a:cubicBezTo>
                  <a:cubicBezTo>
                    <a:pt x="295" y="456"/>
                    <a:pt x="206" y="527"/>
                    <a:pt x="241" y="608"/>
                  </a:cubicBezTo>
                  <a:cubicBezTo>
                    <a:pt x="277" y="679"/>
                    <a:pt x="197" y="715"/>
                    <a:pt x="232" y="777"/>
                  </a:cubicBezTo>
                  <a:cubicBezTo>
                    <a:pt x="268" y="840"/>
                    <a:pt x="161" y="911"/>
                    <a:pt x="215" y="1009"/>
                  </a:cubicBezTo>
                  <a:cubicBezTo>
                    <a:pt x="268" y="1116"/>
                    <a:pt x="161" y="1170"/>
                    <a:pt x="197" y="1241"/>
                  </a:cubicBezTo>
                  <a:cubicBezTo>
                    <a:pt x="232" y="1321"/>
                    <a:pt x="99" y="1402"/>
                    <a:pt x="161" y="1491"/>
                  </a:cubicBezTo>
                  <a:cubicBezTo>
                    <a:pt x="215" y="1571"/>
                    <a:pt x="107" y="1642"/>
                    <a:pt x="143" y="1705"/>
                  </a:cubicBezTo>
                  <a:cubicBezTo>
                    <a:pt x="179" y="1776"/>
                    <a:pt x="81" y="1865"/>
                    <a:pt x="134" y="1937"/>
                  </a:cubicBezTo>
                  <a:cubicBezTo>
                    <a:pt x="188" y="2008"/>
                    <a:pt x="63" y="2088"/>
                    <a:pt x="107" y="2187"/>
                  </a:cubicBezTo>
                  <a:cubicBezTo>
                    <a:pt x="143" y="2285"/>
                    <a:pt x="45" y="2392"/>
                    <a:pt x="99" y="2472"/>
                  </a:cubicBezTo>
                  <a:cubicBezTo>
                    <a:pt x="143" y="2561"/>
                    <a:pt x="27" y="2579"/>
                    <a:pt x="81" y="2677"/>
                  </a:cubicBezTo>
                  <a:cubicBezTo>
                    <a:pt x="134" y="2766"/>
                    <a:pt x="0" y="2891"/>
                    <a:pt x="0" y="3061"/>
                  </a:cubicBezTo>
                  <a:lnTo>
                    <a:pt x="348" y="3061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6401936" y="188203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0" y="1"/>
                  </a:moveTo>
                  <a:lnTo>
                    <a:pt x="0" y="3061"/>
                  </a:lnTo>
                  <a:lnTo>
                    <a:pt x="348" y="3061"/>
                  </a:lnTo>
                  <a:cubicBezTo>
                    <a:pt x="348" y="2891"/>
                    <a:pt x="206" y="2766"/>
                    <a:pt x="259" y="2677"/>
                  </a:cubicBezTo>
                  <a:cubicBezTo>
                    <a:pt x="313" y="2579"/>
                    <a:pt x="197" y="2561"/>
                    <a:pt x="250" y="2472"/>
                  </a:cubicBezTo>
                  <a:cubicBezTo>
                    <a:pt x="295" y="2392"/>
                    <a:pt x="197" y="2285"/>
                    <a:pt x="241" y="2187"/>
                  </a:cubicBezTo>
                  <a:cubicBezTo>
                    <a:pt x="277" y="2088"/>
                    <a:pt x="152" y="2008"/>
                    <a:pt x="206" y="1937"/>
                  </a:cubicBezTo>
                  <a:cubicBezTo>
                    <a:pt x="259" y="1865"/>
                    <a:pt x="161" y="1776"/>
                    <a:pt x="197" y="1705"/>
                  </a:cubicBezTo>
                  <a:cubicBezTo>
                    <a:pt x="232" y="1642"/>
                    <a:pt x="125" y="1571"/>
                    <a:pt x="188" y="1491"/>
                  </a:cubicBezTo>
                  <a:cubicBezTo>
                    <a:pt x="241" y="1402"/>
                    <a:pt x="116" y="1321"/>
                    <a:pt x="152" y="1241"/>
                  </a:cubicBezTo>
                  <a:cubicBezTo>
                    <a:pt x="179" y="1170"/>
                    <a:pt x="81" y="1116"/>
                    <a:pt x="134" y="1009"/>
                  </a:cubicBezTo>
                  <a:cubicBezTo>
                    <a:pt x="188" y="911"/>
                    <a:pt x="81" y="840"/>
                    <a:pt x="107" y="777"/>
                  </a:cubicBezTo>
                  <a:cubicBezTo>
                    <a:pt x="143" y="715"/>
                    <a:pt x="72" y="679"/>
                    <a:pt x="107" y="608"/>
                  </a:cubicBezTo>
                  <a:cubicBezTo>
                    <a:pt x="134" y="527"/>
                    <a:pt x="45" y="456"/>
                    <a:pt x="81" y="385"/>
                  </a:cubicBezTo>
                  <a:cubicBezTo>
                    <a:pt x="125" y="322"/>
                    <a:pt x="45" y="304"/>
                    <a:pt x="63" y="251"/>
                  </a:cubicBezTo>
                  <a:cubicBezTo>
                    <a:pt x="90" y="197"/>
                    <a:pt x="27" y="170"/>
                    <a:pt x="36" y="108"/>
                  </a:cubicBezTo>
                  <a:cubicBezTo>
                    <a:pt x="45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6528951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8" y="1"/>
                  </a:moveTo>
                  <a:cubicBezTo>
                    <a:pt x="348" y="1"/>
                    <a:pt x="304" y="46"/>
                    <a:pt x="313" y="117"/>
                  </a:cubicBezTo>
                  <a:cubicBezTo>
                    <a:pt x="322" y="179"/>
                    <a:pt x="259" y="206"/>
                    <a:pt x="286" y="251"/>
                  </a:cubicBezTo>
                  <a:cubicBezTo>
                    <a:pt x="304" y="304"/>
                    <a:pt x="223" y="322"/>
                    <a:pt x="259" y="393"/>
                  </a:cubicBezTo>
                  <a:cubicBezTo>
                    <a:pt x="304" y="456"/>
                    <a:pt x="214" y="536"/>
                    <a:pt x="241" y="608"/>
                  </a:cubicBezTo>
                  <a:cubicBezTo>
                    <a:pt x="277" y="688"/>
                    <a:pt x="206" y="715"/>
                    <a:pt x="232" y="777"/>
                  </a:cubicBezTo>
                  <a:cubicBezTo>
                    <a:pt x="268" y="840"/>
                    <a:pt x="161" y="911"/>
                    <a:pt x="214" y="1018"/>
                  </a:cubicBezTo>
                  <a:cubicBezTo>
                    <a:pt x="268" y="1125"/>
                    <a:pt x="170" y="1179"/>
                    <a:pt x="197" y="1250"/>
                  </a:cubicBezTo>
                  <a:cubicBezTo>
                    <a:pt x="232" y="1321"/>
                    <a:pt x="107" y="1410"/>
                    <a:pt x="161" y="1491"/>
                  </a:cubicBezTo>
                  <a:cubicBezTo>
                    <a:pt x="214" y="1580"/>
                    <a:pt x="116" y="1651"/>
                    <a:pt x="152" y="1714"/>
                  </a:cubicBezTo>
                  <a:cubicBezTo>
                    <a:pt x="188" y="1776"/>
                    <a:pt x="90" y="1865"/>
                    <a:pt x="143" y="1937"/>
                  </a:cubicBezTo>
                  <a:cubicBezTo>
                    <a:pt x="197" y="2008"/>
                    <a:pt x="72" y="2088"/>
                    <a:pt x="107" y="2187"/>
                  </a:cubicBezTo>
                  <a:cubicBezTo>
                    <a:pt x="152" y="2285"/>
                    <a:pt x="54" y="2392"/>
                    <a:pt x="99" y="2481"/>
                  </a:cubicBezTo>
                  <a:cubicBezTo>
                    <a:pt x="152" y="2561"/>
                    <a:pt x="27" y="2588"/>
                    <a:pt x="90" y="2677"/>
                  </a:cubicBezTo>
                  <a:cubicBezTo>
                    <a:pt x="143" y="2775"/>
                    <a:pt x="0" y="2891"/>
                    <a:pt x="0" y="3070"/>
                  </a:cubicBezTo>
                  <a:lnTo>
                    <a:pt x="348" y="3070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6541591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0" y="1"/>
                  </a:moveTo>
                  <a:lnTo>
                    <a:pt x="0" y="3070"/>
                  </a:lnTo>
                  <a:lnTo>
                    <a:pt x="348" y="3070"/>
                  </a:lnTo>
                  <a:cubicBezTo>
                    <a:pt x="348" y="2891"/>
                    <a:pt x="214" y="2775"/>
                    <a:pt x="268" y="2677"/>
                  </a:cubicBezTo>
                  <a:cubicBezTo>
                    <a:pt x="321" y="2588"/>
                    <a:pt x="197" y="2561"/>
                    <a:pt x="250" y="2481"/>
                  </a:cubicBezTo>
                  <a:cubicBezTo>
                    <a:pt x="304" y="2392"/>
                    <a:pt x="197" y="2285"/>
                    <a:pt x="241" y="2187"/>
                  </a:cubicBezTo>
                  <a:cubicBezTo>
                    <a:pt x="286" y="2088"/>
                    <a:pt x="161" y="2008"/>
                    <a:pt x="214" y="1937"/>
                  </a:cubicBezTo>
                  <a:cubicBezTo>
                    <a:pt x="268" y="1865"/>
                    <a:pt x="170" y="1776"/>
                    <a:pt x="205" y="1714"/>
                  </a:cubicBezTo>
                  <a:cubicBezTo>
                    <a:pt x="241" y="1651"/>
                    <a:pt x="134" y="1580"/>
                    <a:pt x="188" y="1491"/>
                  </a:cubicBezTo>
                  <a:cubicBezTo>
                    <a:pt x="241" y="1410"/>
                    <a:pt x="116" y="1321"/>
                    <a:pt x="152" y="1250"/>
                  </a:cubicBezTo>
                  <a:cubicBezTo>
                    <a:pt x="188" y="1179"/>
                    <a:pt x="81" y="1125"/>
                    <a:pt x="134" y="1018"/>
                  </a:cubicBezTo>
                  <a:cubicBezTo>
                    <a:pt x="188" y="911"/>
                    <a:pt x="81" y="840"/>
                    <a:pt x="116" y="777"/>
                  </a:cubicBezTo>
                  <a:cubicBezTo>
                    <a:pt x="152" y="715"/>
                    <a:pt x="72" y="688"/>
                    <a:pt x="107" y="608"/>
                  </a:cubicBezTo>
                  <a:cubicBezTo>
                    <a:pt x="143" y="536"/>
                    <a:pt x="54" y="456"/>
                    <a:pt x="90" y="393"/>
                  </a:cubicBezTo>
                  <a:cubicBezTo>
                    <a:pt x="125" y="322"/>
                    <a:pt x="45" y="304"/>
                    <a:pt x="72" y="251"/>
                  </a:cubicBezTo>
                  <a:cubicBezTo>
                    <a:pt x="98" y="206"/>
                    <a:pt x="36" y="179"/>
                    <a:pt x="45" y="117"/>
                  </a:cubicBezTo>
                  <a:cubicBezTo>
                    <a:pt x="45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6244119" y="1770930"/>
              <a:ext cx="634191" cy="385636"/>
            </a:xfrm>
            <a:custGeom>
              <a:avLst/>
              <a:gdLst/>
              <a:ahLst/>
              <a:cxnLst/>
              <a:rect l="l" t="t" r="r" b="b"/>
              <a:pathLst>
                <a:path w="17460" h="10617" extrusionOk="0">
                  <a:moveTo>
                    <a:pt x="17459" y="0"/>
                  </a:moveTo>
                  <a:lnTo>
                    <a:pt x="16094" y="1472"/>
                  </a:lnTo>
                  <a:lnTo>
                    <a:pt x="15711" y="2953"/>
                  </a:lnTo>
                  <a:lnTo>
                    <a:pt x="14266" y="3774"/>
                  </a:lnTo>
                  <a:lnTo>
                    <a:pt x="13855" y="4478"/>
                  </a:lnTo>
                  <a:lnTo>
                    <a:pt x="13052" y="4719"/>
                  </a:lnTo>
                  <a:lnTo>
                    <a:pt x="12687" y="5995"/>
                  </a:lnTo>
                  <a:lnTo>
                    <a:pt x="11304" y="6164"/>
                  </a:lnTo>
                  <a:lnTo>
                    <a:pt x="10519" y="5692"/>
                  </a:lnTo>
                  <a:lnTo>
                    <a:pt x="10153" y="4951"/>
                  </a:lnTo>
                  <a:lnTo>
                    <a:pt x="8806" y="5112"/>
                  </a:lnTo>
                  <a:lnTo>
                    <a:pt x="8253" y="5879"/>
                  </a:lnTo>
                  <a:lnTo>
                    <a:pt x="7370" y="5897"/>
                  </a:lnTo>
                  <a:lnTo>
                    <a:pt x="6130" y="4701"/>
                  </a:lnTo>
                  <a:lnTo>
                    <a:pt x="5059" y="4496"/>
                  </a:lnTo>
                  <a:lnTo>
                    <a:pt x="4363" y="4889"/>
                  </a:lnTo>
                  <a:lnTo>
                    <a:pt x="3596" y="3836"/>
                  </a:lnTo>
                  <a:lnTo>
                    <a:pt x="2748" y="3444"/>
                  </a:lnTo>
                  <a:lnTo>
                    <a:pt x="1749" y="5308"/>
                  </a:lnTo>
                  <a:lnTo>
                    <a:pt x="938" y="6075"/>
                  </a:lnTo>
                  <a:lnTo>
                    <a:pt x="777" y="7271"/>
                  </a:lnTo>
                  <a:lnTo>
                    <a:pt x="1" y="7868"/>
                  </a:lnTo>
                  <a:lnTo>
                    <a:pt x="1" y="8975"/>
                  </a:lnTo>
                  <a:lnTo>
                    <a:pt x="938" y="8983"/>
                  </a:lnTo>
                  <a:lnTo>
                    <a:pt x="2053" y="9091"/>
                  </a:lnTo>
                  <a:lnTo>
                    <a:pt x="2918" y="8859"/>
                  </a:lnTo>
                  <a:lnTo>
                    <a:pt x="5220" y="8859"/>
                  </a:lnTo>
                  <a:lnTo>
                    <a:pt x="5844" y="9091"/>
                  </a:lnTo>
                  <a:lnTo>
                    <a:pt x="7343" y="8903"/>
                  </a:lnTo>
                  <a:lnTo>
                    <a:pt x="8190" y="9091"/>
                  </a:lnTo>
                  <a:lnTo>
                    <a:pt x="7655" y="9813"/>
                  </a:lnTo>
                  <a:lnTo>
                    <a:pt x="9073" y="9974"/>
                  </a:lnTo>
                  <a:lnTo>
                    <a:pt x="10867" y="9626"/>
                  </a:lnTo>
                  <a:lnTo>
                    <a:pt x="11901" y="9626"/>
                  </a:lnTo>
                  <a:lnTo>
                    <a:pt x="12865" y="9974"/>
                  </a:lnTo>
                  <a:lnTo>
                    <a:pt x="14970" y="9974"/>
                  </a:lnTo>
                  <a:lnTo>
                    <a:pt x="15693" y="10616"/>
                  </a:lnTo>
                  <a:lnTo>
                    <a:pt x="17459" y="10616"/>
                  </a:lnTo>
                  <a:lnTo>
                    <a:pt x="17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6704892" y="1770930"/>
              <a:ext cx="173404" cy="243034"/>
            </a:xfrm>
            <a:custGeom>
              <a:avLst/>
              <a:gdLst/>
              <a:ahLst/>
              <a:cxnLst/>
              <a:rect l="l" t="t" r="r" b="b"/>
              <a:pathLst>
                <a:path w="4774" h="6691" extrusionOk="0">
                  <a:moveTo>
                    <a:pt x="4773" y="0"/>
                  </a:moveTo>
                  <a:lnTo>
                    <a:pt x="3408" y="1472"/>
                  </a:lnTo>
                  <a:lnTo>
                    <a:pt x="3025" y="2953"/>
                  </a:lnTo>
                  <a:lnTo>
                    <a:pt x="1588" y="3774"/>
                  </a:lnTo>
                  <a:lnTo>
                    <a:pt x="1169" y="4478"/>
                  </a:lnTo>
                  <a:lnTo>
                    <a:pt x="366" y="4719"/>
                  </a:lnTo>
                  <a:lnTo>
                    <a:pt x="1" y="5995"/>
                  </a:lnTo>
                  <a:lnTo>
                    <a:pt x="1722" y="6691"/>
                  </a:lnTo>
                  <a:lnTo>
                    <a:pt x="580" y="5727"/>
                  </a:lnTo>
                  <a:lnTo>
                    <a:pt x="759" y="5255"/>
                  </a:lnTo>
                  <a:lnTo>
                    <a:pt x="1321" y="4844"/>
                  </a:lnTo>
                  <a:lnTo>
                    <a:pt x="1901" y="4692"/>
                  </a:lnTo>
                  <a:lnTo>
                    <a:pt x="2097" y="3916"/>
                  </a:lnTo>
                  <a:lnTo>
                    <a:pt x="3212" y="3765"/>
                  </a:lnTo>
                  <a:lnTo>
                    <a:pt x="3310" y="3015"/>
                  </a:lnTo>
                  <a:lnTo>
                    <a:pt x="3614" y="2373"/>
                  </a:lnTo>
                  <a:lnTo>
                    <a:pt x="4015" y="3916"/>
                  </a:lnTo>
                  <a:lnTo>
                    <a:pt x="3890" y="1490"/>
                  </a:lnTo>
                  <a:lnTo>
                    <a:pt x="4773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6612854" y="1950757"/>
              <a:ext cx="92078" cy="79728"/>
            </a:xfrm>
            <a:custGeom>
              <a:avLst/>
              <a:gdLst/>
              <a:ahLst/>
              <a:cxnLst/>
              <a:rect l="l" t="t" r="r" b="b"/>
              <a:pathLst>
                <a:path w="2535" h="2195" extrusionOk="0">
                  <a:moveTo>
                    <a:pt x="1" y="0"/>
                  </a:moveTo>
                  <a:lnTo>
                    <a:pt x="170" y="1178"/>
                  </a:lnTo>
                  <a:lnTo>
                    <a:pt x="724" y="1454"/>
                  </a:lnTo>
                  <a:lnTo>
                    <a:pt x="724" y="2195"/>
                  </a:lnTo>
                  <a:lnTo>
                    <a:pt x="1089" y="1820"/>
                  </a:lnTo>
                  <a:lnTo>
                    <a:pt x="2535" y="1044"/>
                  </a:lnTo>
                  <a:lnTo>
                    <a:pt x="2535" y="1044"/>
                  </a:lnTo>
                  <a:lnTo>
                    <a:pt x="1152" y="1213"/>
                  </a:lnTo>
                  <a:lnTo>
                    <a:pt x="367" y="7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6676380" y="2039200"/>
              <a:ext cx="64182" cy="94003"/>
            </a:xfrm>
            <a:custGeom>
              <a:avLst/>
              <a:gdLst/>
              <a:ahLst/>
              <a:cxnLst/>
              <a:rect l="l" t="t" r="r" b="b"/>
              <a:pathLst>
                <a:path w="1767" h="2588" extrusionOk="0">
                  <a:moveTo>
                    <a:pt x="1767" y="1"/>
                  </a:moveTo>
                  <a:lnTo>
                    <a:pt x="1276" y="652"/>
                  </a:lnTo>
                  <a:lnTo>
                    <a:pt x="786" y="1794"/>
                  </a:lnTo>
                  <a:lnTo>
                    <a:pt x="0" y="2240"/>
                  </a:lnTo>
                  <a:lnTo>
                    <a:pt x="964" y="2588"/>
                  </a:lnTo>
                  <a:lnTo>
                    <a:pt x="1410" y="1758"/>
                  </a:lnTo>
                  <a:lnTo>
                    <a:pt x="1410" y="1027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6778443" y="1943311"/>
              <a:ext cx="99851" cy="213249"/>
            </a:xfrm>
            <a:custGeom>
              <a:avLst/>
              <a:gdLst/>
              <a:ahLst/>
              <a:cxnLst/>
              <a:rect l="l" t="t" r="r" b="b"/>
              <a:pathLst>
                <a:path w="2749" h="5871" extrusionOk="0">
                  <a:moveTo>
                    <a:pt x="1089" y="0"/>
                  </a:moveTo>
                  <a:lnTo>
                    <a:pt x="661" y="1115"/>
                  </a:lnTo>
                  <a:lnTo>
                    <a:pt x="482" y="3212"/>
                  </a:lnTo>
                  <a:lnTo>
                    <a:pt x="1" y="4514"/>
                  </a:lnTo>
                  <a:lnTo>
                    <a:pt x="259" y="5228"/>
                  </a:lnTo>
                  <a:lnTo>
                    <a:pt x="982" y="5870"/>
                  </a:lnTo>
                  <a:lnTo>
                    <a:pt x="2748" y="5870"/>
                  </a:lnTo>
                  <a:lnTo>
                    <a:pt x="2748" y="3105"/>
                  </a:lnTo>
                  <a:lnTo>
                    <a:pt x="2133" y="4737"/>
                  </a:lnTo>
                  <a:lnTo>
                    <a:pt x="1678" y="4086"/>
                  </a:lnTo>
                  <a:lnTo>
                    <a:pt x="1544" y="2480"/>
                  </a:lnTo>
                  <a:lnTo>
                    <a:pt x="1071" y="1302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6787850" y="2079044"/>
              <a:ext cx="26261" cy="77512"/>
            </a:xfrm>
            <a:custGeom>
              <a:avLst/>
              <a:gdLst/>
              <a:ahLst/>
              <a:cxnLst/>
              <a:rect l="l" t="t" r="r" b="b"/>
              <a:pathLst>
                <a:path w="723" h="2134" extrusionOk="0">
                  <a:moveTo>
                    <a:pt x="607" y="1"/>
                  </a:moveTo>
                  <a:lnTo>
                    <a:pt x="437" y="1455"/>
                  </a:lnTo>
                  <a:lnTo>
                    <a:pt x="205" y="875"/>
                  </a:lnTo>
                  <a:lnTo>
                    <a:pt x="0" y="1491"/>
                  </a:lnTo>
                  <a:lnTo>
                    <a:pt x="723" y="213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6743139" y="2044067"/>
              <a:ext cx="23355" cy="89135"/>
            </a:xfrm>
            <a:custGeom>
              <a:avLst/>
              <a:gdLst/>
              <a:ahLst/>
              <a:cxnLst/>
              <a:rect l="l" t="t" r="r" b="b"/>
              <a:pathLst>
                <a:path w="643" h="2454" extrusionOk="0">
                  <a:moveTo>
                    <a:pt x="419" y="0"/>
                  </a:moveTo>
                  <a:lnTo>
                    <a:pt x="98" y="1410"/>
                  </a:lnTo>
                  <a:lnTo>
                    <a:pt x="188" y="1883"/>
                  </a:lnTo>
                  <a:lnTo>
                    <a:pt x="0" y="2454"/>
                  </a:lnTo>
                  <a:lnTo>
                    <a:pt x="643" y="2454"/>
                  </a:lnTo>
                  <a:lnTo>
                    <a:pt x="366" y="1232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6522159" y="2039200"/>
              <a:ext cx="54447" cy="94003"/>
            </a:xfrm>
            <a:custGeom>
              <a:avLst/>
              <a:gdLst/>
              <a:ahLst/>
              <a:cxnLst/>
              <a:rect l="l" t="t" r="r" b="b"/>
              <a:pathLst>
                <a:path w="1499" h="2588" extrusionOk="0">
                  <a:moveTo>
                    <a:pt x="1187" y="1"/>
                  </a:moveTo>
                  <a:lnTo>
                    <a:pt x="1187" y="1455"/>
                  </a:lnTo>
                  <a:lnTo>
                    <a:pt x="0" y="2427"/>
                  </a:lnTo>
                  <a:lnTo>
                    <a:pt x="1418" y="2588"/>
                  </a:lnTo>
                  <a:lnTo>
                    <a:pt x="1499" y="1151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6573663" y="2047299"/>
              <a:ext cx="73262" cy="85903"/>
            </a:xfrm>
            <a:custGeom>
              <a:avLst/>
              <a:gdLst/>
              <a:ahLst/>
              <a:cxnLst/>
              <a:rect l="l" t="t" r="r" b="b"/>
              <a:pathLst>
                <a:path w="2017" h="2365" extrusionOk="0">
                  <a:moveTo>
                    <a:pt x="2017" y="1"/>
                  </a:moveTo>
                  <a:lnTo>
                    <a:pt x="1321" y="1214"/>
                  </a:lnTo>
                  <a:lnTo>
                    <a:pt x="1160" y="1785"/>
                  </a:lnTo>
                  <a:lnTo>
                    <a:pt x="0" y="2365"/>
                  </a:lnTo>
                  <a:lnTo>
                    <a:pt x="1794" y="2017"/>
                  </a:lnTo>
                  <a:lnTo>
                    <a:pt x="1695" y="1259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6510791" y="2044067"/>
              <a:ext cx="30838" cy="57063"/>
            </a:xfrm>
            <a:custGeom>
              <a:avLst/>
              <a:gdLst/>
              <a:ahLst/>
              <a:cxnLst/>
              <a:rect l="l" t="t" r="r" b="b"/>
              <a:pathLst>
                <a:path w="849" h="1571" extrusionOk="0">
                  <a:moveTo>
                    <a:pt x="545" y="0"/>
                  </a:moveTo>
                  <a:lnTo>
                    <a:pt x="393" y="848"/>
                  </a:lnTo>
                  <a:lnTo>
                    <a:pt x="1" y="1383"/>
                  </a:lnTo>
                  <a:lnTo>
                    <a:pt x="848" y="1571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6410362" y="1934231"/>
              <a:ext cx="133522" cy="94656"/>
            </a:xfrm>
            <a:custGeom>
              <a:avLst/>
              <a:gdLst/>
              <a:ahLst/>
              <a:cxnLst/>
              <a:rect l="l" t="t" r="r" b="b"/>
              <a:pathLst>
                <a:path w="3676" h="2606" extrusionOk="0">
                  <a:moveTo>
                    <a:pt x="482" y="0"/>
                  </a:moveTo>
                  <a:lnTo>
                    <a:pt x="901" y="375"/>
                  </a:lnTo>
                  <a:lnTo>
                    <a:pt x="955" y="812"/>
                  </a:lnTo>
                  <a:lnTo>
                    <a:pt x="1321" y="518"/>
                  </a:lnTo>
                  <a:lnTo>
                    <a:pt x="2061" y="1142"/>
                  </a:lnTo>
                  <a:lnTo>
                    <a:pt x="1267" y="1401"/>
                  </a:lnTo>
                  <a:lnTo>
                    <a:pt x="0" y="2605"/>
                  </a:lnTo>
                  <a:lnTo>
                    <a:pt x="1642" y="1677"/>
                  </a:lnTo>
                  <a:lnTo>
                    <a:pt x="2462" y="1481"/>
                  </a:lnTo>
                  <a:lnTo>
                    <a:pt x="2766" y="1909"/>
                  </a:lnTo>
                  <a:lnTo>
                    <a:pt x="2578" y="2605"/>
                  </a:lnTo>
                  <a:lnTo>
                    <a:pt x="3676" y="1383"/>
                  </a:lnTo>
                  <a:lnTo>
                    <a:pt x="2793" y="1401"/>
                  </a:lnTo>
                  <a:lnTo>
                    <a:pt x="1553" y="205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6343930" y="1895985"/>
              <a:ext cx="58697" cy="52522"/>
            </a:xfrm>
            <a:custGeom>
              <a:avLst/>
              <a:gdLst/>
              <a:ahLst/>
              <a:cxnLst/>
              <a:rect l="l" t="t" r="r" b="b"/>
              <a:pathLst>
                <a:path w="1616" h="1446" extrusionOk="0">
                  <a:moveTo>
                    <a:pt x="0" y="1"/>
                  </a:moveTo>
                  <a:lnTo>
                    <a:pt x="1615" y="1446"/>
                  </a:lnTo>
                  <a:lnTo>
                    <a:pt x="848" y="3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6244119" y="1963724"/>
              <a:ext cx="116704" cy="137408"/>
            </a:xfrm>
            <a:custGeom>
              <a:avLst/>
              <a:gdLst/>
              <a:ahLst/>
              <a:cxnLst/>
              <a:rect l="l" t="t" r="r" b="b"/>
              <a:pathLst>
                <a:path w="3213" h="3783" extrusionOk="0">
                  <a:moveTo>
                    <a:pt x="1749" y="0"/>
                  </a:moveTo>
                  <a:lnTo>
                    <a:pt x="938" y="767"/>
                  </a:lnTo>
                  <a:lnTo>
                    <a:pt x="777" y="1963"/>
                  </a:lnTo>
                  <a:lnTo>
                    <a:pt x="1" y="2560"/>
                  </a:lnTo>
                  <a:lnTo>
                    <a:pt x="1" y="3667"/>
                  </a:lnTo>
                  <a:lnTo>
                    <a:pt x="938" y="3675"/>
                  </a:lnTo>
                  <a:lnTo>
                    <a:pt x="2053" y="3783"/>
                  </a:lnTo>
                  <a:lnTo>
                    <a:pt x="2186" y="2212"/>
                  </a:lnTo>
                  <a:lnTo>
                    <a:pt x="1687" y="3426"/>
                  </a:lnTo>
                  <a:lnTo>
                    <a:pt x="688" y="3488"/>
                  </a:lnTo>
                  <a:lnTo>
                    <a:pt x="304" y="2917"/>
                  </a:lnTo>
                  <a:lnTo>
                    <a:pt x="1223" y="1963"/>
                  </a:lnTo>
                  <a:lnTo>
                    <a:pt x="1419" y="1258"/>
                  </a:lnTo>
                  <a:lnTo>
                    <a:pt x="2427" y="740"/>
                  </a:lnTo>
                  <a:lnTo>
                    <a:pt x="3212" y="54"/>
                  </a:lnTo>
                  <a:lnTo>
                    <a:pt x="2133" y="544"/>
                  </a:lnTo>
                  <a:lnTo>
                    <a:pt x="1348" y="669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6343930" y="2023654"/>
              <a:ext cx="31128" cy="69049"/>
            </a:xfrm>
            <a:custGeom>
              <a:avLst/>
              <a:gdLst/>
              <a:ahLst/>
              <a:cxnLst/>
              <a:rect l="l" t="t" r="r" b="b"/>
              <a:pathLst>
                <a:path w="857" h="1901" extrusionOk="0">
                  <a:moveTo>
                    <a:pt x="0" y="0"/>
                  </a:moveTo>
                  <a:lnTo>
                    <a:pt x="170" y="1901"/>
                  </a:lnTo>
                  <a:lnTo>
                    <a:pt x="857" y="1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6433681" y="2028848"/>
              <a:ext cx="26624" cy="72282"/>
            </a:xfrm>
            <a:custGeom>
              <a:avLst/>
              <a:gdLst/>
              <a:ahLst/>
              <a:cxnLst/>
              <a:rect l="l" t="t" r="r" b="b"/>
              <a:pathLst>
                <a:path w="733" h="1990" extrusionOk="0">
                  <a:moveTo>
                    <a:pt x="465" y="0"/>
                  </a:moveTo>
                  <a:lnTo>
                    <a:pt x="268" y="901"/>
                  </a:lnTo>
                  <a:lnTo>
                    <a:pt x="331" y="1303"/>
                  </a:lnTo>
                  <a:lnTo>
                    <a:pt x="1" y="1758"/>
                  </a:lnTo>
                  <a:lnTo>
                    <a:pt x="625" y="1990"/>
                  </a:lnTo>
                  <a:lnTo>
                    <a:pt x="732" y="1472"/>
                  </a:lnTo>
                  <a:lnTo>
                    <a:pt x="500" y="83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187" name="Google Shape;1187;p14"/>
          <p:cNvGrpSpPr/>
          <p:nvPr/>
        </p:nvGrpSpPr>
        <p:grpSpPr>
          <a:xfrm>
            <a:off x="4518155" y="-352419"/>
            <a:ext cx="3070136" cy="3058859"/>
            <a:chOff x="6089572" y="1894059"/>
            <a:chExt cx="91097" cy="90734"/>
          </a:xfrm>
        </p:grpSpPr>
        <p:sp>
          <p:nvSpPr>
            <p:cNvPr id="1188" name="Google Shape;1188;p14"/>
            <p:cNvSpPr/>
            <p:nvPr/>
          </p:nvSpPr>
          <p:spPr>
            <a:xfrm>
              <a:off x="6089572" y="1894059"/>
              <a:ext cx="91097" cy="90734"/>
            </a:xfrm>
            <a:custGeom>
              <a:avLst/>
              <a:gdLst/>
              <a:ahLst/>
              <a:cxnLst/>
              <a:rect l="l" t="t" r="r" b="b"/>
              <a:pathLst>
                <a:path w="2508" h="2498" extrusionOk="0">
                  <a:moveTo>
                    <a:pt x="1258" y="0"/>
                  </a:moveTo>
                  <a:cubicBezTo>
                    <a:pt x="562" y="0"/>
                    <a:pt x="0" y="553"/>
                    <a:pt x="0" y="1249"/>
                  </a:cubicBezTo>
                  <a:cubicBezTo>
                    <a:pt x="0" y="1936"/>
                    <a:pt x="562" y="2498"/>
                    <a:pt x="1258" y="2498"/>
                  </a:cubicBezTo>
                  <a:cubicBezTo>
                    <a:pt x="1945" y="2498"/>
                    <a:pt x="2507" y="1936"/>
                    <a:pt x="2507" y="1249"/>
                  </a:cubicBezTo>
                  <a:cubicBezTo>
                    <a:pt x="2507" y="553"/>
                    <a:pt x="1945" y="0"/>
                    <a:pt x="12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6096037" y="1900525"/>
              <a:ext cx="78130" cy="77803"/>
            </a:xfrm>
            <a:custGeom>
              <a:avLst/>
              <a:gdLst/>
              <a:ahLst/>
              <a:cxnLst/>
              <a:rect l="l" t="t" r="r" b="b"/>
              <a:pathLst>
                <a:path w="2151" h="2142" extrusionOk="0">
                  <a:moveTo>
                    <a:pt x="1080" y="0"/>
                  </a:moveTo>
                  <a:cubicBezTo>
                    <a:pt x="483" y="0"/>
                    <a:pt x="1" y="482"/>
                    <a:pt x="1" y="1071"/>
                  </a:cubicBezTo>
                  <a:cubicBezTo>
                    <a:pt x="1" y="1660"/>
                    <a:pt x="483" y="2141"/>
                    <a:pt x="1080" y="2141"/>
                  </a:cubicBezTo>
                  <a:cubicBezTo>
                    <a:pt x="1669" y="2141"/>
                    <a:pt x="2151" y="1660"/>
                    <a:pt x="2151" y="1071"/>
                  </a:cubicBezTo>
                  <a:cubicBezTo>
                    <a:pt x="2151" y="482"/>
                    <a:pt x="1669" y="0"/>
                    <a:pt x="1080" y="0"/>
                  </a:cubicBezTo>
                  <a:close/>
                </a:path>
              </a:pathLst>
            </a:custGeom>
            <a:solidFill>
              <a:srgbClr val="EA9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</p:spTree>
    <p:extLst>
      <p:ext uri="{BB962C8B-B14F-4D97-AF65-F5344CB8AC3E}">
        <p14:creationId xmlns:p14="http://schemas.microsoft.com/office/powerpoint/2010/main" val="3009267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5"/>
          <p:cNvSpPr/>
          <p:nvPr/>
        </p:nvSpPr>
        <p:spPr>
          <a:xfrm>
            <a:off x="1" y="11887211"/>
            <a:ext cx="24377695" cy="1828811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192" name="Google Shape;1192;p15"/>
          <p:cNvSpPr/>
          <p:nvPr/>
        </p:nvSpPr>
        <p:spPr>
          <a:xfrm rot="-238332" flipH="1">
            <a:off x="18584891" y="10500047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193" name="Google Shape;1193;p15"/>
          <p:cNvGrpSpPr/>
          <p:nvPr/>
        </p:nvGrpSpPr>
        <p:grpSpPr>
          <a:xfrm flipH="1">
            <a:off x="18633457" y="9824540"/>
            <a:ext cx="5744133" cy="2094403"/>
            <a:chOff x="3363545" y="1399908"/>
            <a:chExt cx="240164" cy="87537"/>
          </a:xfrm>
        </p:grpSpPr>
        <p:sp>
          <p:nvSpPr>
            <p:cNvPr id="1194" name="Google Shape;1194;p15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95" name="Google Shape;1195;p15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96" name="Google Shape;1196;p15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97" name="Google Shape;1197;p15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98" name="Google Shape;1198;p15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199" name="Google Shape;1199;p15"/>
          <p:cNvSpPr/>
          <p:nvPr/>
        </p:nvSpPr>
        <p:spPr>
          <a:xfrm rot="27">
            <a:off x="-8989910" y="11004363"/>
            <a:ext cx="14806802" cy="7226405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200" name="Google Shape;1200;p15"/>
          <p:cNvGrpSpPr/>
          <p:nvPr/>
        </p:nvGrpSpPr>
        <p:grpSpPr>
          <a:xfrm>
            <a:off x="-34792" y="9824444"/>
            <a:ext cx="5744133" cy="2094403"/>
            <a:chOff x="3363545" y="1399908"/>
            <a:chExt cx="240164" cy="87537"/>
          </a:xfrm>
        </p:grpSpPr>
        <p:sp>
          <p:nvSpPr>
            <p:cNvPr id="1201" name="Google Shape;1201;p15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02" name="Google Shape;1202;p15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03" name="Google Shape;1203;p15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04" name="Google Shape;1204;p15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05" name="Google Shape;1205;p15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206" name="Google Shape;1206;p15"/>
          <p:cNvSpPr/>
          <p:nvPr/>
        </p:nvSpPr>
        <p:spPr>
          <a:xfrm flipH="1">
            <a:off x="22298937" y="7679587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207" name="Google Shape;1207;p15"/>
          <p:cNvSpPr txBox="1">
            <a:spLocks noGrp="1"/>
          </p:cNvSpPr>
          <p:nvPr>
            <p:ph type="title"/>
          </p:nvPr>
        </p:nvSpPr>
        <p:spPr>
          <a:xfrm>
            <a:off x="1901105" y="2807901"/>
            <a:ext cx="8378618" cy="56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15"/>
          <p:cNvSpPr txBox="1">
            <a:spLocks noGrp="1"/>
          </p:cNvSpPr>
          <p:nvPr>
            <p:ph type="subTitle" idx="1"/>
          </p:nvPr>
        </p:nvSpPr>
        <p:spPr>
          <a:xfrm>
            <a:off x="1901105" y="8436867"/>
            <a:ext cx="10269325" cy="24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029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"/>
          <p:cNvSpPr/>
          <p:nvPr/>
        </p:nvSpPr>
        <p:spPr>
          <a:xfrm>
            <a:off x="1" y="11524714"/>
            <a:ext cx="24377695" cy="2191229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211" name="Google Shape;1211;p16"/>
          <p:cNvSpPr/>
          <p:nvPr/>
        </p:nvSpPr>
        <p:spPr>
          <a:xfrm>
            <a:off x="-5307020" y="11850495"/>
            <a:ext cx="10422944" cy="4916637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212" name="Google Shape;1212;p16"/>
          <p:cNvSpPr/>
          <p:nvPr/>
        </p:nvSpPr>
        <p:spPr>
          <a:xfrm rot="-118" flipH="1">
            <a:off x="18935105" y="11514124"/>
            <a:ext cx="7082918" cy="2280019"/>
          </a:xfrm>
          <a:custGeom>
            <a:avLst/>
            <a:gdLst/>
            <a:ahLst/>
            <a:cxnLst/>
            <a:rect l="l" t="t" r="r" b="b"/>
            <a:pathLst>
              <a:path w="12146" h="3424" extrusionOk="0">
                <a:moveTo>
                  <a:pt x="10371" y="0"/>
                </a:moveTo>
                <a:cubicBezTo>
                  <a:pt x="8576" y="0"/>
                  <a:pt x="1490" y="1307"/>
                  <a:pt x="1490" y="1307"/>
                </a:cubicBezTo>
                <a:cubicBezTo>
                  <a:pt x="1490" y="1307"/>
                  <a:pt x="330" y="1467"/>
                  <a:pt x="616" y="1601"/>
                </a:cubicBezTo>
                <a:cubicBezTo>
                  <a:pt x="910" y="1735"/>
                  <a:pt x="1035" y="1904"/>
                  <a:pt x="518" y="2047"/>
                </a:cubicBezTo>
                <a:cubicBezTo>
                  <a:pt x="0" y="2190"/>
                  <a:pt x="571" y="2315"/>
                  <a:pt x="1428" y="2467"/>
                </a:cubicBezTo>
                <a:cubicBezTo>
                  <a:pt x="2275" y="2627"/>
                  <a:pt x="2650" y="2681"/>
                  <a:pt x="2329" y="2823"/>
                </a:cubicBezTo>
                <a:cubicBezTo>
                  <a:pt x="2017" y="2962"/>
                  <a:pt x="2176" y="3100"/>
                  <a:pt x="2788" y="3100"/>
                </a:cubicBezTo>
                <a:cubicBezTo>
                  <a:pt x="2807" y="3100"/>
                  <a:pt x="2826" y="3100"/>
                  <a:pt x="2846" y="3100"/>
                </a:cubicBezTo>
                <a:cubicBezTo>
                  <a:pt x="2872" y="3100"/>
                  <a:pt x="2897" y="3099"/>
                  <a:pt x="2923" y="3099"/>
                </a:cubicBezTo>
                <a:cubicBezTo>
                  <a:pt x="3543" y="3099"/>
                  <a:pt x="4083" y="3202"/>
                  <a:pt x="3783" y="3305"/>
                </a:cubicBezTo>
                <a:cubicBezTo>
                  <a:pt x="3552" y="3391"/>
                  <a:pt x="3986" y="3423"/>
                  <a:pt x="4404" y="3423"/>
                </a:cubicBezTo>
                <a:cubicBezTo>
                  <a:pt x="4551" y="3423"/>
                  <a:pt x="4695" y="3419"/>
                  <a:pt x="4809" y="3412"/>
                </a:cubicBezTo>
                <a:cubicBezTo>
                  <a:pt x="5237" y="3385"/>
                  <a:pt x="4934" y="3118"/>
                  <a:pt x="4693" y="3037"/>
                </a:cubicBezTo>
                <a:cubicBezTo>
                  <a:pt x="4461" y="2966"/>
                  <a:pt x="3685" y="2690"/>
                  <a:pt x="4443" y="2645"/>
                </a:cubicBezTo>
                <a:cubicBezTo>
                  <a:pt x="5201" y="2600"/>
                  <a:pt x="5246" y="2449"/>
                  <a:pt x="4898" y="2368"/>
                </a:cubicBezTo>
                <a:cubicBezTo>
                  <a:pt x="4550" y="2279"/>
                  <a:pt x="4434" y="2190"/>
                  <a:pt x="5166" y="2154"/>
                </a:cubicBezTo>
                <a:cubicBezTo>
                  <a:pt x="5322" y="2147"/>
                  <a:pt x="5484" y="2145"/>
                  <a:pt x="5637" y="2145"/>
                </a:cubicBezTo>
                <a:cubicBezTo>
                  <a:pt x="5803" y="2145"/>
                  <a:pt x="5959" y="2147"/>
                  <a:pt x="6090" y="2147"/>
                </a:cubicBezTo>
                <a:cubicBezTo>
                  <a:pt x="6413" y="2147"/>
                  <a:pt x="6585" y="2133"/>
                  <a:pt x="6370" y="2038"/>
                </a:cubicBezTo>
                <a:cubicBezTo>
                  <a:pt x="5977" y="1869"/>
                  <a:pt x="5977" y="1690"/>
                  <a:pt x="6629" y="1655"/>
                </a:cubicBezTo>
                <a:cubicBezTo>
                  <a:pt x="7289" y="1628"/>
                  <a:pt x="7262" y="1476"/>
                  <a:pt x="6887" y="1378"/>
                </a:cubicBezTo>
                <a:cubicBezTo>
                  <a:pt x="6522" y="1280"/>
                  <a:pt x="7021" y="1173"/>
                  <a:pt x="7610" y="1173"/>
                </a:cubicBezTo>
                <a:cubicBezTo>
                  <a:pt x="7772" y="1173"/>
                  <a:pt x="7994" y="1176"/>
                  <a:pt x="8224" y="1176"/>
                </a:cubicBezTo>
                <a:cubicBezTo>
                  <a:pt x="8828" y="1176"/>
                  <a:pt x="9492" y="1157"/>
                  <a:pt x="9305" y="1021"/>
                </a:cubicBezTo>
                <a:cubicBezTo>
                  <a:pt x="9119" y="885"/>
                  <a:pt x="9217" y="835"/>
                  <a:pt x="9603" y="835"/>
                </a:cubicBezTo>
                <a:cubicBezTo>
                  <a:pt x="9772" y="835"/>
                  <a:pt x="9997" y="844"/>
                  <a:pt x="10277" y="861"/>
                </a:cubicBezTo>
                <a:cubicBezTo>
                  <a:pt x="10511" y="877"/>
                  <a:pt x="10707" y="885"/>
                  <a:pt x="10863" y="885"/>
                </a:cubicBezTo>
                <a:cubicBezTo>
                  <a:pt x="11315" y="885"/>
                  <a:pt x="11439" y="819"/>
                  <a:pt x="11214" y="700"/>
                </a:cubicBezTo>
                <a:cubicBezTo>
                  <a:pt x="10937" y="562"/>
                  <a:pt x="11076" y="401"/>
                  <a:pt x="11503" y="401"/>
                </a:cubicBezTo>
                <a:cubicBezTo>
                  <a:pt x="11544" y="401"/>
                  <a:pt x="11587" y="403"/>
                  <a:pt x="11633" y="406"/>
                </a:cubicBezTo>
                <a:cubicBezTo>
                  <a:pt x="11654" y="407"/>
                  <a:pt x="11673" y="407"/>
                  <a:pt x="11691" y="407"/>
                </a:cubicBezTo>
                <a:cubicBezTo>
                  <a:pt x="12146" y="407"/>
                  <a:pt x="11951" y="99"/>
                  <a:pt x="10527" y="4"/>
                </a:cubicBezTo>
                <a:cubicBezTo>
                  <a:pt x="10481" y="2"/>
                  <a:pt x="10429" y="0"/>
                  <a:pt x="10371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213" name="Google Shape;1213;p16"/>
          <p:cNvGrpSpPr/>
          <p:nvPr/>
        </p:nvGrpSpPr>
        <p:grpSpPr>
          <a:xfrm>
            <a:off x="19435051" y="10506903"/>
            <a:ext cx="5235684" cy="2280323"/>
            <a:chOff x="8284835" y="1862888"/>
            <a:chExt cx="427165" cy="213583"/>
          </a:xfrm>
        </p:grpSpPr>
        <p:sp>
          <p:nvSpPr>
            <p:cNvPr id="1214" name="Google Shape;1214;p16"/>
            <p:cNvSpPr/>
            <p:nvPr/>
          </p:nvSpPr>
          <p:spPr>
            <a:xfrm>
              <a:off x="8284835" y="1862888"/>
              <a:ext cx="427165" cy="213583"/>
            </a:xfrm>
            <a:custGeom>
              <a:avLst/>
              <a:gdLst/>
              <a:ahLst/>
              <a:cxnLst/>
              <a:rect l="l" t="t" r="r" b="b"/>
              <a:pathLst>
                <a:path w="9654" h="4827" extrusionOk="0">
                  <a:moveTo>
                    <a:pt x="9653" y="0"/>
                  </a:moveTo>
                  <a:lnTo>
                    <a:pt x="8948" y="482"/>
                  </a:lnTo>
                  <a:cubicBezTo>
                    <a:pt x="8948" y="482"/>
                    <a:pt x="8774" y="656"/>
                    <a:pt x="8707" y="656"/>
                  </a:cubicBezTo>
                  <a:cubicBezTo>
                    <a:pt x="8688" y="656"/>
                    <a:pt x="8677" y="642"/>
                    <a:pt x="8681" y="607"/>
                  </a:cubicBezTo>
                  <a:cubicBezTo>
                    <a:pt x="8687" y="553"/>
                    <a:pt x="8657" y="536"/>
                    <a:pt x="8615" y="536"/>
                  </a:cubicBezTo>
                  <a:cubicBezTo>
                    <a:pt x="8530" y="536"/>
                    <a:pt x="8395" y="607"/>
                    <a:pt x="8395" y="607"/>
                  </a:cubicBezTo>
                  <a:lnTo>
                    <a:pt x="7780" y="1044"/>
                  </a:lnTo>
                  <a:lnTo>
                    <a:pt x="6941" y="1178"/>
                  </a:lnTo>
                  <a:lnTo>
                    <a:pt x="5505" y="1187"/>
                  </a:lnTo>
                  <a:lnTo>
                    <a:pt x="4863" y="1365"/>
                  </a:lnTo>
                  <a:lnTo>
                    <a:pt x="4318" y="1365"/>
                  </a:lnTo>
                  <a:lnTo>
                    <a:pt x="3712" y="1544"/>
                  </a:lnTo>
                  <a:cubicBezTo>
                    <a:pt x="3712" y="1544"/>
                    <a:pt x="3582" y="1520"/>
                    <a:pt x="3388" y="1520"/>
                  </a:cubicBezTo>
                  <a:cubicBezTo>
                    <a:pt x="3227" y="1520"/>
                    <a:pt x="3022" y="1536"/>
                    <a:pt x="2811" y="1597"/>
                  </a:cubicBezTo>
                  <a:cubicBezTo>
                    <a:pt x="2338" y="1740"/>
                    <a:pt x="1910" y="1776"/>
                    <a:pt x="1910" y="1776"/>
                  </a:cubicBezTo>
                  <a:lnTo>
                    <a:pt x="197" y="2150"/>
                  </a:lnTo>
                  <a:cubicBezTo>
                    <a:pt x="197" y="2150"/>
                    <a:pt x="1" y="2231"/>
                    <a:pt x="1044" y="2587"/>
                  </a:cubicBezTo>
                  <a:cubicBezTo>
                    <a:pt x="2498" y="3096"/>
                    <a:pt x="3587" y="2846"/>
                    <a:pt x="3774" y="3087"/>
                  </a:cubicBezTo>
                  <a:cubicBezTo>
                    <a:pt x="3962" y="3328"/>
                    <a:pt x="3863" y="3167"/>
                    <a:pt x="4113" y="3497"/>
                  </a:cubicBezTo>
                  <a:cubicBezTo>
                    <a:pt x="4363" y="3818"/>
                    <a:pt x="4292" y="3890"/>
                    <a:pt x="4684" y="3917"/>
                  </a:cubicBezTo>
                  <a:cubicBezTo>
                    <a:pt x="4815" y="3926"/>
                    <a:pt x="4929" y="3928"/>
                    <a:pt x="5023" y="3928"/>
                  </a:cubicBezTo>
                  <a:cubicBezTo>
                    <a:pt x="5210" y="3928"/>
                    <a:pt x="5318" y="3917"/>
                    <a:pt x="5318" y="3917"/>
                  </a:cubicBezTo>
                  <a:lnTo>
                    <a:pt x="5790" y="3863"/>
                  </a:lnTo>
                  <a:lnTo>
                    <a:pt x="6040" y="3917"/>
                  </a:lnTo>
                  <a:cubicBezTo>
                    <a:pt x="6040" y="3917"/>
                    <a:pt x="6352" y="4131"/>
                    <a:pt x="6629" y="4175"/>
                  </a:cubicBezTo>
                  <a:cubicBezTo>
                    <a:pt x="6672" y="4184"/>
                    <a:pt x="6701" y="4187"/>
                    <a:pt x="6720" y="4187"/>
                  </a:cubicBezTo>
                  <a:cubicBezTo>
                    <a:pt x="6782" y="4187"/>
                    <a:pt x="6748" y="4155"/>
                    <a:pt x="6759" y="4155"/>
                  </a:cubicBezTo>
                  <a:lnTo>
                    <a:pt x="6759" y="4155"/>
                  </a:lnTo>
                  <a:cubicBezTo>
                    <a:pt x="6767" y="4155"/>
                    <a:pt x="6798" y="4172"/>
                    <a:pt x="6905" y="4229"/>
                  </a:cubicBezTo>
                  <a:cubicBezTo>
                    <a:pt x="7218" y="4380"/>
                    <a:pt x="7405" y="4452"/>
                    <a:pt x="7405" y="4452"/>
                  </a:cubicBezTo>
                  <a:cubicBezTo>
                    <a:pt x="7405" y="4452"/>
                    <a:pt x="7905" y="4505"/>
                    <a:pt x="8154" y="4568"/>
                  </a:cubicBezTo>
                  <a:cubicBezTo>
                    <a:pt x="8413" y="4630"/>
                    <a:pt x="8681" y="4666"/>
                    <a:pt x="8681" y="4666"/>
                  </a:cubicBezTo>
                  <a:lnTo>
                    <a:pt x="9653" y="4827"/>
                  </a:lnTo>
                  <a:lnTo>
                    <a:pt x="96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15" name="Google Shape;1215;p16"/>
            <p:cNvSpPr/>
            <p:nvPr/>
          </p:nvSpPr>
          <p:spPr>
            <a:xfrm>
              <a:off x="8454567" y="1962751"/>
              <a:ext cx="257432" cy="113716"/>
            </a:xfrm>
            <a:custGeom>
              <a:avLst/>
              <a:gdLst/>
              <a:ahLst/>
              <a:cxnLst/>
              <a:rect l="l" t="t" r="r" b="b"/>
              <a:pathLst>
                <a:path w="5818" h="2570" extrusionOk="0">
                  <a:moveTo>
                    <a:pt x="5817" y="0"/>
                  </a:moveTo>
                  <a:lnTo>
                    <a:pt x="5202" y="152"/>
                  </a:lnTo>
                  <a:lnTo>
                    <a:pt x="4809" y="411"/>
                  </a:lnTo>
                  <a:lnTo>
                    <a:pt x="4399" y="500"/>
                  </a:lnTo>
                  <a:lnTo>
                    <a:pt x="4006" y="830"/>
                  </a:lnTo>
                  <a:cubicBezTo>
                    <a:pt x="4006" y="830"/>
                    <a:pt x="3911" y="850"/>
                    <a:pt x="3781" y="850"/>
                  </a:cubicBezTo>
                  <a:cubicBezTo>
                    <a:pt x="3717" y="850"/>
                    <a:pt x="3643" y="845"/>
                    <a:pt x="3569" y="830"/>
                  </a:cubicBezTo>
                  <a:cubicBezTo>
                    <a:pt x="3426" y="796"/>
                    <a:pt x="3246" y="780"/>
                    <a:pt x="3042" y="780"/>
                  </a:cubicBezTo>
                  <a:cubicBezTo>
                    <a:pt x="2927" y="780"/>
                    <a:pt x="2805" y="785"/>
                    <a:pt x="2677" y="794"/>
                  </a:cubicBezTo>
                  <a:cubicBezTo>
                    <a:pt x="2363" y="817"/>
                    <a:pt x="2417" y="919"/>
                    <a:pt x="2416" y="919"/>
                  </a:cubicBezTo>
                  <a:cubicBezTo>
                    <a:pt x="2416" y="919"/>
                    <a:pt x="2414" y="917"/>
                    <a:pt x="2409" y="910"/>
                  </a:cubicBezTo>
                  <a:cubicBezTo>
                    <a:pt x="2405" y="906"/>
                    <a:pt x="2401" y="905"/>
                    <a:pt x="2395" y="905"/>
                  </a:cubicBezTo>
                  <a:cubicBezTo>
                    <a:pt x="2338" y="905"/>
                    <a:pt x="2204" y="1098"/>
                    <a:pt x="2204" y="1098"/>
                  </a:cubicBezTo>
                  <a:cubicBezTo>
                    <a:pt x="2204" y="1098"/>
                    <a:pt x="2052" y="1089"/>
                    <a:pt x="1847" y="1053"/>
                  </a:cubicBezTo>
                  <a:cubicBezTo>
                    <a:pt x="1788" y="1046"/>
                    <a:pt x="1746" y="1042"/>
                    <a:pt x="1710" y="1042"/>
                  </a:cubicBezTo>
                  <a:cubicBezTo>
                    <a:pt x="1618" y="1042"/>
                    <a:pt x="1577" y="1065"/>
                    <a:pt x="1428" y="1098"/>
                  </a:cubicBezTo>
                  <a:cubicBezTo>
                    <a:pt x="1223" y="1133"/>
                    <a:pt x="1080" y="1231"/>
                    <a:pt x="1080" y="1231"/>
                  </a:cubicBezTo>
                  <a:lnTo>
                    <a:pt x="946" y="1312"/>
                  </a:lnTo>
                  <a:lnTo>
                    <a:pt x="1" y="910"/>
                  </a:lnTo>
                  <a:lnTo>
                    <a:pt x="1" y="910"/>
                  </a:lnTo>
                  <a:cubicBezTo>
                    <a:pt x="99" y="1035"/>
                    <a:pt x="63" y="955"/>
                    <a:pt x="277" y="1240"/>
                  </a:cubicBezTo>
                  <a:cubicBezTo>
                    <a:pt x="527" y="1561"/>
                    <a:pt x="456" y="1633"/>
                    <a:pt x="848" y="1660"/>
                  </a:cubicBezTo>
                  <a:cubicBezTo>
                    <a:pt x="979" y="1669"/>
                    <a:pt x="1093" y="1671"/>
                    <a:pt x="1187" y="1671"/>
                  </a:cubicBezTo>
                  <a:cubicBezTo>
                    <a:pt x="1374" y="1671"/>
                    <a:pt x="1482" y="1660"/>
                    <a:pt x="1482" y="1660"/>
                  </a:cubicBezTo>
                  <a:lnTo>
                    <a:pt x="1954" y="1606"/>
                  </a:lnTo>
                  <a:lnTo>
                    <a:pt x="2204" y="1660"/>
                  </a:lnTo>
                  <a:cubicBezTo>
                    <a:pt x="2204" y="1660"/>
                    <a:pt x="2516" y="1874"/>
                    <a:pt x="2793" y="1918"/>
                  </a:cubicBezTo>
                  <a:cubicBezTo>
                    <a:pt x="2836" y="1927"/>
                    <a:pt x="2865" y="1930"/>
                    <a:pt x="2884" y="1930"/>
                  </a:cubicBezTo>
                  <a:cubicBezTo>
                    <a:pt x="2946" y="1930"/>
                    <a:pt x="2912" y="1898"/>
                    <a:pt x="2923" y="1898"/>
                  </a:cubicBezTo>
                  <a:lnTo>
                    <a:pt x="2923" y="1898"/>
                  </a:lnTo>
                  <a:cubicBezTo>
                    <a:pt x="2931" y="1898"/>
                    <a:pt x="2962" y="1915"/>
                    <a:pt x="3069" y="1972"/>
                  </a:cubicBezTo>
                  <a:cubicBezTo>
                    <a:pt x="3382" y="2123"/>
                    <a:pt x="3569" y="2195"/>
                    <a:pt x="3569" y="2195"/>
                  </a:cubicBezTo>
                  <a:cubicBezTo>
                    <a:pt x="3569" y="2195"/>
                    <a:pt x="4069" y="2248"/>
                    <a:pt x="4318" y="2311"/>
                  </a:cubicBezTo>
                  <a:cubicBezTo>
                    <a:pt x="4577" y="2373"/>
                    <a:pt x="4845" y="2409"/>
                    <a:pt x="4845" y="2409"/>
                  </a:cubicBezTo>
                  <a:lnTo>
                    <a:pt x="5817" y="2570"/>
                  </a:lnTo>
                  <a:lnTo>
                    <a:pt x="5817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16" name="Google Shape;1216;p16"/>
            <p:cNvSpPr/>
            <p:nvPr/>
          </p:nvSpPr>
          <p:spPr>
            <a:xfrm>
              <a:off x="8293508" y="1862888"/>
              <a:ext cx="418493" cy="100176"/>
            </a:xfrm>
            <a:custGeom>
              <a:avLst/>
              <a:gdLst/>
              <a:ahLst/>
              <a:cxnLst/>
              <a:rect l="l" t="t" r="r" b="b"/>
              <a:pathLst>
                <a:path w="9458" h="2264" extrusionOk="0">
                  <a:moveTo>
                    <a:pt x="9457" y="0"/>
                  </a:moveTo>
                  <a:lnTo>
                    <a:pt x="8752" y="482"/>
                  </a:lnTo>
                  <a:cubicBezTo>
                    <a:pt x="8752" y="482"/>
                    <a:pt x="8578" y="656"/>
                    <a:pt x="8511" y="656"/>
                  </a:cubicBezTo>
                  <a:cubicBezTo>
                    <a:pt x="8492" y="656"/>
                    <a:pt x="8481" y="642"/>
                    <a:pt x="8485" y="607"/>
                  </a:cubicBezTo>
                  <a:cubicBezTo>
                    <a:pt x="8491" y="553"/>
                    <a:pt x="8461" y="536"/>
                    <a:pt x="8419" y="536"/>
                  </a:cubicBezTo>
                  <a:cubicBezTo>
                    <a:pt x="8334" y="536"/>
                    <a:pt x="8199" y="607"/>
                    <a:pt x="8199" y="607"/>
                  </a:cubicBezTo>
                  <a:lnTo>
                    <a:pt x="7584" y="1044"/>
                  </a:lnTo>
                  <a:lnTo>
                    <a:pt x="6745" y="1178"/>
                  </a:lnTo>
                  <a:lnTo>
                    <a:pt x="5309" y="1187"/>
                  </a:lnTo>
                  <a:lnTo>
                    <a:pt x="4667" y="1365"/>
                  </a:lnTo>
                  <a:lnTo>
                    <a:pt x="4122" y="1365"/>
                  </a:lnTo>
                  <a:lnTo>
                    <a:pt x="3516" y="1544"/>
                  </a:lnTo>
                  <a:cubicBezTo>
                    <a:pt x="3516" y="1544"/>
                    <a:pt x="3386" y="1520"/>
                    <a:pt x="3192" y="1520"/>
                  </a:cubicBezTo>
                  <a:cubicBezTo>
                    <a:pt x="3031" y="1520"/>
                    <a:pt x="2826" y="1536"/>
                    <a:pt x="2615" y="1597"/>
                  </a:cubicBezTo>
                  <a:cubicBezTo>
                    <a:pt x="2142" y="1740"/>
                    <a:pt x="1714" y="1776"/>
                    <a:pt x="1714" y="1776"/>
                  </a:cubicBezTo>
                  <a:lnTo>
                    <a:pt x="1" y="2150"/>
                  </a:lnTo>
                  <a:lnTo>
                    <a:pt x="170" y="2239"/>
                  </a:lnTo>
                  <a:cubicBezTo>
                    <a:pt x="170" y="2239"/>
                    <a:pt x="262" y="2263"/>
                    <a:pt x="341" y="2263"/>
                  </a:cubicBezTo>
                  <a:cubicBezTo>
                    <a:pt x="380" y="2263"/>
                    <a:pt x="417" y="2257"/>
                    <a:pt x="438" y="2239"/>
                  </a:cubicBezTo>
                  <a:cubicBezTo>
                    <a:pt x="500" y="2186"/>
                    <a:pt x="1098" y="2150"/>
                    <a:pt x="1098" y="2150"/>
                  </a:cubicBezTo>
                  <a:lnTo>
                    <a:pt x="1508" y="2052"/>
                  </a:lnTo>
                  <a:lnTo>
                    <a:pt x="1919" y="1972"/>
                  </a:lnTo>
                  <a:cubicBezTo>
                    <a:pt x="1919" y="1972"/>
                    <a:pt x="2133" y="1918"/>
                    <a:pt x="2258" y="1874"/>
                  </a:cubicBezTo>
                  <a:cubicBezTo>
                    <a:pt x="2315" y="1853"/>
                    <a:pt x="2399" y="1848"/>
                    <a:pt x="2474" y="1848"/>
                  </a:cubicBezTo>
                  <a:cubicBezTo>
                    <a:pt x="2564" y="1848"/>
                    <a:pt x="2641" y="1856"/>
                    <a:pt x="2641" y="1856"/>
                  </a:cubicBezTo>
                  <a:lnTo>
                    <a:pt x="3302" y="1972"/>
                  </a:lnTo>
                  <a:lnTo>
                    <a:pt x="3685" y="1865"/>
                  </a:lnTo>
                  <a:lnTo>
                    <a:pt x="4015" y="1749"/>
                  </a:lnTo>
                  <a:lnTo>
                    <a:pt x="4354" y="1686"/>
                  </a:lnTo>
                  <a:lnTo>
                    <a:pt x="4961" y="1722"/>
                  </a:lnTo>
                  <a:lnTo>
                    <a:pt x="5353" y="1740"/>
                  </a:lnTo>
                  <a:lnTo>
                    <a:pt x="5737" y="1642"/>
                  </a:lnTo>
                  <a:lnTo>
                    <a:pt x="6112" y="1642"/>
                  </a:lnTo>
                  <a:lnTo>
                    <a:pt x="6469" y="1829"/>
                  </a:lnTo>
                  <a:lnTo>
                    <a:pt x="6870" y="1776"/>
                  </a:lnTo>
                  <a:lnTo>
                    <a:pt x="7120" y="1695"/>
                  </a:lnTo>
                  <a:lnTo>
                    <a:pt x="7949" y="1472"/>
                  </a:lnTo>
                  <a:lnTo>
                    <a:pt x="8404" y="1356"/>
                  </a:lnTo>
                  <a:lnTo>
                    <a:pt x="8485" y="1214"/>
                  </a:lnTo>
                  <a:cubicBezTo>
                    <a:pt x="8485" y="1214"/>
                    <a:pt x="8529" y="1169"/>
                    <a:pt x="8485" y="1098"/>
                  </a:cubicBezTo>
                  <a:cubicBezTo>
                    <a:pt x="8449" y="1026"/>
                    <a:pt x="8574" y="973"/>
                    <a:pt x="8690" y="839"/>
                  </a:cubicBezTo>
                  <a:cubicBezTo>
                    <a:pt x="8729" y="794"/>
                    <a:pt x="8756" y="779"/>
                    <a:pt x="8776" y="779"/>
                  </a:cubicBezTo>
                  <a:cubicBezTo>
                    <a:pt x="8816" y="779"/>
                    <a:pt x="8824" y="839"/>
                    <a:pt x="8824" y="839"/>
                  </a:cubicBezTo>
                  <a:cubicBezTo>
                    <a:pt x="8824" y="839"/>
                    <a:pt x="8894" y="853"/>
                    <a:pt x="8981" y="853"/>
                  </a:cubicBezTo>
                  <a:cubicBezTo>
                    <a:pt x="9060" y="853"/>
                    <a:pt x="9152" y="841"/>
                    <a:pt x="9216" y="794"/>
                  </a:cubicBezTo>
                  <a:cubicBezTo>
                    <a:pt x="9350" y="696"/>
                    <a:pt x="9270" y="634"/>
                    <a:pt x="9314" y="384"/>
                  </a:cubicBezTo>
                  <a:cubicBezTo>
                    <a:pt x="9350" y="134"/>
                    <a:pt x="9457" y="0"/>
                    <a:pt x="9457" y="0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217" name="Google Shape;1217;p16"/>
          <p:cNvSpPr/>
          <p:nvPr/>
        </p:nvSpPr>
        <p:spPr>
          <a:xfrm>
            <a:off x="-72494" y="11529923"/>
            <a:ext cx="3125983" cy="1645440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218" name="Google Shape;1218;p16"/>
          <p:cNvGrpSpPr/>
          <p:nvPr/>
        </p:nvGrpSpPr>
        <p:grpSpPr>
          <a:xfrm>
            <a:off x="-377030" y="7871044"/>
            <a:ext cx="3386254" cy="5421859"/>
            <a:chOff x="1352322" y="1338997"/>
            <a:chExt cx="415457" cy="676942"/>
          </a:xfrm>
        </p:grpSpPr>
        <p:sp>
          <p:nvSpPr>
            <p:cNvPr id="1219" name="Google Shape;1219;p16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0" name="Google Shape;1220;p16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1" name="Google Shape;1221;p16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2" name="Google Shape;1222;p16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3" name="Google Shape;1223;p16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4" name="Google Shape;1224;p16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5" name="Google Shape;1225;p16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6" name="Google Shape;1226;p16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232" name="Google Shape;1232;p16"/>
          <p:cNvGrpSpPr/>
          <p:nvPr/>
        </p:nvGrpSpPr>
        <p:grpSpPr>
          <a:xfrm flipH="1">
            <a:off x="2493021" y="10967915"/>
            <a:ext cx="2236785" cy="1635829"/>
            <a:chOff x="6123718" y="525411"/>
            <a:chExt cx="1395563" cy="1024955"/>
          </a:xfrm>
        </p:grpSpPr>
        <p:grpSp>
          <p:nvGrpSpPr>
            <p:cNvPr id="1233" name="Google Shape;1233;p16"/>
            <p:cNvGrpSpPr/>
            <p:nvPr/>
          </p:nvGrpSpPr>
          <p:grpSpPr>
            <a:xfrm flipH="1">
              <a:off x="6123718" y="525411"/>
              <a:ext cx="1395563" cy="1024955"/>
              <a:chOff x="1696430" y="1591394"/>
              <a:chExt cx="279683" cy="208092"/>
            </a:xfrm>
          </p:grpSpPr>
          <p:sp>
            <p:nvSpPr>
              <p:cNvPr id="1234" name="Google Shape;1234;p16"/>
              <p:cNvSpPr/>
              <p:nvPr/>
            </p:nvSpPr>
            <p:spPr>
              <a:xfrm>
                <a:off x="1696430" y="1591394"/>
                <a:ext cx="279683" cy="20809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5729" extrusionOk="0">
                    <a:moveTo>
                      <a:pt x="2534" y="1"/>
                    </a:moveTo>
                    <a:lnTo>
                      <a:pt x="1758" y="224"/>
                    </a:lnTo>
                    <a:lnTo>
                      <a:pt x="1758" y="1196"/>
                    </a:lnTo>
                    <a:lnTo>
                      <a:pt x="1187" y="1071"/>
                    </a:lnTo>
                    <a:lnTo>
                      <a:pt x="732" y="1321"/>
                    </a:lnTo>
                    <a:lnTo>
                      <a:pt x="875" y="2606"/>
                    </a:lnTo>
                    <a:lnTo>
                      <a:pt x="697" y="3400"/>
                    </a:lnTo>
                    <a:lnTo>
                      <a:pt x="875" y="4497"/>
                    </a:lnTo>
                    <a:lnTo>
                      <a:pt x="1" y="5273"/>
                    </a:lnTo>
                    <a:lnTo>
                      <a:pt x="2481" y="5273"/>
                    </a:lnTo>
                    <a:lnTo>
                      <a:pt x="3221" y="5469"/>
                    </a:lnTo>
                    <a:lnTo>
                      <a:pt x="4015" y="5469"/>
                    </a:lnTo>
                    <a:lnTo>
                      <a:pt x="4140" y="5728"/>
                    </a:lnTo>
                    <a:lnTo>
                      <a:pt x="4961" y="5728"/>
                    </a:lnTo>
                    <a:lnTo>
                      <a:pt x="5585" y="5220"/>
                    </a:lnTo>
                    <a:lnTo>
                      <a:pt x="7700" y="5220"/>
                    </a:lnTo>
                    <a:lnTo>
                      <a:pt x="7700" y="4791"/>
                    </a:lnTo>
                    <a:lnTo>
                      <a:pt x="7102" y="4443"/>
                    </a:lnTo>
                    <a:lnTo>
                      <a:pt x="7102" y="3980"/>
                    </a:lnTo>
                    <a:lnTo>
                      <a:pt x="6433" y="3087"/>
                    </a:lnTo>
                    <a:lnTo>
                      <a:pt x="6362" y="2365"/>
                    </a:lnTo>
                    <a:lnTo>
                      <a:pt x="5425" y="1669"/>
                    </a:lnTo>
                    <a:lnTo>
                      <a:pt x="4105" y="152"/>
                    </a:lnTo>
                    <a:lnTo>
                      <a:pt x="3498" y="224"/>
                    </a:lnTo>
                    <a:lnTo>
                      <a:pt x="25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35" name="Google Shape;1235;p16"/>
              <p:cNvSpPr/>
              <p:nvPr/>
            </p:nvSpPr>
            <p:spPr>
              <a:xfrm>
                <a:off x="1828640" y="1625754"/>
                <a:ext cx="113762" cy="173731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783" extrusionOk="0">
                    <a:moveTo>
                      <a:pt x="500" y="0"/>
                    </a:moveTo>
                    <a:lnTo>
                      <a:pt x="500" y="794"/>
                    </a:lnTo>
                    <a:lnTo>
                      <a:pt x="848" y="1071"/>
                    </a:lnTo>
                    <a:lnTo>
                      <a:pt x="563" y="1365"/>
                    </a:lnTo>
                    <a:lnTo>
                      <a:pt x="688" y="1838"/>
                    </a:lnTo>
                    <a:lnTo>
                      <a:pt x="625" y="2391"/>
                    </a:lnTo>
                    <a:lnTo>
                      <a:pt x="750" y="2775"/>
                    </a:lnTo>
                    <a:lnTo>
                      <a:pt x="625" y="3158"/>
                    </a:lnTo>
                    <a:lnTo>
                      <a:pt x="215" y="3462"/>
                    </a:lnTo>
                    <a:lnTo>
                      <a:pt x="170" y="4274"/>
                    </a:lnTo>
                    <a:lnTo>
                      <a:pt x="1" y="4523"/>
                    </a:lnTo>
                    <a:lnTo>
                      <a:pt x="375" y="4523"/>
                    </a:lnTo>
                    <a:lnTo>
                      <a:pt x="500" y="4782"/>
                    </a:lnTo>
                    <a:lnTo>
                      <a:pt x="1321" y="4782"/>
                    </a:lnTo>
                    <a:lnTo>
                      <a:pt x="1945" y="4274"/>
                    </a:lnTo>
                    <a:lnTo>
                      <a:pt x="3132" y="4274"/>
                    </a:lnTo>
                    <a:lnTo>
                      <a:pt x="2864" y="3863"/>
                    </a:lnTo>
                    <a:lnTo>
                      <a:pt x="2927" y="3212"/>
                    </a:lnTo>
                    <a:cubicBezTo>
                      <a:pt x="2927" y="3212"/>
                      <a:pt x="2177" y="2784"/>
                      <a:pt x="2169" y="2757"/>
                    </a:cubicBezTo>
                    <a:cubicBezTo>
                      <a:pt x="2160" y="2739"/>
                      <a:pt x="2169" y="2347"/>
                      <a:pt x="2169" y="2347"/>
                    </a:cubicBezTo>
                    <a:lnTo>
                      <a:pt x="1847" y="1981"/>
                    </a:lnTo>
                    <a:lnTo>
                      <a:pt x="1517" y="1133"/>
                    </a:lnTo>
                    <a:lnTo>
                      <a:pt x="723" y="58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36" name="Google Shape;1236;p16"/>
              <p:cNvSpPr/>
              <p:nvPr/>
            </p:nvSpPr>
            <p:spPr>
              <a:xfrm>
                <a:off x="1893437" y="1652014"/>
                <a:ext cx="82670" cy="11343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3123" extrusionOk="0">
                    <a:moveTo>
                      <a:pt x="1" y="0"/>
                    </a:moveTo>
                    <a:lnTo>
                      <a:pt x="500" y="696"/>
                    </a:lnTo>
                    <a:lnTo>
                      <a:pt x="750" y="839"/>
                    </a:lnTo>
                    <a:lnTo>
                      <a:pt x="527" y="1383"/>
                    </a:lnTo>
                    <a:lnTo>
                      <a:pt x="1071" y="1829"/>
                    </a:lnTo>
                    <a:lnTo>
                      <a:pt x="1036" y="2123"/>
                    </a:lnTo>
                    <a:lnTo>
                      <a:pt x="1375" y="2284"/>
                    </a:lnTo>
                    <a:lnTo>
                      <a:pt x="1553" y="2774"/>
                    </a:lnTo>
                    <a:lnTo>
                      <a:pt x="1526" y="3024"/>
                    </a:lnTo>
                    <a:lnTo>
                      <a:pt x="2276" y="3122"/>
                    </a:lnTo>
                    <a:lnTo>
                      <a:pt x="1678" y="2774"/>
                    </a:lnTo>
                    <a:lnTo>
                      <a:pt x="1678" y="2311"/>
                    </a:lnTo>
                    <a:lnTo>
                      <a:pt x="1009" y="1418"/>
                    </a:lnTo>
                    <a:lnTo>
                      <a:pt x="938" y="6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37" name="Google Shape;1237;p16"/>
              <p:cNvSpPr/>
              <p:nvPr/>
            </p:nvSpPr>
            <p:spPr>
              <a:xfrm>
                <a:off x="1760283" y="1591394"/>
                <a:ext cx="85249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65" extrusionOk="0">
                    <a:moveTo>
                      <a:pt x="776" y="1"/>
                    </a:moveTo>
                    <a:lnTo>
                      <a:pt x="0" y="224"/>
                    </a:lnTo>
                    <a:lnTo>
                      <a:pt x="250" y="456"/>
                    </a:lnTo>
                    <a:lnTo>
                      <a:pt x="768" y="500"/>
                    </a:lnTo>
                    <a:lnTo>
                      <a:pt x="1330" y="1107"/>
                    </a:lnTo>
                    <a:lnTo>
                      <a:pt x="1196" y="1776"/>
                    </a:lnTo>
                    <a:cubicBezTo>
                      <a:pt x="1196" y="1776"/>
                      <a:pt x="2010" y="2865"/>
                      <a:pt x="2016" y="2865"/>
                    </a:cubicBezTo>
                    <a:cubicBezTo>
                      <a:pt x="2017" y="2865"/>
                      <a:pt x="2017" y="2864"/>
                      <a:pt x="2017" y="2864"/>
                    </a:cubicBezTo>
                    <a:cubicBezTo>
                      <a:pt x="2017" y="2856"/>
                      <a:pt x="1562" y="1723"/>
                      <a:pt x="1544" y="1678"/>
                    </a:cubicBezTo>
                    <a:cubicBezTo>
                      <a:pt x="1535" y="1633"/>
                      <a:pt x="1865" y="1098"/>
                      <a:pt x="1865" y="1098"/>
                    </a:cubicBezTo>
                    <a:lnTo>
                      <a:pt x="1820" y="813"/>
                    </a:lnTo>
                    <a:lnTo>
                      <a:pt x="2347" y="152"/>
                    </a:lnTo>
                    <a:lnTo>
                      <a:pt x="1740" y="2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38" name="Google Shape;1238;p16"/>
              <p:cNvSpPr/>
              <p:nvPr/>
            </p:nvSpPr>
            <p:spPr>
              <a:xfrm>
                <a:off x="1845493" y="1596915"/>
                <a:ext cx="47982" cy="5513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18" extrusionOk="0">
                    <a:moveTo>
                      <a:pt x="1" y="0"/>
                    </a:moveTo>
                    <a:lnTo>
                      <a:pt x="625" y="1223"/>
                    </a:lnTo>
                    <a:lnTo>
                      <a:pt x="1321" y="15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39" name="Google Shape;1239;p16"/>
              <p:cNvSpPr/>
              <p:nvPr/>
            </p:nvSpPr>
            <p:spPr>
              <a:xfrm>
                <a:off x="1842261" y="1754404"/>
                <a:ext cx="9117" cy="4507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41" extrusionOk="0">
                    <a:moveTo>
                      <a:pt x="250" y="0"/>
                    </a:moveTo>
                    <a:lnTo>
                      <a:pt x="0" y="981"/>
                    </a:lnTo>
                    <a:lnTo>
                      <a:pt x="125" y="124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40" name="Google Shape;1240;p16"/>
              <p:cNvSpPr/>
              <p:nvPr/>
            </p:nvSpPr>
            <p:spPr>
              <a:xfrm>
                <a:off x="1859441" y="1695418"/>
                <a:ext cx="39882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2865" extrusionOk="0">
                    <a:moveTo>
                      <a:pt x="0" y="0"/>
                    </a:moveTo>
                    <a:lnTo>
                      <a:pt x="250" y="777"/>
                    </a:lnTo>
                    <a:lnTo>
                      <a:pt x="277" y="1348"/>
                    </a:lnTo>
                    <a:lnTo>
                      <a:pt x="473" y="2311"/>
                    </a:lnTo>
                    <a:lnTo>
                      <a:pt x="419" y="2570"/>
                    </a:lnTo>
                    <a:lnTo>
                      <a:pt x="473" y="2864"/>
                    </a:lnTo>
                    <a:lnTo>
                      <a:pt x="1097" y="2356"/>
                    </a:lnTo>
                    <a:lnTo>
                      <a:pt x="509" y="1303"/>
                    </a:lnTo>
                    <a:lnTo>
                      <a:pt x="509" y="9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41" name="Google Shape;1241;p16"/>
              <p:cNvSpPr/>
              <p:nvPr/>
            </p:nvSpPr>
            <p:spPr>
              <a:xfrm>
                <a:off x="1757378" y="1707404"/>
                <a:ext cx="29167" cy="75551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080" extrusionOk="0">
                    <a:moveTo>
                      <a:pt x="0" y="1"/>
                    </a:moveTo>
                    <a:lnTo>
                      <a:pt x="286" y="1383"/>
                    </a:lnTo>
                    <a:lnTo>
                      <a:pt x="45" y="2079"/>
                    </a:lnTo>
                    <a:lnTo>
                      <a:pt x="803" y="2079"/>
                    </a:lnTo>
                    <a:lnTo>
                      <a:pt x="705" y="12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42" name="Google Shape;1242;p16"/>
              <p:cNvSpPr/>
              <p:nvPr/>
            </p:nvSpPr>
            <p:spPr>
              <a:xfrm>
                <a:off x="1912579" y="1742382"/>
                <a:ext cx="22375" cy="3861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3" extrusionOk="0">
                    <a:moveTo>
                      <a:pt x="72" y="1"/>
                    </a:moveTo>
                    <a:lnTo>
                      <a:pt x="0" y="483"/>
                    </a:lnTo>
                    <a:lnTo>
                      <a:pt x="134" y="1063"/>
                    </a:lnTo>
                    <a:lnTo>
                      <a:pt x="616" y="1063"/>
                    </a:lnTo>
                    <a:lnTo>
                      <a:pt x="179" y="492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43" name="Google Shape;1243;p16"/>
              <p:cNvSpPr/>
              <p:nvPr/>
            </p:nvSpPr>
            <p:spPr>
              <a:xfrm>
                <a:off x="1696430" y="1714850"/>
                <a:ext cx="62584" cy="68105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875" extrusionOk="0">
                    <a:moveTo>
                      <a:pt x="697" y="1"/>
                    </a:moveTo>
                    <a:lnTo>
                      <a:pt x="875" y="1098"/>
                    </a:lnTo>
                    <a:lnTo>
                      <a:pt x="1" y="1874"/>
                    </a:lnTo>
                    <a:lnTo>
                      <a:pt x="1723" y="1874"/>
                    </a:lnTo>
                    <a:lnTo>
                      <a:pt x="1036" y="1535"/>
                    </a:lnTo>
                    <a:lnTo>
                      <a:pt x="1214" y="1000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244" name="Google Shape;1244;p16"/>
              <p:cNvSpPr/>
              <p:nvPr/>
            </p:nvSpPr>
            <p:spPr>
              <a:xfrm>
                <a:off x="1786507" y="1742091"/>
                <a:ext cx="29203" cy="4798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321" extrusionOk="0">
                    <a:moveTo>
                      <a:pt x="554" y="0"/>
                    </a:moveTo>
                    <a:lnTo>
                      <a:pt x="340" y="705"/>
                    </a:lnTo>
                    <a:lnTo>
                      <a:pt x="1" y="1124"/>
                    </a:lnTo>
                    <a:lnTo>
                      <a:pt x="741" y="1320"/>
                    </a:lnTo>
                    <a:lnTo>
                      <a:pt x="804" y="642"/>
                    </a:lnTo>
                    <a:lnTo>
                      <a:pt x="581" y="981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1245" name="Google Shape;1245;p16"/>
            <p:cNvSpPr/>
            <p:nvPr/>
          </p:nvSpPr>
          <p:spPr>
            <a:xfrm flipH="1">
              <a:off x="7096991" y="717013"/>
              <a:ext cx="289626" cy="360856"/>
            </a:xfrm>
            <a:custGeom>
              <a:avLst/>
              <a:gdLst/>
              <a:ahLst/>
              <a:cxnLst/>
              <a:rect l="l" t="t" r="r" b="b"/>
              <a:pathLst>
                <a:path w="1598" h="2017" extrusionOk="0">
                  <a:moveTo>
                    <a:pt x="455" y="0"/>
                  </a:moveTo>
                  <a:lnTo>
                    <a:pt x="0" y="250"/>
                  </a:lnTo>
                  <a:lnTo>
                    <a:pt x="616" y="179"/>
                  </a:lnTo>
                  <a:lnTo>
                    <a:pt x="1321" y="839"/>
                  </a:lnTo>
                  <a:lnTo>
                    <a:pt x="1597" y="2016"/>
                  </a:lnTo>
                  <a:lnTo>
                    <a:pt x="1597" y="884"/>
                  </a:lnTo>
                  <a:lnTo>
                    <a:pt x="1026" y="12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246" name="Google Shape;1246;p16"/>
          <p:cNvSpPr txBox="1">
            <a:spLocks noGrp="1"/>
          </p:cNvSpPr>
          <p:nvPr>
            <p:ph type="title"/>
          </p:nvPr>
        </p:nvSpPr>
        <p:spPr>
          <a:xfrm>
            <a:off x="12929432" y="4998800"/>
            <a:ext cx="9092032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16"/>
          <p:cNvSpPr txBox="1">
            <a:spLocks noGrp="1"/>
          </p:cNvSpPr>
          <p:nvPr>
            <p:ph type="subTitle" idx="1"/>
          </p:nvPr>
        </p:nvSpPr>
        <p:spPr>
          <a:xfrm>
            <a:off x="12929432" y="6526000"/>
            <a:ext cx="9092032" cy="21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44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8" name="Google Shape;18;p9"/>
          <p:cNvSpPr/>
          <p:nvPr/>
        </p:nvSpPr>
        <p:spPr>
          <a:xfrm>
            <a:off x="9855754" y="-19050"/>
            <a:ext cx="14564948" cy="13719380"/>
          </a:xfrm>
          <a:custGeom>
            <a:avLst/>
            <a:gdLst/>
            <a:ahLst/>
            <a:cxnLst/>
            <a:rect l="l" t="t" r="r" b="b"/>
            <a:pathLst>
              <a:path w="5460510" h="5143500" extrusionOk="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9" name="Google Shape;19;p9"/>
          <p:cNvCxnSpPr/>
          <p:nvPr/>
        </p:nvCxnSpPr>
        <p:spPr>
          <a:xfrm>
            <a:off x="17693977" y="11432694"/>
            <a:ext cx="6726726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p9"/>
          <p:cNvCxnSpPr/>
          <p:nvPr/>
        </p:nvCxnSpPr>
        <p:spPr>
          <a:xfrm>
            <a:off x="13282628" y="8387387"/>
            <a:ext cx="11095022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11712574" y="8664022"/>
            <a:ext cx="13109575" cy="161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800"/>
              <a:buFont typeface="Lato"/>
              <a:buNone/>
              <a:defRPr sz="13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ubTitle" idx="1"/>
          </p:nvPr>
        </p:nvSpPr>
        <p:spPr>
          <a:xfrm>
            <a:off x="14001750" y="10401300"/>
            <a:ext cx="95059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7"/>
          <p:cNvSpPr/>
          <p:nvPr/>
        </p:nvSpPr>
        <p:spPr>
          <a:xfrm flipH="1">
            <a:off x="-3" y="12699973"/>
            <a:ext cx="24457379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250" name="Google Shape;1250;p17"/>
          <p:cNvSpPr/>
          <p:nvPr/>
        </p:nvSpPr>
        <p:spPr>
          <a:xfrm rot="238332">
            <a:off x="-9581756" y="11312842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251" name="Google Shape;1251;p17"/>
          <p:cNvGrpSpPr/>
          <p:nvPr/>
        </p:nvGrpSpPr>
        <p:grpSpPr>
          <a:xfrm>
            <a:off x="-33992" y="7059756"/>
            <a:ext cx="7297787" cy="5624573"/>
            <a:chOff x="3363545" y="1191568"/>
            <a:chExt cx="384038" cy="295876"/>
          </a:xfrm>
        </p:grpSpPr>
        <p:sp>
          <p:nvSpPr>
            <p:cNvPr id="1252" name="Google Shape;1252;p17"/>
            <p:cNvSpPr/>
            <p:nvPr/>
          </p:nvSpPr>
          <p:spPr>
            <a:xfrm>
              <a:off x="3363545" y="1191568"/>
              <a:ext cx="384038" cy="295556"/>
            </a:xfrm>
            <a:custGeom>
              <a:avLst/>
              <a:gdLst/>
              <a:ahLst/>
              <a:cxnLst/>
              <a:rect l="l" t="t" r="r" b="b"/>
              <a:pathLst>
                <a:path w="10573" h="8137" extrusionOk="0">
                  <a:moveTo>
                    <a:pt x="1" y="0"/>
                  </a:moveTo>
                  <a:lnTo>
                    <a:pt x="1" y="8136"/>
                  </a:lnTo>
                  <a:lnTo>
                    <a:pt x="10572" y="8136"/>
                  </a:lnTo>
                  <a:cubicBezTo>
                    <a:pt x="10572" y="8136"/>
                    <a:pt x="9968" y="6752"/>
                    <a:pt x="8349" y="6752"/>
                  </a:cubicBezTo>
                  <a:cubicBezTo>
                    <a:pt x="8039" y="6752"/>
                    <a:pt x="7693" y="6803"/>
                    <a:pt x="7307" y="6923"/>
                  </a:cubicBezTo>
                  <a:cubicBezTo>
                    <a:pt x="7307" y="6923"/>
                    <a:pt x="7045" y="6324"/>
                    <a:pt x="6368" y="6324"/>
                  </a:cubicBezTo>
                  <a:cubicBezTo>
                    <a:pt x="6266" y="6324"/>
                    <a:pt x="6154" y="6338"/>
                    <a:pt x="6031" y="6370"/>
                  </a:cubicBezTo>
                  <a:cubicBezTo>
                    <a:pt x="6031" y="6370"/>
                    <a:pt x="5866" y="4914"/>
                    <a:pt x="4272" y="4914"/>
                  </a:cubicBezTo>
                  <a:cubicBezTo>
                    <a:pt x="4169" y="4914"/>
                    <a:pt x="4060" y="4921"/>
                    <a:pt x="3944" y="4934"/>
                  </a:cubicBezTo>
                  <a:cubicBezTo>
                    <a:pt x="3944" y="4934"/>
                    <a:pt x="3874" y="4041"/>
                    <a:pt x="2911" y="4041"/>
                  </a:cubicBezTo>
                  <a:cubicBezTo>
                    <a:pt x="2901" y="4041"/>
                    <a:pt x="2892" y="4041"/>
                    <a:pt x="2882" y="4042"/>
                  </a:cubicBezTo>
                  <a:cubicBezTo>
                    <a:pt x="2882" y="4042"/>
                    <a:pt x="3221" y="2454"/>
                    <a:pt x="1615" y="2311"/>
                  </a:cubicBezTo>
                  <a:cubicBezTo>
                    <a:pt x="1615" y="2311"/>
                    <a:pt x="1678" y="1526"/>
                    <a:pt x="1000" y="1463"/>
                  </a:cubicBezTo>
                  <a:cubicBezTo>
                    <a:pt x="1000" y="1463"/>
                    <a:pt x="1187" y="25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3363545" y="1291670"/>
              <a:ext cx="254076" cy="195451"/>
            </a:xfrm>
            <a:custGeom>
              <a:avLst/>
              <a:gdLst/>
              <a:ahLst/>
              <a:cxnLst/>
              <a:rect l="l" t="t" r="r" b="b"/>
              <a:pathLst>
                <a:path w="6995" h="5381" extrusionOk="0">
                  <a:moveTo>
                    <a:pt x="1" y="1"/>
                  </a:moveTo>
                  <a:lnTo>
                    <a:pt x="1" y="5380"/>
                  </a:lnTo>
                  <a:lnTo>
                    <a:pt x="6995" y="5380"/>
                  </a:lnTo>
                  <a:cubicBezTo>
                    <a:pt x="6995" y="5380"/>
                    <a:pt x="6591" y="4466"/>
                    <a:pt x="5520" y="4466"/>
                  </a:cubicBezTo>
                  <a:cubicBezTo>
                    <a:pt x="5316" y="4466"/>
                    <a:pt x="5089" y="4499"/>
                    <a:pt x="4836" y="4577"/>
                  </a:cubicBezTo>
                  <a:cubicBezTo>
                    <a:pt x="4836" y="4577"/>
                    <a:pt x="4659" y="4184"/>
                    <a:pt x="4206" y="4184"/>
                  </a:cubicBezTo>
                  <a:cubicBezTo>
                    <a:pt x="4139" y="4184"/>
                    <a:pt x="4067" y="4192"/>
                    <a:pt x="3988" y="4212"/>
                  </a:cubicBezTo>
                  <a:cubicBezTo>
                    <a:pt x="3988" y="4212"/>
                    <a:pt x="3878" y="3246"/>
                    <a:pt x="2813" y="3246"/>
                  </a:cubicBezTo>
                  <a:cubicBezTo>
                    <a:pt x="2748" y="3246"/>
                    <a:pt x="2678" y="3249"/>
                    <a:pt x="2606" y="3257"/>
                  </a:cubicBezTo>
                  <a:cubicBezTo>
                    <a:pt x="2606" y="3257"/>
                    <a:pt x="2562" y="2677"/>
                    <a:pt x="1938" y="2677"/>
                  </a:cubicBezTo>
                  <a:cubicBezTo>
                    <a:pt x="1929" y="2677"/>
                    <a:pt x="1919" y="2677"/>
                    <a:pt x="1910" y="2677"/>
                  </a:cubicBezTo>
                  <a:cubicBezTo>
                    <a:pt x="1910" y="2677"/>
                    <a:pt x="2133" y="1625"/>
                    <a:pt x="1071" y="1526"/>
                  </a:cubicBezTo>
                  <a:cubicBezTo>
                    <a:pt x="1071" y="1526"/>
                    <a:pt x="1116" y="1009"/>
                    <a:pt x="661" y="973"/>
                  </a:cubicBezTo>
                  <a:cubicBezTo>
                    <a:pt x="661" y="973"/>
                    <a:pt x="786" y="17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259" name="Google Shape;1259;p17"/>
          <p:cNvSpPr/>
          <p:nvPr/>
        </p:nvSpPr>
        <p:spPr>
          <a:xfrm rot="-238332" flipH="1">
            <a:off x="19203794" y="11312834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260" name="Google Shape;1260;p17"/>
          <p:cNvGrpSpPr/>
          <p:nvPr/>
        </p:nvGrpSpPr>
        <p:grpSpPr>
          <a:xfrm flipH="1">
            <a:off x="17165039" y="7059650"/>
            <a:ext cx="7297787" cy="5624573"/>
            <a:chOff x="3363545" y="1191568"/>
            <a:chExt cx="384038" cy="295876"/>
          </a:xfrm>
        </p:grpSpPr>
        <p:sp>
          <p:nvSpPr>
            <p:cNvPr id="1261" name="Google Shape;1261;p17"/>
            <p:cNvSpPr/>
            <p:nvPr/>
          </p:nvSpPr>
          <p:spPr>
            <a:xfrm>
              <a:off x="3363545" y="1191568"/>
              <a:ext cx="384038" cy="295556"/>
            </a:xfrm>
            <a:custGeom>
              <a:avLst/>
              <a:gdLst/>
              <a:ahLst/>
              <a:cxnLst/>
              <a:rect l="l" t="t" r="r" b="b"/>
              <a:pathLst>
                <a:path w="10573" h="8137" extrusionOk="0">
                  <a:moveTo>
                    <a:pt x="1" y="0"/>
                  </a:moveTo>
                  <a:lnTo>
                    <a:pt x="1" y="8136"/>
                  </a:lnTo>
                  <a:lnTo>
                    <a:pt x="10572" y="8136"/>
                  </a:lnTo>
                  <a:cubicBezTo>
                    <a:pt x="10572" y="8136"/>
                    <a:pt x="9968" y="6752"/>
                    <a:pt x="8349" y="6752"/>
                  </a:cubicBezTo>
                  <a:cubicBezTo>
                    <a:pt x="8039" y="6752"/>
                    <a:pt x="7693" y="6803"/>
                    <a:pt x="7307" y="6923"/>
                  </a:cubicBezTo>
                  <a:cubicBezTo>
                    <a:pt x="7307" y="6923"/>
                    <a:pt x="7045" y="6324"/>
                    <a:pt x="6368" y="6324"/>
                  </a:cubicBezTo>
                  <a:cubicBezTo>
                    <a:pt x="6266" y="6324"/>
                    <a:pt x="6154" y="6338"/>
                    <a:pt x="6031" y="6370"/>
                  </a:cubicBezTo>
                  <a:cubicBezTo>
                    <a:pt x="6031" y="6370"/>
                    <a:pt x="5866" y="4914"/>
                    <a:pt x="4272" y="4914"/>
                  </a:cubicBezTo>
                  <a:cubicBezTo>
                    <a:pt x="4169" y="4914"/>
                    <a:pt x="4060" y="4921"/>
                    <a:pt x="3944" y="4934"/>
                  </a:cubicBezTo>
                  <a:cubicBezTo>
                    <a:pt x="3944" y="4934"/>
                    <a:pt x="3874" y="4041"/>
                    <a:pt x="2911" y="4041"/>
                  </a:cubicBezTo>
                  <a:cubicBezTo>
                    <a:pt x="2901" y="4041"/>
                    <a:pt x="2892" y="4041"/>
                    <a:pt x="2882" y="4042"/>
                  </a:cubicBezTo>
                  <a:cubicBezTo>
                    <a:pt x="2882" y="4042"/>
                    <a:pt x="3221" y="2454"/>
                    <a:pt x="1615" y="2311"/>
                  </a:cubicBezTo>
                  <a:cubicBezTo>
                    <a:pt x="1615" y="2311"/>
                    <a:pt x="1678" y="1526"/>
                    <a:pt x="1000" y="1463"/>
                  </a:cubicBezTo>
                  <a:cubicBezTo>
                    <a:pt x="1000" y="1463"/>
                    <a:pt x="1187" y="25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3363545" y="1291670"/>
              <a:ext cx="254076" cy="195451"/>
            </a:xfrm>
            <a:custGeom>
              <a:avLst/>
              <a:gdLst/>
              <a:ahLst/>
              <a:cxnLst/>
              <a:rect l="l" t="t" r="r" b="b"/>
              <a:pathLst>
                <a:path w="6995" h="5381" extrusionOk="0">
                  <a:moveTo>
                    <a:pt x="1" y="1"/>
                  </a:moveTo>
                  <a:lnTo>
                    <a:pt x="1" y="5380"/>
                  </a:lnTo>
                  <a:lnTo>
                    <a:pt x="6995" y="5380"/>
                  </a:lnTo>
                  <a:cubicBezTo>
                    <a:pt x="6995" y="5380"/>
                    <a:pt x="6591" y="4466"/>
                    <a:pt x="5520" y="4466"/>
                  </a:cubicBezTo>
                  <a:cubicBezTo>
                    <a:pt x="5316" y="4466"/>
                    <a:pt x="5089" y="4499"/>
                    <a:pt x="4836" y="4577"/>
                  </a:cubicBezTo>
                  <a:cubicBezTo>
                    <a:pt x="4836" y="4577"/>
                    <a:pt x="4659" y="4184"/>
                    <a:pt x="4206" y="4184"/>
                  </a:cubicBezTo>
                  <a:cubicBezTo>
                    <a:pt x="4139" y="4184"/>
                    <a:pt x="4067" y="4192"/>
                    <a:pt x="3988" y="4212"/>
                  </a:cubicBezTo>
                  <a:cubicBezTo>
                    <a:pt x="3988" y="4212"/>
                    <a:pt x="3878" y="3246"/>
                    <a:pt x="2813" y="3246"/>
                  </a:cubicBezTo>
                  <a:cubicBezTo>
                    <a:pt x="2748" y="3246"/>
                    <a:pt x="2678" y="3249"/>
                    <a:pt x="2606" y="3257"/>
                  </a:cubicBezTo>
                  <a:cubicBezTo>
                    <a:pt x="2606" y="3257"/>
                    <a:pt x="2562" y="2677"/>
                    <a:pt x="1938" y="2677"/>
                  </a:cubicBezTo>
                  <a:cubicBezTo>
                    <a:pt x="1929" y="2677"/>
                    <a:pt x="1919" y="2677"/>
                    <a:pt x="1910" y="2677"/>
                  </a:cubicBezTo>
                  <a:cubicBezTo>
                    <a:pt x="1910" y="2677"/>
                    <a:pt x="2133" y="1625"/>
                    <a:pt x="1071" y="1526"/>
                  </a:cubicBezTo>
                  <a:cubicBezTo>
                    <a:pt x="1071" y="1526"/>
                    <a:pt x="1116" y="1009"/>
                    <a:pt x="661" y="973"/>
                  </a:cubicBezTo>
                  <a:cubicBezTo>
                    <a:pt x="661" y="973"/>
                    <a:pt x="786" y="17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268" name="Google Shape;1268;p17"/>
          <p:cNvSpPr/>
          <p:nvPr/>
        </p:nvSpPr>
        <p:spPr>
          <a:xfrm flipH="1">
            <a:off x="-890576" y="2306752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269" name="Google Shape;1269;p17"/>
          <p:cNvSpPr/>
          <p:nvPr/>
        </p:nvSpPr>
        <p:spPr>
          <a:xfrm flipH="1">
            <a:off x="22476557" y="4225920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270" name="Google Shape;1270;p17"/>
          <p:cNvSpPr txBox="1">
            <a:spLocks noGrp="1"/>
          </p:cNvSpPr>
          <p:nvPr>
            <p:ph type="title"/>
          </p:nvPr>
        </p:nvSpPr>
        <p:spPr>
          <a:xfrm>
            <a:off x="19197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17"/>
          <p:cNvSpPr txBox="1">
            <a:spLocks noGrp="1"/>
          </p:cNvSpPr>
          <p:nvPr>
            <p:ph type="title" idx="2"/>
          </p:nvPr>
        </p:nvSpPr>
        <p:spPr>
          <a:xfrm>
            <a:off x="2499882" y="6500368"/>
            <a:ext cx="5799289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272" name="Google Shape;1272;p17"/>
          <p:cNvSpPr txBox="1">
            <a:spLocks noGrp="1"/>
          </p:cNvSpPr>
          <p:nvPr>
            <p:ph type="subTitle" idx="1"/>
          </p:nvPr>
        </p:nvSpPr>
        <p:spPr>
          <a:xfrm>
            <a:off x="2499882" y="7367635"/>
            <a:ext cx="5799289" cy="2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17"/>
          <p:cNvSpPr txBox="1">
            <a:spLocks noGrp="1"/>
          </p:cNvSpPr>
          <p:nvPr>
            <p:ph type="title" idx="3"/>
          </p:nvPr>
        </p:nvSpPr>
        <p:spPr>
          <a:xfrm>
            <a:off x="9289380" y="9091933"/>
            <a:ext cx="5799289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274" name="Google Shape;1274;p17"/>
          <p:cNvSpPr txBox="1">
            <a:spLocks noGrp="1"/>
          </p:cNvSpPr>
          <p:nvPr>
            <p:ph type="subTitle" idx="4"/>
          </p:nvPr>
        </p:nvSpPr>
        <p:spPr>
          <a:xfrm>
            <a:off x="9289370" y="9959200"/>
            <a:ext cx="5799289" cy="2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5" name="Google Shape;1275;p17"/>
          <p:cNvSpPr txBox="1">
            <a:spLocks noGrp="1"/>
          </p:cNvSpPr>
          <p:nvPr>
            <p:ph type="title" idx="5"/>
          </p:nvPr>
        </p:nvSpPr>
        <p:spPr>
          <a:xfrm>
            <a:off x="16078879" y="6500368"/>
            <a:ext cx="5799289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276" name="Google Shape;1276;p17"/>
          <p:cNvSpPr txBox="1">
            <a:spLocks noGrp="1"/>
          </p:cNvSpPr>
          <p:nvPr>
            <p:ph type="subTitle" idx="6"/>
          </p:nvPr>
        </p:nvSpPr>
        <p:spPr>
          <a:xfrm>
            <a:off x="16078876" y="7367635"/>
            <a:ext cx="5799289" cy="2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799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18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279" name="Google Shape;1279;p18"/>
          <p:cNvSpPr/>
          <p:nvPr/>
        </p:nvSpPr>
        <p:spPr>
          <a:xfrm>
            <a:off x="-4145488" y="12818273"/>
            <a:ext cx="7693612" cy="3629192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280" name="Google Shape;1280;p18"/>
          <p:cNvSpPr/>
          <p:nvPr/>
        </p:nvSpPr>
        <p:spPr>
          <a:xfrm rot="-99" flipH="1">
            <a:off x="19676677" y="12719815"/>
            <a:ext cx="5599709" cy="1207235"/>
          </a:xfrm>
          <a:custGeom>
            <a:avLst/>
            <a:gdLst/>
            <a:ahLst/>
            <a:cxnLst/>
            <a:rect l="l" t="t" r="r" b="b"/>
            <a:pathLst>
              <a:path w="12146" h="3424" extrusionOk="0">
                <a:moveTo>
                  <a:pt x="10371" y="0"/>
                </a:moveTo>
                <a:cubicBezTo>
                  <a:pt x="8576" y="0"/>
                  <a:pt x="1490" y="1307"/>
                  <a:pt x="1490" y="1307"/>
                </a:cubicBezTo>
                <a:cubicBezTo>
                  <a:pt x="1490" y="1307"/>
                  <a:pt x="330" y="1467"/>
                  <a:pt x="616" y="1601"/>
                </a:cubicBezTo>
                <a:cubicBezTo>
                  <a:pt x="910" y="1735"/>
                  <a:pt x="1035" y="1904"/>
                  <a:pt x="518" y="2047"/>
                </a:cubicBezTo>
                <a:cubicBezTo>
                  <a:pt x="0" y="2190"/>
                  <a:pt x="571" y="2315"/>
                  <a:pt x="1428" y="2467"/>
                </a:cubicBezTo>
                <a:cubicBezTo>
                  <a:pt x="2275" y="2627"/>
                  <a:pt x="2650" y="2681"/>
                  <a:pt x="2329" y="2823"/>
                </a:cubicBezTo>
                <a:cubicBezTo>
                  <a:pt x="2017" y="2962"/>
                  <a:pt x="2176" y="3100"/>
                  <a:pt x="2788" y="3100"/>
                </a:cubicBezTo>
                <a:cubicBezTo>
                  <a:pt x="2807" y="3100"/>
                  <a:pt x="2826" y="3100"/>
                  <a:pt x="2846" y="3100"/>
                </a:cubicBezTo>
                <a:cubicBezTo>
                  <a:pt x="2872" y="3100"/>
                  <a:pt x="2897" y="3099"/>
                  <a:pt x="2923" y="3099"/>
                </a:cubicBezTo>
                <a:cubicBezTo>
                  <a:pt x="3543" y="3099"/>
                  <a:pt x="4083" y="3202"/>
                  <a:pt x="3783" y="3305"/>
                </a:cubicBezTo>
                <a:cubicBezTo>
                  <a:pt x="3552" y="3391"/>
                  <a:pt x="3986" y="3423"/>
                  <a:pt x="4404" y="3423"/>
                </a:cubicBezTo>
                <a:cubicBezTo>
                  <a:pt x="4551" y="3423"/>
                  <a:pt x="4695" y="3419"/>
                  <a:pt x="4809" y="3412"/>
                </a:cubicBezTo>
                <a:cubicBezTo>
                  <a:pt x="5237" y="3385"/>
                  <a:pt x="4934" y="3118"/>
                  <a:pt x="4693" y="3037"/>
                </a:cubicBezTo>
                <a:cubicBezTo>
                  <a:pt x="4461" y="2966"/>
                  <a:pt x="3685" y="2690"/>
                  <a:pt x="4443" y="2645"/>
                </a:cubicBezTo>
                <a:cubicBezTo>
                  <a:pt x="5201" y="2600"/>
                  <a:pt x="5246" y="2449"/>
                  <a:pt x="4898" y="2368"/>
                </a:cubicBezTo>
                <a:cubicBezTo>
                  <a:pt x="4550" y="2279"/>
                  <a:pt x="4434" y="2190"/>
                  <a:pt x="5166" y="2154"/>
                </a:cubicBezTo>
                <a:cubicBezTo>
                  <a:pt x="5322" y="2147"/>
                  <a:pt x="5484" y="2145"/>
                  <a:pt x="5637" y="2145"/>
                </a:cubicBezTo>
                <a:cubicBezTo>
                  <a:pt x="5803" y="2145"/>
                  <a:pt x="5959" y="2147"/>
                  <a:pt x="6090" y="2147"/>
                </a:cubicBezTo>
                <a:cubicBezTo>
                  <a:pt x="6413" y="2147"/>
                  <a:pt x="6585" y="2133"/>
                  <a:pt x="6370" y="2038"/>
                </a:cubicBezTo>
                <a:cubicBezTo>
                  <a:pt x="5977" y="1869"/>
                  <a:pt x="5977" y="1690"/>
                  <a:pt x="6629" y="1655"/>
                </a:cubicBezTo>
                <a:cubicBezTo>
                  <a:pt x="7289" y="1628"/>
                  <a:pt x="7262" y="1476"/>
                  <a:pt x="6887" y="1378"/>
                </a:cubicBezTo>
                <a:cubicBezTo>
                  <a:pt x="6522" y="1280"/>
                  <a:pt x="7021" y="1173"/>
                  <a:pt x="7610" y="1173"/>
                </a:cubicBezTo>
                <a:cubicBezTo>
                  <a:pt x="7772" y="1173"/>
                  <a:pt x="7994" y="1176"/>
                  <a:pt x="8224" y="1176"/>
                </a:cubicBezTo>
                <a:cubicBezTo>
                  <a:pt x="8828" y="1176"/>
                  <a:pt x="9492" y="1157"/>
                  <a:pt x="9305" y="1021"/>
                </a:cubicBezTo>
                <a:cubicBezTo>
                  <a:pt x="9119" y="885"/>
                  <a:pt x="9217" y="835"/>
                  <a:pt x="9603" y="835"/>
                </a:cubicBezTo>
                <a:cubicBezTo>
                  <a:pt x="9772" y="835"/>
                  <a:pt x="9997" y="844"/>
                  <a:pt x="10277" y="861"/>
                </a:cubicBezTo>
                <a:cubicBezTo>
                  <a:pt x="10511" y="877"/>
                  <a:pt x="10707" y="885"/>
                  <a:pt x="10863" y="885"/>
                </a:cubicBezTo>
                <a:cubicBezTo>
                  <a:pt x="11315" y="885"/>
                  <a:pt x="11439" y="819"/>
                  <a:pt x="11214" y="700"/>
                </a:cubicBezTo>
                <a:cubicBezTo>
                  <a:pt x="10937" y="562"/>
                  <a:pt x="11076" y="401"/>
                  <a:pt x="11503" y="401"/>
                </a:cubicBezTo>
                <a:cubicBezTo>
                  <a:pt x="11544" y="401"/>
                  <a:pt x="11587" y="403"/>
                  <a:pt x="11633" y="406"/>
                </a:cubicBezTo>
                <a:cubicBezTo>
                  <a:pt x="11654" y="407"/>
                  <a:pt x="11673" y="407"/>
                  <a:pt x="11691" y="407"/>
                </a:cubicBezTo>
                <a:cubicBezTo>
                  <a:pt x="12146" y="407"/>
                  <a:pt x="11951" y="99"/>
                  <a:pt x="10527" y="4"/>
                </a:cubicBezTo>
                <a:cubicBezTo>
                  <a:pt x="10481" y="2"/>
                  <a:pt x="10429" y="0"/>
                  <a:pt x="10371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281" name="Google Shape;1281;p18"/>
          <p:cNvGrpSpPr/>
          <p:nvPr/>
        </p:nvGrpSpPr>
        <p:grpSpPr>
          <a:xfrm>
            <a:off x="20578732" y="11855025"/>
            <a:ext cx="4091065" cy="1781848"/>
            <a:chOff x="8284835" y="1862888"/>
            <a:chExt cx="427165" cy="213583"/>
          </a:xfrm>
        </p:grpSpPr>
        <p:sp>
          <p:nvSpPr>
            <p:cNvPr id="1282" name="Google Shape;1282;p18"/>
            <p:cNvSpPr/>
            <p:nvPr/>
          </p:nvSpPr>
          <p:spPr>
            <a:xfrm>
              <a:off x="8284835" y="1862888"/>
              <a:ext cx="427165" cy="213583"/>
            </a:xfrm>
            <a:custGeom>
              <a:avLst/>
              <a:gdLst/>
              <a:ahLst/>
              <a:cxnLst/>
              <a:rect l="l" t="t" r="r" b="b"/>
              <a:pathLst>
                <a:path w="9654" h="4827" extrusionOk="0">
                  <a:moveTo>
                    <a:pt x="9653" y="0"/>
                  </a:moveTo>
                  <a:lnTo>
                    <a:pt x="8948" y="482"/>
                  </a:lnTo>
                  <a:cubicBezTo>
                    <a:pt x="8948" y="482"/>
                    <a:pt x="8774" y="656"/>
                    <a:pt x="8707" y="656"/>
                  </a:cubicBezTo>
                  <a:cubicBezTo>
                    <a:pt x="8688" y="656"/>
                    <a:pt x="8677" y="642"/>
                    <a:pt x="8681" y="607"/>
                  </a:cubicBezTo>
                  <a:cubicBezTo>
                    <a:pt x="8687" y="553"/>
                    <a:pt x="8657" y="536"/>
                    <a:pt x="8615" y="536"/>
                  </a:cubicBezTo>
                  <a:cubicBezTo>
                    <a:pt x="8530" y="536"/>
                    <a:pt x="8395" y="607"/>
                    <a:pt x="8395" y="607"/>
                  </a:cubicBezTo>
                  <a:lnTo>
                    <a:pt x="7780" y="1044"/>
                  </a:lnTo>
                  <a:lnTo>
                    <a:pt x="6941" y="1178"/>
                  </a:lnTo>
                  <a:lnTo>
                    <a:pt x="5505" y="1187"/>
                  </a:lnTo>
                  <a:lnTo>
                    <a:pt x="4863" y="1365"/>
                  </a:lnTo>
                  <a:lnTo>
                    <a:pt x="4318" y="1365"/>
                  </a:lnTo>
                  <a:lnTo>
                    <a:pt x="3712" y="1544"/>
                  </a:lnTo>
                  <a:cubicBezTo>
                    <a:pt x="3712" y="1544"/>
                    <a:pt x="3582" y="1520"/>
                    <a:pt x="3388" y="1520"/>
                  </a:cubicBezTo>
                  <a:cubicBezTo>
                    <a:pt x="3227" y="1520"/>
                    <a:pt x="3022" y="1536"/>
                    <a:pt x="2811" y="1597"/>
                  </a:cubicBezTo>
                  <a:cubicBezTo>
                    <a:pt x="2338" y="1740"/>
                    <a:pt x="1910" y="1776"/>
                    <a:pt x="1910" y="1776"/>
                  </a:cubicBezTo>
                  <a:lnTo>
                    <a:pt x="197" y="2150"/>
                  </a:lnTo>
                  <a:cubicBezTo>
                    <a:pt x="197" y="2150"/>
                    <a:pt x="1" y="2231"/>
                    <a:pt x="1044" y="2587"/>
                  </a:cubicBezTo>
                  <a:cubicBezTo>
                    <a:pt x="2498" y="3096"/>
                    <a:pt x="3587" y="2846"/>
                    <a:pt x="3774" y="3087"/>
                  </a:cubicBezTo>
                  <a:cubicBezTo>
                    <a:pt x="3962" y="3328"/>
                    <a:pt x="3863" y="3167"/>
                    <a:pt x="4113" y="3497"/>
                  </a:cubicBezTo>
                  <a:cubicBezTo>
                    <a:pt x="4363" y="3818"/>
                    <a:pt x="4292" y="3890"/>
                    <a:pt x="4684" y="3917"/>
                  </a:cubicBezTo>
                  <a:cubicBezTo>
                    <a:pt x="4815" y="3926"/>
                    <a:pt x="4929" y="3928"/>
                    <a:pt x="5023" y="3928"/>
                  </a:cubicBezTo>
                  <a:cubicBezTo>
                    <a:pt x="5210" y="3928"/>
                    <a:pt x="5318" y="3917"/>
                    <a:pt x="5318" y="3917"/>
                  </a:cubicBezTo>
                  <a:lnTo>
                    <a:pt x="5790" y="3863"/>
                  </a:lnTo>
                  <a:lnTo>
                    <a:pt x="6040" y="3917"/>
                  </a:lnTo>
                  <a:cubicBezTo>
                    <a:pt x="6040" y="3917"/>
                    <a:pt x="6352" y="4131"/>
                    <a:pt x="6629" y="4175"/>
                  </a:cubicBezTo>
                  <a:cubicBezTo>
                    <a:pt x="6672" y="4184"/>
                    <a:pt x="6701" y="4187"/>
                    <a:pt x="6720" y="4187"/>
                  </a:cubicBezTo>
                  <a:cubicBezTo>
                    <a:pt x="6782" y="4187"/>
                    <a:pt x="6748" y="4155"/>
                    <a:pt x="6759" y="4155"/>
                  </a:cubicBezTo>
                  <a:lnTo>
                    <a:pt x="6759" y="4155"/>
                  </a:lnTo>
                  <a:cubicBezTo>
                    <a:pt x="6767" y="4155"/>
                    <a:pt x="6798" y="4172"/>
                    <a:pt x="6905" y="4229"/>
                  </a:cubicBezTo>
                  <a:cubicBezTo>
                    <a:pt x="7218" y="4380"/>
                    <a:pt x="7405" y="4452"/>
                    <a:pt x="7405" y="4452"/>
                  </a:cubicBezTo>
                  <a:cubicBezTo>
                    <a:pt x="7405" y="4452"/>
                    <a:pt x="7905" y="4505"/>
                    <a:pt x="8154" y="4568"/>
                  </a:cubicBezTo>
                  <a:cubicBezTo>
                    <a:pt x="8413" y="4630"/>
                    <a:pt x="8681" y="4666"/>
                    <a:pt x="8681" y="4666"/>
                  </a:cubicBezTo>
                  <a:lnTo>
                    <a:pt x="9653" y="4827"/>
                  </a:lnTo>
                  <a:lnTo>
                    <a:pt x="96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83" name="Google Shape;1283;p18"/>
            <p:cNvSpPr/>
            <p:nvPr/>
          </p:nvSpPr>
          <p:spPr>
            <a:xfrm>
              <a:off x="8454567" y="1962751"/>
              <a:ext cx="257432" cy="113716"/>
            </a:xfrm>
            <a:custGeom>
              <a:avLst/>
              <a:gdLst/>
              <a:ahLst/>
              <a:cxnLst/>
              <a:rect l="l" t="t" r="r" b="b"/>
              <a:pathLst>
                <a:path w="5818" h="2570" extrusionOk="0">
                  <a:moveTo>
                    <a:pt x="5817" y="0"/>
                  </a:moveTo>
                  <a:lnTo>
                    <a:pt x="5202" y="152"/>
                  </a:lnTo>
                  <a:lnTo>
                    <a:pt x="4809" y="411"/>
                  </a:lnTo>
                  <a:lnTo>
                    <a:pt x="4399" y="500"/>
                  </a:lnTo>
                  <a:lnTo>
                    <a:pt x="4006" y="830"/>
                  </a:lnTo>
                  <a:cubicBezTo>
                    <a:pt x="4006" y="830"/>
                    <a:pt x="3911" y="850"/>
                    <a:pt x="3781" y="850"/>
                  </a:cubicBezTo>
                  <a:cubicBezTo>
                    <a:pt x="3717" y="850"/>
                    <a:pt x="3643" y="845"/>
                    <a:pt x="3569" y="830"/>
                  </a:cubicBezTo>
                  <a:cubicBezTo>
                    <a:pt x="3426" y="796"/>
                    <a:pt x="3246" y="780"/>
                    <a:pt x="3042" y="780"/>
                  </a:cubicBezTo>
                  <a:cubicBezTo>
                    <a:pt x="2927" y="780"/>
                    <a:pt x="2805" y="785"/>
                    <a:pt x="2677" y="794"/>
                  </a:cubicBezTo>
                  <a:cubicBezTo>
                    <a:pt x="2363" y="817"/>
                    <a:pt x="2417" y="919"/>
                    <a:pt x="2416" y="919"/>
                  </a:cubicBezTo>
                  <a:cubicBezTo>
                    <a:pt x="2416" y="919"/>
                    <a:pt x="2414" y="917"/>
                    <a:pt x="2409" y="910"/>
                  </a:cubicBezTo>
                  <a:cubicBezTo>
                    <a:pt x="2405" y="906"/>
                    <a:pt x="2401" y="905"/>
                    <a:pt x="2395" y="905"/>
                  </a:cubicBezTo>
                  <a:cubicBezTo>
                    <a:pt x="2338" y="905"/>
                    <a:pt x="2204" y="1098"/>
                    <a:pt x="2204" y="1098"/>
                  </a:cubicBezTo>
                  <a:cubicBezTo>
                    <a:pt x="2204" y="1098"/>
                    <a:pt x="2052" y="1089"/>
                    <a:pt x="1847" y="1053"/>
                  </a:cubicBezTo>
                  <a:cubicBezTo>
                    <a:pt x="1788" y="1046"/>
                    <a:pt x="1746" y="1042"/>
                    <a:pt x="1710" y="1042"/>
                  </a:cubicBezTo>
                  <a:cubicBezTo>
                    <a:pt x="1618" y="1042"/>
                    <a:pt x="1577" y="1065"/>
                    <a:pt x="1428" y="1098"/>
                  </a:cubicBezTo>
                  <a:cubicBezTo>
                    <a:pt x="1223" y="1133"/>
                    <a:pt x="1080" y="1231"/>
                    <a:pt x="1080" y="1231"/>
                  </a:cubicBezTo>
                  <a:lnTo>
                    <a:pt x="946" y="1312"/>
                  </a:lnTo>
                  <a:lnTo>
                    <a:pt x="1" y="910"/>
                  </a:lnTo>
                  <a:lnTo>
                    <a:pt x="1" y="910"/>
                  </a:lnTo>
                  <a:cubicBezTo>
                    <a:pt x="99" y="1035"/>
                    <a:pt x="63" y="955"/>
                    <a:pt x="277" y="1240"/>
                  </a:cubicBezTo>
                  <a:cubicBezTo>
                    <a:pt x="527" y="1561"/>
                    <a:pt x="456" y="1633"/>
                    <a:pt x="848" y="1660"/>
                  </a:cubicBezTo>
                  <a:cubicBezTo>
                    <a:pt x="979" y="1669"/>
                    <a:pt x="1093" y="1671"/>
                    <a:pt x="1187" y="1671"/>
                  </a:cubicBezTo>
                  <a:cubicBezTo>
                    <a:pt x="1374" y="1671"/>
                    <a:pt x="1482" y="1660"/>
                    <a:pt x="1482" y="1660"/>
                  </a:cubicBezTo>
                  <a:lnTo>
                    <a:pt x="1954" y="1606"/>
                  </a:lnTo>
                  <a:lnTo>
                    <a:pt x="2204" y="1660"/>
                  </a:lnTo>
                  <a:cubicBezTo>
                    <a:pt x="2204" y="1660"/>
                    <a:pt x="2516" y="1874"/>
                    <a:pt x="2793" y="1918"/>
                  </a:cubicBezTo>
                  <a:cubicBezTo>
                    <a:pt x="2836" y="1927"/>
                    <a:pt x="2865" y="1930"/>
                    <a:pt x="2884" y="1930"/>
                  </a:cubicBezTo>
                  <a:cubicBezTo>
                    <a:pt x="2946" y="1930"/>
                    <a:pt x="2912" y="1898"/>
                    <a:pt x="2923" y="1898"/>
                  </a:cubicBezTo>
                  <a:lnTo>
                    <a:pt x="2923" y="1898"/>
                  </a:lnTo>
                  <a:cubicBezTo>
                    <a:pt x="2931" y="1898"/>
                    <a:pt x="2962" y="1915"/>
                    <a:pt x="3069" y="1972"/>
                  </a:cubicBezTo>
                  <a:cubicBezTo>
                    <a:pt x="3382" y="2123"/>
                    <a:pt x="3569" y="2195"/>
                    <a:pt x="3569" y="2195"/>
                  </a:cubicBezTo>
                  <a:cubicBezTo>
                    <a:pt x="3569" y="2195"/>
                    <a:pt x="4069" y="2248"/>
                    <a:pt x="4318" y="2311"/>
                  </a:cubicBezTo>
                  <a:cubicBezTo>
                    <a:pt x="4577" y="2373"/>
                    <a:pt x="4845" y="2409"/>
                    <a:pt x="4845" y="2409"/>
                  </a:cubicBezTo>
                  <a:lnTo>
                    <a:pt x="5817" y="2570"/>
                  </a:lnTo>
                  <a:lnTo>
                    <a:pt x="5817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8293508" y="1862888"/>
              <a:ext cx="418493" cy="100176"/>
            </a:xfrm>
            <a:custGeom>
              <a:avLst/>
              <a:gdLst/>
              <a:ahLst/>
              <a:cxnLst/>
              <a:rect l="l" t="t" r="r" b="b"/>
              <a:pathLst>
                <a:path w="9458" h="2264" extrusionOk="0">
                  <a:moveTo>
                    <a:pt x="9457" y="0"/>
                  </a:moveTo>
                  <a:lnTo>
                    <a:pt x="8752" y="482"/>
                  </a:lnTo>
                  <a:cubicBezTo>
                    <a:pt x="8752" y="482"/>
                    <a:pt x="8578" y="656"/>
                    <a:pt x="8511" y="656"/>
                  </a:cubicBezTo>
                  <a:cubicBezTo>
                    <a:pt x="8492" y="656"/>
                    <a:pt x="8481" y="642"/>
                    <a:pt x="8485" y="607"/>
                  </a:cubicBezTo>
                  <a:cubicBezTo>
                    <a:pt x="8491" y="553"/>
                    <a:pt x="8461" y="536"/>
                    <a:pt x="8419" y="536"/>
                  </a:cubicBezTo>
                  <a:cubicBezTo>
                    <a:pt x="8334" y="536"/>
                    <a:pt x="8199" y="607"/>
                    <a:pt x="8199" y="607"/>
                  </a:cubicBezTo>
                  <a:lnTo>
                    <a:pt x="7584" y="1044"/>
                  </a:lnTo>
                  <a:lnTo>
                    <a:pt x="6745" y="1178"/>
                  </a:lnTo>
                  <a:lnTo>
                    <a:pt x="5309" y="1187"/>
                  </a:lnTo>
                  <a:lnTo>
                    <a:pt x="4667" y="1365"/>
                  </a:lnTo>
                  <a:lnTo>
                    <a:pt x="4122" y="1365"/>
                  </a:lnTo>
                  <a:lnTo>
                    <a:pt x="3516" y="1544"/>
                  </a:lnTo>
                  <a:cubicBezTo>
                    <a:pt x="3516" y="1544"/>
                    <a:pt x="3386" y="1520"/>
                    <a:pt x="3192" y="1520"/>
                  </a:cubicBezTo>
                  <a:cubicBezTo>
                    <a:pt x="3031" y="1520"/>
                    <a:pt x="2826" y="1536"/>
                    <a:pt x="2615" y="1597"/>
                  </a:cubicBezTo>
                  <a:cubicBezTo>
                    <a:pt x="2142" y="1740"/>
                    <a:pt x="1714" y="1776"/>
                    <a:pt x="1714" y="1776"/>
                  </a:cubicBezTo>
                  <a:lnTo>
                    <a:pt x="1" y="2150"/>
                  </a:lnTo>
                  <a:lnTo>
                    <a:pt x="170" y="2239"/>
                  </a:lnTo>
                  <a:cubicBezTo>
                    <a:pt x="170" y="2239"/>
                    <a:pt x="262" y="2263"/>
                    <a:pt x="341" y="2263"/>
                  </a:cubicBezTo>
                  <a:cubicBezTo>
                    <a:pt x="380" y="2263"/>
                    <a:pt x="417" y="2257"/>
                    <a:pt x="438" y="2239"/>
                  </a:cubicBezTo>
                  <a:cubicBezTo>
                    <a:pt x="500" y="2186"/>
                    <a:pt x="1098" y="2150"/>
                    <a:pt x="1098" y="2150"/>
                  </a:cubicBezTo>
                  <a:lnTo>
                    <a:pt x="1508" y="2052"/>
                  </a:lnTo>
                  <a:lnTo>
                    <a:pt x="1919" y="1972"/>
                  </a:lnTo>
                  <a:cubicBezTo>
                    <a:pt x="1919" y="1972"/>
                    <a:pt x="2133" y="1918"/>
                    <a:pt x="2258" y="1874"/>
                  </a:cubicBezTo>
                  <a:cubicBezTo>
                    <a:pt x="2315" y="1853"/>
                    <a:pt x="2399" y="1848"/>
                    <a:pt x="2474" y="1848"/>
                  </a:cubicBezTo>
                  <a:cubicBezTo>
                    <a:pt x="2564" y="1848"/>
                    <a:pt x="2641" y="1856"/>
                    <a:pt x="2641" y="1856"/>
                  </a:cubicBezTo>
                  <a:lnTo>
                    <a:pt x="3302" y="1972"/>
                  </a:lnTo>
                  <a:lnTo>
                    <a:pt x="3685" y="1865"/>
                  </a:lnTo>
                  <a:lnTo>
                    <a:pt x="4015" y="1749"/>
                  </a:lnTo>
                  <a:lnTo>
                    <a:pt x="4354" y="1686"/>
                  </a:lnTo>
                  <a:lnTo>
                    <a:pt x="4961" y="1722"/>
                  </a:lnTo>
                  <a:lnTo>
                    <a:pt x="5353" y="1740"/>
                  </a:lnTo>
                  <a:lnTo>
                    <a:pt x="5737" y="1642"/>
                  </a:lnTo>
                  <a:lnTo>
                    <a:pt x="6112" y="1642"/>
                  </a:lnTo>
                  <a:lnTo>
                    <a:pt x="6469" y="1829"/>
                  </a:lnTo>
                  <a:lnTo>
                    <a:pt x="6870" y="1776"/>
                  </a:lnTo>
                  <a:lnTo>
                    <a:pt x="7120" y="1695"/>
                  </a:lnTo>
                  <a:lnTo>
                    <a:pt x="7949" y="1472"/>
                  </a:lnTo>
                  <a:lnTo>
                    <a:pt x="8404" y="1356"/>
                  </a:lnTo>
                  <a:lnTo>
                    <a:pt x="8485" y="1214"/>
                  </a:lnTo>
                  <a:cubicBezTo>
                    <a:pt x="8485" y="1214"/>
                    <a:pt x="8529" y="1169"/>
                    <a:pt x="8485" y="1098"/>
                  </a:cubicBezTo>
                  <a:cubicBezTo>
                    <a:pt x="8449" y="1026"/>
                    <a:pt x="8574" y="973"/>
                    <a:pt x="8690" y="839"/>
                  </a:cubicBezTo>
                  <a:cubicBezTo>
                    <a:pt x="8729" y="794"/>
                    <a:pt x="8756" y="779"/>
                    <a:pt x="8776" y="779"/>
                  </a:cubicBezTo>
                  <a:cubicBezTo>
                    <a:pt x="8816" y="779"/>
                    <a:pt x="8824" y="839"/>
                    <a:pt x="8824" y="839"/>
                  </a:cubicBezTo>
                  <a:cubicBezTo>
                    <a:pt x="8824" y="839"/>
                    <a:pt x="8894" y="853"/>
                    <a:pt x="8981" y="853"/>
                  </a:cubicBezTo>
                  <a:cubicBezTo>
                    <a:pt x="9060" y="853"/>
                    <a:pt x="9152" y="841"/>
                    <a:pt x="9216" y="794"/>
                  </a:cubicBezTo>
                  <a:cubicBezTo>
                    <a:pt x="9350" y="696"/>
                    <a:pt x="9270" y="634"/>
                    <a:pt x="9314" y="384"/>
                  </a:cubicBezTo>
                  <a:cubicBezTo>
                    <a:pt x="9350" y="134"/>
                    <a:pt x="9457" y="0"/>
                    <a:pt x="9457" y="0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285" name="Google Shape;1285;p18"/>
          <p:cNvSpPr/>
          <p:nvPr/>
        </p:nvSpPr>
        <p:spPr>
          <a:xfrm>
            <a:off x="-131716" y="12731635"/>
            <a:ext cx="2307428" cy="1214587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286" name="Google Shape;1286;p18"/>
          <p:cNvGrpSpPr/>
          <p:nvPr/>
        </p:nvGrpSpPr>
        <p:grpSpPr>
          <a:xfrm>
            <a:off x="-131725" y="10810993"/>
            <a:ext cx="1824877" cy="2921864"/>
            <a:chOff x="1352322" y="1338997"/>
            <a:chExt cx="415457" cy="676942"/>
          </a:xfrm>
        </p:grpSpPr>
        <p:sp>
          <p:nvSpPr>
            <p:cNvPr id="1287" name="Google Shape;1287;p18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88" name="Google Shape;1288;p18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2" name="Google Shape;1292;p18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3" name="Google Shape;1293;p18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4" name="Google Shape;1294;p18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5" name="Google Shape;1295;p18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6" name="Google Shape;1296;p18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7" name="Google Shape;1297;p18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8" name="Google Shape;1298;p18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9" name="Google Shape;1299;p18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300" name="Google Shape;1300;p18"/>
          <p:cNvGrpSpPr/>
          <p:nvPr/>
        </p:nvGrpSpPr>
        <p:grpSpPr>
          <a:xfrm flipH="1">
            <a:off x="1176807" y="12429071"/>
            <a:ext cx="1651173" cy="1207533"/>
            <a:chOff x="6123718" y="525411"/>
            <a:chExt cx="1395563" cy="1024955"/>
          </a:xfrm>
        </p:grpSpPr>
        <p:grpSp>
          <p:nvGrpSpPr>
            <p:cNvPr id="1301" name="Google Shape;1301;p18"/>
            <p:cNvGrpSpPr/>
            <p:nvPr/>
          </p:nvGrpSpPr>
          <p:grpSpPr>
            <a:xfrm flipH="1">
              <a:off x="6123718" y="525411"/>
              <a:ext cx="1395563" cy="1024955"/>
              <a:chOff x="1696430" y="1591394"/>
              <a:chExt cx="279683" cy="208092"/>
            </a:xfrm>
          </p:grpSpPr>
          <p:sp>
            <p:nvSpPr>
              <p:cNvPr id="1302" name="Google Shape;1302;p18"/>
              <p:cNvSpPr/>
              <p:nvPr/>
            </p:nvSpPr>
            <p:spPr>
              <a:xfrm>
                <a:off x="1696430" y="1591394"/>
                <a:ext cx="279683" cy="20809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5729" extrusionOk="0">
                    <a:moveTo>
                      <a:pt x="2534" y="1"/>
                    </a:moveTo>
                    <a:lnTo>
                      <a:pt x="1758" y="224"/>
                    </a:lnTo>
                    <a:lnTo>
                      <a:pt x="1758" y="1196"/>
                    </a:lnTo>
                    <a:lnTo>
                      <a:pt x="1187" y="1071"/>
                    </a:lnTo>
                    <a:lnTo>
                      <a:pt x="732" y="1321"/>
                    </a:lnTo>
                    <a:lnTo>
                      <a:pt x="875" y="2606"/>
                    </a:lnTo>
                    <a:lnTo>
                      <a:pt x="697" y="3400"/>
                    </a:lnTo>
                    <a:lnTo>
                      <a:pt x="875" y="4497"/>
                    </a:lnTo>
                    <a:lnTo>
                      <a:pt x="1" y="5273"/>
                    </a:lnTo>
                    <a:lnTo>
                      <a:pt x="2481" y="5273"/>
                    </a:lnTo>
                    <a:lnTo>
                      <a:pt x="3221" y="5469"/>
                    </a:lnTo>
                    <a:lnTo>
                      <a:pt x="4015" y="5469"/>
                    </a:lnTo>
                    <a:lnTo>
                      <a:pt x="4140" y="5728"/>
                    </a:lnTo>
                    <a:lnTo>
                      <a:pt x="4961" y="5728"/>
                    </a:lnTo>
                    <a:lnTo>
                      <a:pt x="5585" y="5220"/>
                    </a:lnTo>
                    <a:lnTo>
                      <a:pt x="7700" y="5220"/>
                    </a:lnTo>
                    <a:lnTo>
                      <a:pt x="7700" y="4791"/>
                    </a:lnTo>
                    <a:lnTo>
                      <a:pt x="7102" y="4443"/>
                    </a:lnTo>
                    <a:lnTo>
                      <a:pt x="7102" y="3980"/>
                    </a:lnTo>
                    <a:lnTo>
                      <a:pt x="6433" y="3087"/>
                    </a:lnTo>
                    <a:lnTo>
                      <a:pt x="6362" y="2365"/>
                    </a:lnTo>
                    <a:lnTo>
                      <a:pt x="5425" y="1669"/>
                    </a:lnTo>
                    <a:lnTo>
                      <a:pt x="4105" y="152"/>
                    </a:lnTo>
                    <a:lnTo>
                      <a:pt x="3498" y="224"/>
                    </a:lnTo>
                    <a:lnTo>
                      <a:pt x="25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03" name="Google Shape;1303;p18"/>
              <p:cNvSpPr/>
              <p:nvPr/>
            </p:nvSpPr>
            <p:spPr>
              <a:xfrm>
                <a:off x="1828640" y="1625754"/>
                <a:ext cx="113762" cy="173731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783" extrusionOk="0">
                    <a:moveTo>
                      <a:pt x="500" y="0"/>
                    </a:moveTo>
                    <a:lnTo>
                      <a:pt x="500" y="794"/>
                    </a:lnTo>
                    <a:lnTo>
                      <a:pt x="848" y="1071"/>
                    </a:lnTo>
                    <a:lnTo>
                      <a:pt x="563" y="1365"/>
                    </a:lnTo>
                    <a:lnTo>
                      <a:pt x="688" y="1838"/>
                    </a:lnTo>
                    <a:lnTo>
                      <a:pt x="625" y="2391"/>
                    </a:lnTo>
                    <a:lnTo>
                      <a:pt x="750" y="2775"/>
                    </a:lnTo>
                    <a:lnTo>
                      <a:pt x="625" y="3158"/>
                    </a:lnTo>
                    <a:lnTo>
                      <a:pt x="215" y="3462"/>
                    </a:lnTo>
                    <a:lnTo>
                      <a:pt x="170" y="4274"/>
                    </a:lnTo>
                    <a:lnTo>
                      <a:pt x="1" y="4523"/>
                    </a:lnTo>
                    <a:lnTo>
                      <a:pt x="375" y="4523"/>
                    </a:lnTo>
                    <a:lnTo>
                      <a:pt x="500" y="4782"/>
                    </a:lnTo>
                    <a:lnTo>
                      <a:pt x="1321" y="4782"/>
                    </a:lnTo>
                    <a:lnTo>
                      <a:pt x="1945" y="4274"/>
                    </a:lnTo>
                    <a:lnTo>
                      <a:pt x="3132" y="4274"/>
                    </a:lnTo>
                    <a:lnTo>
                      <a:pt x="2864" y="3863"/>
                    </a:lnTo>
                    <a:lnTo>
                      <a:pt x="2927" y="3212"/>
                    </a:lnTo>
                    <a:cubicBezTo>
                      <a:pt x="2927" y="3212"/>
                      <a:pt x="2177" y="2784"/>
                      <a:pt x="2169" y="2757"/>
                    </a:cubicBezTo>
                    <a:cubicBezTo>
                      <a:pt x="2160" y="2739"/>
                      <a:pt x="2169" y="2347"/>
                      <a:pt x="2169" y="2347"/>
                    </a:cubicBezTo>
                    <a:lnTo>
                      <a:pt x="1847" y="1981"/>
                    </a:lnTo>
                    <a:lnTo>
                      <a:pt x="1517" y="1133"/>
                    </a:lnTo>
                    <a:lnTo>
                      <a:pt x="723" y="58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04" name="Google Shape;1304;p18"/>
              <p:cNvSpPr/>
              <p:nvPr/>
            </p:nvSpPr>
            <p:spPr>
              <a:xfrm>
                <a:off x="1893437" y="1652014"/>
                <a:ext cx="82670" cy="11343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3123" extrusionOk="0">
                    <a:moveTo>
                      <a:pt x="1" y="0"/>
                    </a:moveTo>
                    <a:lnTo>
                      <a:pt x="500" y="696"/>
                    </a:lnTo>
                    <a:lnTo>
                      <a:pt x="750" y="839"/>
                    </a:lnTo>
                    <a:lnTo>
                      <a:pt x="527" y="1383"/>
                    </a:lnTo>
                    <a:lnTo>
                      <a:pt x="1071" y="1829"/>
                    </a:lnTo>
                    <a:lnTo>
                      <a:pt x="1036" y="2123"/>
                    </a:lnTo>
                    <a:lnTo>
                      <a:pt x="1375" y="2284"/>
                    </a:lnTo>
                    <a:lnTo>
                      <a:pt x="1553" y="2774"/>
                    </a:lnTo>
                    <a:lnTo>
                      <a:pt x="1526" y="3024"/>
                    </a:lnTo>
                    <a:lnTo>
                      <a:pt x="2276" y="3122"/>
                    </a:lnTo>
                    <a:lnTo>
                      <a:pt x="1678" y="2774"/>
                    </a:lnTo>
                    <a:lnTo>
                      <a:pt x="1678" y="2311"/>
                    </a:lnTo>
                    <a:lnTo>
                      <a:pt x="1009" y="1418"/>
                    </a:lnTo>
                    <a:lnTo>
                      <a:pt x="938" y="6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05" name="Google Shape;1305;p18"/>
              <p:cNvSpPr/>
              <p:nvPr/>
            </p:nvSpPr>
            <p:spPr>
              <a:xfrm>
                <a:off x="1760283" y="1591394"/>
                <a:ext cx="85249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65" extrusionOk="0">
                    <a:moveTo>
                      <a:pt x="776" y="1"/>
                    </a:moveTo>
                    <a:lnTo>
                      <a:pt x="0" y="224"/>
                    </a:lnTo>
                    <a:lnTo>
                      <a:pt x="250" y="456"/>
                    </a:lnTo>
                    <a:lnTo>
                      <a:pt x="768" y="500"/>
                    </a:lnTo>
                    <a:lnTo>
                      <a:pt x="1330" y="1107"/>
                    </a:lnTo>
                    <a:lnTo>
                      <a:pt x="1196" y="1776"/>
                    </a:lnTo>
                    <a:cubicBezTo>
                      <a:pt x="1196" y="1776"/>
                      <a:pt x="2010" y="2865"/>
                      <a:pt x="2016" y="2865"/>
                    </a:cubicBezTo>
                    <a:cubicBezTo>
                      <a:pt x="2017" y="2865"/>
                      <a:pt x="2017" y="2864"/>
                      <a:pt x="2017" y="2864"/>
                    </a:cubicBezTo>
                    <a:cubicBezTo>
                      <a:pt x="2017" y="2856"/>
                      <a:pt x="1562" y="1723"/>
                      <a:pt x="1544" y="1678"/>
                    </a:cubicBezTo>
                    <a:cubicBezTo>
                      <a:pt x="1535" y="1633"/>
                      <a:pt x="1865" y="1098"/>
                      <a:pt x="1865" y="1098"/>
                    </a:cubicBezTo>
                    <a:lnTo>
                      <a:pt x="1820" y="813"/>
                    </a:lnTo>
                    <a:lnTo>
                      <a:pt x="2347" y="152"/>
                    </a:lnTo>
                    <a:lnTo>
                      <a:pt x="1740" y="2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06" name="Google Shape;1306;p18"/>
              <p:cNvSpPr/>
              <p:nvPr/>
            </p:nvSpPr>
            <p:spPr>
              <a:xfrm>
                <a:off x="1845493" y="1596915"/>
                <a:ext cx="47982" cy="5513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18" extrusionOk="0">
                    <a:moveTo>
                      <a:pt x="1" y="0"/>
                    </a:moveTo>
                    <a:lnTo>
                      <a:pt x="625" y="1223"/>
                    </a:lnTo>
                    <a:lnTo>
                      <a:pt x="1321" y="15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07" name="Google Shape;1307;p18"/>
              <p:cNvSpPr/>
              <p:nvPr/>
            </p:nvSpPr>
            <p:spPr>
              <a:xfrm>
                <a:off x="1842261" y="1754404"/>
                <a:ext cx="9117" cy="4507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41" extrusionOk="0">
                    <a:moveTo>
                      <a:pt x="250" y="0"/>
                    </a:moveTo>
                    <a:lnTo>
                      <a:pt x="0" y="981"/>
                    </a:lnTo>
                    <a:lnTo>
                      <a:pt x="125" y="124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08" name="Google Shape;1308;p18"/>
              <p:cNvSpPr/>
              <p:nvPr/>
            </p:nvSpPr>
            <p:spPr>
              <a:xfrm>
                <a:off x="1859441" y="1695418"/>
                <a:ext cx="39882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2865" extrusionOk="0">
                    <a:moveTo>
                      <a:pt x="0" y="0"/>
                    </a:moveTo>
                    <a:lnTo>
                      <a:pt x="250" y="777"/>
                    </a:lnTo>
                    <a:lnTo>
                      <a:pt x="277" y="1348"/>
                    </a:lnTo>
                    <a:lnTo>
                      <a:pt x="473" y="2311"/>
                    </a:lnTo>
                    <a:lnTo>
                      <a:pt x="419" y="2570"/>
                    </a:lnTo>
                    <a:lnTo>
                      <a:pt x="473" y="2864"/>
                    </a:lnTo>
                    <a:lnTo>
                      <a:pt x="1097" y="2356"/>
                    </a:lnTo>
                    <a:lnTo>
                      <a:pt x="509" y="1303"/>
                    </a:lnTo>
                    <a:lnTo>
                      <a:pt x="509" y="9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09" name="Google Shape;1309;p18"/>
              <p:cNvSpPr/>
              <p:nvPr/>
            </p:nvSpPr>
            <p:spPr>
              <a:xfrm>
                <a:off x="1757378" y="1707404"/>
                <a:ext cx="29167" cy="75551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080" extrusionOk="0">
                    <a:moveTo>
                      <a:pt x="0" y="1"/>
                    </a:moveTo>
                    <a:lnTo>
                      <a:pt x="286" y="1383"/>
                    </a:lnTo>
                    <a:lnTo>
                      <a:pt x="45" y="2079"/>
                    </a:lnTo>
                    <a:lnTo>
                      <a:pt x="803" y="2079"/>
                    </a:lnTo>
                    <a:lnTo>
                      <a:pt x="705" y="12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10" name="Google Shape;1310;p18"/>
              <p:cNvSpPr/>
              <p:nvPr/>
            </p:nvSpPr>
            <p:spPr>
              <a:xfrm>
                <a:off x="1912579" y="1742382"/>
                <a:ext cx="22375" cy="3861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3" extrusionOk="0">
                    <a:moveTo>
                      <a:pt x="72" y="1"/>
                    </a:moveTo>
                    <a:lnTo>
                      <a:pt x="0" y="483"/>
                    </a:lnTo>
                    <a:lnTo>
                      <a:pt x="134" y="1063"/>
                    </a:lnTo>
                    <a:lnTo>
                      <a:pt x="616" y="1063"/>
                    </a:lnTo>
                    <a:lnTo>
                      <a:pt x="179" y="492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11" name="Google Shape;1311;p18"/>
              <p:cNvSpPr/>
              <p:nvPr/>
            </p:nvSpPr>
            <p:spPr>
              <a:xfrm>
                <a:off x="1696430" y="1714850"/>
                <a:ext cx="62584" cy="68105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875" extrusionOk="0">
                    <a:moveTo>
                      <a:pt x="697" y="1"/>
                    </a:moveTo>
                    <a:lnTo>
                      <a:pt x="875" y="1098"/>
                    </a:lnTo>
                    <a:lnTo>
                      <a:pt x="1" y="1874"/>
                    </a:lnTo>
                    <a:lnTo>
                      <a:pt x="1723" y="1874"/>
                    </a:lnTo>
                    <a:lnTo>
                      <a:pt x="1036" y="1535"/>
                    </a:lnTo>
                    <a:lnTo>
                      <a:pt x="1214" y="1000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12" name="Google Shape;1312;p18"/>
              <p:cNvSpPr/>
              <p:nvPr/>
            </p:nvSpPr>
            <p:spPr>
              <a:xfrm>
                <a:off x="1786507" y="1742091"/>
                <a:ext cx="29203" cy="4798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321" extrusionOk="0">
                    <a:moveTo>
                      <a:pt x="554" y="0"/>
                    </a:moveTo>
                    <a:lnTo>
                      <a:pt x="340" y="705"/>
                    </a:lnTo>
                    <a:lnTo>
                      <a:pt x="1" y="1124"/>
                    </a:lnTo>
                    <a:lnTo>
                      <a:pt x="741" y="1320"/>
                    </a:lnTo>
                    <a:lnTo>
                      <a:pt x="804" y="642"/>
                    </a:lnTo>
                    <a:lnTo>
                      <a:pt x="581" y="981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1313" name="Google Shape;1313;p18"/>
            <p:cNvSpPr/>
            <p:nvPr/>
          </p:nvSpPr>
          <p:spPr>
            <a:xfrm flipH="1">
              <a:off x="7096991" y="717013"/>
              <a:ext cx="289626" cy="360856"/>
            </a:xfrm>
            <a:custGeom>
              <a:avLst/>
              <a:gdLst/>
              <a:ahLst/>
              <a:cxnLst/>
              <a:rect l="l" t="t" r="r" b="b"/>
              <a:pathLst>
                <a:path w="1598" h="2017" extrusionOk="0">
                  <a:moveTo>
                    <a:pt x="455" y="0"/>
                  </a:moveTo>
                  <a:lnTo>
                    <a:pt x="0" y="250"/>
                  </a:lnTo>
                  <a:lnTo>
                    <a:pt x="616" y="179"/>
                  </a:lnTo>
                  <a:lnTo>
                    <a:pt x="1321" y="839"/>
                  </a:lnTo>
                  <a:lnTo>
                    <a:pt x="1597" y="2016"/>
                  </a:lnTo>
                  <a:lnTo>
                    <a:pt x="1597" y="884"/>
                  </a:lnTo>
                  <a:lnTo>
                    <a:pt x="1026" y="12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314" name="Google Shape;1314;p18"/>
          <p:cNvSpPr/>
          <p:nvPr/>
        </p:nvSpPr>
        <p:spPr>
          <a:xfrm flipH="1">
            <a:off x="-215885" y="1016517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15" name="Google Shape;1315;p18"/>
          <p:cNvSpPr/>
          <p:nvPr/>
        </p:nvSpPr>
        <p:spPr>
          <a:xfrm flipH="1">
            <a:off x="22458362" y="3515453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16" name="Google Shape;1316;p18"/>
          <p:cNvSpPr/>
          <p:nvPr/>
        </p:nvSpPr>
        <p:spPr>
          <a:xfrm flipH="1">
            <a:off x="-467666" y="4102587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17" name="Google Shape;1317;p18"/>
          <p:cNvSpPr txBox="1">
            <a:spLocks noGrp="1"/>
          </p:cNvSpPr>
          <p:nvPr>
            <p:ph type="title"/>
          </p:nvPr>
        </p:nvSpPr>
        <p:spPr>
          <a:xfrm>
            <a:off x="19197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18"/>
          <p:cNvSpPr txBox="1">
            <a:spLocks noGrp="1"/>
          </p:cNvSpPr>
          <p:nvPr>
            <p:ph type="title" idx="2"/>
          </p:nvPr>
        </p:nvSpPr>
        <p:spPr>
          <a:xfrm>
            <a:off x="2499882" y="4438000"/>
            <a:ext cx="5799289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319" name="Google Shape;1319;p18"/>
          <p:cNvSpPr txBox="1">
            <a:spLocks noGrp="1"/>
          </p:cNvSpPr>
          <p:nvPr>
            <p:ph type="subTitle" idx="1"/>
          </p:nvPr>
        </p:nvSpPr>
        <p:spPr>
          <a:xfrm>
            <a:off x="2499882" y="5845200"/>
            <a:ext cx="5799289" cy="2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0" name="Google Shape;1320;p18"/>
          <p:cNvSpPr txBox="1">
            <a:spLocks noGrp="1"/>
          </p:cNvSpPr>
          <p:nvPr>
            <p:ph type="title" idx="3"/>
          </p:nvPr>
        </p:nvSpPr>
        <p:spPr>
          <a:xfrm>
            <a:off x="9289364" y="4438000"/>
            <a:ext cx="5799289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321" name="Google Shape;1321;p18"/>
          <p:cNvSpPr txBox="1">
            <a:spLocks noGrp="1"/>
          </p:cNvSpPr>
          <p:nvPr>
            <p:ph type="subTitle" idx="4"/>
          </p:nvPr>
        </p:nvSpPr>
        <p:spPr>
          <a:xfrm>
            <a:off x="9289372" y="5845200"/>
            <a:ext cx="5799289" cy="2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2" name="Google Shape;1322;p18"/>
          <p:cNvSpPr txBox="1">
            <a:spLocks noGrp="1"/>
          </p:cNvSpPr>
          <p:nvPr>
            <p:ph type="title" idx="5"/>
          </p:nvPr>
        </p:nvSpPr>
        <p:spPr>
          <a:xfrm>
            <a:off x="16078868" y="4438000"/>
            <a:ext cx="5799289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323" name="Google Shape;1323;p18"/>
          <p:cNvSpPr txBox="1">
            <a:spLocks noGrp="1"/>
          </p:cNvSpPr>
          <p:nvPr>
            <p:ph type="subTitle" idx="6"/>
          </p:nvPr>
        </p:nvSpPr>
        <p:spPr>
          <a:xfrm>
            <a:off x="16078879" y="5845200"/>
            <a:ext cx="5799289" cy="2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53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9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26" name="Google Shape;1326;p19"/>
          <p:cNvSpPr/>
          <p:nvPr/>
        </p:nvSpPr>
        <p:spPr>
          <a:xfrm rot="-238332" flipH="1">
            <a:off x="18584891" y="11312847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27" name="Google Shape;1327;p19"/>
          <p:cNvSpPr/>
          <p:nvPr/>
        </p:nvSpPr>
        <p:spPr>
          <a:xfrm>
            <a:off x="12" y="12971031"/>
            <a:ext cx="4439971" cy="2094392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28" name="Google Shape;1328;p19"/>
          <p:cNvSpPr/>
          <p:nvPr/>
        </p:nvSpPr>
        <p:spPr>
          <a:xfrm>
            <a:off x="256537" y="12733483"/>
            <a:ext cx="2781822" cy="1464304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329" name="Google Shape;1329;p19"/>
          <p:cNvGrpSpPr/>
          <p:nvPr/>
        </p:nvGrpSpPr>
        <p:grpSpPr>
          <a:xfrm>
            <a:off x="-305879" y="9328688"/>
            <a:ext cx="3090638" cy="4948539"/>
            <a:chOff x="1352322" y="1338997"/>
            <a:chExt cx="415457" cy="676942"/>
          </a:xfrm>
        </p:grpSpPr>
        <p:sp>
          <p:nvSpPr>
            <p:cNvPr id="1330" name="Google Shape;1330;p19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2" name="Google Shape;1332;p19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3" name="Google Shape;1333;p19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8" name="Google Shape;1338;p19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40" name="Google Shape;1340;p19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41" name="Google Shape;1341;p19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42" name="Google Shape;1342;p19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343" name="Google Shape;1343;p19"/>
          <p:cNvGrpSpPr/>
          <p:nvPr/>
        </p:nvGrpSpPr>
        <p:grpSpPr>
          <a:xfrm flipH="1">
            <a:off x="2505686" y="11992916"/>
            <a:ext cx="1990484" cy="1455709"/>
            <a:chOff x="6123718" y="525411"/>
            <a:chExt cx="1395563" cy="1024955"/>
          </a:xfrm>
        </p:grpSpPr>
        <p:grpSp>
          <p:nvGrpSpPr>
            <p:cNvPr id="1344" name="Google Shape;1344;p19"/>
            <p:cNvGrpSpPr/>
            <p:nvPr/>
          </p:nvGrpSpPr>
          <p:grpSpPr>
            <a:xfrm flipH="1">
              <a:off x="6123718" y="525411"/>
              <a:ext cx="1395563" cy="1024955"/>
              <a:chOff x="1696430" y="1591394"/>
              <a:chExt cx="279683" cy="208092"/>
            </a:xfrm>
          </p:grpSpPr>
          <p:sp>
            <p:nvSpPr>
              <p:cNvPr id="1345" name="Google Shape;1345;p19"/>
              <p:cNvSpPr/>
              <p:nvPr/>
            </p:nvSpPr>
            <p:spPr>
              <a:xfrm>
                <a:off x="1696430" y="1591394"/>
                <a:ext cx="279683" cy="20809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5729" extrusionOk="0">
                    <a:moveTo>
                      <a:pt x="2534" y="1"/>
                    </a:moveTo>
                    <a:lnTo>
                      <a:pt x="1758" y="224"/>
                    </a:lnTo>
                    <a:lnTo>
                      <a:pt x="1758" y="1196"/>
                    </a:lnTo>
                    <a:lnTo>
                      <a:pt x="1187" y="1071"/>
                    </a:lnTo>
                    <a:lnTo>
                      <a:pt x="732" y="1321"/>
                    </a:lnTo>
                    <a:lnTo>
                      <a:pt x="875" y="2606"/>
                    </a:lnTo>
                    <a:lnTo>
                      <a:pt x="697" y="3400"/>
                    </a:lnTo>
                    <a:lnTo>
                      <a:pt x="875" y="4497"/>
                    </a:lnTo>
                    <a:lnTo>
                      <a:pt x="1" y="5273"/>
                    </a:lnTo>
                    <a:lnTo>
                      <a:pt x="2481" y="5273"/>
                    </a:lnTo>
                    <a:lnTo>
                      <a:pt x="3221" y="5469"/>
                    </a:lnTo>
                    <a:lnTo>
                      <a:pt x="4015" y="5469"/>
                    </a:lnTo>
                    <a:lnTo>
                      <a:pt x="4140" y="5728"/>
                    </a:lnTo>
                    <a:lnTo>
                      <a:pt x="4961" y="5728"/>
                    </a:lnTo>
                    <a:lnTo>
                      <a:pt x="5585" y="5220"/>
                    </a:lnTo>
                    <a:lnTo>
                      <a:pt x="7700" y="5220"/>
                    </a:lnTo>
                    <a:lnTo>
                      <a:pt x="7700" y="4791"/>
                    </a:lnTo>
                    <a:lnTo>
                      <a:pt x="7102" y="4443"/>
                    </a:lnTo>
                    <a:lnTo>
                      <a:pt x="7102" y="3980"/>
                    </a:lnTo>
                    <a:lnTo>
                      <a:pt x="6433" y="3087"/>
                    </a:lnTo>
                    <a:lnTo>
                      <a:pt x="6362" y="2365"/>
                    </a:lnTo>
                    <a:lnTo>
                      <a:pt x="5425" y="1669"/>
                    </a:lnTo>
                    <a:lnTo>
                      <a:pt x="4105" y="152"/>
                    </a:lnTo>
                    <a:lnTo>
                      <a:pt x="3498" y="224"/>
                    </a:lnTo>
                    <a:lnTo>
                      <a:pt x="25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1828640" y="1625754"/>
                <a:ext cx="113762" cy="173731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783" extrusionOk="0">
                    <a:moveTo>
                      <a:pt x="500" y="0"/>
                    </a:moveTo>
                    <a:lnTo>
                      <a:pt x="500" y="794"/>
                    </a:lnTo>
                    <a:lnTo>
                      <a:pt x="848" y="1071"/>
                    </a:lnTo>
                    <a:lnTo>
                      <a:pt x="563" y="1365"/>
                    </a:lnTo>
                    <a:lnTo>
                      <a:pt x="688" y="1838"/>
                    </a:lnTo>
                    <a:lnTo>
                      <a:pt x="625" y="2391"/>
                    </a:lnTo>
                    <a:lnTo>
                      <a:pt x="750" y="2775"/>
                    </a:lnTo>
                    <a:lnTo>
                      <a:pt x="625" y="3158"/>
                    </a:lnTo>
                    <a:lnTo>
                      <a:pt x="215" y="3462"/>
                    </a:lnTo>
                    <a:lnTo>
                      <a:pt x="170" y="4274"/>
                    </a:lnTo>
                    <a:lnTo>
                      <a:pt x="1" y="4523"/>
                    </a:lnTo>
                    <a:lnTo>
                      <a:pt x="375" y="4523"/>
                    </a:lnTo>
                    <a:lnTo>
                      <a:pt x="500" y="4782"/>
                    </a:lnTo>
                    <a:lnTo>
                      <a:pt x="1321" y="4782"/>
                    </a:lnTo>
                    <a:lnTo>
                      <a:pt x="1945" y="4274"/>
                    </a:lnTo>
                    <a:lnTo>
                      <a:pt x="3132" y="4274"/>
                    </a:lnTo>
                    <a:lnTo>
                      <a:pt x="2864" y="3863"/>
                    </a:lnTo>
                    <a:lnTo>
                      <a:pt x="2927" y="3212"/>
                    </a:lnTo>
                    <a:cubicBezTo>
                      <a:pt x="2927" y="3212"/>
                      <a:pt x="2177" y="2784"/>
                      <a:pt x="2169" y="2757"/>
                    </a:cubicBezTo>
                    <a:cubicBezTo>
                      <a:pt x="2160" y="2739"/>
                      <a:pt x="2169" y="2347"/>
                      <a:pt x="2169" y="2347"/>
                    </a:cubicBezTo>
                    <a:lnTo>
                      <a:pt x="1847" y="1981"/>
                    </a:lnTo>
                    <a:lnTo>
                      <a:pt x="1517" y="1133"/>
                    </a:lnTo>
                    <a:lnTo>
                      <a:pt x="723" y="58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1893437" y="1652014"/>
                <a:ext cx="82670" cy="11343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3123" extrusionOk="0">
                    <a:moveTo>
                      <a:pt x="1" y="0"/>
                    </a:moveTo>
                    <a:lnTo>
                      <a:pt x="500" y="696"/>
                    </a:lnTo>
                    <a:lnTo>
                      <a:pt x="750" y="839"/>
                    </a:lnTo>
                    <a:lnTo>
                      <a:pt x="527" y="1383"/>
                    </a:lnTo>
                    <a:lnTo>
                      <a:pt x="1071" y="1829"/>
                    </a:lnTo>
                    <a:lnTo>
                      <a:pt x="1036" y="2123"/>
                    </a:lnTo>
                    <a:lnTo>
                      <a:pt x="1375" y="2284"/>
                    </a:lnTo>
                    <a:lnTo>
                      <a:pt x="1553" y="2774"/>
                    </a:lnTo>
                    <a:lnTo>
                      <a:pt x="1526" y="3024"/>
                    </a:lnTo>
                    <a:lnTo>
                      <a:pt x="2276" y="3122"/>
                    </a:lnTo>
                    <a:lnTo>
                      <a:pt x="1678" y="2774"/>
                    </a:lnTo>
                    <a:lnTo>
                      <a:pt x="1678" y="2311"/>
                    </a:lnTo>
                    <a:lnTo>
                      <a:pt x="1009" y="1418"/>
                    </a:lnTo>
                    <a:lnTo>
                      <a:pt x="938" y="6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1760283" y="1591394"/>
                <a:ext cx="85249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65" extrusionOk="0">
                    <a:moveTo>
                      <a:pt x="776" y="1"/>
                    </a:moveTo>
                    <a:lnTo>
                      <a:pt x="0" y="224"/>
                    </a:lnTo>
                    <a:lnTo>
                      <a:pt x="250" y="456"/>
                    </a:lnTo>
                    <a:lnTo>
                      <a:pt x="768" y="500"/>
                    </a:lnTo>
                    <a:lnTo>
                      <a:pt x="1330" y="1107"/>
                    </a:lnTo>
                    <a:lnTo>
                      <a:pt x="1196" y="1776"/>
                    </a:lnTo>
                    <a:cubicBezTo>
                      <a:pt x="1196" y="1776"/>
                      <a:pt x="2010" y="2865"/>
                      <a:pt x="2016" y="2865"/>
                    </a:cubicBezTo>
                    <a:cubicBezTo>
                      <a:pt x="2017" y="2865"/>
                      <a:pt x="2017" y="2864"/>
                      <a:pt x="2017" y="2864"/>
                    </a:cubicBezTo>
                    <a:cubicBezTo>
                      <a:pt x="2017" y="2856"/>
                      <a:pt x="1562" y="1723"/>
                      <a:pt x="1544" y="1678"/>
                    </a:cubicBezTo>
                    <a:cubicBezTo>
                      <a:pt x="1535" y="1633"/>
                      <a:pt x="1865" y="1098"/>
                      <a:pt x="1865" y="1098"/>
                    </a:cubicBezTo>
                    <a:lnTo>
                      <a:pt x="1820" y="813"/>
                    </a:lnTo>
                    <a:lnTo>
                      <a:pt x="2347" y="152"/>
                    </a:lnTo>
                    <a:lnTo>
                      <a:pt x="1740" y="2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49" name="Google Shape;1349;p19"/>
              <p:cNvSpPr/>
              <p:nvPr/>
            </p:nvSpPr>
            <p:spPr>
              <a:xfrm>
                <a:off x="1845493" y="1596915"/>
                <a:ext cx="47982" cy="5513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18" extrusionOk="0">
                    <a:moveTo>
                      <a:pt x="1" y="0"/>
                    </a:moveTo>
                    <a:lnTo>
                      <a:pt x="625" y="1223"/>
                    </a:lnTo>
                    <a:lnTo>
                      <a:pt x="1321" y="15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50" name="Google Shape;1350;p19"/>
              <p:cNvSpPr/>
              <p:nvPr/>
            </p:nvSpPr>
            <p:spPr>
              <a:xfrm>
                <a:off x="1842261" y="1754404"/>
                <a:ext cx="9117" cy="4507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41" extrusionOk="0">
                    <a:moveTo>
                      <a:pt x="250" y="0"/>
                    </a:moveTo>
                    <a:lnTo>
                      <a:pt x="0" y="981"/>
                    </a:lnTo>
                    <a:lnTo>
                      <a:pt x="125" y="124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51" name="Google Shape;1351;p19"/>
              <p:cNvSpPr/>
              <p:nvPr/>
            </p:nvSpPr>
            <p:spPr>
              <a:xfrm>
                <a:off x="1859441" y="1695418"/>
                <a:ext cx="39882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2865" extrusionOk="0">
                    <a:moveTo>
                      <a:pt x="0" y="0"/>
                    </a:moveTo>
                    <a:lnTo>
                      <a:pt x="250" y="777"/>
                    </a:lnTo>
                    <a:lnTo>
                      <a:pt x="277" y="1348"/>
                    </a:lnTo>
                    <a:lnTo>
                      <a:pt x="473" y="2311"/>
                    </a:lnTo>
                    <a:lnTo>
                      <a:pt x="419" y="2570"/>
                    </a:lnTo>
                    <a:lnTo>
                      <a:pt x="473" y="2864"/>
                    </a:lnTo>
                    <a:lnTo>
                      <a:pt x="1097" y="2356"/>
                    </a:lnTo>
                    <a:lnTo>
                      <a:pt x="509" y="1303"/>
                    </a:lnTo>
                    <a:lnTo>
                      <a:pt x="509" y="9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52" name="Google Shape;1352;p19"/>
              <p:cNvSpPr/>
              <p:nvPr/>
            </p:nvSpPr>
            <p:spPr>
              <a:xfrm>
                <a:off x="1757378" y="1707404"/>
                <a:ext cx="29167" cy="75551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080" extrusionOk="0">
                    <a:moveTo>
                      <a:pt x="0" y="1"/>
                    </a:moveTo>
                    <a:lnTo>
                      <a:pt x="286" y="1383"/>
                    </a:lnTo>
                    <a:lnTo>
                      <a:pt x="45" y="2079"/>
                    </a:lnTo>
                    <a:lnTo>
                      <a:pt x="803" y="2079"/>
                    </a:lnTo>
                    <a:lnTo>
                      <a:pt x="705" y="12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53" name="Google Shape;1353;p19"/>
              <p:cNvSpPr/>
              <p:nvPr/>
            </p:nvSpPr>
            <p:spPr>
              <a:xfrm>
                <a:off x="1912579" y="1742382"/>
                <a:ext cx="22375" cy="3861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3" extrusionOk="0">
                    <a:moveTo>
                      <a:pt x="72" y="1"/>
                    </a:moveTo>
                    <a:lnTo>
                      <a:pt x="0" y="483"/>
                    </a:lnTo>
                    <a:lnTo>
                      <a:pt x="134" y="1063"/>
                    </a:lnTo>
                    <a:lnTo>
                      <a:pt x="616" y="1063"/>
                    </a:lnTo>
                    <a:lnTo>
                      <a:pt x="179" y="492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54" name="Google Shape;1354;p19"/>
              <p:cNvSpPr/>
              <p:nvPr/>
            </p:nvSpPr>
            <p:spPr>
              <a:xfrm>
                <a:off x="1696430" y="1714850"/>
                <a:ext cx="62584" cy="68105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875" extrusionOk="0">
                    <a:moveTo>
                      <a:pt x="697" y="1"/>
                    </a:moveTo>
                    <a:lnTo>
                      <a:pt x="875" y="1098"/>
                    </a:lnTo>
                    <a:lnTo>
                      <a:pt x="1" y="1874"/>
                    </a:lnTo>
                    <a:lnTo>
                      <a:pt x="1723" y="1874"/>
                    </a:lnTo>
                    <a:lnTo>
                      <a:pt x="1036" y="1535"/>
                    </a:lnTo>
                    <a:lnTo>
                      <a:pt x="1214" y="1000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55" name="Google Shape;1355;p19"/>
              <p:cNvSpPr/>
              <p:nvPr/>
            </p:nvSpPr>
            <p:spPr>
              <a:xfrm>
                <a:off x="1786507" y="1742091"/>
                <a:ext cx="29203" cy="4798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321" extrusionOk="0">
                    <a:moveTo>
                      <a:pt x="554" y="0"/>
                    </a:moveTo>
                    <a:lnTo>
                      <a:pt x="340" y="705"/>
                    </a:lnTo>
                    <a:lnTo>
                      <a:pt x="1" y="1124"/>
                    </a:lnTo>
                    <a:lnTo>
                      <a:pt x="741" y="1320"/>
                    </a:lnTo>
                    <a:lnTo>
                      <a:pt x="804" y="642"/>
                    </a:lnTo>
                    <a:lnTo>
                      <a:pt x="581" y="981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1356" name="Google Shape;1356;p19"/>
            <p:cNvSpPr/>
            <p:nvPr/>
          </p:nvSpPr>
          <p:spPr>
            <a:xfrm flipH="1">
              <a:off x="7096991" y="717013"/>
              <a:ext cx="289626" cy="360856"/>
            </a:xfrm>
            <a:custGeom>
              <a:avLst/>
              <a:gdLst/>
              <a:ahLst/>
              <a:cxnLst/>
              <a:rect l="l" t="t" r="r" b="b"/>
              <a:pathLst>
                <a:path w="1598" h="2017" extrusionOk="0">
                  <a:moveTo>
                    <a:pt x="455" y="0"/>
                  </a:moveTo>
                  <a:lnTo>
                    <a:pt x="0" y="250"/>
                  </a:lnTo>
                  <a:lnTo>
                    <a:pt x="616" y="179"/>
                  </a:lnTo>
                  <a:lnTo>
                    <a:pt x="1321" y="839"/>
                  </a:lnTo>
                  <a:lnTo>
                    <a:pt x="1597" y="2016"/>
                  </a:lnTo>
                  <a:lnTo>
                    <a:pt x="1597" y="884"/>
                  </a:lnTo>
                  <a:lnTo>
                    <a:pt x="1026" y="12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357" name="Google Shape;1357;p19"/>
          <p:cNvGrpSpPr/>
          <p:nvPr/>
        </p:nvGrpSpPr>
        <p:grpSpPr>
          <a:xfrm flipH="1">
            <a:off x="18633457" y="10637340"/>
            <a:ext cx="5744133" cy="2094403"/>
            <a:chOff x="3363545" y="1399908"/>
            <a:chExt cx="240164" cy="87537"/>
          </a:xfrm>
        </p:grpSpPr>
        <p:sp>
          <p:nvSpPr>
            <p:cNvPr id="1358" name="Google Shape;1358;p19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59" name="Google Shape;1359;p19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60" name="Google Shape;1360;p19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61" name="Google Shape;1361;p19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62" name="Google Shape;1362;p19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363" name="Google Shape;1363;p19"/>
          <p:cNvSpPr txBox="1">
            <a:spLocks noGrp="1"/>
          </p:cNvSpPr>
          <p:nvPr>
            <p:ph type="title"/>
          </p:nvPr>
        </p:nvSpPr>
        <p:spPr>
          <a:xfrm>
            <a:off x="19197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64" name="Google Shape;1364;p19"/>
          <p:cNvSpPr txBox="1">
            <a:spLocks noGrp="1"/>
          </p:cNvSpPr>
          <p:nvPr>
            <p:ph type="title" idx="2"/>
          </p:nvPr>
        </p:nvSpPr>
        <p:spPr>
          <a:xfrm>
            <a:off x="2499882" y="8050333"/>
            <a:ext cx="5799289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365" name="Google Shape;1365;p19"/>
          <p:cNvSpPr txBox="1">
            <a:spLocks noGrp="1"/>
          </p:cNvSpPr>
          <p:nvPr>
            <p:ph type="subTitle" idx="1"/>
          </p:nvPr>
        </p:nvSpPr>
        <p:spPr>
          <a:xfrm>
            <a:off x="2499882" y="9457533"/>
            <a:ext cx="5799289" cy="2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6" name="Google Shape;1366;p19"/>
          <p:cNvSpPr txBox="1">
            <a:spLocks noGrp="1"/>
          </p:cNvSpPr>
          <p:nvPr>
            <p:ph type="title" idx="3"/>
          </p:nvPr>
        </p:nvSpPr>
        <p:spPr>
          <a:xfrm>
            <a:off x="16078868" y="8050333"/>
            <a:ext cx="5799289" cy="14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367" name="Google Shape;1367;p19"/>
          <p:cNvSpPr txBox="1">
            <a:spLocks noGrp="1"/>
          </p:cNvSpPr>
          <p:nvPr>
            <p:ph type="subTitle" idx="4"/>
          </p:nvPr>
        </p:nvSpPr>
        <p:spPr>
          <a:xfrm>
            <a:off x="16078879" y="9457533"/>
            <a:ext cx="5799289" cy="2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985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0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70" name="Google Shape;1370;p20"/>
          <p:cNvSpPr/>
          <p:nvPr/>
        </p:nvSpPr>
        <p:spPr>
          <a:xfrm>
            <a:off x="-785583" y="13069764"/>
            <a:ext cx="4439971" cy="2094392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71" name="Google Shape;1371;p20"/>
          <p:cNvSpPr/>
          <p:nvPr/>
        </p:nvSpPr>
        <p:spPr>
          <a:xfrm>
            <a:off x="256537" y="12733483"/>
            <a:ext cx="2781822" cy="1464304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372" name="Google Shape;1372;p20"/>
          <p:cNvGrpSpPr/>
          <p:nvPr/>
        </p:nvGrpSpPr>
        <p:grpSpPr>
          <a:xfrm>
            <a:off x="-305873" y="9845346"/>
            <a:ext cx="2767994" cy="4432077"/>
            <a:chOff x="1352322" y="1338997"/>
            <a:chExt cx="415457" cy="676942"/>
          </a:xfrm>
        </p:grpSpPr>
        <p:sp>
          <p:nvSpPr>
            <p:cNvPr id="1373" name="Google Shape;1373;p20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74" name="Google Shape;1374;p20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75" name="Google Shape;1375;p20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77" name="Google Shape;1377;p20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78" name="Google Shape;1378;p20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386" name="Google Shape;1386;p20"/>
          <p:cNvGrpSpPr/>
          <p:nvPr/>
        </p:nvGrpSpPr>
        <p:grpSpPr>
          <a:xfrm flipH="1">
            <a:off x="1901094" y="12480285"/>
            <a:ext cx="1442078" cy="1054475"/>
            <a:chOff x="6123718" y="525411"/>
            <a:chExt cx="1395563" cy="1024955"/>
          </a:xfrm>
        </p:grpSpPr>
        <p:grpSp>
          <p:nvGrpSpPr>
            <p:cNvPr id="1387" name="Google Shape;1387;p20"/>
            <p:cNvGrpSpPr/>
            <p:nvPr/>
          </p:nvGrpSpPr>
          <p:grpSpPr>
            <a:xfrm flipH="1">
              <a:off x="6123718" y="525411"/>
              <a:ext cx="1395563" cy="1024955"/>
              <a:chOff x="1696430" y="1591394"/>
              <a:chExt cx="279683" cy="208092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1696430" y="1591394"/>
                <a:ext cx="279683" cy="20809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5729" extrusionOk="0">
                    <a:moveTo>
                      <a:pt x="2534" y="1"/>
                    </a:moveTo>
                    <a:lnTo>
                      <a:pt x="1758" y="224"/>
                    </a:lnTo>
                    <a:lnTo>
                      <a:pt x="1758" y="1196"/>
                    </a:lnTo>
                    <a:lnTo>
                      <a:pt x="1187" y="1071"/>
                    </a:lnTo>
                    <a:lnTo>
                      <a:pt x="732" y="1321"/>
                    </a:lnTo>
                    <a:lnTo>
                      <a:pt x="875" y="2606"/>
                    </a:lnTo>
                    <a:lnTo>
                      <a:pt x="697" y="3400"/>
                    </a:lnTo>
                    <a:lnTo>
                      <a:pt x="875" y="4497"/>
                    </a:lnTo>
                    <a:lnTo>
                      <a:pt x="1" y="5273"/>
                    </a:lnTo>
                    <a:lnTo>
                      <a:pt x="2481" y="5273"/>
                    </a:lnTo>
                    <a:lnTo>
                      <a:pt x="3221" y="5469"/>
                    </a:lnTo>
                    <a:lnTo>
                      <a:pt x="4015" y="5469"/>
                    </a:lnTo>
                    <a:lnTo>
                      <a:pt x="4140" y="5728"/>
                    </a:lnTo>
                    <a:lnTo>
                      <a:pt x="4961" y="5728"/>
                    </a:lnTo>
                    <a:lnTo>
                      <a:pt x="5585" y="5220"/>
                    </a:lnTo>
                    <a:lnTo>
                      <a:pt x="7700" y="5220"/>
                    </a:lnTo>
                    <a:lnTo>
                      <a:pt x="7700" y="4791"/>
                    </a:lnTo>
                    <a:lnTo>
                      <a:pt x="7102" y="4443"/>
                    </a:lnTo>
                    <a:lnTo>
                      <a:pt x="7102" y="3980"/>
                    </a:lnTo>
                    <a:lnTo>
                      <a:pt x="6433" y="3087"/>
                    </a:lnTo>
                    <a:lnTo>
                      <a:pt x="6362" y="2365"/>
                    </a:lnTo>
                    <a:lnTo>
                      <a:pt x="5425" y="1669"/>
                    </a:lnTo>
                    <a:lnTo>
                      <a:pt x="4105" y="152"/>
                    </a:lnTo>
                    <a:lnTo>
                      <a:pt x="3498" y="224"/>
                    </a:lnTo>
                    <a:lnTo>
                      <a:pt x="25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1828640" y="1625754"/>
                <a:ext cx="113762" cy="173731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783" extrusionOk="0">
                    <a:moveTo>
                      <a:pt x="500" y="0"/>
                    </a:moveTo>
                    <a:lnTo>
                      <a:pt x="500" y="794"/>
                    </a:lnTo>
                    <a:lnTo>
                      <a:pt x="848" y="1071"/>
                    </a:lnTo>
                    <a:lnTo>
                      <a:pt x="563" y="1365"/>
                    </a:lnTo>
                    <a:lnTo>
                      <a:pt x="688" y="1838"/>
                    </a:lnTo>
                    <a:lnTo>
                      <a:pt x="625" y="2391"/>
                    </a:lnTo>
                    <a:lnTo>
                      <a:pt x="750" y="2775"/>
                    </a:lnTo>
                    <a:lnTo>
                      <a:pt x="625" y="3158"/>
                    </a:lnTo>
                    <a:lnTo>
                      <a:pt x="215" y="3462"/>
                    </a:lnTo>
                    <a:lnTo>
                      <a:pt x="170" y="4274"/>
                    </a:lnTo>
                    <a:lnTo>
                      <a:pt x="1" y="4523"/>
                    </a:lnTo>
                    <a:lnTo>
                      <a:pt x="375" y="4523"/>
                    </a:lnTo>
                    <a:lnTo>
                      <a:pt x="500" y="4782"/>
                    </a:lnTo>
                    <a:lnTo>
                      <a:pt x="1321" y="4782"/>
                    </a:lnTo>
                    <a:lnTo>
                      <a:pt x="1945" y="4274"/>
                    </a:lnTo>
                    <a:lnTo>
                      <a:pt x="3132" y="4274"/>
                    </a:lnTo>
                    <a:lnTo>
                      <a:pt x="2864" y="3863"/>
                    </a:lnTo>
                    <a:lnTo>
                      <a:pt x="2927" y="3212"/>
                    </a:lnTo>
                    <a:cubicBezTo>
                      <a:pt x="2927" y="3212"/>
                      <a:pt x="2177" y="2784"/>
                      <a:pt x="2169" y="2757"/>
                    </a:cubicBezTo>
                    <a:cubicBezTo>
                      <a:pt x="2160" y="2739"/>
                      <a:pt x="2169" y="2347"/>
                      <a:pt x="2169" y="2347"/>
                    </a:cubicBezTo>
                    <a:lnTo>
                      <a:pt x="1847" y="1981"/>
                    </a:lnTo>
                    <a:lnTo>
                      <a:pt x="1517" y="1133"/>
                    </a:lnTo>
                    <a:lnTo>
                      <a:pt x="723" y="58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1893437" y="1652014"/>
                <a:ext cx="82670" cy="11343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3123" extrusionOk="0">
                    <a:moveTo>
                      <a:pt x="1" y="0"/>
                    </a:moveTo>
                    <a:lnTo>
                      <a:pt x="500" y="696"/>
                    </a:lnTo>
                    <a:lnTo>
                      <a:pt x="750" y="839"/>
                    </a:lnTo>
                    <a:lnTo>
                      <a:pt x="527" y="1383"/>
                    </a:lnTo>
                    <a:lnTo>
                      <a:pt x="1071" y="1829"/>
                    </a:lnTo>
                    <a:lnTo>
                      <a:pt x="1036" y="2123"/>
                    </a:lnTo>
                    <a:lnTo>
                      <a:pt x="1375" y="2284"/>
                    </a:lnTo>
                    <a:lnTo>
                      <a:pt x="1553" y="2774"/>
                    </a:lnTo>
                    <a:lnTo>
                      <a:pt x="1526" y="3024"/>
                    </a:lnTo>
                    <a:lnTo>
                      <a:pt x="2276" y="3122"/>
                    </a:lnTo>
                    <a:lnTo>
                      <a:pt x="1678" y="2774"/>
                    </a:lnTo>
                    <a:lnTo>
                      <a:pt x="1678" y="2311"/>
                    </a:lnTo>
                    <a:lnTo>
                      <a:pt x="1009" y="1418"/>
                    </a:lnTo>
                    <a:lnTo>
                      <a:pt x="938" y="6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91" name="Google Shape;1391;p20"/>
              <p:cNvSpPr/>
              <p:nvPr/>
            </p:nvSpPr>
            <p:spPr>
              <a:xfrm>
                <a:off x="1760283" y="1591394"/>
                <a:ext cx="85249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65" extrusionOk="0">
                    <a:moveTo>
                      <a:pt x="776" y="1"/>
                    </a:moveTo>
                    <a:lnTo>
                      <a:pt x="0" y="224"/>
                    </a:lnTo>
                    <a:lnTo>
                      <a:pt x="250" y="456"/>
                    </a:lnTo>
                    <a:lnTo>
                      <a:pt x="768" y="500"/>
                    </a:lnTo>
                    <a:lnTo>
                      <a:pt x="1330" y="1107"/>
                    </a:lnTo>
                    <a:lnTo>
                      <a:pt x="1196" y="1776"/>
                    </a:lnTo>
                    <a:cubicBezTo>
                      <a:pt x="1196" y="1776"/>
                      <a:pt x="2010" y="2865"/>
                      <a:pt x="2016" y="2865"/>
                    </a:cubicBezTo>
                    <a:cubicBezTo>
                      <a:pt x="2017" y="2865"/>
                      <a:pt x="2017" y="2864"/>
                      <a:pt x="2017" y="2864"/>
                    </a:cubicBezTo>
                    <a:cubicBezTo>
                      <a:pt x="2017" y="2856"/>
                      <a:pt x="1562" y="1723"/>
                      <a:pt x="1544" y="1678"/>
                    </a:cubicBezTo>
                    <a:cubicBezTo>
                      <a:pt x="1535" y="1633"/>
                      <a:pt x="1865" y="1098"/>
                      <a:pt x="1865" y="1098"/>
                    </a:cubicBezTo>
                    <a:lnTo>
                      <a:pt x="1820" y="813"/>
                    </a:lnTo>
                    <a:lnTo>
                      <a:pt x="2347" y="152"/>
                    </a:lnTo>
                    <a:lnTo>
                      <a:pt x="1740" y="2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92" name="Google Shape;1392;p20"/>
              <p:cNvSpPr/>
              <p:nvPr/>
            </p:nvSpPr>
            <p:spPr>
              <a:xfrm>
                <a:off x="1845493" y="1596915"/>
                <a:ext cx="47982" cy="5513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18" extrusionOk="0">
                    <a:moveTo>
                      <a:pt x="1" y="0"/>
                    </a:moveTo>
                    <a:lnTo>
                      <a:pt x="625" y="1223"/>
                    </a:lnTo>
                    <a:lnTo>
                      <a:pt x="1321" y="15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93" name="Google Shape;1393;p20"/>
              <p:cNvSpPr/>
              <p:nvPr/>
            </p:nvSpPr>
            <p:spPr>
              <a:xfrm>
                <a:off x="1842261" y="1754404"/>
                <a:ext cx="9117" cy="4507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41" extrusionOk="0">
                    <a:moveTo>
                      <a:pt x="250" y="0"/>
                    </a:moveTo>
                    <a:lnTo>
                      <a:pt x="0" y="981"/>
                    </a:lnTo>
                    <a:lnTo>
                      <a:pt x="125" y="124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94" name="Google Shape;1394;p20"/>
              <p:cNvSpPr/>
              <p:nvPr/>
            </p:nvSpPr>
            <p:spPr>
              <a:xfrm>
                <a:off x="1859441" y="1695418"/>
                <a:ext cx="39882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2865" extrusionOk="0">
                    <a:moveTo>
                      <a:pt x="0" y="0"/>
                    </a:moveTo>
                    <a:lnTo>
                      <a:pt x="250" y="777"/>
                    </a:lnTo>
                    <a:lnTo>
                      <a:pt x="277" y="1348"/>
                    </a:lnTo>
                    <a:lnTo>
                      <a:pt x="473" y="2311"/>
                    </a:lnTo>
                    <a:lnTo>
                      <a:pt x="419" y="2570"/>
                    </a:lnTo>
                    <a:lnTo>
                      <a:pt x="473" y="2864"/>
                    </a:lnTo>
                    <a:lnTo>
                      <a:pt x="1097" y="2356"/>
                    </a:lnTo>
                    <a:lnTo>
                      <a:pt x="509" y="1303"/>
                    </a:lnTo>
                    <a:lnTo>
                      <a:pt x="509" y="9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95" name="Google Shape;1395;p20"/>
              <p:cNvSpPr/>
              <p:nvPr/>
            </p:nvSpPr>
            <p:spPr>
              <a:xfrm>
                <a:off x="1757378" y="1707404"/>
                <a:ext cx="29167" cy="75551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080" extrusionOk="0">
                    <a:moveTo>
                      <a:pt x="0" y="1"/>
                    </a:moveTo>
                    <a:lnTo>
                      <a:pt x="286" y="1383"/>
                    </a:lnTo>
                    <a:lnTo>
                      <a:pt x="45" y="2079"/>
                    </a:lnTo>
                    <a:lnTo>
                      <a:pt x="803" y="2079"/>
                    </a:lnTo>
                    <a:lnTo>
                      <a:pt x="705" y="12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96" name="Google Shape;1396;p20"/>
              <p:cNvSpPr/>
              <p:nvPr/>
            </p:nvSpPr>
            <p:spPr>
              <a:xfrm>
                <a:off x="1912579" y="1742382"/>
                <a:ext cx="22375" cy="3861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3" extrusionOk="0">
                    <a:moveTo>
                      <a:pt x="72" y="1"/>
                    </a:moveTo>
                    <a:lnTo>
                      <a:pt x="0" y="483"/>
                    </a:lnTo>
                    <a:lnTo>
                      <a:pt x="134" y="1063"/>
                    </a:lnTo>
                    <a:lnTo>
                      <a:pt x="616" y="1063"/>
                    </a:lnTo>
                    <a:lnTo>
                      <a:pt x="179" y="492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97" name="Google Shape;1397;p20"/>
              <p:cNvSpPr/>
              <p:nvPr/>
            </p:nvSpPr>
            <p:spPr>
              <a:xfrm>
                <a:off x="1696430" y="1714850"/>
                <a:ext cx="62584" cy="68105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875" extrusionOk="0">
                    <a:moveTo>
                      <a:pt x="697" y="1"/>
                    </a:moveTo>
                    <a:lnTo>
                      <a:pt x="875" y="1098"/>
                    </a:lnTo>
                    <a:lnTo>
                      <a:pt x="1" y="1874"/>
                    </a:lnTo>
                    <a:lnTo>
                      <a:pt x="1723" y="1874"/>
                    </a:lnTo>
                    <a:lnTo>
                      <a:pt x="1036" y="1535"/>
                    </a:lnTo>
                    <a:lnTo>
                      <a:pt x="1214" y="1000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398" name="Google Shape;1398;p20"/>
              <p:cNvSpPr/>
              <p:nvPr/>
            </p:nvSpPr>
            <p:spPr>
              <a:xfrm>
                <a:off x="1786507" y="1742091"/>
                <a:ext cx="29203" cy="4798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321" extrusionOk="0">
                    <a:moveTo>
                      <a:pt x="554" y="0"/>
                    </a:moveTo>
                    <a:lnTo>
                      <a:pt x="340" y="705"/>
                    </a:lnTo>
                    <a:lnTo>
                      <a:pt x="1" y="1124"/>
                    </a:lnTo>
                    <a:lnTo>
                      <a:pt x="741" y="1320"/>
                    </a:lnTo>
                    <a:lnTo>
                      <a:pt x="804" y="642"/>
                    </a:lnTo>
                    <a:lnTo>
                      <a:pt x="581" y="981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1399" name="Google Shape;1399;p20"/>
            <p:cNvSpPr/>
            <p:nvPr/>
          </p:nvSpPr>
          <p:spPr>
            <a:xfrm flipH="1">
              <a:off x="7096991" y="717013"/>
              <a:ext cx="289626" cy="360856"/>
            </a:xfrm>
            <a:custGeom>
              <a:avLst/>
              <a:gdLst/>
              <a:ahLst/>
              <a:cxnLst/>
              <a:rect l="l" t="t" r="r" b="b"/>
              <a:pathLst>
                <a:path w="1598" h="2017" extrusionOk="0">
                  <a:moveTo>
                    <a:pt x="455" y="0"/>
                  </a:moveTo>
                  <a:lnTo>
                    <a:pt x="0" y="250"/>
                  </a:lnTo>
                  <a:lnTo>
                    <a:pt x="616" y="179"/>
                  </a:lnTo>
                  <a:lnTo>
                    <a:pt x="1321" y="839"/>
                  </a:lnTo>
                  <a:lnTo>
                    <a:pt x="1597" y="2016"/>
                  </a:lnTo>
                  <a:lnTo>
                    <a:pt x="1597" y="884"/>
                  </a:lnTo>
                  <a:lnTo>
                    <a:pt x="1026" y="12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400" name="Google Shape;1400;p20"/>
          <p:cNvGrpSpPr/>
          <p:nvPr/>
        </p:nvGrpSpPr>
        <p:grpSpPr>
          <a:xfrm>
            <a:off x="22137829" y="9957451"/>
            <a:ext cx="3137436" cy="2761115"/>
            <a:chOff x="3650956" y="1757963"/>
            <a:chExt cx="258943" cy="227815"/>
          </a:xfrm>
        </p:grpSpPr>
        <p:sp>
          <p:nvSpPr>
            <p:cNvPr id="1401" name="Google Shape;1401;p20"/>
            <p:cNvSpPr/>
            <p:nvPr/>
          </p:nvSpPr>
          <p:spPr>
            <a:xfrm>
              <a:off x="3650956" y="1757963"/>
              <a:ext cx="258943" cy="227815"/>
            </a:xfrm>
            <a:custGeom>
              <a:avLst/>
              <a:gdLst/>
              <a:ahLst/>
              <a:cxnLst/>
              <a:rect l="l" t="t" r="r" b="b"/>
              <a:pathLst>
                <a:path w="7129" h="6272" extrusionOk="0">
                  <a:moveTo>
                    <a:pt x="5416" y="0"/>
                  </a:moveTo>
                  <a:lnTo>
                    <a:pt x="3828" y="411"/>
                  </a:lnTo>
                  <a:lnTo>
                    <a:pt x="3337" y="1499"/>
                  </a:lnTo>
                  <a:lnTo>
                    <a:pt x="2320" y="1945"/>
                  </a:lnTo>
                  <a:lnTo>
                    <a:pt x="1642" y="3016"/>
                  </a:lnTo>
                  <a:lnTo>
                    <a:pt x="1535" y="4095"/>
                  </a:lnTo>
                  <a:lnTo>
                    <a:pt x="1018" y="5219"/>
                  </a:lnTo>
                  <a:lnTo>
                    <a:pt x="1" y="6272"/>
                  </a:lnTo>
                  <a:lnTo>
                    <a:pt x="3846" y="6272"/>
                  </a:lnTo>
                  <a:lnTo>
                    <a:pt x="3417" y="5255"/>
                  </a:lnTo>
                  <a:lnTo>
                    <a:pt x="3623" y="4461"/>
                  </a:lnTo>
                  <a:lnTo>
                    <a:pt x="4390" y="3408"/>
                  </a:lnTo>
                  <a:lnTo>
                    <a:pt x="4898" y="3533"/>
                  </a:lnTo>
                  <a:lnTo>
                    <a:pt x="5327" y="4505"/>
                  </a:lnTo>
                  <a:lnTo>
                    <a:pt x="5077" y="5522"/>
                  </a:lnTo>
                  <a:lnTo>
                    <a:pt x="5228" y="6272"/>
                  </a:lnTo>
                  <a:lnTo>
                    <a:pt x="7129" y="6272"/>
                  </a:lnTo>
                  <a:lnTo>
                    <a:pt x="6745" y="5174"/>
                  </a:lnTo>
                  <a:lnTo>
                    <a:pt x="7066" y="4211"/>
                  </a:lnTo>
                  <a:lnTo>
                    <a:pt x="6593" y="2837"/>
                  </a:lnTo>
                  <a:lnTo>
                    <a:pt x="6308" y="1196"/>
                  </a:lnTo>
                  <a:lnTo>
                    <a:pt x="5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710595" y="1757963"/>
              <a:ext cx="169481" cy="109549"/>
            </a:xfrm>
            <a:custGeom>
              <a:avLst/>
              <a:gdLst/>
              <a:ahLst/>
              <a:cxnLst/>
              <a:rect l="l" t="t" r="r" b="b"/>
              <a:pathLst>
                <a:path w="4666" h="3016" extrusionOk="0">
                  <a:moveTo>
                    <a:pt x="3774" y="0"/>
                  </a:moveTo>
                  <a:lnTo>
                    <a:pt x="2186" y="411"/>
                  </a:lnTo>
                  <a:lnTo>
                    <a:pt x="1695" y="1499"/>
                  </a:lnTo>
                  <a:lnTo>
                    <a:pt x="678" y="1945"/>
                  </a:lnTo>
                  <a:lnTo>
                    <a:pt x="0" y="3016"/>
                  </a:lnTo>
                  <a:lnTo>
                    <a:pt x="0" y="3016"/>
                  </a:lnTo>
                  <a:lnTo>
                    <a:pt x="794" y="2346"/>
                  </a:lnTo>
                  <a:lnTo>
                    <a:pt x="1401" y="2257"/>
                  </a:lnTo>
                  <a:lnTo>
                    <a:pt x="1918" y="2552"/>
                  </a:lnTo>
                  <a:lnTo>
                    <a:pt x="1570" y="1927"/>
                  </a:lnTo>
                  <a:lnTo>
                    <a:pt x="2186" y="2061"/>
                  </a:lnTo>
                  <a:lnTo>
                    <a:pt x="2025" y="1579"/>
                  </a:lnTo>
                  <a:lnTo>
                    <a:pt x="2560" y="866"/>
                  </a:lnTo>
                  <a:lnTo>
                    <a:pt x="3649" y="803"/>
                  </a:lnTo>
                  <a:lnTo>
                    <a:pt x="4666" y="1196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3768600" y="1867472"/>
              <a:ext cx="141295" cy="118302"/>
            </a:xfrm>
            <a:custGeom>
              <a:avLst/>
              <a:gdLst/>
              <a:ahLst/>
              <a:cxnLst/>
              <a:rect l="l" t="t" r="r" b="b"/>
              <a:pathLst>
                <a:path w="3890" h="3257" extrusionOk="0">
                  <a:moveTo>
                    <a:pt x="1534" y="1"/>
                  </a:moveTo>
                  <a:lnTo>
                    <a:pt x="856" y="116"/>
                  </a:lnTo>
                  <a:lnTo>
                    <a:pt x="259" y="1196"/>
                  </a:lnTo>
                  <a:lnTo>
                    <a:pt x="71" y="447"/>
                  </a:lnTo>
                  <a:lnTo>
                    <a:pt x="0" y="1767"/>
                  </a:lnTo>
                  <a:lnTo>
                    <a:pt x="178" y="2240"/>
                  </a:lnTo>
                  <a:lnTo>
                    <a:pt x="384" y="1446"/>
                  </a:lnTo>
                  <a:lnTo>
                    <a:pt x="1151" y="393"/>
                  </a:lnTo>
                  <a:lnTo>
                    <a:pt x="1659" y="518"/>
                  </a:lnTo>
                  <a:lnTo>
                    <a:pt x="2088" y="1490"/>
                  </a:lnTo>
                  <a:lnTo>
                    <a:pt x="1838" y="2507"/>
                  </a:lnTo>
                  <a:lnTo>
                    <a:pt x="1989" y="3257"/>
                  </a:lnTo>
                  <a:lnTo>
                    <a:pt x="3890" y="3257"/>
                  </a:lnTo>
                  <a:lnTo>
                    <a:pt x="3506" y="2159"/>
                  </a:lnTo>
                  <a:lnTo>
                    <a:pt x="3488" y="3087"/>
                  </a:lnTo>
                  <a:lnTo>
                    <a:pt x="2935" y="2820"/>
                  </a:lnTo>
                  <a:lnTo>
                    <a:pt x="2882" y="1767"/>
                  </a:lnTo>
                  <a:lnTo>
                    <a:pt x="2614" y="2820"/>
                  </a:lnTo>
                  <a:lnTo>
                    <a:pt x="2177" y="2382"/>
                  </a:lnTo>
                  <a:lnTo>
                    <a:pt x="2543" y="973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04" name="Google Shape;1404;p20"/>
            <p:cNvSpPr/>
            <p:nvPr/>
          </p:nvSpPr>
          <p:spPr>
            <a:xfrm>
              <a:off x="3722908" y="1895331"/>
              <a:ext cx="23682" cy="90443"/>
            </a:xfrm>
            <a:custGeom>
              <a:avLst/>
              <a:gdLst/>
              <a:ahLst/>
              <a:cxnLst/>
              <a:rect l="l" t="t" r="r" b="b"/>
              <a:pathLst>
                <a:path w="652" h="2490" extrusionOk="0">
                  <a:moveTo>
                    <a:pt x="179" y="1"/>
                  </a:moveTo>
                  <a:lnTo>
                    <a:pt x="286" y="1856"/>
                  </a:lnTo>
                  <a:lnTo>
                    <a:pt x="0" y="2490"/>
                  </a:lnTo>
                  <a:lnTo>
                    <a:pt x="651" y="2490"/>
                  </a:lnTo>
                  <a:lnTo>
                    <a:pt x="598" y="1910"/>
                  </a:lnTo>
                  <a:lnTo>
                    <a:pt x="598" y="1348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05" name="Google Shape;1405;p20"/>
            <p:cNvSpPr/>
            <p:nvPr/>
          </p:nvSpPr>
          <p:spPr>
            <a:xfrm>
              <a:off x="3650956" y="1906663"/>
              <a:ext cx="57390" cy="79110"/>
            </a:xfrm>
            <a:custGeom>
              <a:avLst/>
              <a:gdLst/>
              <a:ahLst/>
              <a:cxnLst/>
              <a:rect l="l" t="t" r="r" b="b"/>
              <a:pathLst>
                <a:path w="1580" h="2178" extrusionOk="0">
                  <a:moveTo>
                    <a:pt x="1535" y="1"/>
                  </a:moveTo>
                  <a:lnTo>
                    <a:pt x="1018" y="1125"/>
                  </a:lnTo>
                  <a:lnTo>
                    <a:pt x="1" y="2178"/>
                  </a:lnTo>
                  <a:lnTo>
                    <a:pt x="1250" y="2178"/>
                  </a:lnTo>
                  <a:lnTo>
                    <a:pt x="795" y="1839"/>
                  </a:lnTo>
                  <a:lnTo>
                    <a:pt x="1428" y="1303"/>
                  </a:lnTo>
                  <a:lnTo>
                    <a:pt x="1580" y="643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06" name="Google Shape;1406;p20"/>
            <p:cNvSpPr/>
            <p:nvPr/>
          </p:nvSpPr>
          <p:spPr>
            <a:xfrm>
              <a:off x="3857370" y="1801367"/>
              <a:ext cx="50270" cy="109549"/>
            </a:xfrm>
            <a:custGeom>
              <a:avLst/>
              <a:gdLst/>
              <a:ahLst/>
              <a:cxnLst/>
              <a:rect l="l" t="t" r="r" b="b"/>
              <a:pathLst>
                <a:path w="1384" h="3016" extrusionOk="0">
                  <a:moveTo>
                    <a:pt x="625" y="1"/>
                  </a:moveTo>
                  <a:lnTo>
                    <a:pt x="580" y="1357"/>
                  </a:lnTo>
                  <a:lnTo>
                    <a:pt x="0" y="402"/>
                  </a:lnTo>
                  <a:lnTo>
                    <a:pt x="411" y="1874"/>
                  </a:lnTo>
                  <a:lnTo>
                    <a:pt x="1383" y="3016"/>
                  </a:lnTo>
                  <a:lnTo>
                    <a:pt x="910" y="1642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407" name="Google Shape;1407;p20"/>
          <p:cNvSpPr/>
          <p:nvPr/>
        </p:nvSpPr>
        <p:spPr>
          <a:xfrm rot="557657">
            <a:off x="21905117" y="12548547"/>
            <a:ext cx="3602883" cy="1015931"/>
          </a:xfrm>
          <a:custGeom>
            <a:avLst/>
            <a:gdLst/>
            <a:ahLst/>
            <a:cxnLst/>
            <a:rect l="l" t="t" r="r" b="b"/>
            <a:pathLst>
              <a:path w="12146" h="3424" extrusionOk="0">
                <a:moveTo>
                  <a:pt x="10371" y="0"/>
                </a:moveTo>
                <a:cubicBezTo>
                  <a:pt x="8576" y="0"/>
                  <a:pt x="1490" y="1307"/>
                  <a:pt x="1490" y="1307"/>
                </a:cubicBezTo>
                <a:cubicBezTo>
                  <a:pt x="1490" y="1307"/>
                  <a:pt x="330" y="1467"/>
                  <a:pt x="616" y="1601"/>
                </a:cubicBezTo>
                <a:cubicBezTo>
                  <a:pt x="910" y="1735"/>
                  <a:pt x="1035" y="1904"/>
                  <a:pt x="518" y="2047"/>
                </a:cubicBezTo>
                <a:cubicBezTo>
                  <a:pt x="0" y="2190"/>
                  <a:pt x="571" y="2315"/>
                  <a:pt x="1428" y="2467"/>
                </a:cubicBezTo>
                <a:cubicBezTo>
                  <a:pt x="2275" y="2627"/>
                  <a:pt x="2650" y="2681"/>
                  <a:pt x="2329" y="2823"/>
                </a:cubicBezTo>
                <a:cubicBezTo>
                  <a:pt x="2017" y="2962"/>
                  <a:pt x="2176" y="3100"/>
                  <a:pt x="2788" y="3100"/>
                </a:cubicBezTo>
                <a:cubicBezTo>
                  <a:pt x="2807" y="3100"/>
                  <a:pt x="2826" y="3100"/>
                  <a:pt x="2846" y="3100"/>
                </a:cubicBezTo>
                <a:cubicBezTo>
                  <a:pt x="2872" y="3100"/>
                  <a:pt x="2897" y="3099"/>
                  <a:pt x="2923" y="3099"/>
                </a:cubicBezTo>
                <a:cubicBezTo>
                  <a:pt x="3543" y="3099"/>
                  <a:pt x="4083" y="3202"/>
                  <a:pt x="3783" y="3305"/>
                </a:cubicBezTo>
                <a:cubicBezTo>
                  <a:pt x="3552" y="3391"/>
                  <a:pt x="3986" y="3423"/>
                  <a:pt x="4404" y="3423"/>
                </a:cubicBezTo>
                <a:cubicBezTo>
                  <a:pt x="4551" y="3423"/>
                  <a:pt x="4695" y="3419"/>
                  <a:pt x="4809" y="3412"/>
                </a:cubicBezTo>
                <a:cubicBezTo>
                  <a:pt x="5237" y="3385"/>
                  <a:pt x="4934" y="3118"/>
                  <a:pt x="4693" y="3037"/>
                </a:cubicBezTo>
                <a:cubicBezTo>
                  <a:pt x="4461" y="2966"/>
                  <a:pt x="3685" y="2690"/>
                  <a:pt x="4443" y="2645"/>
                </a:cubicBezTo>
                <a:cubicBezTo>
                  <a:pt x="5201" y="2600"/>
                  <a:pt x="5246" y="2449"/>
                  <a:pt x="4898" y="2368"/>
                </a:cubicBezTo>
                <a:cubicBezTo>
                  <a:pt x="4550" y="2279"/>
                  <a:pt x="4434" y="2190"/>
                  <a:pt x="5166" y="2154"/>
                </a:cubicBezTo>
                <a:cubicBezTo>
                  <a:pt x="5322" y="2147"/>
                  <a:pt x="5484" y="2145"/>
                  <a:pt x="5637" y="2145"/>
                </a:cubicBezTo>
                <a:cubicBezTo>
                  <a:pt x="5803" y="2145"/>
                  <a:pt x="5959" y="2147"/>
                  <a:pt x="6090" y="2147"/>
                </a:cubicBezTo>
                <a:cubicBezTo>
                  <a:pt x="6413" y="2147"/>
                  <a:pt x="6585" y="2133"/>
                  <a:pt x="6370" y="2038"/>
                </a:cubicBezTo>
                <a:cubicBezTo>
                  <a:pt x="5977" y="1869"/>
                  <a:pt x="5977" y="1690"/>
                  <a:pt x="6629" y="1655"/>
                </a:cubicBezTo>
                <a:cubicBezTo>
                  <a:pt x="7289" y="1628"/>
                  <a:pt x="7262" y="1476"/>
                  <a:pt x="6887" y="1378"/>
                </a:cubicBezTo>
                <a:cubicBezTo>
                  <a:pt x="6522" y="1280"/>
                  <a:pt x="7021" y="1173"/>
                  <a:pt x="7610" y="1173"/>
                </a:cubicBezTo>
                <a:cubicBezTo>
                  <a:pt x="7772" y="1173"/>
                  <a:pt x="7994" y="1176"/>
                  <a:pt x="8224" y="1176"/>
                </a:cubicBezTo>
                <a:cubicBezTo>
                  <a:pt x="8828" y="1176"/>
                  <a:pt x="9492" y="1157"/>
                  <a:pt x="9305" y="1021"/>
                </a:cubicBezTo>
                <a:cubicBezTo>
                  <a:pt x="9119" y="885"/>
                  <a:pt x="9217" y="835"/>
                  <a:pt x="9603" y="835"/>
                </a:cubicBezTo>
                <a:cubicBezTo>
                  <a:pt x="9772" y="835"/>
                  <a:pt x="9997" y="844"/>
                  <a:pt x="10277" y="861"/>
                </a:cubicBezTo>
                <a:cubicBezTo>
                  <a:pt x="10511" y="877"/>
                  <a:pt x="10707" y="885"/>
                  <a:pt x="10863" y="885"/>
                </a:cubicBezTo>
                <a:cubicBezTo>
                  <a:pt x="11315" y="885"/>
                  <a:pt x="11439" y="819"/>
                  <a:pt x="11214" y="700"/>
                </a:cubicBezTo>
                <a:cubicBezTo>
                  <a:pt x="10937" y="562"/>
                  <a:pt x="11076" y="401"/>
                  <a:pt x="11503" y="401"/>
                </a:cubicBezTo>
                <a:cubicBezTo>
                  <a:pt x="11544" y="401"/>
                  <a:pt x="11587" y="403"/>
                  <a:pt x="11633" y="406"/>
                </a:cubicBezTo>
                <a:cubicBezTo>
                  <a:pt x="11654" y="407"/>
                  <a:pt x="11673" y="407"/>
                  <a:pt x="11691" y="407"/>
                </a:cubicBezTo>
                <a:cubicBezTo>
                  <a:pt x="12146" y="407"/>
                  <a:pt x="11951" y="99"/>
                  <a:pt x="10527" y="4"/>
                </a:cubicBezTo>
                <a:cubicBezTo>
                  <a:pt x="10481" y="2"/>
                  <a:pt x="10429" y="0"/>
                  <a:pt x="10371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08" name="Google Shape;1408;p20"/>
          <p:cNvSpPr/>
          <p:nvPr/>
        </p:nvSpPr>
        <p:spPr>
          <a:xfrm flipH="1">
            <a:off x="20373751" y="1889019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09" name="Google Shape;1409;p20"/>
          <p:cNvSpPr/>
          <p:nvPr/>
        </p:nvSpPr>
        <p:spPr>
          <a:xfrm flipH="1">
            <a:off x="-449471" y="6632685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10" name="Google Shape;1410;p20"/>
          <p:cNvSpPr/>
          <p:nvPr/>
        </p:nvSpPr>
        <p:spPr>
          <a:xfrm flipH="1">
            <a:off x="22521977" y="5843285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11" name="Google Shape;1411;p20"/>
          <p:cNvSpPr txBox="1">
            <a:spLocks noGrp="1"/>
          </p:cNvSpPr>
          <p:nvPr>
            <p:ph type="title"/>
          </p:nvPr>
        </p:nvSpPr>
        <p:spPr>
          <a:xfrm>
            <a:off x="19197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12" name="Google Shape;1412;p20"/>
          <p:cNvSpPr txBox="1">
            <a:spLocks noGrp="1"/>
          </p:cNvSpPr>
          <p:nvPr>
            <p:ph type="title" idx="2"/>
          </p:nvPr>
        </p:nvSpPr>
        <p:spPr>
          <a:xfrm>
            <a:off x="2499882" y="9024400"/>
            <a:ext cx="5799289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13" name="Google Shape;1413;p20"/>
          <p:cNvSpPr txBox="1">
            <a:spLocks noGrp="1"/>
          </p:cNvSpPr>
          <p:nvPr>
            <p:ph type="subTitle" idx="1"/>
          </p:nvPr>
        </p:nvSpPr>
        <p:spPr>
          <a:xfrm>
            <a:off x="2499882" y="9973600"/>
            <a:ext cx="5799289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4" name="Google Shape;1414;p20"/>
          <p:cNvSpPr txBox="1">
            <a:spLocks noGrp="1"/>
          </p:cNvSpPr>
          <p:nvPr>
            <p:ph type="title" idx="3"/>
          </p:nvPr>
        </p:nvSpPr>
        <p:spPr>
          <a:xfrm>
            <a:off x="9289370" y="9024400"/>
            <a:ext cx="5799289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15" name="Google Shape;1415;p20"/>
          <p:cNvSpPr txBox="1">
            <a:spLocks noGrp="1"/>
          </p:cNvSpPr>
          <p:nvPr>
            <p:ph type="subTitle" idx="4"/>
          </p:nvPr>
        </p:nvSpPr>
        <p:spPr>
          <a:xfrm>
            <a:off x="9289370" y="9973600"/>
            <a:ext cx="5799289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6" name="Google Shape;1416;p20"/>
          <p:cNvSpPr txBox="1">
            <a:spLocks noGrp="1"/>
          </p:cNvSpPr>
          <p:nvPr>
            <p:ph type="title" idx="5"/>
          </p:nvPr>
        </p:nvSpPr>
        <p:spPr>
          <a:xfrm>
            <a:off x="16078876" y="9024400"/>
            <a:ext cx="5799289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17" name="Google Shape;1417;p20"/>
          <p:cNvSpPr txBox="1">
            <a:spLocks noGrp="1"/>
          </p:cNvSpPr>
          <p:nvPr>
            <p:ph type="subTitle" idx="6"/>
          </p:nvPr>
        </p:nvSpPr>
        <p:spPr>
          <a:xfrm>
            <a:off x="16078873" y="9973600"/>
            <a:ext cx="5799289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8" name="Google Shape;1418;p20"/>
          <p:cNvSpPr txBox="1">
            <a:spLocks noGrp="1"/>
          </p:cNvSpPr>
          <p:nvPr>
            <p:ph type="title" idx="7" hasCustomPrompt="1"/>
          </p:nvPr>
        </p:nvSpPr>
        <p:spPr>
          <a:xfrm>
            <a:off x="4004290" y="4922088"/>
            <a:ext cx="2790473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r>
              <a:t>xx%</a:t>
            </a:r>
          </a:p>
        </p:txBody>
      </p:sp>
      <p:sp>
        <p:nvSpPr>
          <p:cNvPr id="1419" name="Google Shape;1419;p20"/>
          <p:cNvSpPr txBox="1">
            <a:spLocks noGrp="1"/>
          </p:cNvSpPr>
          <p:nvPr>
            <p:ph type="title" idx="8" hasCustomPrompt="1"/>
          </p:nvPr>
        </p:nvSpPr>
        <p:spPr>
          <a:xfrm>
            <a:off x="10793778" y="4922288"/>
            <a:ext cx="2790473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r>
              <a:t>xx%</a:t>
            </a:r>
          </a:p>
        </p:txBody>
      </p:sp>
      <p:sp>
        <p:nvSpPr>
          <p:cNvPr id="1420" name="Google Shape;1420;p20"/>
          <p:cNvSpPr txBox="1">
            <a:spLocks noGrp="1"/>
          </p:cNvSpPr>
          <p:nvPr>
            <p:ph type="title" idx="9" hasCustomPrompt="1"/>
          </p:nvPr>
        </p:nvSpPr>
        <p:spPr>
          <a:xfrm>
            <a:off x="17583281" y="4922288"/>
            <a:ext cx="2790473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1567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21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23" name="Google Shape;1423;p21"/>
          <p:cNvSpPr/>
          <p:nvPr/>
        </p:nvSpPr>
        <p:spPr>
          <a:xfrm rot="-27" flipH="1">
            <a:off x="18470649" y="12095543"/>
            <a:ext cx="14806802" cy="4429565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24" name="Google Shape;1424;p21"/>
          <p:cNvSpPr/>
          <p:nvPr/>
        </p:nvSpPr>
        <p:spPr>
          <a:xfrm>
            <a:off x="-749798" y="12595601"/>
            <a:ext cx="4991753" cy="1962867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425" name="Google Shape;1425;p21"/>
          <p:cNvGrpSpPr/>
          <p:nvPr/>
        </p:nvGrpSpPr>
        <p:grpSpPr>
          <a:xfrm>
            <a:off x="-285850" y="10310623"/>
            <a:ext cx="4231903" cy="3484179"/>
            <a:chOff x="1352322" y="1338997"/>
            <a:chExt cx="415457" cy="676942"/>
          </a:xfrm>
        </p:grpSpPr>
        <p:sp>
          <p:nvSpPr>
            <p:cNvPr id="1426" name="Google Shape;1426;p21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29" name="Google Shape;1429;p21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0" name="Google Shape;1430;p21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1" name="Google Shape;1431;p21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2" name="Google Shape;1432;p21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4" name="Google Shape;1434;p21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5" name="Google Shape;1435;p21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8" name="Google Shape;1438;p21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439" name="Google Shape;1439;p21"/>
          <p:cNvGrpSpPr/>
          <p:nvPr/>
        </p:nvGrpSpPr>
        <p:grpSpPr>
          <a:xfrm flipH="1">
            <a:off x="18633457" y="10637340"/>
            <a:ext cx="5744133" cy="2094403"/>
            <a:chOff x="3363545" y="1399908"/>
            <a:chExt cx="240164" cy="87537"/>
          </a:xfrm>
        </p:grpSpPr>
        <p:sp>
          <p:nvSpPr>
            <p:cNvPr id="1440" name="Google Shape;1440;p21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445" name="Google Shape;1445;p21"/>
          <p:cNvSpPr/>
          <p:nvPr/>
        </p:nvSpPr>
        <p:spPr>
          <a:xfrm flipH="1">
            <a:off x="-749793" y="5220787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46" name="Google Shape;1446;p21"/>
          <p:cNvSpPr/>
          <p:nvPr/>
        </p:nvSpPr>
        <p:spPr>
          <a:xfrm flipH="1">
            <a:off x="20753319" y="2385685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47" name="Google Shape;1447;p21"/>
          <p:cNvSpPr/>
          <p:nvPr/>
        </p:nvSpPr>
        <p:spPr>
          <a:xfrm flipH="1">
            <a:off x="22476557" y="5311219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48" name="Google Shape;1448;p21"/>
          <p:cNvSpPr/>
          <p:nvPr/>
        </p:nvSpPr>
        <p:spPr>
          <a:xfrm flipH="1">
            <a:off x="-388235" y="639007"/>
            <a:ext cx="3347736" cy="636664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49" name="Google Shape;1449;p21"/>
          <p:cNvSpPr txBox="1">
            <a:spLocks noGrp="1"/>
          </p:cNvSpPr>
          <p:nvPr>
            <p:ph type="title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1"/>
          <p:cNvSpPr txBox="1">
            <a:spLocks noGrp="1"/>
          </p:cNvSpPr>
          <p:nvPr>
            <p:ph type="title" idx="2"/>
          </p:nvPr>
        </p:nvSpPr>
        <p:spPr>
          <a:xfrm>
            <a:off x="1675964" y="7843600"/>
            <a:ext cx="5273826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51" name="Google Shape;1451;p21"/>
          <p:cNvSpPr txBox="1">
            <a:spLocks noGrp="1"/>
          </p:cNvSpPr>
          <p:nvPr>
            <p:ph type="subTitle" idx="1"/>
          </p:nvPr>
        </p:nvSpPr>
        <p:spPr>
          <a:xfrm>
            <a:off x="1675964" y="8706707"/>
            <a:ext cx="5273826" cy="20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2" name="Google Shape;1452;p21"/>
          <p:cNvSpPr txBox="1">
            <a:spLocks noGrp="1"/>
          </p:cNvSpPr>
          <p:nvPr>
            <p:ph type="title" idx="3"/>
          </p:nvPr>
        </p:nvSpPr>
        <p:spPr>
          <a:xfrm>
            <a:off x="17427930" y="7843600"/>
            <a:ext cx="5273826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53" name="Google Shape;1453;p21"/>
          <p:cNvSpPr txBox="1">
            <a:spLocks noGrp="1"/>
          </p:cNvSpPr>
          <p:nvPr>
            <p:ph type="subTitle" idx="4"/>
          </p:nvPr>
        </p:nvSpPr>
        <p:spPr>
          <a:xfrm>
            <a:off x="17427930" y="8706707"/>
            <a:ext cx="5273826" cy="20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1"/>
          <p:cNvSpPr txBox="1">
            <a:spLocks noGrp="1"/>
          </p:cNvSpPr>
          <p:nvPr>
            <p:ph type="title" idx="5"/>
          </p:nvPr>
        </p:nvSpPr>
        <p:spPr>
          <a:xfrm>
            <a:off x="6926620" y="7843600"/>
            <a:ext cx="5273826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55" name="Google Shape;1455;p21"/>
          <p:cNvSpPr txBox="1">
            <a:spLocks noGrp="1"/>
          </p:cNvSpPr>
          <p:nvPr>
            <p:ph type="subTitle" idx="6"/>
          </p:nvPr>
        </p:nvSpPr>
        <p:spPr>
          <a:xfrm>
            <a:off x="6926620" y="8706707"/>
            <a:ext cx="5273826" cy="20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1"/>
          <p:cNvSpPr txBox="1">
            <a:spLocks noGrp="1"/>
          </p:cNvSpPr>
          <p:nvPr>
            <p:ph type="title" idx="7"/>
          </p:nvPr>
        </p:nvSpPr>
        <p:spPr>
          <a:xfrm>
            <a:off x="12177273" y="7843600"/>
            <a:ext cx="5273826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57" name="Google Shape;1457;p21"/>
          <p:cNvSpPr txBox="1">
            <a:spLocks noGrp="1"/>
          </p:cNvSpPr>
          <p:nvPr>
            <p:ph type="subTitle" idx="8"/>
          </p:nvPr>
        </p:nvSpPr>
        <p:spPr>
          <a:xfrm>
            <a:off x="12177273" y="8706707"/>
            <a:ext cx="5273826" cy="20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7470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22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60" name="Google Shape;1460;p22"/>
          <p:cNvSpPr/>
          <p:nvPr/>
        </p:nvSpPr>
        <p:spPr>
          <a:xfrm rot="-238332" flipH="1">
            <a:off x="18584891" y="11312847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461" name="Google Shape;1461;p22"/>
          <p:cNvGrpSpPr/>
          <p:nvPr/>
        </p:nvGrpSpPr>
        <p:grpSpPr>
          <a:xfrm flipH="1">
            <a:off x="18633457" y="10637340"/>
            <a:ext cx="5744133" cy="2094403"/>
            <a:chOff x="3363545" y="1399908"/>
            <a:chExt cx="240164" cy="87537"/>
          </a:xfrm>
        </p:grpSpPr>
        <p:sp>
          <p:nvSpPr>
            <p:cNvPr id="1462" name="Google Shape;1462;p22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63" name="Google Shape;1463;p22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64" name="Google Shape;1464;p22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65" name="Google Shape;1465;p22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66" name="Google Shape;1466;p22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467" name="Google Shape;1467;p22"/>
          <p:cNvSpPr/>
          <p:nvPr/>
        </p:nvSpPr>
        <p:spPr>
          <a:xfrm rot="238332">
            <a:off x="-9049095" y="11312842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468" name="Google Shape;1468;p22"/>
          <p:cNvGrpSpPr/>
          <p:nvPr/>
        </p:nvGrpSpPr>
        <p:grpSpPr>
          <a:xfrm>
            <a:off x="-34792" y="10637244"/>
            <a:ext cx="5744133" cy="2094403"/>
            <a:chOff x="3363545" y="1399908"/>
            <a:chExt cx="240164" cy="87537"/>
          </a:xfrm>
        </p:grpSpPr>
        <p:sp>
          <p:nvSpPr>
            <p:cNvPr id="1469" name="Google Shape;1469;p22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70" name="Google Shape;1470;p22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71" name="Google Shape;1471;p22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72" name="Google Shape;1472;p22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73" name="Google Shape;1473;p22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474" name="Google Shape;1474;p22"/>
          <p:cNvSpPr/>
          <p:nvPr/>
        </p:nvSpPr>
        <p:spPr>
          <a:xfrm flipH="1">
            <a:off x="-890576" y="2306752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75" name="Google Shape;1475;p22"/>
          <p:cNvSpPr/>
          <p:nvPr/>
        </p:nvSpPr>
        <p:spPr>
          <a:xfrm flipH="1">
            <a:off x="22476557" y="3293787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76" name="Google Shape;1476;p22"/>
          <p:cNvSpPr txBox="1">
            <a:spLocks noGrp="1"/>
          </p:cNvSpPr>
          <p:nvPr>
            <p:ph type="title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77" name="Google Shape;1477;p22"/>
          <p:cNvSpPr txBox="1">
            <a:spLocks noGrp="1"/>
          </p:cNvSpPr>
          <p:nvPr>
            <p:ph type="title" idx="2"/>
          </p:nvPr>
        </p:nvSpPr>
        <p:spPr>
          <a:xfrm>
            <a:off x="1675964" y="6638867"/>
            <a:ext cx="5273826" cy="12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78" name="Google Shape;1478;p22"/>
          <p:cNvSpPr txBox="1">
            <a:spLocks noGrp="1"/>
          </p:cNvSpPr>
          <p:nvPr>
            <p:ph type="subTitle" idx="1"/>
          </p:nvPr>
        </p:nvSpPr>
        <p:spPr>
          <a:xfrm>
            <a:off x="1675964" y="4562067"/>
            <a:ext cx="5273826" cy="20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9" name="Google Shape;1479;p22"/>
          <p:cNvSpPr txBox="1">
            <a:spLocks noGrp="1"/>
          </p:cNvSpPr>
          <p:nvPr>
            <p:ph type="title" idx="3"/>
          </p:nvPr>
        </p:nvSpPr>
        <p:spPr>
          <a:xfrm>
            <a:off x="17427927" y="6638867"/>
            <a:ext cx="5273826" cy="12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80" name="Google Shape;1480;p22"/>
          <p:cNvSpPr txBox="1">
            <a:spLocks noGrp="1"/>
          </p:cNvSpPr>
          <p:nvPr>
            <p:ph type="subTitle" idx="4"/>
          </p:nvPr>
        </p:nvSpPr>
        <p:spPr>
          <a:xfrm>
            <a:off x="17427930" y="4579744"/>
            <a:ext cx="5273826" cy="20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1" name="Google Shape;1481;p22"/>
          <p:cNvSpPr txBox="1">
            <a:spLocks noGrp="1"/>
          </p:cNvSpPr>
          <p:nvPr>
            <p:ph type="title" idx="5"/>
          </p:nvPr>
        </p:nvSpPr>
        <p:spPr>
          <a:xfrm>
            <a:off x="6926617" y="6638867"/>
            <a:ext cx="5273826" cy="12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82" name="Google Shape;1482;p22"/>
          <p:cNvSpPr txBox="1">
            <a:spLocks noGrp="1"/>
          </p:cNvSpPr>
          <p:nvPr>
            <p:ph type="subTitle" idx="6"/>
          </p:nvPr>
        </p:nvSpPr>
        <p:spPr>
          <a:xfrm>
            <a:off x="6926620" y="4562067"/>
            <a:ext cx="5273826" cy="20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3" name="Google Shape;1483;p22"/>
          <p:cNvSpPr txBox="1">
            <a:spLocks noGrp="1"/>
          </p:cNvSpPr>
          <p:nvPr>
            <p:ph type="title" idx="7"/>
          </p:nvPr>
        </p:nvSpPr>
        <p:spPr>
          <a:xfrm>
            <a:off x="12177273" y="6638867"/>
            <a:ext cx="5273826" cy="12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484" name="Google Shape;1484;p22"/>
          <p:cNvSpPr txBox="1">
            <a:spLocks noGrp="1"/>
          </p:cNvSpPr>
          <p:nvPr>
            <p:ph type="subTitle" idx="8"/>
          </p:nvPr>
        </p:nvSpPr>
        <p:spPr>
          <a:xfrm>
            <a:off x="12177273" y="4562067"/>
            <a:ext cx="5273826" cy="20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0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23"/>
          <p:cNvSpPr/>
          <p:nvPr/>
        </p:nvSpPr>
        <p:spPr>
          <a:xfrm flipH="1">
            <a:off x="-3" y="12699973"/>
            <a:ext cx="24457379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87" name="Google Shape;1487;p23"/>
          <p:cNvSpPr/>
          <p:nvPr/>
        </p:nvSpPr>
        <p:spPr>
          <a:xfrm flipH="1">
            <a:off x="21154967" y="13069748"/>
            <a:ext cx="4454466" cy="2094392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88" name="Google Shape;1488;p23"/>
          <p:cNvSpPr/>
          <p:nvPr/>
        </p:nvSpPr>
        <p:spPr>
          <a:xfrm flipH="1">
            <a:off x="21772967" y="12733467"/>
            <a:ext cx="2790940" cy="1464304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489" name="Google Shape;1489;p23"/>
          <p:cNvGrpSpPr/>
          <p:nvPr/>
        </p:nvGrpSpPr>
        <p:grpSpPr>
          <a:xfrm flipH="1">
            <a:off x="22350974" y="9845354"/>
            <a:ext cx="2777077" cy="4432077"/>
            <a:chOff x="1352322" y="1338997"/>
            <a:chExt cx="415457" cy="676942"/>
          </a:xfrm>
        </p:grpSpPr>
        <p:sp>
          <p:nvSpPr>
            <p:cNvPr id="1490" name="Google Shape;1490;p23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1" name="Google Shape;1491;p23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2" name="Google Shape;1492;p23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3" name="Google Shape;1493;p23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4" name="Google Shape;1494;p23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5" name="Google Shape;1495;p23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6" name="Google Shape;1496;p23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7" name="Google Shape;1497;p23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8" name="Google Shape;1498;p23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9" name="Google Shape;1499;p23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0" name="Google Shape;1500;p23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1" name="Google Shape;1501;p23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2" name="Google Shape;1502;p23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503" name="Google Shape;1503;p23"/>
          <p:cNvGrpSpPr/>
          <p:nvPr/>
        </p:nvGrpSpPr>
        <p:grpSpPr>
          <a:xfrm flipH="1">
            <a:off x="-537040" y="9957485"/>
            <a:ext cx="3147721" cy="2761115"/>
            <a:chOff x="3650956" y="1757963"/>
            <a:chExt cx="258943" cy="227815"/>
          </a:xfrm>
        </p:grpSpPr>
        <p:sp>
          <p:nvSpPr>
            <p:cNvPr id="1504" name="Google Shape;1504;p23"/>
            <p:cNvSpPr/>
            <p:nvPr/>
          </p:nvSpPr>
          <p:spPr>
            <a:xfrm>
              <a:off x="3650956" y="1757963"/>
              <a:ext cx="258943" cy="227815"/>
            </a:xfrm>
            <a:custGeom>
              <a:avLst/>
              <a:gdLst/>
              <a:ahLst/>
              <a:cxnLst/>
              <a:rect l="l" t="t" r="r" b="b"/>
              <a:pathLst>
                <a:path w="7129" h="6272" extrusionOk="0">
                  <a:moveTo>
                    <a:pt x="5416" y="0"/>
                  </a:moveTo>
                  <a:lnTo>
                    <a:pt x="3828" y="411"/>
                  </a:lnTo>
                  <a:lnTo>
                    <a:pt x="3337" y="1499"/>
                  </a:lnTo>
                  <a:lnTo>
                    <a:pt x="2320" y="1945"/>
                  </a:lnTo>
                  <a:lnTo>
                    <a:pt x="1642" y="3016"/>
                  </a:lnTo>
                  <a:lnTo>
                    <a:pt x="1535" y="4095"/>
                  </a:lnTo>
                  <a:lnTo>
                    <a:pt x="1018" y="5219"/>
                  </a:lnTo>
                  <a:lnTo>
                    <a:pt x="1" y="6272"/>
                  </a:lnTo>
                  <a:lnTo>
                    <a:pt x="3846" y="6272"/>
                  </a:lnTo>
                  <a:lnTo>
                    <a:pt x="3417" y="5255"/>
                  </a:lnTo>
                  <a:lnTo>
                    <a:pt x="3623" y="4461"/>
                  </a:lnTo>
                  <a:lnTo>
                    <a:pt x="4390" y="3408"/>
                  </a:lnTo>
                  <a:lnTo>
                    <a:pt x="4898" y="3533"/>
                  </a:lnTo>
                  <a:lnTo>
                    <a:pt x="5327" y="4505"/>
                  </a:lnTo>
                  <a:lnTo>
                    <a:pt x="5077" y="5522"/>
                  </a:lnTo>
                  <a:lnTo>
                    <a:pt x="5228" y="6272"/>
                  </a:lnTo>
                  <a:lnTo>
                    <a:pt x="7129" y="6272"/>
                  </a:lnTo>
                  <a:lnTo>
                    <a:pt x="6745" y="5174"/>
                  </a:lnTo>
                  <a:lnTo>
                    <a:pt x="7066" y="4211"/>
                  </a:lnTo>
                  <a:lnTo>
                    <a:pt x="6593" y="2837"/>
                  </a:lnTo>
                  <a:lnTo>
                    <a:pt x="6308" y="1196"/>
                  </a:lnTo>
                  <a:lnTo>
                    <a:pt x="5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5" name="Google Shape;1505;p23"/>
            <p:cNvSpPr/>
            <p:nvPr/>
          </p:nvSpPr>
          <p:spPr>
            <a:xfrm>
              <a:off x="3710595" y="1757963"/>
              <a:ext cx="169481" cy="109549"/>
            </a:xfrm>
            <a:custGeom>
              <a:avLst/>
              <a:gdLst/>
              <a:ahLst/>
              <a:cxnLst/>
              <a:rect l="l" t="t" r="r" b="b"/>
              <a:pathLst>
                <a:path w="4666" h="3016" extrusionOk="0">
                  <a:moveTo>
                    <a:pt x="3774" y="0"/>
                  </a:moveTo>
                  <a:lnTo>
                    <a:pt x="2186" y="411"/>
                  </a:lnTo>
                  <a:lnTo>
                    <a:pt x="1695" y="1499"/>
                  </a:lnTo>
                  <a:lnTo>
                    <a:pt x="678" y="1945"/>
                  </a:lnTo>
                  <a:lnTo>
                    <a:pt x="0" y="3016"/>
                  </a:lnTo>
                  <a:lnTo>
                    <a:pt x="0" y="3016"/>
                  </a:lnTo>
                  <a:lnTo>
                    <a:pt x="794" y="2346"/>
                  </a:lnTo>
                  <a:lnTo>
                    <a:pt x="1401" y="2257"/>
                  </a:lnTo>
                  <a:lnTo>
                    <a:pt x="1918" y="2552"/>
                  </a:lnTo>
                  <a:lnTo>
                    <a:pt x="1570" y="1927"/>
                  </a:lnTo>
                  <a:lnTo>
                    <a:pt x="2186" y="2061"/>
                  </a:lnTo>
                  <a:lnTo>
                    <a:pt x="2025" y="1579"/>
                  </a:lnTo>
                  <a:lnTo>
                    <a:pt x="2560" y="866"/>
                  </a:lnTo>
                  <a:lnTo>
                    <a:pt x="3649" y="803"/>
                  </a:lnTo>
                  <a:lnTo>
                    <a:pt x="4666" y="1196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6" name="Google Shape;1506;p23"/>
            <p:cNvSpPr/>
            <p:nvPr/>
          </p:nvSpPr>
          <p:spPr>
            <a:xfrm>
              <a:off x="3768600" y="1867472"/>
              <a:ext cx="141295" cy="118302"/>
            </a:xfrm>
            <a:custGeom>
              <a:avLst/>
              <a:gdLst/>
              <a:ahLst/>
              <a:cxnLst/>
              <a:rect l="l" t="t" r="r" b="b"/>
              <a:pathLst>
                <a:path w="3890" h="3257" extrusionOk="0">
                  <a:moveTo>
                    <a:pt x="1534" y="1"/>
                  </a:moveTo>
                  <a:lnTo>
                    <a:pt x="856" y="116"/>
                  </a:lnTo>
                  <a:lnTo>
                    <a:pt x="259" y="1196"/>
                  </a:lnTo>
                  <a:lnTo>
                    <a:pt x="71" y="447"/>
                  </a:lnTo>
                  <a:lnTo>
                    <a:pt x="0" y="1767"/>
                  </a:lnTo>
                  <a:lnTo>
                    <a:pt x="178" y="2240"/>
                  </a:lnTo>
                  <a:lnTo>
                    <a:pt x="384" y="1446"/>
                  </a:lnTo>
                  <a:lnTo>
                    <a:pt x="1151" y="393"/>
                  </a:lnTo>
                  <a:lnTo>
                    <a:pt x="1659" y="518"/>
                  </a:lnTo>
                  <a:lnTo>
                    <a:pt x="2088" y="1490"/>
                  </a:lnTo>
                  <a:lnTo>
                    <a:pt x="1838" y="2507"/>
                  </a:lnTo>
                  <a:lnTo>
                    <a:pt x="1989" y="3257"/>
                  </a:lnTo>
                  <a:lnTo>
                    <a:pt x="3890" y="3257"/>
                  </a:lnTo>
                  <a:lnTo>
                    <a:pt x="3506" y="2159"/>
                  </a:lnTo>
                  <a:lnTo>
                    <a:pt x="3488" y="3087"/>
                  </a:lnTo>
                  <a:lnTo>
                    <a:pt x="2935" y="2820"/>
                  </a:lnTo>
                  <a:lnTo>
                    <a:pt x="2882" y="1767"/>
                  </a:lnTo>
                  <a:lnTo>
                    <a:pt x="2614" y="2820"/>
                  </a:lnTo>
                  <a:lnTo>
                    <a:pt x="2177" y="2382"/>
                  </a:lnTo>
                  <a:lnTo>
                    <a:pt x="2543" y="973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7" name="Google Shape;1507;p23"/>
            <p:cNvSpPr/>
            <p:nvPr/>
          </p:nvSpPr>
          <p:spPr>
            <a:xfrm>
              <a:off x="3722908" y="1895331"/>
              <a:ext cx="23682" cy="90443"/>
            </a:xfrm>
            <a:custGeom>
              <a:avLst/>
              <a:gdLst/>
              <a:ahLst/>
              <a:cxnLst/>
              <a:rect l="l" t="t" r="r" b="b"/>
              <a:pathLst>
                <a:path w="652" h="2490" extrusionOk="0">
                  <a:moveTo>
                    <a:pt x="179" y="1"/>
                  </a:moveTo>
                  <a:lnTo>
                    <a:pt x="286" y="1856"/>
                  </a:lnTo>
                  <a:lnTo>
                    <a:pt x="0" y="2490"/>
                  </a:lnTo>
                  <a:lnTo>
                    <a:pt x="651" y="2490"/>
                  </a:lnTo>
                  <a:lnTo>
                    <a:pt x="598" y="1910"/>
                  </a:lnTo>
                  <a:lnTo>
                    <a:pt x="598" y="1348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8" name="Google Shape;1508;p23"/>
            <p:cNvSpPr/>
            <p:nvPr/>
          </p:nvSpPr>
          <p:spPr>
            <a:xfrm>
              <a:off x="3650956" y="1906663"/>
              <a:ext cx="57390" cy="79110"/>
            </a:xfrm>
            <a:custGeom>
              <a:avLst/>
              <a:gdLst/>
              <a:ahLst/>
              <a:cxnLst/>
              <a:rect l="l" t="t" r="r" b="b"/>
              <a:pathLst>
                <a:path w="1580" h="2178" extrusionOk="0">
                  <a:moveTo>
                    <a:pt x="1535" y="1"/>
                  </a:moveTo>
                  <a:lnTo>
                    <a:pt x="1018" y="1125"/>
                  </a:lnTo>
                  <a:lnTo>
                    <a:pt x="1" y="2178"/>
                  </a:lnTo>
                  <a:lnTo>
                    <a:pt x="1250" y="2178"/>
                  </a:lnTo>
                  <a:lnTo>
                    <a:pt x="795" y="1839"/>
                  </a:lnTo>
                  <a:lnTo>
                    <a:pt x="1428" y="1303"/>
                  </a:lnTo>
                  <a:lnTo>
                    <a:pt x="1580" y="643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9" name="Google Shape;1509;p23"/>
            <p:cNvSpPr/>
            <p:nvPr/>
          </p:nvSpPr>
          <p:spPr>
            <a:xfrm>
              <a:off x="3857370" y="1801367"/>
              <a:ext cx="50270" cy="109549"/>
            </a:xfrm>
            <a:custGeom>
              <a:avLst/>
              <a:gdLst/>
              <a:ahLst/>
              <a:cxnLst/>
              <a:rect l="l" t="t" r="r" b="b"/>
              <a:pathLst>
                <a:path w="1384" h="3016" extrusionOk="0">
                  <a:moveTo>
                    <a:pt x="625" y="1"/>
                  </a:moveTo>
                  <a:lnTo>
                    <a:pt x="580" y="1357"/>
                  </a:lnTo>
                  <a:lnTo>
                    <a:pt x="0" y="402"/>
                  </a:lnTo>
                  <a:lnTo>
                    <a:pt x="411" y="1874"/>
                  </a:lnTo>
                  <a:lnTo>
                    <a:pt x="1383" y="3016"/>
                  </a:lnTo>
                  <a:lnTo>
                    <a:pt x="910" y="1642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510" name="Google Shape;1510;p23"/>
          <p:cNvSpPr/>
          <p:nvPr/>
        </p:nvSpPr>
        <p:spPr>
          <a:xfrm rot="-555866" flipH="1">
            <a:off x="-769993" y="12548489"/>
            <a:ext cx="3614389" cy="1016019"/>
          </a:xfrm>
          <a:custGeom>
            <a:avLst/>
            <a:gdLst/>
            <a:ahLst/>
            <a:cxnLst/>
            <a:rect l="l" t="t" r="r" b="b"/>
            <a:pathLst>
              <a:path w="12146" h="3424" extrusionOk="0">
                <a:moveTo>
                  <a:pt x="10371" y="0"/>
                </a:moveTo>
                <a:cubicBezTo>
                  <a:pt x="8576" y="0"/>
                  <a:pt x="1490" y="1307"/>
                  <a:pt x="1490" y="1307"/>
                </a:cubicBezTo>
                <a:cubicBezTo>
                  <a:pt x="1490" y="1307"/>
                  <a:pt x="330" y="1467"/>
                  <a:pt x="616" y="1601"/>
                </a:cubicBezTo>
                <a:cubicBezTo>
                  <a:pt x="910" y="1735"/>
                  <a:pt x="1035" y="1904"/>
                  <a:pt x="518" y="2047"/>
                </a:cubicBezTo>
                <a:cubicBezTo>
                  <a:pt x="0" y="2190"/>
                  <a:pt x="571" y="2315"/>
                  <a:pt x="1428" y="2467"/>
                </a:cubicBezTo>
                <a:cubicBezTo>
                  <a:pt x="2275" y="2627"/>
                  <a:pt x="2650" y="2681"/>
                  <a:pt x="2329" y="2823"/>
                </a:cubicBezTo>
                <a:cubicBezTo>
                  <a:pt x="2017" y="2962"/>
                  <a:pt x="2176" y="3100"/>
                  <a:pt x="2788" y="3100"/>
                </a:cubicBezTo>
                <a:cubicBezTo>
                  <a:pt x="2807" y="3100"/>
                  <a:pt x="2826" y="3100"/>
                  <a:pt x="2846" y="3100"/>
                </a:cubicBezTo>
                <a:cubicBezTo>
                  <a:pt x="2872" y="3100"/>
                  <a:pt x="2897" y="3099"/>
                  <a:pt x="2923" y="3099"/>
                </a:cubicBezTo>
                <a:cubicBezTo>
                  <a:pt x="3543" y="3099"/>
                  <a:pt x="4083" y="3202"/>
                  <a:pt x="3783" y="3305"/>
                </a:cubicBezTo>
                <a:cubicBezTo>
                  <a:pt x="3552" y="3391"/>
                  <a:pt x="3986" y="3423"/>
                  <a:pt x="4404" y="3423"/>
                </a:cubicBezTo>
                <a:cubicBezTo>
                  <a:pt x="4551" y="3423"/>
                  <a:pt x="4695" y="3419"/>
                  <a:pt x="4809" y="3412"/>
                </a:cubicBezTo>
                <a:cubicBezTo>
                  <a:pt x="5237" y="3385"/>
                  <a:pt x="4934" y="3118"/>
                  <a:pt x="4693" y="3037"/>
                </a:cubicBezTo>
                <a:cubicBezTo>
                  <a:pt x="4461" y="2966"/>
                  <a:pt x="3685" y="2690"/>
                  <a:pt x="4443" y="2645"/>
                </a:cubicBezTo>
                <a:cubicBezTo>
                  <a:pt x="5201" y="2600"/>
                  <a:pt x="5246" y="2449"/>
                  <a:pt x="4898" y="2368"/>
                </a:cubicBezTo>
                <a:cubicBezTo>
                  <a:pt x="4550" y="2279"/>
                  <a:pt x="4434" y="2190"/>
                  <a:pt x="5166" y="2154"/>
                </a:cubicBezTo>
                <a:cubicBezTo>
                  <a:pt x="5322" y="2147"/>
                  <a:pt x="5484" y="2145"/>
                  <a:pt x="5637" y="2145"/>
                </a:cubicBezTo>
                <a:cubicBezTo>
                  <a:pt x="5803" y="2145"/>
                  <a:pt x="5959" y="2147"/>
                  <a:pt x="6090" y="2147"/>
                </a:cubicBezTo>
                <a:cubicBezTo>
                  <a:pt x="6413" y="2147"/>
                  <a:pt x="6585" y="2133"/>
                  <a:pt x="6370" y="2038"/>
                </a:cubicBezTo>
                <a:cubicBezTo>
                  <a:pt x="5977" y="1869"/>
                  <a:pt x="5977" y="1690"/>
                  <a:pt x="6629" y="1655"/>
                </a:cubicBezTo>
                <a:cubicBezTo>
                  <a:pt x="7289" y="1628"/>
                  <a:pt x="7262" y="1476"/>
                  <a:pt x="6887" y="1378"/>
                </a:cubicBezTo>
                <a:cubicBezTo>
                  <a:pt x="6522" y="1280"/>
                  <a:pt x="7021" y="1173"/>
                  <a:pt x="7610" y="1173"/>
                </a:cubicBezTo>
                <a:cubicBezTo>
                  <a:pt x="7772" y="1173"/>
                  <a:pt x="7994" y="1176"/>
                  <a:pt x="8224" y="1176"/>
                </a:cubicBezTo>
                <a:cubicBezTo>
                  <a:pt x="8828" y="1176"/>
                  <a:pt x="9492" y="1157"/>
                  <a:pt x="9305" y="1021"/>
                </a:cubicBezTo>
                <a:cubicBezTo>
                  <a:pt x="9119" y="885"/>
                  <a:pt x="9217" y="835"/>
                  <a:pt x="9603" y="835"/>
                </a:cubicBezTo>
                <a:cubicBezTo>
                  <a:pt x="9772" y="835"/>
                  <a:pt x="9997" y="844"/>
                  <a:pt x="10277" y="861"/>
                </a:cubicBezTo>
                <a:cubicBezTo>
                  <a:pt x="10511" y="877"/>
                  <a:pt x="10707" y="885"/>
                  <a:pt x="10863" y="885"/>
                </a:cubicBezTo>
                <a:cubicBezTo>
                  <a:pt x="11315" y="885"/>
                  <a:pt x="11439" y="819"/>
                  <a:pt x="11214" y="700"/>
                </a:cubicBezTo>
                <a:cubicBezTo>
                  <a:pt x="10937" y="562"/>
                  <a:pt x="11076" y="401"/>
                  <a:pt x="11503" y="401"/>
                </a:cubicBezTo>
                <a:cubicBezTo>
                  <a:pt x="11544" y="401"/>
                  <a:pt x="11587" y="403"/>
                  <a:pt x="11633" y="406"/>
                </a:cubicBezTo>
                <a:cubicBezTo>
                  <a:pt x="11654" y="407"/>
                  <a:pt x="11673" y="407"/>
                  <a:pt x="11691" y="407"/>
                </a:cubicBezTo>
                <a:cubicBezTo>
                  <a:pt x="12146" y="407"/>
                  <a:pt x="11951" y="99"/>
                  <a:pt x="10527" y="4"/>
                </a:cubicBezTo>
                <a:cubicBezTo>
                  <a:pt x="10481" y="2"/>
                  <a:pt x="10429" y="0"/>
                  <a:pt x="10371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511" name="Google Shape;1511;p23"/>
          <p:cNvSpPr/>
          <p:nvPr/>
        </p:nvSpPr>
        <p:spPr>
          <a:xfrm flipH="1">
            <a:off x="-302443" y="987787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512" name="Google Shape;1512;p23"/>
          <p:cNvSpPr/>
          <p:nvPr/>
        </p:nvSpPr>
        <p:spPr>
          <a:xfrm flipH="1">
            <a:off x="20832299" y="1241819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513" name="Google Shape;1513;p23"/>
          <p:cNvSpPr/>
          <p:nvPr/>
        </p:nvSpPr>
        <p:spPr>
          <a:xfrm flipH="1">
            <a:off x="22197630" y="8057619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514" name="Google Shape;1514;p23"/>
          <p:cNvGrpSpPr/>
          <p:nvPr/>
        </p:nvGrpSpPr>
        <p:grpSpPr>
          <a:xfrm>
            <a:off x="21467711" y="12480272"/>
            <a:ext cx="1446916" cy="1054475"/>
            <a:chOff x="6123718" y="525411"/>
            <a:chExt cx="1395563" cy="1024955"/>
          </a:xfrm>
        </p:grpSpPr>
        <p:grpSp>
          <p:nvGrpSpPr>
            <p:cNvPr id="1515" name="Google Shape;1515;p23"/>
            <p:cNvGrpSpPr/>
            <p:nvPr/>
          </p:nvGrpSpPr>
          <p:grpSpPr>
            <a:xfrm flipH="1">
              <a:off x="6123718" y="525411"/>
              <a:ext cx="1395563" cy="1024955"/>
              <a:chOff x="1696430" y="1591394"/>
              <a:chExt cx="279683" cy="208092"/>
            </a:xfrm>
          </p:grpSpPr>
          <p:sp>
            <p:nvSpPr>
              <p:cNvPr id="1516" name="Google Shape;1516;p23"/>
              <p:cNvSpPr/>
              <p:nvPr/>
            </p:nvSpPr>
            <p:spPr>
              <a:xfrm>
                <a:off x="1696430" y="1591394"/>
                <a:ext cx="279683" cy="20809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5729" extrusionOk="0">
                    <a:moveTo>
                      <a:pt x="2534" y="1"/>
                    </a:moveTo>
                    <a:lnTo>
                      <a:pt x="1758" y="224"/>
                    </a:lnTo>
                    <a:lnTo>
                      <a:pt x="1758" y="1196"/>
                    </a:lnTo>
                    <a:lnTo>
                      <a:pt x="1187" y="1071"/>
                    </a:lnTo>
                    <a:lnTo>
                      <a:pt x="732" y="1321"/>
                    </a:lnTo>
                    <a:lnTo>
                      <a:pt x="875" y="2606"/>
                    </a:lnTo>
                    <a:lnTo>
                      <a:pt x="697" y="3400"/>
                    </a:lnTo>
                    <a:lnTo>
                      <a:pt x="875" y="4497"/>
                    </a:lnTo>
                    <a:lnTo>
                      <a:pt x="1" y="5273"/>
                    </a:lnTo>
                    <a:lnTo>
                      <a:pt x="2481" y="5273"/>
                    </a:lnTo>
                    <a:lnTo>
                      <a:pt x="3221" y="5469"/>
                    </a:lnTo>
                    <a:lnTo>
                      <a:pt x="4015" y="5469"/>
                    </a:lnTo>
                    <a:lnTo>
                      <a:pt x="4140" y="5728"/>
                    </a:lnTo>
                    <a:lnTo>
                      <a:pt x="4961" y="5728"/>
                    </a:lnTo>
                    <a:lnTo>
                      <a:pt x="5585" y="5220"/>
                    </a:lnTo>
                    <a:lnTo>
                      <a:pt x="7700" y="5220"/>
                    </a:lnTo>
                    <a:lnTo>
                      <a:pt x="7700" y="4791"/>
                    </a:lnTo>
                    <a:lnTo>
                      <a:pt x="7102" y="4443"/>
                    </a:lnTo>
                    <a:lnTo>
                      <a:pt x="7102" y="3980"/>
                    </a:lnTo>
                    <a:lnTo>
                      <a:pt x="6433" y="3087"/>
                    </a:lnTo>
                    <a:lnTo>
                      <a:pt x="6362" y="2365"/>
                    </a:lnTo>
                    <a:lnTo>
                      <a:pt x="5425" y="1669"/>
                    </a:lnTo>
                    <a:lnTo>
                      <a:pt x="4105" y="152"/>
                    </a:lnTo>
                    <a:lnTo>
                      <a:pt x="3498" y="224"/>
                    </a:lnTo>
                    <a:lnTo>
                      <a:pt x="25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17" name="Google Shape;1517;p23"/>
              <p:cNvSpPr/>
              <p:nvPr/>
            </p:nvSpPr>
            <p:spPr>
              <a:xfrm>
                <a:off x="1828640" y="1625754"/>
                <a:ext cx="113762" cy="173731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783" extrusionOk="0">
                    <a:moveTo>
                      <a:pt x="500" y="0"/>
                    </a:moveTo>
                    <a:lnTo>
                      <a:pt x="500" y="794"/>
                    </a:lnTo>
                    <a:lnTo>
                      <a:pt x="848" y="1071"/>
                    </a:lnTo>
                    <a:lnTo>
                      <a:pt x="563" y="1365"/>
                    </a:lnTo>
                    <a:lnTo>
                      <a:pt x="688" y="1838"/>
                    </a:lnTo>
                    <a:lnTo>
                      <a:pt x="625" y="2391"/>
                    </a:lnTo>
                    <a:lnTo>
                      <a:pt x="750" y="2775"/>
                    </a:lnTo>
                    <a:lnTo>
                      <a:pt x="625" y="3158"/>
                    </a:lnTo>
                    <a:lnTo>
                      <a:pt x="215" y="3462"/>
                    </a:lnTo>
                    <a:lnTo>
                      <a:pt x="170" y="4274"/>
                    </a:lnTo>
                    <a:lnTo>
                      <a:pt x="1" y="4523"/>
                    </a:lnTo>
                    <a:lnTo>
                      <a:pt x="375" y="4523"/>
                    </a:lnTo>
                    <a:lnTo>
                      <a:pt x="500" y="4782"/>
                    </a:lnTo>
                    <a:lnTo>
                      <a:pt x="1321" y="4782"/>
                    </a:lnTo>
                    <a:lnTo>
                      <a:pt x="1945" y="4274"/>
                    </a:lnTo>
                    <a:lnTo>
                      <a:pt x="3132" y="4274"/>
                    </a:lnTo>
                    <a:lnTo>
                      <a:pt x="2864" y="3863"/>
                    </a:lnTo>
                    <a:lnTo>
                      <a:pt x="2927" y="3212"/>
                    </a:lnTo>
                    <a:cubicBezTo>
                      <a:pt x="2927" y="3212"/>
                      <a:pt x="2177" y="2784"/>
                      <a:pt x="2169" y="2757"/>
                    </a:cubicBezTo>
                    <a:cubicBezTo>
                      <a:pt x="2160" y="2739"/>
                      <a:pt x="2169" y="2347"/>
                      <a:pt x="2169" y="2347"/>
                    </a:cubicBezTo>
                    <a:lnTo>
                      <a:pt x="1847" y="1981"/>
                    </a:lnTo>
                    <a:lnTo>
                      <a:pt x="1517" y="1133"/>
                    </a:lnTo>
                    <a:lnTo>
                      <a:pt x="723" y="58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18" name="Google Shape;1518;p23"/>
              <p:cNvSpPr/>
              <p:nvPr/>
            </p:nvSpPr>
            <p:spPr>
              <a:xfrm>
                <a:off x="1893437" y="1652014"/>
                <a:ext cx="82670" cy="11343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3123" extrusionOk="0">
                    <a:moveTo>
                      <a:pt x="1" y="0"/>
                    </a:moveTo>
                    <a:lnTo>
                      <a:pt x="500" y="696"/>
                    </a:lnTo>
                    <a:lnTo>
                      <a:pt x="750" y="839"/>
                    </a:lnTo>
                    <a:lnTo>
                      <a:pt x="527" y="1383"/>
                    </a:lnTo>
                    <a:lnTo>
                      <a:pt x="1071" y="1829"/>
                    </a:lnTo>
                    <a:lnTo>
                      <a:pt x="1036" y="2123"/>
                    </a:lnTo>
                    <a:lnTo>
                      <a:pt x="1375" y="2284"/>
                    </a:lnTo>
                    <a:lnTo>
                      <a:pt x="1553" y="2774"/>
                    </a:lnTo>
                    <a:lnTo>
                      <a:pt x="1526" y="3024"/>
                    </a:lnTo>
                    <a:lnTo>
                      <a:pt x="2276" y="3122"/>
                    </a:lnTo>
                    <a:lnTo>
                      <a:pt x="1678" y="2774"/>
                    </a:lnTo>
                    <a:lnTo>
                      <a:pt x="1678" y="2311"/>
                    </a:lnTo>
                    <a:lnTo>
                      <a:pt x="1009" y="1418"/>
                    </a:lnTo>
                    <a:lnTo>
                      <a:pt x="938" y="6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19" name="Google Shape;1519;p23"/>
              <p:cNvSpPr/>
              <p:nvPr/>
            </p:nvSpPr>
            <p:spPr>
              <a:xfrm>
                <a:off x="1760283" y="1591394"/>
                <a:ext cx="85249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65" extrusionOk="0">
                    <a:moveTo>
                      <a:pt x="776" y="1"/>
                    </a:moveTo>
                    <a:lnTo>
                      <a:pt x="0" y="224"/>
                    </a:lnTo>
                    <a:lnTo>
                      <a:pt x="250" y="456"/>
                    </a:lnTo>
                    <a:lnTo>
                      <a:pt x="768" y="500"/>
                    </a:lnTo>
                    <a:lnTo>
                      <a:pt x="1330" y="1107"/>
                    </a:lnTo>
                    <a:lnTo>
                      <a:pt x="1196" y="1776"/>
                    </a:lnTo>
                    <a:cubicBezTo>
                      <a:pt x="1196" y="1776"/>
                      <a:pt x="2010" y="2865"/>
                      <a:pt x="2016" y="2865"/>
                    </a:cubicBezTo>
                    <a:cubicBezTo>
                      <a:pt x="2017" y="2865"/>
                      <a:pt x="2017" y="2864"/>
                      <a:pt x="2017" y="2864"/>
                    </a:cubicBezTo>
                    <a:cubicBezTo>
                      <a:pt x="2017" y="2856"/>
                      <a:pt x="1562" y="1723"/>
                      <a:pt x="1544" y="1678"/>
                    </a:cubicBezTo>
                    <a:cubicBezTo>
                      <a:pt x="1535" y="1633"/>
                      <a:pt x="1865" y="1098"/>
                      <a:pt x="1865" y="1098"/>
                    </a:cubicBezTo>
                    <a:lnTo>
                      <a:pt x="1820" y="813"/>
                    </a:lnTo>
                    <a:lnTo>
                      <a:pt x="2347" y="152"/>
                    </a:lnTo>
                    <a:lnTo>
                      <a:pt x="1740" y="2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1845493" y="1596915"/>
                <a:ext cx="47982" cy="5513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18" extrusionOk="0">
                    <a:moveTo>
                      <a:pt x="1" y="0"/>
                    </a:moveTo>
                    <a:lnTo>
                      <a:pt x="625" y="1223"/>
                    </a:lnTo>
                    <a:lnTo>
                      <a:pt x="1321" y="15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1842261" y="1754404"/>
                <a:ext cx="9117" cy="4507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41" extrusionOk="0">
                    <a:moveTo>
                      <a:pt x="250" y="0"/>
                    </a:moveTo>
                    <a:lnTo>
                      <a:pt x="0" y="981"/>
                    </a:lnTo>
                    <a:lnTo>
                      <a:pt x="125" y="124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859441" y="1695418"/>
                <a:ext cx="39882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2865" extrusionOk="0">
                    <a:moveTo>
                      <a:pt x="0" y="0"/>
                    </a:moveTo>
                    <a:lnTo>
                      <a:pt x="250" y="777"/>
                    </a:lnTo>
                    <a:lnTo>
                      <a:pt x="277" y="1348"/>
                    </a:lnTo>
                    <a:lnTo>
                      <a:pt x="473" y="2311"/>
                    </a:lnTo>
                    <a:lnTo>
                      <a:pt x="419" y="2570"/>
                    </a:lnTo>
                    <a:lnTo>
                      <a:pt x="473" y="2864"/>
                    </a:lnTo>
                    <a:lnTo>
                      <a:pt x="1097" y="2356"/>
                    </a:lnTo>
                    <a:lnTo>
                      <a:pt x="509" y="1303"/>
                    </a:lnTo>
                    <a:lnTo>
                      <a:pt x="509" y="9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23" name="Google Shape;1523;p23"/>
              <p:cNvSpPr/>
              <p:nvPr/>
            </p:nvSpPr>
            <p:spPr>
              <a:xfrm>
                <a:off x="1757378" y="1707404"/>
                <a:ext cx="29167" cy="75551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080" extrusionOk="0">
                    <a:moveTo>
                      <a:pt x="0" y="1"/>
                    </a:moveTo>
                    <a:lnTo>
                      <a:pt x="286" y="1383"/>
                    </a:lnTo>
                    <a:lnTo>
                      <a:pt x="45" y="2079"/>
                    </a:lnTo>
                    <a:lnTo>
                      <a:pt x="803" y="2079"/>
                    </a:lnTo>
                    <a:lnTo>
                      <a:pt x="705" y="12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24" name="Google Shape;1524;p23"/>
              <p:cNvSpPr/>
              <p:nvPr/>
            </p:nvSpPr>
            <p:spPr>
              <a:xfrm>
                <a:off x="1912579" y="1742382"/>
                <a:ext cx="22375" cy="3861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3" extrusionOk="0">
                    <a:moveTo>
                      <a:pt x="72" y="1"/>
                    </a:moveTo>
                    <a:lnTo>
                      <a:pt x="0" y="483"/>
                    </a:lnTo>
                    <a:lnTo>
                      <a:pt x="134" y="1063"/>
                    </a:lnTo>
                    <a:lnTo>
                      <a:pt x="616" y="1063"/>
                    </a:lnTo>
                    <a:lnTo>
                      <a:pt x="179" y="492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25" name="Google Shape;1525;p23"/>
              <p:cNvSpPr/>
              <p:nvPr/>
            </p:nvSpPr>
            <p:spPr>
              <a:xfrm>
                <a:off x="1696430" y="1714850"/>
                <a:ext cx="62584" cy="68105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875" extrusionOk="0">
                    <a:moveTo>
                      <a:pt x="697" y="1"/>
                    </a:moveTo>
                    <a:lnTo>
                      <a:pt x="875" y="1098"/>
                    </a:lnTo>
                    <a:lnTo>
                      <a:pt x="1" y="1874"/>
                    </a:lnTo>
                    <a:lnTo>
                      <a:pt x="1723" y="1874"/>
                    </a:lnTo>
                    <a:lnTo>
                      <a:pt x="1036" y="1535"/>
                    </a:lnTo>
                    <a:lnTo>
                      <a:pt x="1214" y="1000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526" name="Google Shape;1526;p23"/>
              <p:cNvSpPr/>
              <p:nvPr/>
            </p:nvSpPr>
            <p:spPr>
              <a:xfrm>
                <a:off x="1786507" y="1742091"/>
                <a:ext cx="29203" cy="4798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321" extrusionOk="0">
                    <a:moveTo>
                      <a:pt x="554" y="0"/>
                    </a:moveTo>
                    <a:lnTo>
                      <a:pt x="340" y="705"/>
                    </a:lnTo>
                    <a:lnTo>
                      <a:pt x="1" y="1124"/>
                    </a:lnTo>
                    <a:lnTo>
                      <a:pt x="741" y="1320"/>
                    </a:lnTo>
                    <a:lnTo>
                      <a:pt x="804" y="642"/>
                    </a:lnTo>
                    <a:lnTo>
                      <a:pt x="581" y="981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1527" name="Google Shape;1527;p23"/>
            <p:cNvSpPr/>
            <p:nvPr/>
          </p:nvSpPr>
          <p:spPr>
            <a:xfrm flipH="1">
              <a:off x="7096991" y="717013"/>
              <a:ext cx="289626" cy="360856"/>
            </a:xfrm>
            <a:custGeom>
              <a:avLst/>
              <a:gdLst/>
              <a:ahLst/>
              <a:cxnLst/>
              <a:rect l="l" t="t" r="r" b="b"/>
              <a:pathLst>
                <a:path w="1598" h="2017" extrusionOk="0">
                  <a:moveTo>
                    <a:pt x="455" y="0"/>
                  </a:moveTo>
                  <a:lnTo>
                    <a:pt x="0" y="250"/>
                  </a:lnTo>
                  <a:lnTo>
                    <a:pt x="616" y="179"/>
                  </a:lnTo>
                  <a:lnTo>
                    <a:pt x="1321" y="839"/>
                  </a:lnTo>
                  <a:lnTo>
                    <a:pt x="1597" y="2016"/>
                  </a:lnTo>
                  <a:lnTo>
                    <a:pt x="1597" y="884"/>
                  </a:lnTo>
                  <a:lnTo>
                    <a:pt x="1026" y="12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528" name="Google Shape;1528;p23"/>
          <p:cNvSpPr txBox="1">
            <a:spLocks noGrp="1"/>
          </p:cNvSpPr>
          <p:nvPr>
            <p:ph type="title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9" name="Google Shape;1529;p23"/>
          <p:cNvSpPr txBox="1">
            <a:spLocks noGrp="1"/>
          </p:cNvSpPr>
          <p:nvPr>
            <p:ph type="title" idx="2"/>
          </p:nvPr>
        </p:nvSpPr>
        <p:spPr>
          <a:xfrm>
            <a:off x="2935702" y="4976533"/>
            <a:ext cx="5294621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30" name="Google Shape;1530;p23"/>
          <p:cNvSpPr txBox="1">
            <a:spLocks noGrp="1"/>
          </p:cNvSpPr>
          <p:nvPr>
            <p:ph type="subTitle" idx="1"/>
          </p:nvPr>
        </p:nvSpPr>
        <p:spPr>
          <a:xfrm>
            <a:off x="2935702" y="5843733"/>
            <a:ext cx="5294621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1" name="Google Shape;1531;p23"/>
          <p:cNvSpPr txBox="1">
            <a:spLocks noGrp="1"/>
          </p:cNvSpPr>
          <p:nvPr>
            <p:ph type="title" idx="3"/>
          </p:nvPr>
        </p:nvSpPr>
        <p:spPr>
          <a:xfrm>
            <a:off x="9541381" y="4976533"/>
            <a:ext cx="5294621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32" name="Google Shape;1532;p23"/>
          <p:cNvSpPr txBox="1">
            <a:spLocks noGrp="1"/>
          </p:cNvSpPr>
          <p:nvPr>
            <p:ph type="subTitle" idx="4"/>
          </p:nvPr>
        </p:nvSpPr>
        <p:spPr>
          <a:xfrm>
            <a:off x="9541381" y="5843733"/>
            <a:ext cx="5294621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3" name="Google Shape;1533;p23"/>
          <p:cNvSpPr txBox="1">
            <a:spLocks noGrp="1"/>
          </p:cNvSpPr>
          <p:nvPr>
            <p:ph type="title" idx="5"/>
          </p:nvPr>
        </p:nvSpPr>
        <p:spPr>
          <a:xfrm>
            <a:off x="2935702" y="9814933"/>
            <a:ext cx="5294621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34" name="Google Shape;1534;p23"/>
          <p:cNvSpPr txBox="1">
            <a:spLocks noGrp="1"/>
          </p:cNvSpPr>
          <p:nvPr>
            <p:ph type="subTitle" idx="6"/>
          </p:nvPr>
        </p:nvSpPr>
        <p:spPr>
          <a:xfrm>
            <a:off x="2935702" y="10682133"/>
            <a:ext cx="5294621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5" name="Google Shape;1535;p23"/>
          <p:cNvSpPr txBox="1">
            <a:spLocks noGrp="1"/>
          </p:cNvSpPr>
          <p:nvPr>
            <p:ph type="title" idx="7"/>
          </p:nvPr>
        </p:nvSpPr>
        <p:spPr>
          <a:xfrm>
            <a:off x="9541373" y="9814933"/>
            <a:ext cx="5294621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36" name="Google Shape;1536;p23"/>
          <p:cNvSpPr txBox="1">
            <a:spLocks noGrp="1"/>
          </p:cNvSpPr>
          <p:nvPr>
            <p:ph type="subTitle" idx="8"/>
          </p:nvPr>
        </p:nvSpPr>
        <p:spPr>
          <a:xfrm>
            <a:off x="9541507" y="10682133"/>
            <a:ext cx="5294621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7" name="Google Shape;1537;p23"/>
          <p:cNvSpPr txBox="1">
            <a:spLocks noGrp="1"/>
          </p:cNvSpPr>
          <p:nvPr>
            <p:ph type="title" idx="9"/>
          </p:nvPr>
        </p:nvSpPr>
        <p:spPr>
          <a:xfrm>
            <a:off x="16147061" y="4976533"/>
            <a:ext cx="5294621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13"/>
          </p:nvPr>
        </p:nvSpPr>
        <p:spPr>
          <a:xfrm>
            <a:off x="16147061" y="5843733"/>
            <a:ext cx="5294621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title" idx="14"/>
          </p:nvPr>
        </p:nvSpPr>
        <p:spPr>
          <a:xfrm>
            <a:off x="16147061" y="9814933"/>
            <a:ext cx="5294621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15"/>
          </p:nvPr>
        </p:nvSpPr>
        <p:spPr>
          <a:xfrm>
            <a:off x="16147327" y="10682133"/>
            <a:ext cx="5294621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8859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24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543" name="Google Shape;1543;p24"/>
          <p:cNvSpPr/>
          <p:nvPr/>
        </p:nvSpPr>
        <p:spPr>
          <a:xfrm rot="-27" flipH="1">
            <a:off x="20561970" y="12095543"/>
            <a:ext cx="14806802" cy="4429565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544" name="Google Shape;1544;p24"/>
          <p:cNvSpPr/>
          <p:nvPr/>
        </p:nvSpPr>
        <p:spPr>
          <a:xfrm rot="-484425">
            <a:off x="-1558715" y="12833233"/>
            <a:ext cx="4991662" cy="1962909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545" name="Google Shape;1545;p24"/>
          <p:cNvGrpSpPr/>
          <p:nvPr/>
        </p:nvGrpSpPr>
        <p:grpSpPr>
          <a:xfrm>
            <a:off x="-285726" y="10728405"/>
            <a:ext cx="3571443" cy="2940459"/>
            <a:chOff x="1352322" y="1338997"/>
            <a:chExt cx="415457" cy="676942"/>
          </a:xfrm>
        </p:grpSpPr>
        <p:sp>
          <p:nvSpPr>
            <p:cNvPr id="1546" name="Google Shape;1546;p24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47" name="Google Shape;1547;p24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48" name="Google Shape;1548;p24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49" name="Google Shape;1549;p24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0" name="Google Shape;1550;p24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1" name="Google Shape;1551;p24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2" name="Google Shape;1552;p24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3" name="Google Shape;1553;p24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4" name="Google Shape;1554;p24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7" name="Google Shape;1557;p24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58" name="Google Shape;1558;p24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559" name="Google Shape;1559;p24"/>
          <p:cNvSpPr/>
          <p:nvPr/>
        </p:nvSpPr>
        <p:spPr>
          <a:xfrm flipH="1">
            <a:off x="-890576" y="2306752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560" name="Google Shape;1560;p24"/>
          <p:cNvSpPr/>
          <p:nvPr/>
        </p:nvSpPr>
        <p:spPr>
          <a:xfrm flipH="1">
            <a:off x="22476557" y="4225920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561" name="Google Shape;1561;p24"/>
          <p:cNvGrpSpPr/>
          <p:nvPr/>
        </p:nvGrpSpPr>
        <p:grpSpPr>
          <a:xfrm flipH="1">
            <a:off x="20715492" y="11288490"/>
            <a:ext cx="3958158" cy="1443197"/>
            <a:chOff x="3363545" y="1399908"/>
            <a:chExt cx="240164" cy="87537"/>
          </a:xfrm>
        </p:grpSpPr>
        <p:sp>
          <p:nvSpPr>
            <p:cNvPr id="1562" name="Google Shape;1562;p24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63" name="Google Shape;1563;p24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64" name="Google Shape;1564;p24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65" name="Google Shape;1565;p24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567" name="Google Shape;1567;p24"/>
          <p:cNvSpPr txBox="1">
            <a:spLocks noGrp="1"/>
          </p:cNvSpPr>
          <p:nvPr>
            <p:ph type="title"/>
          </p:nvPr>
        </p:nvSpPr>
        <p:spPr>
          <a:xfrm>
            <a:off x="1919500" y="9024395"/>
            <a:ext cx="5134663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68" name="Google Shape;1568;p24"/>
          <p:cNvSpPr txBox="1">
            <a:spLocks noGrp="1"/>
          </p:cNvSpPr>
          <p:nvPr>
            <p:ph type="subTitle" idx="1"/>
          </p:nvPr>
        </p:nvSpPr>
        <p:spPr>
          <a:xfrm>
            <a:off x="1919500" y="9973597"/>
            <a:ext cx="5134663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9" name="Google Shape;1569;p24"/>
          <p:cNvSpPr txBox="1">
            <a:spLocks noGrp="1"/>
          </p:cNvSpPr>
          <p:nvPr>
            <p:ph type="title" idx="2" hasCustomPrompt="1"/>
          </p:nvPr>
        </p:nvSpPr>
        <p:spPr>
          <a:xfrm>
            <a:off x="3015564" y="5880800"/>
            <a:ext cx="2943233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r>
              <a:t>xx%</a:t>
            </a:r>
          </a:p>
        </p:txBody>
      </p:sp>
      <p:sp>
        <p:nvSpPr>
          <p:cNvPr id="1570" name="Google Shape;1570;p24"/>
          <p:cNvSpPr txBox="1">
            <a:spLocks noGrp="1"/>
          </p:cNvSpPr>
          <p:nvPr>
            <p:ph type="title" idx="3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71" name="Google Shape;1571;p24"/>
          <p:cNvSpPr txBox="1">
            <a:spLocks noGrp="1"/>
          </p:cNvSpPr>
          <p:nvPr>
            <p:ph type="title" idx="4"/>
          </p:nvPr>
        </p:nvSpPr>
        <p:spPr>
          <a:xfrm>
            <a:off x="7054162" y="9024395"/>
            <a:ext cx="5134663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72" name="Google Shape;1572;p24"/>
          <p:cNvSpPr txBox="1">
            <a:spLocks noGrp="1"/>
          </p:cNvSpPr>
          <p:nvPr>
            <p:ph type="subTitle" idx="5"/>
          </p:nvPr>
        </p:nvSpPr>
        <p:spPr>
          <a:xfrm>
            <a:off x="7054162" y="9973597"/>
            <a:ext cx="5134663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3" name="Google Shape;1573;p24"/>
          <p:cNvSpPr txBox="1">
            <a:spLocks noGrp="1"/>
          </p:cNvSpPr>
          <p:nvPr>
            <p:ph type="title" idx="6" hasCustomPrompt="1"/>
          </p:nvPr>
        </p:nvSpPr>
        <p:spPr>
          <a:xfrm>
            <a:off x="8150226" y="5880800"/>
            <a:ext cx="2943233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r>
              <a:t>xx%</a:t>
            </a:r>
          </a:p>
        </p:txBody>
      </p:sp>
      <p:sp>
        <p:nvSpPr>
          <p:cNvPr id="1574" name="Google Shape;1574;p24"/>
          <p:cNvSpPr txBox="1">
            <a:spLocks noGrp="1"/>
          </p:cNvSpPr>
          <p:nvPr>
            <p:ph type="title" idx="7"/>
          </p:nvPr>
        </p:nvSpPr>
        <p:spPr>
          <a:xfrm>
            <a:off x="12188825" y="9024395"/>
            <a:ext cx="5134663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8"/>
          </p:nvPr>
        </p:nvSpPr>
        <p:spPr>
          <a:xfrm>
            <a:off x="12188825" y="9973597"/>
            <a:ext cx="5134663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 idx="9" hasCustomPrompt="1"/>
          </p:nvPr>
        </p:nvSpPr>
        <p:spPr>
          <a:xfrm>
            <a:off x="13284889" y="5880800"/>
            <a:ext cx="2943233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r>
              <a:t>xx%</a:t>
            </a:r>
          </a:p>
        </p:txBody>
      </p:sp>
      <p:sp>
        <p:nvSpPr>
          <p:cNvPr id="1577" name="Google Shape;1577;p24"/>
          <p:cNvSpPr txBox="1">
            <a:spLocks noGrp="1"/>
          </p:cNvSpPr>
          <p:nvPr>
            <p:ph type="title" idx="13"/>
          </p:nvPr>
        </p:nvSpPr>
        <p:spPr>
          <a:xfrm>
            <a:off x="17323487" y="9024395"/>
            <a:ext cx="5134663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5"/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14"/>
          </p:nvPr>
        </p:nvSpPr>
        <p:spPr>
          <a:xfrm>
            <a:off x="17323487" y="9973597"/>
            <a:ext cx="5134663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73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title" idx="15" hasCustomPrompt="1"/>
          </p:nvPr>
        </p:nvSpPr>
        <p:spPr>
          <a:xfrm>
            <a:off x="18419551" y="5880800"/>
            <a:ext cx="2943233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78957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25"/>
          <p:cNvSpPr txBox="1">
            <a:spLocks noGrp="1"/>
          </p:cNvSpPr>
          <p:nvPr>
            <p:ph type="title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25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583" name="Google Shape;1583;p25"/>
          <p:cNvSpPr/>
          <p:nvPr/>
        </p:nvSpPr>
        <p:spPr>
          <a:xfrm flipH="1">
            <a:off x="20714769" y="12818268"/>
            <a:ext cx="7657840" cy="3629192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584" name="Google Shape;1584;p25"/>
          <p:cNvSpPr/>
          <p:nvPr/>
        </p:nvSpPr>
        <p:spPr>
          <a:xfrm rot="100">
            <a:off x="-730856" y="12719804"/>
            <a:ext cx="5556886" cy="1207256"/>
          </a:xfrm>
          <a:custGeom>
            <a:avLst/>
            <a:gdLst/>
            <a:ahLst/>
            <a:cxnLst/>
            <a:rect l="l" t="t" r="r" b="b"/>
            <a:pathLst>
              <a:path w="12146" h="3424" extrusionOk="0">
                <a:moveTo>
                  <a:pt x="10371" y="0"/>
                </a:moveTo>
                <a:cubicBezTo>
                  <a:pt x="8576" y="0"/>
                  <a:pt x="1490" y="1307"/>
                  <a:pt x="1490" y="1307"/>
                </a:cubicBezTo>
                <a:cubicBezTo>
                  <a:pt x="1490" y="1307"/>
                  <a:pt x="330" y="1467"/>
                  <a:pt x="616" y="1601"/>
                </a:cubicBezTo>
                <a:cubicBezTo>
                  <a:pt x="910" y="1735"/>
                  <a:pt x="1035" y="1904"/>
                  <a:pt x="518" y="2047"/>
                </a:cubicBezTo>
                <a:cubicBezTo>
                  <a:pt x="0" y="2190"/>
                  <a:pt x="571" y="2315"/>
                  <a:pt x="1428" y="2467"/>
                </a:cubicBezTo>
                <a:cubicBezTo>
                  <a:pt x="2275" y="2627"/>
                  <a:pt x="2650" y="2681"/>
                  <a:pt x="2329" y="2823"/>
                </a:cubicBezTo>
                <a:cubicBezTo>
                  <a:pt x="2017" y="2962"/>
                  <a:pt x="2176" y="3100"/>
                  <a:pt x="2788" y="3100"/>
                </a:cubicBezTo>
                <a:cubicBezTo>
                  <a:pt x="2807" y="3100"/>
                  <a:pt x="2826" y="3100"/>
                  <a:pt x="2846" y="3100"/>
                </a:cubicBezTo>
                <a:cubicBezTo>
                  <a:pt x="2872" y="3100"/>
                  <a:pt x="2897" y="3099"/>
                  <a:pt x="2923" y="3099"/>
                </a:cubicBezTo>
                <a:cubicBezTo>
                  <a:pt x="3543" y="3099"/>
                  <a:pt x="4083" y="3202"/>
                  <a:pt x="3783" y="3305"/>
                </a:cubicBezTo>
                <a:cubicBezTo>
                  <a:pt x="3552" y="3391"/>
                  <a:pt x="3986" y="3423"/>
                  <a:pt x="4404" y="3423"/>
                </a:cubicBezTo>
                <a:cubicBezTo>
                  <a:pt x="4551" y="3423"/>
                  <a:pt x="4695" y="3419"/>
                  <a:pt x="4809" y="3412"/>
                </a:cubicBezTo>
                <a:cubicBezTo>
                  <a:pt x="5237" y="3385"/>
                  <a:pt x="4934" y="3118"/>
                  <a:pt x="4693" y="3037"/>
                </a:cubicBezTo>
                <a:cubicBezTo>
                  <a:pt x="4461" y="2966"/>
                  <a:pt x="3685" y="2690"/>
                  <a:pt x="4443" y="2645"/>
                </a:cubicBezTo>
                <a:cubicBezTo>
                  <a:pt x="5201" y="2600"/>
                  <a:pt x="5246" y="2449"/>
                  <a:pt x="4898" y="2368"/>
                </a:cubicBezTo>
                <a:cubicBezTo>
                  <a:pt x="4550" y="2279"/>
                  <a:pt x="4434" y="2190"/>
                  <a:pt x="5166" y="2154"/>
                </a:cubicBezTo>
                <a:cubicBezTo>
                  <a:pt x="5322" y="2147"/>
                  <a:pt x="5484" y="2145"/>
                  <a:pt x="5637" y="2145"/>
                </a:cubicBezTo>
                <a:cubicBezTo>
                  <a:pt x="5803" y="2145"/>
                  <a:pt x="5959" y="2147"/>
                  <a:pt x="6090" y="2147"/>
                </a:cubicBezTo>
                <a:cubicBezTo>
                  <a:pt x="6413" y="2147"/>
                  <a:pt x="6585" y="2133"/>
                  <a:pt x="6370" y="2038"/>
                </a:cubicBezTo>
                <a:cubicBezTo>
                  <a:pt x="5977" y="1869"/>
                  <a:pt x="5977" y="1690"/>
                  <a:pt x="6629" y="1655"/>
                </a:cubicBezTo>
                <a:cubicBezTo>
                  <a:pt x="7289" y="1628"/>
                  <a:pt x="7262" y="1476"/>
                  <a:pt x="6887" y="1378"/>
                </a:cubicBezTo>
                <a:cubicBezTo>
                  <a:pt x="6522" y="1280"/>
                  <a:pt x="7021" y="1173"/>
                  <a:pt x="7610" y="1173"/>
                </a:cubicBezTo>
                <a:cubicBezTo>
                  <a:pt x="7772" y="1173"/>
                  <a:pt x="7994" y="1176"/>
                  <a:pt x="8224" y="1176"/>
                </a:cubicBezTo>
                <a:cubicBezTo>
                  <a:pt x="8828" y="1176"/>
                  <a:pt x="9492" y="1157"/>
                  <a:pt x="9305" y="1021"/>
                </a:cubicBezTo>
                <a:cubicBezTo>
                  <a:pt x="9119" y="885"/>
                  <a:pt x="9217" y="835"/>
                  <a:pt x="9603" y="835"/>
                </a:cubicBezTo>
                <a:cubicBezTo>
                  <a:pt x="9772" y="835"/>
                  <a:pt x="9997" y="844"/>
                  <a:pt x="10277" y="861"/>
                </a:cubicBezTo>
                <a:cubicBezTo>
                  <a:pt x="10511" y="877"/>
                  <a:pt x="10707" y="885"/>
                  <a:pt x="10863" y="885"/>
                </a:cubicBezTo>
                <a:cubicBezTo>
                  <a:pt x="11315" y="885"/>
                  <a:pt x="11439" y="819"/>
                  <a:pt x="11214" y="700"/>
                </a:cubicBezTo>
                <a:cubicBezTo>
                  <a:pt x="10937" y="562"/>
                  <a:pt x="11076" y="401"/>
                  <a:pt x="11503" y="401"/>
                </a:cubicBezTo>
                <a:cubicBezTo>
                  <a:pt x="11544" y="401"/>
                  <a:pt x="11587" y="403"/>
                  <a:pt x="11633" y="406"/>
                </a:cubicBezTo>
                <a:cubicBezTo>
                  <a:pt x="11654" y="407"/>
                  <a:pt x="11673" y="407"/>
                  <a:pt x="11691" y="407"/>
                </a:cubicBezTo>
                <a:cubicBezTo>
                  <a:pt x="12146" y="407"/>
                  <a:pt x="11951" y="99"/>
                  <a:pt x="10527" y="4"/>
                </a:cubicBezTo>
                <a:cubicBezTo>
                  <a:pt x="10481" y="2"/>
                  <a:pt x="10429" y="0"/>
                  <a:pt x="10371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585" name="Google Shape;1585;p25"/>
          <p:cNvGrpSpPr/>
          <p:nvPr/>
        </p:nvGrpSpPr>
        <p:grpSpPr>
          <a:xfrm flipH="1">
            <a:off x="-128743" y="11854777"/>
            <a:ext cx="4059748" cy="1781848"/>
            <a:chOff x="8284835" y="1862888"/>
            <a:chExt cx="427165" cy="213583"/>
          </a:xfrm>
        </p:grpSpPr>
        <p:sp>
          <p:nvSpPr>
            <p:cNvPr id="1586" name="Google Shape;1586;p25"/>
            <p:cNvSpPr/>
            <p:nvPr/>
          </p:nvSpPr>
          <p:spPr>
            <a:xfrm>
              <a:off x="8284835" y="1862888"/>
              <a:ext cx="427165" cy="213583"/>
            </a:xfrm>
            <a:custGeom>
              <a:avLst/>
              <a:gdLst/>
              <a:ahLst/>
              <a:cxnLst/>
              <a:rect l="l" t="t" r="r" b="b"/>
              <a:pathLst>
                <a:path w="9654" h="4827" extrusionOk="0">
                  <a:moveTo>
                    <a:pt x="9653" y="0"/>
                  </a:moveTo>
                  <a:lnTo>
                    <a:pt x="8948" y="482"/>
                  </a:lnTo>
                  <a:cubicBezTo>
                    <a:pt x="8948" y="482"/>
                    <a:pt x="8774" y="656"/>
                    <a:pt x="8707" y="656"/>
                  </a:cubicBezTo>
                  <a:cubicBezTo>
                    <a:pt x="8688" y="656"/>
                    <a:pt x="8677" y="642"/>
                    <a:pt x="8681" y="607"/>
                  </a:cubicBezTo>
                  <a:cubicBezTo>
                    <a:pt x="8687" y="553"/>
                    <a:pt x="8657" y="536"/>
                    <a:pt x="8615" y="536"/>
                  </a:cubicBezTo>
                  <a:cubicBezTo>
                    <a:pt x="8530" y="536"/>
                    <a:pt x="8395" y="607"/>
                    <a:pt x="8395" y="607"/>
                  </a:cubicBezTo>
                  <a:lnTo>
                    <a:pt x="7780" y="1044"/>
                  </a:lnTo>
                  <a:lnTo>
                    <a:pt x="6941" y="1178"/>
                  </a:lnTo>
                  <a:lnTo>
                    <a:pt x="5505" y="1187"/>
                  </a:lnTo>
                  <a:lnTo>
                    <a:pt x="4863" y="1365"/>
                  </a:lnTo>
                  <a:lnTo>
                    <a:pt x="4318" y="1365"/>
                  </a:lnTo>
                  <a:lnTo>
                    <a:pt x="3712" y="1544"/>
                  </a:lnTo>
                  <a:cubicBezTo>
                    <a:pt x="3712" y="1544"/>
                    <a:pt x="3582" y="1520"/>
                    <a:pt x="3388" y="1520"/>
                  </a:cubicBezTo>
                  <a:cubicBezTo>
                    <a:pt x="3227" y="1520"/>
                    <a:pt x="3022" y="1536"/>
                    <a:pt x="2811" y="1597"/>
                  </a:cubicBezTo>
                  <a:cubicBezTo>
                    <a:pt x="2338" y="1740"/>
                    <a:pt x="1910" y="1776"/>
                    <a:pt x="1910" y="1776"/>
                  </a:cubicBezTo>
                  <a:lnTo>
                    <a:pt x="197" y="2150"/>
                  </a:lnTo>
                  <a:cubicBezTo>
                    <a:pt x="197" y="2150"/>
                    <a:pt x="1" y="2231"/>
                    <a:pt x="1044" y="2587"/>
                  </a:cubicBezTo>
                  <a:cubicBezTo>
                    <a:pt x="2498" y="3096"/>
                    <a:pt x="3587" y="2846"/>
                    <a:pt x="3774" y="3087"/>
                  </a:cubicBezTo>
                  <a:cubicBezTo>
                    <a:pt x="3962" y="3328"/>
                    <a:pt x="3863" y="3167"/>
                    <a:pt x="4113" y="3497"/>
                  </a:cubicBezTo>
                  <a:cubicBezTo>
                    <a:pt x="4363" y="3818"/>
                    <a:pt x="4292" y="3890"/>
                    <a:pt x="4684" y="3917"/>
                  </a:cubicBezTo>
                  <a:cubicBezTo>
                    <a:pt x="4815" y="3926"/>
                    <a:pt x="4929" y="3928"/>
                    <a:pt x="5023" y="3928"/>
                  </a:cubicBezTo>
                  <a:cubicBezTo>
                    <a:pt x="5210" y="3928"/>
                    <a:pt x="5318" y="3917"/>
                    <a:pt x="5318" y="3917"/>
                  </a:cubicBezTo>
                  <a:lnTo>
                    <a:pt x="5790" y="3863"/>
                  </a:lnTo>
                  <a:lnTo>
                    <a:pt x="6040" y="3917"/>
                  </a:lnTo>
                  <a:cubicBezTo>
                    <a:pt x="6040" y="3917"/>
                    <a:pt x="6352" y="4131"/>
                    <a:pt x="6629" y="4175"/>
                  </a:cubicBezTo>
                  <a:cubicBezTo>
                    <a:pt x="6672" y="4184"/>
                    <a:pt x="6701" y="4187"/>
                    <a:pt x="6720" y="4187"/>
                  </a:cubicBezTo>
                  <a:cubicBezTo>
                    <a:pt x="6782" y="4187"/>
                    <a:pt x="6748" y="4155"/>
                    <a:pt x="6759" y="4155"/>
                  </a:cubicBezTo>
                  <a:lnTo>
                    <a:pt x="6759" y="4155"/>
                  </a:lnTo>
                  <a:cubicBezTo>
                    <a:pt x="6767" y="4155"/>
                    <a:pt x="6798" y="4172"/>
                    <a:pt x="6905" y="4229"/>
                  </a:cubicBezTo>
                  <a:cubicBezTo>
                    <a:pt x="7218" y="4380"/>
                    <a:pt x="7405" y="4452"/>
                    <a:pt x="7405" y="4452"/>
                  </a:cubicBezTo>
                  <a:cubicBezTo>
                    <a:pt x="7405" y="4452"/>
                    <a:pt x="7905" y="4505"/>
                    <a:pt x="8154" y="4568"/>
                  </a:cubicBezTo>
                  <a:cubicBezTo>
                    <a:pt x="8413" y="4630"/>
                    <a:pt x="8681" y="4666"/>
                    <a:pt x="8681" y="4666"/>
                  </a:cubicBezTo>
                  <a:lnTo>
                    <a:pt x="9653" y="4827"/>
                  </a:lnTo>
                  <a:lnTo>
                    <a:pt x="96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8454567" y="1962751"/>
              <a:ext cx="257432" cy="113716"/>
            </a:xfrm>
            <a:custGeom>
              <a:avLst/>
              <a:gdLst/>
              <a:ahLst/>
              <a:cxnLst/>
              <a:rect l="l" t="t" r="r" b="b"/>
              <a:pathLst>
                <a:path w="5818" h="2570" extrusionOk="0">
                  <a:moveTo>
                    <a:pt x="5817" y="0"/>
                  </a:moveTo>
                  <a:lnTo>
                    <a:pt x="5202" y="152"/>
                  </a:lnTo>
                  <a:lnTo>
                    <a:pt x="4809" y="411"/>
                  </a:lnTo>
                  <a:lnTo>
                    <a:pt x="4399" y="500"/>
                  </a:lnTo>
                  <a:lnTo>
                    <a:pt x="4006" y="830"/>
                  </a:lnTo>
                  <a:cubicBezTo>
                    <a:pt x="4006" y="830"/>
                    <a:pt x="3911" y="850"/>
                    <a:pt x="3781" y="850"/>
                  </a:cubicBezTo>
                  <a:cubicBezTo>
                    <a:pt x="3717" y="850"/>
                    <a:pt x="3643" y="845"/>
                    <a:pt x="3569" y="830"/>
                  </a:cubicBezTo>
                  <a:cubicBezTo>
                    <a:pt x="3426" y="796"/>
                    <a:pt x="3246" y="780"/>
                    <a:pt x="3042" y="780"/>
                  </a:cubicBezTo>
                  <a:cubicBezTo>
                    <a:pt x="2927" y="780"/>
                    <a:pt x="2805" y="785"/>
                    <a:pt x="2677" y="794"/>
                  </a:cubicBezTo>
                  <a:cubicBezTo>
                    <a:pt x="2363" y="817"/>
                    <a:pt x="2417" y="919"/>
                    <a:pt x="2416" y="919"/>
                  </a:cubicBezTo>
                  <a:cubicBezTo>
                    <a:pt x="2416" y="919"/>
                    <a:pt x="2414" y="917"/>
                    <a:pt x="2409" y="910"/>
                  </a:cubicBezTo>
                  <a:cubicBezTo>
                    <a:pt x="2405" y="906"/>
                    <a:pt x="2401" y="905"/>
                    <a:pt x="2395" y="905"/>
                  </a:cubicBezTo>
                  <a:cubicBezTo>
                    <a:pt x="2338" y="905"/>
                    <a:pt x="2204" y="1098"/>
                    <a:pt x="2204" y="1098"/>
                  </a:cubicBezTo>
                  <a:cubicBezTo>
                    <a:pt x="2204" y="1098"/>
                    <a:pt x="2052" y="1089"/>
                    <a:pt x="1847" y="1053"/>
                  </a:cubicBezTo>
                  <a:cubicBezTo>
                    <a:pt x="1788" y="1046"/>
                    <a:pt x="1746" y="1042"/>
                    <a:pt x="1710" y="1042"/>
                  </a:cubicBezTo>
                  <a:cubicBezTo>
                    <a:pt x="1618" y="1042"/>
                    <a:pt x="1577" y="1065"/>
                    <a:pt x="1428" y="1098"/>
                  </a:cubicBezTo>
                  <a:cubicBezTo>
                    <a:pt x="1223" y="1133"/>
                    <a:pt x="1080" y="1231"/>
                    <a:pt x="1080" y="1231"/>
                  </a:cubicBezTo>
                  <a:lnTo>
                    <a:pt x="946" y="1312"/>
                  </a:lnTo>
                  <a:lnTo>
                    <a:pt x="1" y="910"/>
                  </a:lnTo>
                  <a:lnTo>
                    <a:pt x="1" y="910"/>
                  </a:lnTo>
                  <a:cubicBezTo>
                    <a:pt x="99" y="1035"/>
                    <a:pt x="63" y="955"/>
                    <a:pt x="277" y="1240"/>
                  </a:cubicBezTo>
                  <a:cubicBezTo>
                    <a:pt x="527" y="1561"/>
                    <a:pt x="456" y="1633"/>
                    <a:pt x="848" y="1660"/>
                  </a:cubicBezTo>
                  <a:cubicBezTo>
                    <a:pt x="979" y="1669"/>
                    <a:pt x="1093" y="1671"/>
                    <a:pt x="1187" y="1671"/>
                  </a:cubicBezTo>
                  <a:cubicBezTo>
                    <a:pt x="1374" y="1671"/>
                    <a:pt x="1482" y="1660"/>
                    <a:pt x="1482" y="1660"/>
                  </a:cubicBezTo>
                  <a:lnTo>
                    <a:pt x="1954" y="1606"/>
                  </a:lnTo>
                  <a:lnTo>
                    <a:pt x="2204" y="1660"/>
                  </a:lnTo>
                  <a:cubicBezTo>
                    <a:pt x="2204" y="1660"/>
                    <a:pt x="2516" y="1874"/>
                    <a:pt x="2793" y="1918"/>
                  </a:cubicBezTo>
                  <a:cubicBezTo>
                    <a:pt x="2836" y="1927"/>
                    <a:pt x="2865" y="1930"/>
                    <a:pt x="2884" y="1930"/>
                  </a:cubicBezTo>
                  <a:cubicBezTo>
                    <a:pt x="2946" y="1930"/>
                    <a:pt x="2912" y="1898"/>
                    <a:pt x="2923" y="1898"/>
                  </a:cubicBezTo>
                  <a:lnTo>
                    <a:pt x="2923" y="1898"/>
                  </a:lnTo>
                  <a:cubicBezTo>
                    <a:pt x="2931" y="1898"/>
                    <a:pt x="2962" y="1915"/>
                    <a:pt x="3069" y="1972"/>
                  </a:cubicBezTo>
                  <a:cubicBezTo>
                    <a:pt x="3382" y="2123"/>
                    <a:pt x="3569" y="2195"/>
                    <a:pt x="3569" y="2195"/>
                  </a:cubicBezTo>
                  <a:cubicBezTo>
                    <a:pt x="3569" y="2195"/>
                    <a:pt x="4069" y="2248"/>
                    <a:pt x="4318" y="2311"/>
                  </a:cubicBezTo>
                  <a:cubicBezTo>
                    <a:pt x="4577" y="2373"/>
                    <a:pt x="4845" y="2409"/>
                    <a:pt x="4845" y="2409"/>
                  </a:cubicBezTo>
                  <a:lnTo>
                    <a:pt x="5817" y="2570"/>
                  </a:lnTo>
                  <a:lnTo>
                    <a:pt x="5817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8293508" y="1862888"/>
              <a:ext cx="418493" cy="100176"/>
            </a:xfrm>
            <a:custGeom>
              <a:avLst/>
              <a:gdLst/>
              <a:ahLst/>
              <a:cxnLst/>
              <a:rect l="l" t="t" r="r" b="b"/>
              <a:pathLst>
                <a:path w="9458" h="2264" extrusionOk="0">
                  <a:moveTo>
                    <a:pt x="9457" y="0"/>
                  </a:moveTo>
                  <a:lnTo>
                    <a:pt x="8752" y="482"/>
                  </a:lnTo>
                  <a:cubicBezTo>
                    <a:pt x="8752" y="482"/>
                    <a:pt x="8578" y="656"/>
                    <a:pt x="8511" y="656"/>
                  </a:cubicBezTo>
                  <a:cubicBezTo>
                    <a:pt x="8492" y="656"/>
                    <a:pt x="8481" y="642"/>
                    <a:pt x="8485" y="607"/>
                  </a:cubicBezTo>
                  <a:cubicBezTo>
                    <a:pt x="8491" y="553"/>
                    <a:pt x="8461" y="536"/>
                    <a:pt x="8419" y="536"/>
                  </a:cubicBezTo>
                  <a:cubicBezTo>
                    <a:pt x="8334" y="536"/>
                    <a:pt x="8199" y="607"/>
                    <a:pt x="8199" y="607"/>
                  </a:cubicBezTo>
                  <a:lnTo>
                    <a:pt x="7584" y="1044"/>
                  </a:lnTo>
                  <a:lnTo>
                    <a:pt x="6745" y="1178"/>
                  </a:lnTo>
                  <a:lnTo>
                    <a:pt x="5309" y="1187"/>
                  </a:lnTo>
                  <a:lnTo>
                    <a:pt x="4667" y="1365"/>
                  </a:lnTo>
                  <a:lnTo>
                    <a:pt x="4122" y="1365"/>
                  </a:lnTo>
                  <a:lnTo>
                    <a:pt x="3516" y="1544"/>
                  </a:lnTo>
                  <a:cubicBezTo>
                    <a:pt x="3516" y="1544"/>
                    <a:pt x="3386" y="1520"/>
                    <a:pt x="3192" y="1520"/>
                  </a:cubicBezTo>
                  <a:cubicBezTo>
                    <a:pt x="3031" y="1520"/>
                    <a:pt x="2826" y="1536"/>
                    <a:pt x="2615" y="1597"/>
                  </a:cubicBezTo>
                  <a:cubicBezTo>
                    <a:pt x="2142" y="1740"/>
                    <a:pt x="1714" y="1776"/>
                    <a:pt x="1714" y="1776"/>
                  </a:cubicBezTo>
                  <a:lnTo>
                    <a:pt x="1" y="2150"/>
                  </a:lnTo>
                  <a:lnTo>
                    <a:pt x="170" y="2239"/>
                  </a:lnTo>
                  <a:cubicBezTo>
                    <a:pt x="170" y="2239"/>
                    <a:pt x="262" y="2263"/>
                    <a:pt x="341" y="2263"/>
                  </a:cubicBezTo>
                  <a:cubicBezTo>
                    <a:pt x="380" y="2263"/>
                    <a:pt x="417" y="2257"/>
                    <a:pt x="438" y="2239"/>
                  </a:cubicBezTo>
                  <a:cubicBezTo>
                    <a:pt x="500" y="2186"/>
                    <a:pt x="1098" y="2150"/>
                    <a:pt x="1098" y="2150"/>
                  </a:cubicBezTo>
                  <a:lnTo>
                    <a:pt x="1508" y="2052"/>
                  </a:lnTo>
                  <a:lnTo>
                    <a:pt x="1919" y="1972"/>
                  </a:lnTo>
                  <a:cubicBezTo>
                    <a:pt x="1919" y="1972"/>
                    <a:pt x="2133" y="1918"/>
                    <a:pt x="2258" y="1874"/>
                  </a:cubicBezTo>
                  <a:cubicBezTo>
                    <a:pt x="2315" y="1853"/>
                    <a:pt x="2399" y="1848"/>
                    <a:pt x="2474" y="1848"/>
                  </a:cubicBezTo>
                  <a:cubicBezTo>
                    <a:pt x="2564" y="1848"/>
                    <a:pt x="2641" y="1856"/>
                    <a:pt x="2641" y="1856"/>
                  </a:cubicBezTo>
                  <a:lnTo>
                    <a:pt x="3302" y="1972"/>
                  </a:lnTo>
                  <a:lnTo>
                    <a:pt x="3685" y="1865"/>
                  </a:lnTo>
                  <a:lnTo>
                    <a:pt x="4015" y="1749"/>
                  </a:lnTo>
                  <a:lnTo>
                    <a:pt x="4354" y="1686"/>
                  </a:lnTo>
                  <a:lnTo>
                    <a:pt x="4961" y="1722"/>
                  </a:lnTo>
                  <a:lnTo>
                    <a:pt x="5353" y="1740"/>
                  </a:lnTo>
                  <a:lnTo>
                    <a:pt x="5737" y="1642"/>
                  </a:lnTo>
                  <a:lnTo>
                    <a:pt x="6112" y="1642"/>
                  </a:lnTo>
                  <a:lnTo>
                    <a:pt x="6469" y="1829"/>
                  </a:lnTo>
                  <a:lnTo>
                    <a:pt x="6870" y="1776"/>
                  </a:lnTo>
                  <a:lnTo>
                    <a:pt x="7120" y="1695"/>
                  </a:lnTo>
                  <a:lnTo>
                    <a:pt x="7949" y="1472"/>
                  </a:lnTo>
                  <a:lnTo>
                    <a:pt x="8404" y="1356"/>
                  </a:lnTo>
                  <a:lnTo>
                    <a:pt x="8485" y="1214"/>
                  </a:lnTo>
                  <a:cubicBezTo>
                    <a:pt x="8485" y="1214"/>
                    <a:pt x="8529" y="1169"/>
                    <a:pt x="8485" y="1098"/>
                  </a:cubicBezTo>
                  <a:cubicBezTo>
                    <a:pt x="8449" y="1026"/>
                    <a:pt x="8574" y="973"/>
                    <a:pt x="8690" y="839"/>
                  </a:cubicBezTo>
                  <a:cubicBezTo>
                    <a:pt x="8729" y="794"/>
                    <a:pt x="8756" y="779"/>
                    <a:pt x="8776" y="779"/>
                  </a:cubicBezTo>
                  <a:cubicBezTo>
                    <a:pt x="8816" y="779"/>
                    <a:pt x="8824" y="839"/>
                    <a:pt x="8824" y="839"/>
                  </a:cubicBezTo>
                  <a:cubicBezTo>
                    <a:pt x="8824" y="839"/>
                    <a:pt x="8894" y="853"/>
                    <a:pt x="8981" y="853"/>
                  </a:cubicBezTo>
                  <a:cubicBezTo>
                    <a:pt x="9060" y="853"/>
                    <a:pt x="9152" y="841"/>
                    <a:pt x="9216" y="794"/>
                  </a:cubicBezTo>
                  <a:cubicBezTo>
                    <a:pt x="9350" y="696"/>
                    <a:pt x="9270" y="634"/>
                    <a:pt x="9314" y="384"/>
                  </a:cubicBezTo>
                  <a:cubicBezTo>
                    <a:pt x="9350" y="134"/>
                    <a:pt x="9457" y="0"/>
                    <a:pt x="9457" y="0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589" name="Google Shape;1589;p25"/>
          <p:cNvSpPr/>
          <p:nvPr/>
        </p:nvSpPr>
        <p:spPr>
          <a:xfrm flipH="1">
            <a:off x="22080820" y="12731629"/>
            <a:ext cx="2296674" cy="1214587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590" name="Google Shape;1590;p25"/>
          <p:cNvGrpSpPr/>
          <p:nvPr/>
        </p:nvGrpSpPr>
        <p:grpSpPr>
          <a:xfrm flipH="1">
            <a:off x="22561310" y="10810999"/>
            <a:ext cx="1816348" cy="2921864"/>
            <a:chOff x="1352322" y="1338997"/>
            <a:chExt cx="415457" cy="676942"/>
          </a:xfrm>
        </p:grpSpPr>
        <p:sp>
          <p:nvSpPr>
            <p:cNvPr id="1591" name="Google Shape;1591;p25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604" name="Google Shape;1604;p25"/>
          <p:cNvGrpSpPr/>
          <p:nvPr/>
        </p:nvGrpSpPr>
        <p:grpSpPr>
          <a:xfrm>
            <a:off x="21430943" y="12429066"/>
            <a:ext cx="1643359" cy="1207533"/>
            <a:chOff x="6123718" y="525411"/>
            <a:chExt cx="1395563" cy="1024955"/>
          </a:xfrm>
        </p:grpSpPr>
        <p:grpSp>
          <p:nvGrpSpPr>
            <p:cNvPr id="1605" name="Google Shape;1605;p25"/>
            <p:cNvGrpSpPr/>
            <p:nvPr/>
          </p:nvGrpSpPr>
          <p:grpSpPr>
            <a:xfrm flipH="1">
              <a:off x="6123718" y="525411"/>
              <a:ext cx="1395563" cy="1024955"/>
              <a:chOff x="1696430" y="1591394"/>
              <a:chExt cx="279683" cy="208092"/>
            </a:xfrm>
          </p:grpSpPr>
          <p:sp>
            <p:nvSpPr>
              <p:cNvPr id="1606" name="Google Shape;1606;p25"/>
              <p:cNvSpPr/>
              <p:nvPr/>
            </p:nvSpPr>
            <p:spPr>
              <a:xfrm>
                <a:off x="1696430" y="1591394"/>
                <a:ext cx="279683" cy="20809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5729" extrusionOk="0">
                    <a:moveTo>
                      <a:pt x="2534" y="1"/>
                    </a:moveTo>
                    <a:lnTo>
                      <a:pt x="1758" y="224"/>
                    </a:lnTo>
                    <a:lnTo>
                      <a:pt x="1758" y="1196"/>
                    </a:lnTo>
                    <a:lnTo>
                      <a:pt x="1187" y="1071"/>
                    </a:lnTo>
                    <a:lnTo>
                      <a:pt x="732" y="1321"/>
                    </a:lnTo>
                    <a:lnTo>
                      <a:pt x="875" y="2606"/>
                    </a:lnTo>
                    <a:lnTo>
                      <a:pt x="697" y="3400"/>
                    </a:lnTo>
                    <a:lnTo>
                      <a:pt x="875" y="4497"/>
                    </a:lnTo>
                    <a:lnTo>
                      <a:pt x="1" y="5273"/>
                    </a:lnTo>
                    <a:lnTo>
                      <a:pt x="2481" y="5273"/>
                    </a:lnTo>
                    <a:lnTo>
                      <a:pt x="3221" y="5469"/>
                    </a:lnTo>
                    <a:lnTo>
                      <a:pt x="4015" y="5469"/>
                    </a:lnTo>
                    <a:lnTo>
                      <a:pt x="4140" y="5728"/>
                    </a:lnTo>
                    <a:lnTo>
                      <a:pt x="4961" y="5728"/>
                    </a:lnTo>
                    <a:lnTo>
                      <a:pt x="5585" y="5220"/>
                    </a:lnTo>
                    <a:lnTo>
                      <a:pt x="7700" y="5220"/>
                    </a:lnTo>
                    <a:lnTo>
                      <a:pt x="7700" y="4791"/>
                    </a:lnTo>
                    <a:lnTo>
                      <a:pt x="7102" y="4443"/>
                    </a:lnTo>
                    <a:lnTo>
                      <a:pt x="7102" y="3980"/>
                    </a:lnTo>
                    <a:lnTo>
                      <a:pt x="6433" y="3087"/>
                    </a:lnTo>
                    <a:lnTo>
                      <a:pt x="6362" y="2365"/>
                    </a:lnTo>
                    <a:lnTo>
                      <a:pt x="5425" y="1669"/>
                    </a:lnTo>
                    <a:lnTo>
                      <a:pt x="4105" y="152"/>
                    </a:lnTo>
                    <a:lnTo>
                      <a:pt x="3498" y="224"/>
                    </a:lnTo>
                    <a:lnTo>
                      <a:pt x="25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07" name="Google Shape;1607;p25"/>
              <p:cNvSpPr/>
              <p:nvPr/>
            </p:nvSpPr>
            <p:spPr>
              <a:xfrm>
                <a:off x="1828640" y="1625754"/>
                <a:ext cx="113762" cy="173731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783" extrusionOk="0">
                    <a:moveTo>
                      <a:pt x="500" y="0"/>
                    </a:moveTo>
                    <a:lnTo>
                      <a:pt x="500" y="794"/>
                    </a:lnTo>
                    <a:lnTo>
                      <a:pt x="848" y="1071"/>
                    </a:lnTo>
                    <a:lnTo>
                      <a:pt x="563" y="1365"/>
                    </a:lnTo>
                    <a:lnTo>
                      <a:pt x="688" y="1838"/>
                    </a:lnTo>
                    <a:lnTo>
                      <a:pt x="625" y="2391"/>
                    </a:lnTo>
                    <a:lnTo>
                      <a:pt x="750" y="2775"/>
                    </a:lnTo>
                    <a:lnTo>
                      <a:pt x="625" y="3158"/>
                    </a:lnTo>
                    <a:lnTo>
                      <a:pt x="215" y="3462"/>
                    </a:lnTo>
                    <a:lnTo>
                      <a:pt x="170" y="4274"/>
                    </a:lnTo>
                    <a:lnTo>
                      <a:pt x="1" y="4523"/>
                    </a:lnTo>
                    <a:lnTo>
                      <a:pt x="375" y="4523"/>
                    </a:lnTo>
                    <a:lnTo>
                      <a:pt x="500" y="4782"/>
                    </a:lnTo>
                    <a:lnTo>
                      <a:pt x="1321" y="4782"/>
                    </a:lnTo>
                    <a:lnTo>
                      <a:pt x="1945" y="4274"/>
                    </a:lnTo>
                    <a:lnTo>
                      <a:pt x="3132" y="4274"/>
                    </a:lnTo>
                    <a:lnTo>
                      <a:pt x="2864" y="3863"/>
                    </a:lnTo>
                    <a:lnTo>
                      <a:pt x="2927" y="3212"/>
                    </a:lnTo>
                    <a:cubicBezTo>
                      <a:pt x="2927" y="3212"/>
                      <a:pt x="2177" y="2784"/>
                      <a:pt x="2169" y="2757"/>
                    </a:cubicBezTo>
                    <a:cubicBezTo>
                      <a:pt x="2160" y="2739"/>
                      <a:pt x="2169" y="2347"/>
                      <a:pt x="2169" y="2347"/>
                    </a:cubicBezTo>
                    <a:lnTo>
                      <a:pt x="1847" y="1981"/>
                    </a:lnTo>
                    <a:lnTo>
                      <a:pt x="1517" y="1133"/>
                    </a:lnTo>
                    <a:lnTo>
                      <a:pt x="723" y="58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08" name="Google Shape;1608;p25"/>
              <p:cNvSpPr/>
              <p:nvPr/>
            </p:nvSpPr>
            <p:spPr>
              <a:xfrm>
                <a:off x="1893437" y="1652014"/>
                <a:ext cx="82670" cy="11343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3123" extrusionOk="0">
                    <a:moveTo>
                      <a:pt x="1" y="0"/>
                    </a:moveTo>
                    <a:lnTo>
                      <a:pt x="500" y="696"/>
                    </a:lnTo>
                    <a:lnTo>
                      <a:pt x="750" y="839"/>
                    </a:lnTo>
                    <a:lnTo>
                      <a:pt x="527" y="1383"/>
                    </a:lnTo>
                    <a:lnTo>
                      <a:pt x="1071" y="1829"/>
                    </a:lnTo>
                    <a:lnTo>
                      <a:pt x="1036" y="2123"/>
                    </a:lnTo>
                    <a:lnTo>
                      <a:pt x="1375" y="2284"/>
                    </a:lnTo>
                    <a:lnTo>
                      <a:pt x="1553" y="2774"/>
                    </a:lnTo>
                    <a:lnTo>
                      <a:pt x="1526" y="3024"/>
                    </a:lnTo>
                    <a:lnTo>
                      <a:pt x="2276" y="3122"/>
                    </a:lnTo>
                    <a:lnTo>
                      <a:pt x="1678" y="2774"/>
                    </a:lnTo>
                    <a:lnTo>
                      <a:pt x="1678" y="2311"/>
                    </a:lnTo>
                    <a:lnTo>
                      <a:pt x="1009" y="1418"/>
                    </a:lnTo>
                    <a:lnTo>
                      <a:pt x="938" y="6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09" name="Google Shape;1609;p25"/>
              <p:cNvSpPr/>
              <p:nvPr/>
            </p:nvSpPr>
            <p:spPr>
              <a:xfrm>
                <a:off x="1760283" y="1591394"/>
                <a:ext cx="85249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65" extrusionOk="0">
                    <a:moveTo>
                      <a:pt x="776" y="1"/>
                    </a:moveTo>
                    <a:lnTo>
                      <a:pt x="0" y="224"/>
                    </a:lnTo>
                    <a:lnTo>
                      <a:pt x="250" y="456"/>
                    </a:lnTo>
                    <a:lnTo>
                      <a:pt x="768" y="500"/>
                    </a:lnTo>
                    <a:lnTo>
                      <a:pt x="1330" y="1107"/>
                    </a:lnTo>
                    <a:lnTo>
                      <a:pt x="1196" y="1776"/>
                    </a:lnTo>
                    <a:cubicBezTo>
                      <a:pt x="1196" y="1776"/>
                      <a:pt x="2010" y="2865"/>
                      <a:pt x="2016" y="2865"/>
                    </a:cubicBezTo>
                    <a:cubicBezTo>
                      <a:pt x="2017" y="2865"/>
                      <a:pt x="2017" y="2864"/>
                      <a:pt x="2017" y="2864"/>
                    </a:cubicBezTo>
                    <a:cubicBezTo>
                      <a:pt x="2017" y="2856"/>
                      <a:pt x="1562" y="1723"/>
                      <a:pt x="1544" y="1678"/>
                    </a:cubicBezTo>
                    <a:cubicBezTo>
                      <a:pt x="1535" y="1633"/>
                      <a:pt x="1865" y="1098"/>
                      <a:pt x="1865" y="1098"/>
                    </a:cubicBezTo>
                    <a:lnTo>
                      <a:pt x="1820" y="813"/>
                    </a:lnTo>
                    <a:lnTo>
                      <a:pt x="2347" y="152"/>
                    </a:lnTo>
                    <a:lnTo>
                      <a:pt x="1740" y="2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10" name="Google Shape;1610;p25"/>
              <p:cNvSpPr/>
              <p:nvPr/>
            </p:nvSpPr>
            <p:spPr>
              <a:xfrm>
                <a:off x="1845493" y="1596915"/>
                <a:ext cx="47982" cy="5513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18" extrusionOk="0">
                    <a:moveTo>
                      <a:pt x="1" y="0"/>
                    </a:moveTo>
                    <a:lnTo>
                      <a:pt x="625" y="1223"/>
                    </a:lnTo>
                    <a:lnTo>
                      <a:pt x="1321" y="15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11" name="Google Shape;1611;p25"/>
              <p:cNvSpPr/>
              <p:nvPr/>
            </p:nvSpPr>
            <p:spPr>
              <a:xfrm>
                <a:off x="1842261" y="1754404"/>
                <a:ext cx="9117" cy="4507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41" extrusionOk="0">
                    <a:moveTo>
                      <a:pt x="250" y="0"/>
                    </a:moveTo>
                    <a:lnTo>
                      <a:pt x="0" y="981"/>
                    </a:lnTo>
                    <a:lnTo>
                      <a:pt x="125" y="124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12" name="Google Shape;1612;p25"/>
              <p:cNvSpPr/>
              <p:nvPr/>
            </p:nvSpPr>
            <p:spPr>
              <a:xfrm>
                <a:off x="1859441" y="1695418"/>
                <a:ext cx="39882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2865" extrusionOk="0">
                    <a:moveTo>
                      <a:pt x="0" y="0"/>
                    </a:moveTo>
                    <a:lnTo>
                      <a:pt x="250" y="777"/>
                    </a:lnTo>
                    <a:lnTo>
                      <a:pt x="277" y="1348"/>
                    </a:lnTo>
                    <a:lnTo>
                      <a:pt x="473" y="2311"/>
                    </a:lnTo>
                    <a:lnTo>
                      <a:pt x="419" y="2570"/>
                    </a:lnTo>
                    <a:lnTo>
                      <a:pt x="473" y="2864"/>
                    </a:lnTo>
                    <a:lnTo>
                      <a:pt x="1097" y="2356"/>
                    </a:lnTo>
                    <a:lnTo>
                      <a:pt x="509" y="1303"/>
                    </a:lnTo>
                    <a:lnTo>
                      <a:pt x="509" y="9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13" name="Google Shape;1613;p25"/>
              <p:cNvSpPr/>
              <p:nvPr/>
            </p:nvSpPr>
            <p:spPr>
              <a:xfrm>
                <a:off x="1757378" y="1707404"/>
                <a:ext cx="29167" cy="75551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080" extrusionOk="0">
                    <a:moveTo>
                      <a:pt x="0" y="1"/>
                    </a:moveTo>
                    <a:lnTo>
                      <a:pt x="286" y="1383"/>
                    </a:lnTo>
                    <a:lnTo>
                      <a:pt x="45" y="2079"/>
                    </a:lnTo>
                    <a:lnTo>
                      <a:pt x="803" y="2079"/>
                    </a:lnTo>
                    <a:lnTo>
                      <a:pt x="705" y="12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14" name="Google Shape;1614;p25"/>
              <p:cNvSpPr/>
              <p:nvPr/>
            </p:nvSpPr>
            <p:spPr>
              <a:xfrm>
                <a:off x="1912579" y="1742382"/>
                <a:ext cx="22375" cy="3861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3" extrusionOk="0">
                    <a:moveTo>
                      <a:pt x="72" y="1"/>
                    </a:moveTo>
                    <a:lnTo>
                      <a:pt x="0" y="483"/>
                    </a:lnTo>
                    <a:lnTo>
                      <a:pt x="134" y="1063"/>
                    </a:lnTo>
                    <a:lnTo>
                      <a:pt x="616" y="1063"/>
                    </a:lnTo>
                    <a:lnTo>
                      <a:pt x="179" y="492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15" name="Google Shape;1615;p25"/>
              <p:cNvSpPr/>
              <p:nvPr/>
            </p:nvSpPr>
            <p:spPr>
              <a:xfrm>
                <a:off x="1696430" y="1714850"/>
                <a:ext cx="62584" cy="68105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875" extrusionOk="0">
                    <a:moveTo>
                      <a:pt x="697" y="1"/>
                    </a:moveTo>
                    <a:lnTo>
                      <a:pt x="875" y="1098"/>
                    </a:lnTo>
                    <a:lnTo>
                      <a:pt x="1" y="1874"/>
                    </a:lnTo>
                    <a:lnTo>
                      <a:pt x="1723" y="1874"/>
                    </a:lnTo>
                    <a:lnTo>
                      <a:pt x="1036" y="1535"/>
                    </a:lnTo>
                    <a:lnTo>
                      <a:pt x="1214" y="1000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16" name="Google Shape;1616;p25"/>
              <p:cNvSpPr/>
              <p:nvPr/>
            </p:nvSpPr>
            <p:spPr>
              <a:xfrm>
                <a:off x="1786507" y="1742091"/>
                <a:ext cx="29203" cy="4798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321" extrusionOk="0">
                    <a:moveTo>
                      <a:pt x="554" y="0"/>
                    </a:moveTo>
                    <a:lnTo>
                      <a:pt x="340" y="705"/>
                    </a:lnTo>
                    <a:lnTo>
                      <a:pt x="1" y="1124"/>
                    </a:lnTo>
                    <a:lnTo>
                      <a:pt x="741" y="1320"/>
                    </a:lnTo>
                    <a:lnTo>
                      <a:pt x="804" y="642"/>
                    </a:lnTo>
                    <a:lnTo>
                      <a:pt x="581" y="981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1617" name="Google Shape;1617;p25"/>
            <p:cNvSpPr/>
            <p:nvPr/>
          </p:nvSpPr>
          <p:spPr>
            <a:xfrm flipH="1">
              <a:off x="7096991" y="717013"/>
              <a:ext cx="289626" cy="360856"/>
            </a:xfrm>
            <a:custGeom>
              <a:avLst/>
              <a:gdLst/>
              <a:ahLst/>
              <a:cxnLst/>
              <a:rect l="l" t="t" r="r" b="b"/>
              <a:pathLst>
                <a:path w="1598" h="2017" extrusionOk="0">
                  <a:moveTo>
                    <a:pt x="455" y="0"/>
                  </a:moveTo>
                  <a:lnTo>
                    <a:pt x="0" y="250"/>
                  </a:lnTo>
                  <a:lnTo>
                    <a:pt x="616" y="179"/>
                  </a:lnTo>
                  <a:lnTo>
                    <a:pt x="1321" y="839"/>
                  </a:lnTo>
                  <a:lnTo>
                    <a:pt x="1597" y="2016"/>
                  </a:lnTo>
                  <a:lnTo>
                    <a:pt x="1597" y="884"/>
                  </a:lnTo>
                  <a:lnTo>
                    <a:pt x="1026" y="12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618" name="Google Shape;1618;p25"/>
          <p:cNvSpPr/>
          <p:nvPr/>
        </p:nvSpPr>
        <p:spPr>
          <a:xfrm flipH="1">
            <a:off x="20741122" y="848619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619" name="Google Shape;1619;p25"/>
          <p:cNvSpPr/>
          <p:nvPr/>
        </p:nvSpPr>
        <p:spPr>
          <a:xfrm flipH="1">
            <a:off x="22630050" y="6512120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620" name="Google Shape;1620;p25"/>
          <p:cNvSpPr/>
          <p:nvPr/>
        </p:nvSpPr>
        <p:spPr>
          <a:xfrm flipH="1">
            <a:off x="-805645" y="4666853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1598211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26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623" name="Google Shape;1623;p26"/>
          <p:cNvSpPr/>
          <p:nvPr/>
        </p:nvSpPr>
        <p:spPr>
          <a:xfrm flipH="1">
            <a:off x="21140792" y="12187201"/>
            <a:ext cx="7657840" cy="3629192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624" name="Google Shape;1624;p26"/>
          <p:cNvSpPr/>
          <p:nvPr/>
        </p:nvSpPr>
        <p:spPr>
          <a:xfrm flipH="1">
            <a:off x="-710234" y="12940000"/>
            <a:ext cx="25798192" cy="772885"/>
          </a:xfrm>
          <a:custGeom>
            <a:avLst/>
            <a:gdLst/>
            <a:ahLst/>
            <a:cxnLst/>
            <a:rect l="l" t="t" r="r" b="b"/>
            <a:pathLst>
              <a:path w="27897" h="9234" extrusionOk="0">
                <a:moveTo>
                  <a:pt x="14337" y="0"/>
                </a:moveTo>
                <a:cubicBezTo>
                  <a:pt x="14337" y="0"/>
                  <a:pt x="12053" y="402"/>
                  <a:pt x="13222" y="633"/>
                </a:cubicBezTo>
                <a:cubicBezTo>
                  <a:pt x="14391" y="857"/>
                  <a:pt x="13704" y="1276"/>
                  <a:pt x="11001" y="1419"/>
                </a:cubicBezTo>
                <a:cubicBezTo>
                  <a:pt x="8289" y="1561"/>
                  <a:pt x="8164" y="2204"/>
                  <a:pt x="9529" y="2346"/>
                </a:cubicBezTo>
                <a:cubicBezTo>
                  <a:pt x="10885" y="2489"/>
                  <a:pt x="4131" y="3470"/>
                  <a:pt x="5808" y="4006"/>
                </a:cubicBezTo>
                <a:cubicBezTo>
                  <a:pt x="7495" y="4550"/>
                  <a:pt x="4961" y="5040"/>
                  <a:pt x="3257" y="5272"/>
                </a:cubicBezTo>
                <a:cubicBezTo>
                  <a:pt x="1553" y="5504"/>
                  <a:pt x="1375" y="6040"/>
                  <a:pt x="2365" y="6227"/>
                </a:cubicBezTo>
                <a:cubicBezTo>
                  <a:pt x="3355" y="6414"/>
                  <a:pt x="1" y="7271"/>
                  <a:pt x="1" y="7271"/>
                </a:cubicBezTo>
                <a:lnTo>
                  <a:pt x="1" y="9233"/>
                </a:lnTo>
                <a:lnTo>
                  <a:pt x="27897" y="9233"/>
                </a:lnTo>
                <a:lnTo>
                  <a:pt x="27897" y="7137"/>
                </a:lnTo>
                <a:cubicBezTo>
                  <a:pt x="27897" y="7137"/>
                  <a:pt x="23472" y="6361"/>
                  <a:pt x="24445" y="5504"/>
                </a:cubicBezTo>
                <a:cubicBezTo>
                  <a:pt x="25417" y="4648"/>
                  <a:pt x="20171" y="4434"/>
                  <a:pt x="21340" y="3925"/>
                </a:cubicBezTo>
                <a:cubicBezTo>
                  <a:pt x="22500" y="3417"/>
                  <a:pt x="21893" y="2917"/>
                  <a:pt x="20912" y="2721"/>
                </a:cubicBezTo>
                <a:cubicBezTo>
                  <a:pt x="19939" y="2534"/>
                  <a:pt x="18780" y="2034"/>
                  <a:pt x="19422" y="1481"/>
                </a:cubicBezTo>
                <a:cubicBezTo>
                  <a:pt x="20055" y="928"/>
                  <a:pt x="19288" y="732"/>
                  <a:pt x="18512" y="491"/>
                </a:cubicBezTo>
                <a:cubicBezTo>
                  <a:pt x="17727" y="259"/>
                  <a:pt x="18637" y="0"/>
                  <a:pt x="18637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625" name="Google Shape;1625;p26"/>
          <p:cNvSpPr/>
          <p:nvPr/>
        </p:nvSpPr>
        <p:spPr>
          <a:xfrm rot="-517971" flipH="1">
            <a:off x="-1714184" y="12528768"/>
            <a:ext cx="3952099" cy="1015909"/>
          </a:xfrm>
          <a:custGeom>
            <a:avLst/>
            <a:gdLst/>
            <a:ahLst/>
            <a:cxnLst/>
            <a:rect l="l" t="t" r="r" b="b"/>
            <a:pathLst>
              <a:path w="12146" h="3424" extrusionOk="0">
                <a:moveTo>
                  <a:pt x="10371" y="0"/>
                </a:moveTo>
                <a:cubicBezTo>
                  <a:pt x="8576" y="0"/>
                  <a:pt x="1490" y="1307"/>
                  <a:pt x="1490" y="1307"/>
                </a:cubicBezTo>
                <a:cubicBezTo>
                  <a:pt x="1490" y="1307"/>
                  <a:pt x="330" y="1467"/>
                  <a:pt x="616" y="1601"/>
                </a:cubicBezTo>
                <a:cubicBezTo>
                  <a:pt x="910" y="1735"/>
                  <a:pt x="1035" y="1904"/>
                  <a:pt x="518" y="2047"/>
                </a:cubicBezTo>
                <a:cubicBezTo>
                  <a:pt x="0" y="2190"/>
                  <a:pt x="571" y="2315"/>
                  <a:pt x="1428" y="2467"/>
                </a:cubicBezTo>
                <a:cubicBezTo>
                  <a:pt x="2275" y="2627"/>
                  <a:pt x="2650" y="2681"/>
                  <a:pt x="2329" y="2823"/>
                </a:cubicBezTo>
                <a:cubicBezTo>
                  <a:pt x="2017" y="2962"/>
                  <a:pt x="2176" y="3100"/>
                  <a:pt x="2788" y="3100"/>
                </a:cubicBezTo>
                <a:cubicBezTo>
                  <a:pt x="2807" y="3100"/>
                  <a:pt x="2826" y="3100"/>
                  <a:pt x="2846" y="3100"/>
                </a:cubicBezTo>
                <a:cubicBezTo>
                  <a:pt x="2872" y="3100"/>
                  <a:pt x="2897" y="3099"/>
                  <a:pt x="2923" y="3099"/>
                </a:cubicBezTo>
                <a:cubicBezTo>
                  <a:pt x="3543" y="3099"/>
                  <a:pt x="4083" y="3202"/>
                  <a:pt x="3783" y="3305"/>
                </a:cubicBezTo>
                <a:cubicBezTo>
                  <a:pt x="3552" y="3391"/>
                  <a:pt x="3986" y="3423"/>
                  <a:pt x="4404" y="3423"/>
                </a:cubicBezTo>
                <a:cubicBezTo>
                  <a:pt x="4551" y="3423"/>
                  <a:pt x="4695" y="3419"/>
                  <a:pt x="4809" y="3412"/>
                </a:cubicBezTo>
                <a:cubicBezTo>
                  <a:pt x="5237" y="3385"/>
                  <a:pt x="4934" y="3118"/>
                  <a:pt x="4693" y="3037"/>
                </a:cubicBezTo>
                <a:cubicBezTo>
                  <a:pt x="4461" y="2966"/>
                  <a:pt x="3685" y="2690"/>
                  <a:pt x="4443" y="2645"/>
                </a:cubicBezTo>
                <a:cubicBezTo>
                  <a:pt x="5201" y="2600"/>
                  <a:pt x="5246" y="2449"/>
                  <a:pt x="4898" y="2368"/>
                </a:cubicBezTo>
                <a:cubicBezTo>
                  <a:pt x="4550" y="2279"/>
                  <a:pt x="4434" y="2190"/>
                  <a:pt x="5166" y="2154"/>
                </a:cubicBezTo>
                <a:cubicBezTo>
                  <a:pt x="5322" y="2147"/>
                  <a:pt x="5484" y="2145"/>
                  <a:pt x="5637" y="2145"/>
                </a:cubicBezTo>
                <a:cubicBezTo>
                  <a:pt x="5803" y="2145"/>
                  <a:pt x="5959" y="2147"/>
                  <a:pt x="6090" y="2147"/>
                </a:cubicBezTo>
                <a:cubicBezTo>
                  <a:pt x="6413" y="2147"/>
                  <a:pt x="6585" y="2133"/>
                  <a:pt x="6370" y="2038"/>
                </a:cubicBezTo>
                <a:cubicBezTo>
                  <a:pt x="5977" y="1869"/>
                  <a:pt x="5977" y="1690"/>
                  <a:pt x="6629" y="1655"/>
                </a:cubicBezTo>
                <a:cubicBezTo>
                  <a:pt x="7289" y="1628"/>
                  <a:pt x="7262" y="1476"/>
                  <a:pt x="6887" y="1378"/>
                </a:cubicBezTo>
                <a:cubicBezTo>
                  <a:pt x="6522" y="1280"/>
                  <a:pt x="7021" y="1173"/>
                  <a:pt x="7610" y="1173"/>
                </a:cubicBezTo>
                <a:cubicBezTo>
                  <a:pt x="7772" y="1173"/>
                  <a:pt x="7994" y="1176"/>
                  <a:pt x="8224" y="1176"/>
                </a:cubicBezTo>
                <a:cubicBezTo>
                  <a:pt x="8828" y="1176"/>
                  <a:pt x="9492" y="1157"/>
                  <a:pt x="9305" y="1021"/>
                </a:cubicBezTo>
                <a:cubicBezTo>
                  <a:pt x="9119" y="885"/>
                  <a:pt x="9217" y="835"/>
                  <a:pt x="9603" y="835"/>
                </a:cubicBezTo>
                <a:cubicBezTo>
                  <a:pt x="9772" y="835"/>
                  <a:pt x="9997" y="844"/>
                  <a:pt x="10277" y="861"/>
                </a:cubicBezTo>
                <a:cubicBezTo>
                  <a:pt x="10511" y="877"/>
                  <a:pt x="10707" y="885"/>
                  <a:pt x="10863" y="885"/>
                </a:cubicBezTo>
                <a:cubicBezTo>
                  <a:pt x="11315" y="885"/>
                  <a:pt x="11439" y="819"/>
                  <a:pt x="11214" y="700"/>
                </a:cubicBezTo>
                <a:cubicBezTo>
                  <a:pt x="10937" y="562"/>
                  <a:pt x="11076" y="401"/>
                  <a:pt x="11503" y="401"/>
                </a:cubicBezTo>
                <a:cubicBezTo>
                  <a:pt x="11544" y="401"/>
                  <a:pt x="11587" y="403"/>
                  <a:pt x="11633" y="406"/>
                </a:cubicBezTo>
                <a:cubicBezTo>
                  <a:pt x="11654" y="407"/>
                  <a:pt x="11673" y="407"/>
                  <a:pt x="11691" y="407"/>
                </a:cubicBezTo>
                <a:cubicBezTo>
                  <a:pt x="12146" y="407"/>
                  <a:pt x="11951" y="99"/>
                  <a:pt x="10527" y="4"/>
                </a:cubicBezTo>
                <a:cubicBezTo>
                  <a:pt x="10481" y="2"/>
                  <a:pt x="10429" y="0"/>
                  <a:pt x="10371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626" name="Google Shape;1626;p26"/>
          <p:cNvGrpSpPr/>
          <p:nvPr/>
        </p:nvGrpSpPr>
        <p:grpSpPr>
          <a:xfrm>
            <a:off x="-908522" y="9600924"/>
            <a:ext cx="2782585" cy="3433619"/>
            <a:chOff x="4171005" y="1331224"/>
            <a:chExt cx="356505" cy="439757"/>
          </a:xfrm>
        </p:grpSpPr>
        <p:sp>
          <p:nvSpPr>
            <p:cNvPr id="1627" name="Google Shape;1627;p26"/>
            <p:cNvSpPr/>
            <p:nvPr/>
          </p:nvSpPr>
          <p:spPr>
            <a:xfrm>
              <a:off x="4171005" y="1331224"/>
              <a:ext cx="356505" cy="439757"/>
            </a:xfrm>
            <a:custGeom>
              <a:avLst/>
              <a:gdLst/>
              <a:ahLst/>
              <a:cxnLst/>
              <a:rect l="l" t="t" r="r" b="b"/>
              <a:pathLst>
                <a:path w="9815" h="12107" extrusionOk="0">
                  <a:moveTo>
                    <a:pt x="3337" y="0"/>
                  </a:moveTo>
                  <a:lnTo>
                    <a:pt x="2320" y="464"/>
                  </a:lnTo>
                  <a:lnTo>
                    <a:pt x="2320" y="2525"/>
                  </a:lnTo>
                  <a:lnTo>
                    <a:pt x="1562" y="2257"/>
                  </a:lnTo>
                  <a:lnTo>
                    <a:pt x="964" y="2793"/>
                  </a:lnTo>
                  <a:lnTo>
                    <a:pt x="1152" y="5505"/>
                  </a:lnTo>
                  <a:lnTo>
                    <a:pt x="920" y="7182"/>
                  </a:lnTo>
                  <a:lnTo>
                    <a:pt x="1152" y="9510"/>
                  </a:lnTo>
                  <a:lnTo>
                    <a:pt x="1" y="11152"/>
                  </a:lnTo>
                  <a:lnTo>
                    <a:pt x="3266" y="11152"/>
                  </a:lnTo>
                  <a:lnTo>
                    <a:pt x="4238" y="11571"/>
                  </a:lnTo>
                  <a:lnTo>
                    <a:pt x="5282" y="11571"/>
                  </a:lnTo>
                  <a:lnTo>
                    <a:pt x="5452" y="12106"/>
                  </a:lnTo>
                  <a:lnTo>
                    <a:pt x="6522" y="12106"/>
                  </a:lnTo>
                  <a:lnTo>
                    <a:pt x="7352" y="11036"/>
                  </a:lnTo>
                  <a:lnTo>
                    <a:pt x="9814" y="11036"/>
                  </a:lnTo>
                  <a:lnTo>
                    <a:pt x="9814" y="9831"/>
                  </a:lnTo>
                  <a:lnTo>
                    <a:pt x="9341" y="9394"/>
                  </a:lnTo>
                  <a:lnTo>
                    <a:pt x="9341" y="8404"/>
                  </a:lnTo>
                  <a:lnTo>
                    <a:pt x="8467" y="6530"/>
                  </a:lnTo>
                  <a:lnTo>
                    <a:pt x="8369" y="5005"/>
                  </a:lnTo>
                  <a:lnTo>
                    <a:pt x="7138" y="3515"/>
                  </a:lnTo>
                  <a:lnTo>
                    <a:pt x="5407" y="304"/>
                  </a:lnTo>
                  <a:lnTo>
                    <a:pt x="4595" y="464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4345021" y="1403794"/>
              <a:ext cx="149431" cy="367184"/>
            </a:xfrm>
            <a:custGeom>
              <a:avLst/>
              <a:gdLst/>
              <a:ahLst/>
              <a:cxnLst/>
              <a:rect l="l" t="t" r="r" b="b"/>
              <a:pathLst>
                <a:path w="4114" h="10109" extrusionOk="0">
                  <a:moveTo>
                    <a:pt x="652" y="1"/>
                  </a:moveTo>
                  <a:lnTo>
                    <a:pt x="652" y="1669"/>
                  </a:lnTo>
                  <a:lnTo>
                    <a:pt x="1116" y="2266"/>
                  </a:lnTo>
                  <a:lnTo>
                    <a:pt x="741" y="2882"/>
                  </a:lnTo>
                  <a:lnTo>
                    <a:pt x="910" y="3890"/>
                  </a:lnTo>
                  <a:lnTo>
                    <a:pt x="812" y="5059"/>
                  </a:lnTo>
                  <a:lnTo>
                    <a:pt x="982" y="5862"/>
                  </a:lnTo>
                  <a:lnTo>
                    <a:pt x="812" y="6682"/>
                  </a:lnTo>
                  <a:lnTo>
                    <a:pt x="277" y="7325"/>
                  </a:lnTo>
                  <a:lnTo>
                    <a:pt x="224" y="9038"/>
                  </a:lnTo>
                  <a:lnTo>
                    <a:pt x="1" y="9573"/>
                  </a:lnTo>
                  <a:lnTo>
                    <a:pt x="491" y="9573"/>
                  </a:lnTo>
                  <a:lnTo>
                    <a:pt x="661" y="10108"/>
                  </a:lnTo>
                  <a:lnTo>
                    <a:pt x="1731" y="10108"/>
                  </a:lnTo>
                  <a:lnTo>
                    <a:pt x="2561" y="9038"/>
                  </a:lnTo>
                  <a:lnTo>
                    <a:pt x="4113" y="9038"/>
                  </a:lnTo>
                  <a:lnTo>
                    <a:pt x="3765" y="8172"/>
                  </a:lnTo>
                  <a:lnTo>
                    <a:pt x="3846" y="6798"/>
                  </a:lnTo>
                  <a:cubicBezTo>
                    <a:pt x="3846" y="6798"/>
                    <a:pt x="2855" y="5879"/>
                    <a:pt x="2846" y="5835"/>
                  </a:cubicBezTo>
                  <a:cubicBezTo>
                    <a:pt x="2837" y="5790"/>
                    <a:pt x="2846" y="4961"/>
                    <a:pt x="2846" y="4961"/>
                  </a:cubicBezTo>
                  <a:lnTo>
                    <a:pt x="2418" y="4185"/>
                  </a:lnTo>
                  <a:lnTo>
                    <a:pt x="1990" y="2391"/>
                  </a:lnTo>
                  <a:lnTo>
                    <a:pt x="946" y="1214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4430230" y="1458893"/>
              <a:ext cx="97272" cy="237549"/>
            </a:xfrm>
            <a:custGeom>
              <a:avLst/>
              <a:gdLst/>
              <a:ahLst/>
              <a:cxnLst/>
              <a:rect l="l" t="t" r="r" b="b"/>
              <a:pathLst>
                <a:path w="2678" h="6540" extrusionOk="0">
                  <a:moveTo>
                    <a:pt x="1" y="0"/>
                  </a:moveTo>
                  <a:lnTo>
                    <a:pt x="661" y="1490"/>
                  </a:lnTo>
                  <a:lnTo>
                    <a:pt x="982" y="1775"/>
                  </a:lnTo>
                  <a:lnTo>
                    <a:pt x="697" y="2926"/>
                  </a:lnTo>
                  <a:lnTo>
                    <a:pt x="1401" y="3872"/>
                  </a:lnTo>
                  <a:lnTo>
                    <a:pt x="1357" y="4505"/>
                  </a:lnTo>
                  <a:lnTo>
                    <a:pt x="1803" y="4844"/>
                  </a:lnTo>
                  <a:lnTo>
                    <a:pt x="2035" y="5879"/>
                  </a:lnTo>
                  <a:lnTo>
                    <a:pt x="1999" y="6405"/>
                  </a:lnTo>
                  <a:lnTo>
                    <a:pt x="2677" y="6539"/>
                  </a:lnTo>
                  <a:lnTo>
                    <a:pt x="2677" y="6316"/>
                  </a:lnTo>
                  <a:lnTo>
                    <a:pt x="2204" y="5879"/>
                  </a:lnTo>
                  <a:lnTo>
                    <a:pt x="2204" y="4889"/>
                  </a:lnTo>
                  <a:lnTo>
                    <a:pt x="1330" y="3015"/>
                  </a:lnTo>
                  <a:lnTo>
                    <a:pt x="1276" y="2257"/>
                  </a:lnTo>
                  <a:lnTo>
                    <a:pt x="1232" y="14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4255270" y="1331224"/>
              <a:ext cx="112164" cy="220042"/>
            </a:xfrm>
            <a:custGeom>
              <a:avLst/>
              <a:gdLst/>
              <a:ahLst/>
              <a:cxnLst/>
              <a:rect l="l" t="t" r="r" b="b"/>
              <a:pathLst>
                <a:path w="3088" h="6058" extrusionOk="0">
                  <a:moveTo>
                    <a:pt x="1017" y="0"/>
                  </a:moveTo>
                  <a:lnTo>
                    <a:pt x="0" y="464"/>
                  </a:lnTo>
                  <a:lnTo>
                    <a:pt x="330" y="955"/>
                  </a:lnTo>
                  <a:lnTo>
                    <a:pt x="1008" y="1044"/>
                  </a:lnTo>
                  <a:lnTo>
                    <a:pt x="1740" y="2338"/>
                  </a:lnTo>
                  <a:lnTo>
                    <a:pt x="1571" y="3738"/>
                  </a:lnTo>
                  <a:cubicBezTo>
                    <a:pt x="1571" y="3738"/>
                    <a:pt x="2637" y="6058"/>
                    <a:pt x="2641" y="6058"/>
                  </a:cubicBezTo>
                  <a:cubicBezTo>
                    <a:pt x="2641" y="6058"/>
                    <a:pt x="2641" y="6058"/>
                    <a:pt x="2641" y="6058"/>
                  </a:cubicBezTo>
                  <a:cubicBezTo>
                    <a:pt x="2641" y="6040"/>
                    <a:pt x="2043" y="3631"/>
                    <a:pt x="2025" y="3542"/>
                  </a:cubicBezTo>
                  <a:cubicBezTo>
                    <a:pt x="2017" y="3453"/>
                    <a:pt x="2454" y="2320"/>
                    <a:pt x="2454" y="2320"/>
                  </a:cubicBezTo>
                  <a:lnTo>
                    <a:pt x="2382" y="1704"/>
                  </a:lnTo>
                  <a:lnTo>
                    <a:pt x="3087" y="304"/>
                  </a:lnTo>
                  <a:lnTo>
                    <a:pt x="2275" y="464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4206019" y="1413201"/>
              <a:ext cx="76495" cy="154915"/>
            </a:xfrm>
            <a:custGeom>
              <a:avLst/>
              <a:gdLst/>
              <a:ahLst/>
              <a:cxnLst/>
              <a:rect l="l" t="t" r="r" b="b"/>
              <a:pathLst>
                <a:path w="2106" h="4265" extrusionOk="0">
                  <a:moveTo>
                    <a:pt x="598" y="0"/>
                  </a:moveTo>
                  <a:lnTo>
                    <a:pt x="0" y="536"/>
                  </a:lnTo>
                  <a:lnTo>
                    <a:pt x="0" y="536"/>
                  </a:lnTo>
                  <a:lnTo>
                    <a:pt x="812" y="393"/>
                  </a:lnTo>
                  <a:lnTo>
                    <a:pt x="1740" y="1767"/>
                  </a:lnTo>
                  <a:lnTo>
                    <a:pt x="2106" y="4265"/>
                  </a:lnTo>
                  <a:lnTo>
                    <a:pt x="2106" y="1883"/>
                  </a:lnTo>
                  <a:lnTo>
                    <a:pt x="1356" y="268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4367394" y="1342229"/>
              <a:ext cx="62874" cy="116704"/>
            </a:xfrm>
            <a:custGeom>
              <a:avLst/>
              <a:gdLst/>
              <a:ahLst/>
              <a:cxnLst/>
              <a:rect l="l" t="t" r="r" b="b"/>
              <a:pathLst>
                <a:path w="1731" h="3213" extrusionOk="0">
                  <a:moveTo>
                    <a:pt x="0" y="1"/>
                  </a:moveTo>
                  <a:lnTo>
                    <a:pt x="803" y="2605"/>
                  </a:lnTo>
                  <a:lnTo>
                    <a:pt x="1731" y="3212"/>
                  </a:lnTo>
                  <a:lnTo>
                    <a:pt x="0" y="1"/>
                  </a:lnTo>
                  <a:close/>
                  <a:moveTo>
                    <a:pt x="1731" y="3212"/>
                  </a:moveTo>
                  <a:lnTo>
                    <a:pt x="1731" y="3212"/>
                  </a:lnTo>
                  <a:lnTo>
                    <a:pt x="1731" y="3212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4362854" y="1675659"/>
              <a:ext cx="11696" cy="95310"/>
            </a:xfrm>
            <a:custGeom>
              <a:avLst/>
              <a:gdLst/>
              <a:ahLst/>
              <a:cxnLst/>
              <a:rect l="l" t="t" r="r" b="b"/>
              <a:pathLst>
                <a:path w="322" h="2624" extrusionOk="0">
                  <a:moveTo>
                    <a:pt x="321" y="0"/>
                  </a:moveTo>
                  <a:lnTo>
                    <a:pt x="0" y="2088"/>
                  </a:lnTo>
                  <a:lnTo>
                    <a:pt x="170" y="2623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4385519" y="1551222"/>
              <a:ext cx="52522" cy="219751"/>
            </a:xfrm>
            <a:custGeom>
              <a:avLst/>
              <a:gdLst/>
              <a:ahLst/>
              <a:cxnLst/>
              <a:rect l="l" t="t" r="r" b="b"/>
              <a:pathLst>
                <a:path w="1446" h="6050" extrusionOk="0">
                  <a:moveTo>
                    <a:pt x="1" y="1"/>
                  </a:moveTo>
                  <a:lnTo>
                    <a:pt x="331" y="1642"/>
                  </a:lnTo>
                  <a:lnTo>
                    <a:pt x="366" y="2855"/>
                  </a:lnTo>
                  <a:lnTo>
                    <a:pt x="616" y="4880"/>
                  </a:lnTo>
                  <a:lnTo>
                    <a:pt x="545" y="5442"/>
                  </a:lnTo>
                  <a:lnTo>
                    <a:pt x="616" y="6049"/>
                  </a:lnTo>
                  <a:lnTo>
                    <a:pt x="1446" y="4979"/>
                  </a:lnTo>
                  <a:lnTo>
                    <a:pt x="670" y="2748"/>
                  </a:lnTo>
                  <a:lnTo>
                    <a:pt x="670" y="19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4251384" y="1576502"/>
              <a:ext cx="38284" cy="159783"/>
            </a:xfrm>
            <a:custGeom>
              <a:avLst/>
              <a:gdLst/>
              <a:ahLst/>
              <a:cxnLst/>
              <a:rect l="l" t="t" r="r" b="b"/>
              <a:pathLst>
                <a:path w="1054" h="4399" extrusionOk="0">
                  <a:moveTo>
                    <a:pt x="0" y="0"/>
                  </a:moveTo>
                  <a:lnTo>
                    <a:pt x="366" y="2918"/>
                  </a:lnTo>
                  <a:lnTo>
                    <a:pt x="54" y="4399"/>
                  </a:lnTo>
                  <a:lnTo>
                    <a:pt x="1053" y="4399"/>
                  </a:lnTo>
                  <a:lnTo>
                    <a:pt x="928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4455510" y="1650706"/>
              <a:ext cx="29203" cy="81362"/>
            </a:xfrm>
            <a:custGeom>
              <a:avLst/>
              <a:gdLst/>
              <a:ahLst/>
              <a:cxnLst/>
              <a:rect l="l" t="t" r="r" b="b"/>
              <a:pathLst>
                <a:path w="804" h="2240" extrusionOk="0">
                  <a:moveTo>
                    <a:pt x="90" y="0"/>
                  </a:moveTo>
                  <a:lnTo>
                    <a:pt x="1" y="1017"/>
                  </a:lnTo>
                  <a:lnTo>
                    <a:pt x="170" y="2240"/>
                  </a:lnTo>
                  <a:lnTo>
                    <a:pt x="804" y="2240"/>
                  </a:lnTo>
                  <a:lnTo>
                    <a:pt x="224" y="103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4171005" y="1592047"/>
              <a:ext cx="82343" cy="144237"/>
            </a:xfrm>
            <a:custGeom>
              <a:avLst/>
              <a:gdLst/>
              <a:ahLst/>
              <a:cxnLst/>
              <a:rect l="l" t="t" r="r" b="b"/>
              <a:pathLst>
                <a:path w="2267" h="3971" extrusionOk="0">
                  <a:moveTo>
                    <a:pt x="920" y="1"/>
                  </a:moveTo>
                  <a:lnTo>
                    <a:pt x="1152" y="2329"/>
                  </a:lnTo>
                  <a:lnTo>
                    <a:pt x="1" y="3971"/>
                  </a:lnTo>
                  <a:lnTo>
                    <a:pt x="2267" y="3971"/>
                  </a:lnTo>
                  <a:lnTo>
                    <a:pt x="1366" y="3248"/>
                  </a:lnTo>
                  <a:lnTo>
                    <a:pt x="1607" y="2124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4289630" y="1649726"/>
              <a:ext cx="38248" cy="101776"/>
            </a:xfrm>
            <a:custGeom>
              <a:avLst/>
              <a:gdLst/>
              <a:ahLst/>
              <a:cxnLst/>
              <a:rect l="l" t="t" r="r" b="b"/>
              <a:pathLst>
                <a:path w="1053" h="2802" extrusionOk="0">
                  <a:moveTo>
                    <a:pt x="723" y="1"/>
                  </a:moveTo>
                  <a:lnTo>
                    <a:pt x="446" y="1490"/>
                  </a:lnTo>
                  <a:lnTo>
                    <a:pt x="0" y="2383"/>
                  </a:lnTo>
                  <a:lnTo>
                    <a:pt x="972" y="2802"/>
                  </a:lnTo>
                  <a:lnTo>
                    <a:pt x="1053" y="1357"/>
                  </a:lnTo>
                  <a:lnTo>
                    <a:pt x="758" y="2070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639" name="Google Shape;1639;p26"/>
          <p:cNvGrpSpPr/>
          <p:nvPr/>
        </p:nvGrpSpPr>
        <p:grpSpPr>
          <a:xfrm flipH="1">
            <a:off x="21273905" y="11461745"/>
            <a:ext cx="3415849" cy="1243192"/>
            <a:chOff x="3363545" y="1399908"/>
            <a:chExt cx="240164" cy="87537"/>
          </a:xfrm>
        </p:grpSpPr>
        <p:sp>
          <p:nvSpPr>
            <p:cNvPr id="1640" name="Google Shape;1640;p26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645" name="Google Shape;1645;p26"/>
          <p:cNvSpPr txBox="1">
            <a:spLocks noGrp="1"/>
          </p:cNvSpPr>
          <p:nvPr>
            <p:ph type="title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46" name="Google Shape;1646;p26"/>
          <p:cNvSpPr/>
          <p:nvPr/>
        </p:nvSpPr>
        <p:spPr>
          <a:xfrm flipH="1">
            <a:off x="-710191" y="246517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647" name="Google Shape;1647;p26"/>
          <p:cNvSpPr/>
          <p:nvPr/>
        </p:nvSpPr>
        <p:spPr>
          <a:xfrm flipH="1">
            <a:off x="22630050" y="2593253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648" name="Google Shape;1648;p26"/>
          <p:cNvSpPr/>
          <p:nvPr/>
        </p:nvSpPr>
        <p:spPr>
          <a:xfrm flipH="1">
            <a:off x="-805645" y="5692387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1581212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5" name="Google Shape;25;p10"/>
          <p:cNvGrpSpPr/>
          <p:nvPr/>
        </p:nvGrpSpPr>
        <p:grpSpPr>
          <a:xfrm>
            <a:off x="11678081" y="1249431"/>
            <a:ext cx="11478195" cy="10127083"/>
            <a:chOff x="1044" y="1"/>
            <a:chExt cx="3670" cy="3238"/>
          </a:xfrm>
        </p:grpSpPr>
        <p:sp>
          <p:nvSpPr>
            <p:cNvPr id="26" name="Google Shape;26;p10"/>
            <p:cNvSpPr/>
            <p:nvPr/>
          </p:nvSpPr>
          <p:spPr>
            <a:xfrm>
              <a:off x="4579" y="2187"/>
              <a:ext cx="131" cy="123"/>
            </a:xfrm>
            <a:custGeom>
              <a:avLst/>
              <a:gdLst/>
              <a:ahLst/>
              <a:cxnLst/>
              <a:rect l="l" t="t" r="r" b="b"/>
              <a:pathLst>
                <a:path w="107" h="100" extrusionOk="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7" name="Google Shape;27;p10"/>
            <p:cNvSpPr/>
            <p:nvPr/>
          </p:nvSpPr>
          <p:spPr>
            <a:xfrm>
              <a:off x="4488" y="2255"/>
              <a:ext cx="82" cy="82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8" name="Google Shape;28;p10"/>
            <p:cNvSpPr/>
            <p:nvPr/>
          </p:nvSpPr>
          <p:spPr>
            <a:xfrm>
              <a:off x="4629" y="202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4617" y="2116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0" name="Google Shape;30;p10"/>
            <p:cNvSpPr/>
            <p:nvPr/>
          </p:nvSpPr>
          <p:spPr>
            <a:xfrm>
              <a:off x="4515" y="2127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1" name="Google Shape;31;p10"/>
            <p:cNvSpPr/>
            <p:nvPr/>
          </p:nvSpPr>
          <p:spPr>
            <a:xfrm>
              <a:off x="4620" y="192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" name="Google Shape;32;p10"/>
            <p:cNvSpPr/>
            <p:nvPr/>
          </p:nvSpPr>
          <p:spPr>
            <a:xfrm>
              <a:off x="4544" y="2038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59" h="52" extrusionOk="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" name="Google Shape;33;p10"/>
            <p:cNvSpPr/>
            <p:nvPr/>
          </p:nvSpPr>
          <p:spPr>
            <a:xfrm>
              <a:off x="4388" y="2162"/>
              <a:ext cx="117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" name="Google Shape;34;p10"/>
            <p:cNvSpPr/>
            <p:nvPr/>
          </p:nvSpPr>
          <p:spPr>
            <a:xfrm>
              <a:off x="4590" y="2004"/>
              <a:ext cx="61" cy="24"/>
            </a:xfrm>
            <a:custGeom>
              <a:avLst/>
              <a:gdLst/>
              <a:ahLst/>
              <a:cxnLst/>
              <a:rect l="l" t="t" r="r" b="b"/>
              <a:pathLst>
                <a:path w="50" h="20" extrusionOk="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" name="Google Shape;35;p10"/>
            <p:cNvSpPr/>
            <p:nvPr/>
          </p:nvSpPr>
          <p:spPr>
            <a:xfrm>
              <a:off x="4647" y="174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" name="Google Shape;36;p10"/>
            <p:cNvSpPr/>
            <p:nvPr/>
          </p:nvSpPr>
          <p:spPr>
            <a:xfrm>
              <a:off x="4639" y="1812"/>
              <a:ext cx="58" cy="46"/>
            </a:xfrm>
            <a:custGeom>
              <a:avLst/>
              <a:gdLst/>
              <a:ahLst/>
              <a:cxnLst/>
              <a:rect l="l" t="t" r="r" b="b"/>
              <a:pathLst>
                <a:path w="58" h="46" extrusionOk="0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" name="Google Shape;37;p10"/>
            <p:cNvSpPr/>
            <p:nvPr/>
          </p:nvSpPr>
          <p:spPr>
            <a:xfrm>
              <a:off x="4541" y="1903"/>
              <a:ext cx="68" cy="91"/>
            </a:xfrm>
            <a:custGeom>
              <a:avLst/>
              <a:gdLst/>
              <a:ahLst/>
              <a:cxnLst/>
              <a:rect l="l" t="t" r="r" b="b"/>
              <a:pathLst>
                <a:path w="56" h="74" extrusionOk="0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" name="Google Shape;38;p10"/>
            <p:cNvSpPr/>
            <p:nvPr/>
          </p:nvSpPr>
          <p:spPr>
            <a:xfrm>
              <a:off x="4290" y="2011"/>
              <a:ext cx="233" cy="131"/>
            </a:xfrm>
            <a:custGeom>
              <a:avLst/>
              <a:gdLst/>
              <a:ahLst/>
              <a:cxnLst/>
              <a:rect l="l" t="t" r="r" b="b"/>
              <a:pathLst>
                <a:path w="190" h="106" extrusionOk="0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" name="Google Shape;39;p10"/>
            <p:cNvSpPr/>
            <p:nvPr/>
          </p:nvSpPr>
          <p:spPr>
            <a:xfrm>
              <a:off x="4538" y="1666"/>
              <a:ext cx="112" cy="123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0" name="Google Shape;40;p10"/>
            <p:cNvSpPr/>
            <p:nvPr/>
          </p:nvSpPr>
          <p:spPr>
            <a:xfrm>
              <a:off x="4472" y="1960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4520" y="1804"/>
              <a:ext cx="86" cy="87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4625" y="1859"/>
              <a:ext cx="30" cy="56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4392" y="1845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4483" y="1597"/>
              <a:ext cx="80" cy="112"/>
            </a:xfrm>
            <a:custGeom>
              <a:avLst/>
              <a:gdLst/>
              <a:ahLst/>
              <a:cxnLst/>
              <a:rect l="l" t="t" r="r" b="b"/>
              <a:pathLst>
                <a:path w="65" h="91" extrusionOk="0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4453" y="1718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4354" y="2273"/>
              <a:ext cx="125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7" name="Google Shape;47;p10"/>
            <p:cNvSpPr/>
            <p:nvPr/>
          </p:nvSpPr>
          <p:spPr>
            <a:xfrm>
              <a:off x="4401" y="1495"/>
              <a:ext cx="113" cy="118"/>
            </a:xfrm>
            <a:custGeom>
              <a:avLst/>
              <a:gdLst/>
              <a:ahLst/>
              <a:cxnLst/>
              <a:rect l="l" t="t" r="r" b="b"/>
              <a:pathLst>
                <a:path w="92" h="96" extrusionOk="0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4367" y="1585"/>
              <a:ext cx="106" cy="75"/>
            </a:xfrm>
            <a:custGeom>
              <a:avLst/>
              <a:gdLst/>
              <a:ahLst/>
              <a:cxnLst/>
              <a:rect l="l" t="t" r="r" b="b"/>
              <a:pathLst>
                <a:path w="86" h="61" extrusionOk="0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4294" y="2208"/>
              <a:ext cx="84" cy="74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" name="Google Shape;50;p10"/>
            <p:cNvSpPr/>
            <p:nvPr/>
          </p:nvSpPr>
          <p:spPr>
            <a:xfrm>
              <a:off x="4412" y="1391"/>
              <a:ext cx="70" cy="94"/>
            </a:xfrm>
            <a:custGeom>
              <a:avLst/>
              <a:gdLst/>
              <a:ahLst/>
              <a:cxnLst/>
              <a:rect l="l" t="t" r="r" b="b"/>
              <a:pathLst>
                <a:path w="57" h="77" extrusionOk="0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" name="Google Shape;51;p10"/>
            <p:cNvSpPr/>
            <p:nvPr/>
          </p:nvSpPr>
          <p:spPr>
            <a:xfrm>
              <a:off x="4337" y="1322"/>
              <a:ext cx="109" cy="104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>
              <a:off x="4294" y="1262"/>
              <a:ext cx="83" cy="85"/>
            </a:xfrm>
            <a:custGeom>
              <a:avLst/>
              <a:gdLst/>
              <a:ahLst/>
              <a:cxnLst/>
              <a:rect l="l" t="t" r="r" b="b"/>
              <a:pathLst>
                <a:path w="68" h="69" extrusionOk="0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" name="Google Shape;53;p10"/>
            <p:cNvSpPr/>
            <p:nvPr/>
          </p:nvSpPr>
          <p:spPr>
            <a:xfrm>
              <a:off x="4332" y="1441"/>
              <a:ext cx="66" cy="7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4" name="Google Shape;54;p10"/>
            <p:cNvSpPr/>
            <p:nvPr/>
          </p:nvSpPr>
          <p:spPr>
            <a:xfrm>
              <a:off x="4327" y="1670"/>
              <a:ext cx="107" cy="114"/>
            </a:xfrm>
            <a:custGeom>
              <a:avLst/>
              <a:gdLst/>
              <a:ahLst/>
              <a:cxnLst/>
              <a:rect l="l" t="t" r="r" b="b"/>
              <a:pathLst>
                <a:path w="87" h="93" extrusionOk="0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5" name="Google Shape;55;p10"/>
            <p:cNvSpPr/>
            <p:nvPr/>
          </p:nvSpPr>
          <p:spPr>
            <a:xfrm>
              <a:off x="4307" y="1806"/>
              <a:ext cx="101" cy="7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4423" y="1784"/>
              <a:ext cx="60" cy="57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4225" y="1207"/>
              <a:ext cx="74" cy="79"/>
            </a:xfrm>
            <a:custGeom>
              <a:avLst/>
              <a:gdLst/>
              <a:ahLst/>
              <a:cxnLst/>
              <a:rect l="l" t="t" r="r" b="b"/>
              <a:pathLst>
                <a:path w="60" h="65" extrusionOk="0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4132" y="1168"/>
              <a:ext cx="78" cy="80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4286" y="1899"/>
              <a:ext cx="91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4259" y="2360"/>
              <a:ext cx="95" cy="78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4162" y="1351"/>
              <a:ext cx="154" cy="154"/>
            </a:xfrm>
            <a:custGeom>
              <a:avLst/>
              <a:gdLst/>
              <a:ahLst/>
              <a:cxnLst/>
              <a:rect l="l" t="t" r="r" b="b"/>
              <a:pathLst>
                <a:path w="125" h="125" extrusionOk="0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4133" y="1270"/>
              <a:ext cx="72" cy="73"/>
            </a:xfrm>
            <a:custGeom>
              <a:avLst/>
              <a:gdLst/>
              <a:ahLst/>
              <a:cxnLst/>
              <a:rect l="l" t="t" r="r" b="b"/>
              <a:pathLst>
                <a:path w="59" h="59" extrusionOk="0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4215" y="1285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4214" y="2441"/>
              <a:ext cx="97" cy="100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4285" y="2294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4157" y="2096"/>
              <a:ext cx="147" cy="143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4101" y="2246"/>
              <a:ext cx="177" cy="155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4125" y="241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4144" y="2538"/>
              <a:ext cx="115" cy="116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4215" y="2015"/>
              <a:ext cx="65" cy="65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4159" y="1925"/>
              <a:ext cx="119" cy="75"/>
            </a:xfrm>
            <a:custGeom>
              <a:avLst/>
              <a:gdLst/>
              <a:ahLst/>
              <a:cxnLst/>
              <a:rect l="l" t="t" r="r" b="b"/>
              <a:pathLst>
                <a:path w="119" h="75" extrusionOk="0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4261" y="1531"/>
              <a:ext cx="122" cy="123"/>
            </a:xfrm>
            <a:custGeom>
              <a:avLst/>
              <a:gdLst/>
              <a:ahLst/>
              <a:cxnLst/>
              <a:rect l="l" t="t" r="r" b="b"/>
              <a:pathLst>
                <a:path w="100" h="100" extrusionOk="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4134" y="1516"/>
              <a:ext cx="152" cy="148"/>
            </a:xfrm>
            <a:custGeom>
              <a:avLst/>
              <a:gdLst/>
              <a:ahLst/>
              <a:cxnLst/>
              <a:rect l="l" t="t" r="r" b="b"/>
              <a:pathLst>
                <a:path w="124" h="120" extrusionOk="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4164" y="2658"/>
              <a:ext cx="50" cy="81"/>
            </a:xfrm>
            <a:custGeom>
              <a:avLst/>
              <a:gdLst/>
              <a:ahLst/>
              <a:cxnLst/>
              <a:rect l="l" t="t" r="r" b="b"/>
              <a:pathLst>
                <a:path w="41" h="66" extrusionOk="0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4108" y="2745"/>
              <a:ext cx="79" cy="105"/>
            </a:xfrm>
            <a:custGeom>
              <a:avLst/>
              <a:gdLst/>
              <a:ahLst/>
              <a:cxnLst/>
              <a:rect l="l" t="t" r="r" b="b"/>
              <a:pathLst>
                <a:path w="64" h="86" extrusionOk="0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4091" y="2019"/>
              <a:ext cx="106" cy="80"/>
            </a:xfrm>
            <a:custGeom>
              <a:avLst/>
              <a:gdLst/>
              <a:ahLst/>
              <a:cxnLst/>
              <a:rect l="l" t="t" r="r" b="b"/>
              <a:pathLst>
                <a:path w="86" h="65" extrusionOk="0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4204" y="1684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4184" y="1805"/>
              <a:ext cx="105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4090" y="168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4089" y="1791"/>
              <a:ext cx="88" cy="73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4053" y="1891"/>
              <a:ext cx="93" cy="10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4027" y="1521"/>
              <a:ext cx="127" cy="9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4017" y="2130"/>
              <a:ext cx="142" cy="142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994" y="2302"/>
              <a:ext cx="104" cy="121"/>
            </a:xfrm>
            <a:custGeom>
              <a:avLst/>
              <a:gdLst/>
              <a:ahLst/>
              <a:cxnLst/>
              <a:rect l="l" t="t" r="r" b="b"/>
              <a:pathLst>
                <a:path w="85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4006" y="2020"/>
              <a:ext cx="57" cy="98"/>
            </a:xfrm>
            <a:custGeom>
              <a:avLst/>
              <a:gdLst/>
              <a:ahLst/>
              <a:cxnLst/>
              <a:rect l="l" t="t" r="r" b="b"/>
              <a:pathLst>
                <a:path w="57" h="98" extrusionOk="0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971" y="1640"/>
              <a:ext cx="108" cy="96"/>
            </a:xfrm>
            <a:custGeom>
              <a:avLst/>
              <a:gdLst/>
              <a:ahLst/>
              <a:cxnLst/>
              <a:rect l="l" t="t" r="r" b="b"/>
              <a:pathLst>
                <a:path w="88" h="78" extrusionOk="0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974" y="1756"/>
              <a:ext cx="94" cy="99"/>
            </a:xfrm>
            <a:custGeom>
              <a:avLst/>
              <a:gdLst/>
              <a:ahLst/>
              <a:cxnLst/>
              <a:rect l="l" t="t" r="r" b="b"/>
              <a:pathLst>
                <a:path w="76" h="81" extrusionOk="0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4058" y="1410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4016" y="1145"/>
              <a:ext cx="95" cy="65"/>
            </a:xfrm>
            <a:custGeom>
              <a:avLst/>
              <a:gdLst/>
              <a:ahLst/>
              <a:cxnLst/>
              <a:rect l="l" t="t" r="r" b="b"/>
              <a:pathLst>
                <a:path w="77" h="53" extrusionOk="0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3993" y="1306"/>
              <a:ext cx="147" cy="140"/>
            </a:xfrm>
            <a:custGeom>
              <a:avLst/>
              <a:gdLst/>
              <a:ahLst/>
              <a:cxnLst/>
              <a:rect l="l" t="t" r="r" b="b"/>
              <a:pathLst>
                <a:path w="120" h="114" extrusionOk="0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4025" y="1219"/>
              <a:ext cx="92" cy="97"/>
            </a:xfrm>
            <a:custGeom>
              <a:avLst/>
              <a:gdLst/>
              <a:ahLst/>
              <a:cxnLst/>
              <a:rect l="l" t="t" r="r" b="b"/>
              <a:pathLst>
                <a:path w="92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930" y="1881"/>
              <a:ext cx="117" cy="116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877" y="1496"/>
              <a:ext cx="128" cy="128"/>
            </a:xfrm>
            <a:custGeom>
              <a:avLst/>
              <a:gdLst/>
              <a:ahLst/>
              <a:cxnLst/>
              <a:rect l="l" t="t" r="r" b="b"/>
              <a:pathLst>
                <a:path w="104" h="104" extrusionOk="0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866" y="1995"/>
              <a:ext cx="118" cy="126"/>
            </a:xfrm>
            <a:custGeom>
              <a:avLst/>
              <a:gdLst/>
              <a:ahLst/>
              <a:cxnLst/>
              <a:rect l="l" t="t" r="r" b="b"/>
              <a:pathLst>
                <a:path w="96" h="102" extrusionOk="0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3820" y="1650"/>
              <a:ext cx="131" cy="13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863" y="1342"/>
              <a:ext cx="125" cy="135"/>
            </a:xfrm>
            <a:custGeom>
              <a:avLst/>
              <a:gdLst/>
              <a:ahLst/>
              <a:cxnLst/>
              <a:rect l="l" t="t" r="r" b="b"/>
              <a:pathLst>
                <a:path w="102" h="110" extrusionOk="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3897" y="1236"/>
              <a:ext cx="106" cy="103"/>
            </a:xfrm>
            <a:custGeom>
              <a:avLst/>
              <a:gdLst/>
              <a:ahLst/>
              <a:cxnLst/>
              <a:rect l="l" t="t" r="r" b="b"/>
              <a:pathLst>
                <a:path w="86" h="84" extrusionOk="0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3942" y="1146"/>
              <a:ext cx="59" cy="78"/>
            </a:xfrm>
            <a:custGeom>
              <a:avLst/>
              <a:gdLst/>
              <a:ahLst/>
              <a:cxnLst/>
              <a:rect l="l" t="t" r="r" b="b"/>
              <a:pathLst>
                <a:path w="48" h="63" extrusionOk="0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770" y="1774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654" y="1102"/>
              <a:ext cx="265" cy="116"/>
            </a:xfrm>
            <a:custGeom>
              <a:avLst/>
              <a:gdLst/>
              <a:ahLst/>
              <a:cxnLst/>
              <a:rect l="l" t="t" r="r" b="b"/>
              <a:pathLst>
                <a:path w="216" h="94" extrusionOk="0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04" y="1240"/>
              <a:ext cx="148" cy="130"/>
            </a:xfrm>
            <a:custGeom>
              <a:avLst/>
              <a:gdLst/>
              <a:ahLst/>
              <a:cxnLst/>
              <a:rect l="l" t="t" r="r" b="b"/>
              <a:pathLst>
                <a:path w="120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719" y="1386"/>
              <a:ext cx="130" cy="129"/>
            </a:xfrm>
            <a:custGeom>
              <a:avLst/>
              <a:gdLst/>
              <a:ahLst/>
              <a:cxnLst/>
              <a:rect l="l" t="t" r="r" b="b"/>
              <a:pathLst>
                <a:path w="106" h="105" extrusionOk="0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27" y="1542"/>
              <a:ext cx="122" cy="129"/>
            </a:xfrm>
            <a:custGeom>
              <a:avLst/>
              <a:gdLst/>
              <a:ahLst/>
              <a:cxnLst/>
              <a:rect l="l" t="t" r="r" b="b"/>
              <a:pathLst>
                <a:path w="122" h="129" extrusionOk="0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20" y="2137"/>
              <a:ext cx="103" cy="103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770" y="2122"/>
              <a:ext cx="180" cy="179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4006" y="2444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3848" y="2314"/>
              <a:ext cx="128" cy="129"/>
            </a:xfrm>
            <a:custGeom>
              <a:avLst/>
              <a:gdLst/>
              <a:ahLst/>
              <a:cxnLst/>
              <a:rect l="l" t="t" r="r" b="b"/>
              <a:pathLst>
                <a:path w="104" h="105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3886" y="2470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120" h="121" extrusionOk="0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3691" y="1983"/>
              <a:ext cx="153" cy="125"/>
            </a:xfrm>
            <a:custGeom>
              <a:avLst/>
              <a:gdLst/>
              <a:ahLst/>
              <a:cxnLst/>
              <a:rect l="l" t="t" r="r" b="b"/>
              <a:pathLst>
                <a:path w="125" h="102" extrusionOk="0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623" y="1836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3632" y="1687"/>
              <a:ext cx="164" cy="134"/>
            </a:xfrm>
            <a:custGeom>
              <a:avLst/>
              <a:gdLst/>
              <a:ahLst/>
              <a:cxnLst/>
              <a:rect l="l" t="t" r="r" b="b"/>
              <a:pathLst>
                <a:path w="134" h="109" extrusionOk="0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705" y="2373"/>
              <a:ext cx="160" cy="149"/>
            </a:xfrm>
            <a:custGeom>
              <a:avLst/>
              <a:gdLst/>
              <a:ahLst/>
              <a:cxnLst/>
              <a:rect l="l" t="t" r="r" b="b"/>
              <a:pathLst>
                <a:path w="160" h="149" extrusionOk="0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3698" y="2535"/>
              <a:ext cx="122" cy="91"/>
            </a:xfrm>
            <a:custGeom>
              <a:avLst/>
              <a:gdLst/>
              <a:ahLst/>
              <a:cxnLst/>
              <a:rect l="l" t="t" r="r" b="b"/>
              <a:pathLst>
                <a:path w="99" h="74" extrusionOk="0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3670" y="2235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3629" y="2119"/>
              <a:ext cx="126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521" y="1983"/>
              <a:ext cx="143" cy="125"/>
            </a:xfrm>
            <a:custGeom>
              <a:avLst/>
              <a:gdLst/>
              <a:ahLst/>
              <a:cxnLst/>
              <a:rect l="l" t="t" r="r" b="b"/>
              <a:pathLst>
                <a:path w="143" h="125" extrusionOk="0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3557" y="1514"/>
              <a:ext cx="156" cy="157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4010" y="261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18" h="118" extrusionOk="0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3881" y="2589"/>
              <a:ext cx="104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4010" y="2780"/>
              <a:ext cx="140" cy="139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3589" y="2647"/>
              <a:ext cx="137" cy="212"/>
            </a:xfrm>
            <a:custGeom>
              <a:avLst/>
              <a:gdLst/>
              <a:ahLst/>
              <a:cxnLst/>
              <a:rect l="l" t="t" r="r" b="b"/>
              <a:pathLst>
                <a:path w="112" h="173" extrusionOk="0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753" y="2655"/>
              <a:ext cx="117" cy="133"/>
            </a:xfrm>
            <a:custGeom>
              <a:avLst/>
              <a:gdLst/>
              <a:ahLst/>
              <a:cxnLst/>
              <a:rect l="l" t="t" r="r" b="b"/>
              <a:pathLst>
                <a:path w="95" h="108" extrusionOk="0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3538" y="1369"/>
              <a:ext cx="154" cy="114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3348" y="2296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3484" y="2201"/>
              <a:ext cx="108" cy="104"/>
            </a:xfrm>
            <a:custGeom>
              <a:avLst/>
              <a:gdLst/>
              <a:ahLst/>
              <a:cxnLst/>
              <a:rect l="l" t="t" r="r" b="b"/>
              <a:pathLst>
                <a:path w="88" h="85" extrusionOk="0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3158" y="2380"/>
              <a:ext cx="100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3457" y="1747"/>
              <a:ext cx="85" cy="90"/>
            </a:xfrm>
            <a:custGeom>
              <a:avLst/>
              <a:gdLst/>
              <a:ahLst/>
              <a:cxnLst/>
              <a:rect l="l" t="t" r="r" b="b"/>
              <a:pathLst>
                <a:path w="69" h="73" extrusionOk="0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3526" y="1211"/>
              <a:ext cx="93" cy="109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3406" y="1914"/>
              <a:ext cx="94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3242" y="2169"/>
              <a:ext cx="89" cy="77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3377" y="2097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3557" y="1037"/>
              <a:ext cx="85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3274" y="1807"/>
              <a:ext cx="94" cy="97"/>
            </a:xfrm>
            <a:custGeom>
              <a:avLst/>
              <a:gdLst/>
              <a:ahLst/>
              <a:cxnLst/>
              <a:rect l="l" t="t" r="r" b="b"/>
              <a:pathLst>
                <a:path w="94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3364" y="1468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3407" y="1634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3217" y="1628"/>
              <a:ext cx="90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3285" y="1992"/>
              <a:ext cx="42" cy="79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3315" y="1226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3052" y="2198"/>
              <a:ext cx="87" cy="77"/>
            </a:xfrm>
            <a:custGeom>
              <a:avLst/>
              <a:gdLst/>
              <a:ahLst/>
              <a:cxnLst/>
              <a:rect l="l" t="t" r="r" b="b"/>
              <a:pathLst>
                <a:path w="71" h="63" extrusionOk="0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3122" y="2035"/>
              <a:ext cx="80" cy="78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175" y="1404"/>
              <a:ext cx="116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3413" y="1074"/>
              <a:ext cx="66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2859" y="740"/>
              <a:ext cx="295" cy="1141"/>
            </a:xfrm>
            <a:custGeom>
              <a:avLst/>
              <a:gdLst/>
              <a:ahLst/>
              <a:cxnLst/>
              <a:rect l="l" t="t" r="r" b="b"/>
              <a:pathLst>
                <a:path w="240" h="929" extrusionOk="0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3047" y="1560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2946" y="196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63" h="62" extrusionOk="0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2922" y="2371"/>
              <a:ext cx="80" cy="70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>
              <a:off x="2844" y="2149"/>
              <a:ext cx="79" cy="58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3037" y="2531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2715" y="2514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2708" y="2294"/>
              <a:ext cx="70" cy="7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3164" y="114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2986" y="1284"/>
              <a:ext cx="97" cy="72"/>
            </a:xfrm>
            <a:custGeom>
              <a:avLst/>
              <a:gdLst/>
              <a:ahLst/>
              <a:cxnLst/>
              <a:rect l="l" t="t" r="r" b="b"/>
              <a:pathLst>
                <a:path w="79" h="59" extrusionOk="0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2763" y="1127"/>
              <a:ext cx="95" cy="76"/>
            </a:xfrm>
            <a:custGeom>
              <a:avLst/>
              <a:gdLst/>
              <a:ahLst/>
              <a:cxnLst/>
              <a:rect l="l" t="t" r="r" b="b"/>
              <a:pathLst>
                <a:path w="77" h="62" extrusionOk="0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2887" y="1660"/>
              <a:ext cx="84" cy="82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2853" y="142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42" y="1872"/>
              <a:ext cx="111" cy="63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3026" y="942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611" y="1498"/>
              <a:ext cx="81" cy="6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595" y="2003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2460" y="2725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482" y="2423"/>
              <a:ext cx="82" cy="76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2494" y="1730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2322" y="2132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2223" y="1892"/>
              <a:ext cx="47" cy="63"/>
            </a:xfrm>
            <a:custGeom>
              <a:avLst/>
              <a:gdLst/>
              <a:ahLst/>
              <a:cxnLst/>
              <a:rect l="l" t="t" r="r" b="b"/>
              <a:pathLst>
                <a:path w="38" h="51" extrusionOk="0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3226" y="2560"/>
              <a:ext cx="74" cy="7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2196" y="2438"/>
              <a:ext cx="101" cy="107"/>
            </a:xfrm>
            <a:custGeom>
              <a:avLst/>
              <a:gdLst/>
              <a:ahLst/>
              <a:cxnLst/>
              <a:rect l="l" t="t" r="r" b="b"/>
              <a:pathLst>
                <a:path w="82" h="87" extrusionOk="0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2792" y="2724"/>
              <a:ext cx="84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2467" y="1247"/>
              <a:ext cx="81" cy="71"/>
            </a:xfrm>
            <a:custGeom>
              <a:avLst/>
              <a:gdLst/>
              <a:ahLst/>
              <a:cxnLst/>
              <a:rect l="l" t="t" r="r" b="b"/>
              <a:pathLst>
                <a:path w="66" h="58" extrusionOk="0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224" y="1466"/>
              <a:ext cx="92" cy="108"/>
            </a:xfrm>
            <a:custGeom>
              <a:avLst/>
              <a:gdLst/>
              <a:ahLst/>
              <a:cxnLst/>
              <a:rect l="l" t="t" r="r" b="b"/>
              <a:pathLst>
                <a:path w="75" h="88" extrusionOk="0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648" y="2519"/>
              <a:ext cx="61" cy="62"/>
            </a:xfrm>
            <a:custGeom>
              <a:avLst/>
              <a:gdLst/>
              <a:ahLst/>
              <a:cxnLst/>
              <a:rect l="l" t="t" r="r" b="b"/>
              <a:pathLst>
                <a:path w="50" h="51" extrusionOk="0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1857" y="1775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2223" y="1048"/>
              <a:ext cx="76" cy="74"/>
            </a:xfrm>
            <a:custGeom>
              <a:avLst/>
              <a:gdLst/>
              <a:ahLst/>
              <a:cxnLst/>
              <a:rect l="l" t="t" r="r" b="b"/>
              <a:pathLst>
                <a:path w="62" h="60" extrusionOk="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1698" y="1222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1336" y="1472"/>
              <a:ext cx="48" cy="52"/>
            </a:xfrm>
            <a:custGeom>
              <a:avLst/>
              <a:gdLst/>
              <a:ahLst/>
              <a:cxnLst/>
              <a:rect l="l" t="t" r="r" b="b"/>
              <a:pathLst>
                <a:path w="39" h="42" extrusionOk="0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1888" y="2187"/>
              <a:ext cx="72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2064" y="2751"/>
              <a:ext cx="53" cy="59"/>
            </a:xfrm>
            <a:custGeom>
              <a:avLst/>
              <a:gdLst/>
              <a:ahLst/>
              <a:cxnLst/>
              <a:rect l="l" t="t" r="r" b="b"/>
              <a:pathLst>
                <a:path w="43" h="48" extrusionOk="0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988" y="2920"/>
              <a:ext cx="146" cy="131"/>
            </a:xfrm>
            <a:custGeom>
              <a:avLst/>
              <a:gdLst/>
              <a:ahLst/>
              <a:cxnLst/>
              <a:rect l="l" t="t" r="r" b="b"/>
              <a:pathLst>
                <a:path w="119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3902" y="2731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3486" y="2874"/>
              <a:ext cx="105" cy="120"/>
            </a:xfrm>
            <a:custGeom>
              <a:avLst/>
              <a:gdLst/>
              <a:ahLst/>
              <a:cxnLst/>
              <a:rect l="l" t="t" r="r" b="b"/>
              <a:pathLst>
                <a:path w="86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354" y="2998"/>
              <a:ext cx="143" cy="118"/>
            </a:xfrm>
            <a:custGeom>
              <a:avLst/>
              <a:gdLst/>
              <a:ahLst/>
              <a:cxnLst/>
              <a:rect l="l" t="t" r="r" b="b"/>
              <a:pathLst>
                <a:path w="116" h="96" extrusionOk="0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3672" y="2822"/>
              <a:ext cx="123" cy="130"/>
            </a:xfrm>
            <a:custGeom>
              <a:avLst/>
              <a:gdLst/>
              <a:ahLst/>
              <a:cxnLst/>
              <a:rect l="l" t="t" r="r" b="b"/>
              <a:pathLst>
                <a:path w="100" h="106" extrusionOk="0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827" y="2838"/>
              <a:ext cx="140" cy="14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3836" y="3011"/>
              <a:ext cx="132" cy="109"/>
            </a:xfrm>
            <a:custGeom>
              <a:avLst/>
              <a:gdLst/>
              <a:ahLst/>
              <a:cxnLst/>
              <a:rect l="l" t="t" r="r" b="b"/>
              <a:pathLst>
                <a:path w="108" h="88" extrusionOk="0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4032" y="3079"/>
              <a:ext cx="93" cy="97"/>
            </a:xfrm>
            <a:custGeom>
              <a:avLst/>
              <a:gdLst/>
              <a:ahLst/>
              <a:cxnLst/>
              <a:rect l="l" t="t" r="r" b="b"/>
              <a:pathLst>
                <a:path w="93" h="97" extrusionOk="0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864" y="3097"/>
              <a:ext cx="140" cy="142"/>
            </a:xfrm>
            <a:custGeom>
              <a:avLst/>
              <a:gdLst/>
              <a:ahLst/>
              <a:cxnLst/>
              <a:rect l="l" t="t" r="r" b="b"/>
              <a:pathLst>
                <a:path w="114" h="115" extrusionOk="0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3521" y="2982"/>
              <a:ext cx="141" cy="139"/>
            </a:xfrm>
            <a:custGeom>
              <a:avLst/>
              <a:gdLst/>
              <a:ahLst/>
              <a:cxnLst/>
              <a:rect l="l" t="t" r="r" b="b"/>
              <a:pathLst>
                <a:path w="115" h="113" extrusionOk="0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688" y="2986"/>
              <a:ext cx="129" cy="13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3670" y="3140"/>
              <a:ext cx="157" cy="89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3524" y="3140"/>
              <a:ext cx="108" cy="89"/>
            </a:xfrm>
            <a:custGeom>
              <a:avLst/>
              <a:gdLst/>
              <a:ahLst/>
              <a:cxnLst/>
              <a:rect l="l" t="t" r="r" b="b"/>
              <a:pathLst>
                <a:path w="88" h="72" extrusionOk="0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3366" y="3121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1907" y="1484"/>
              <a:ext cx="59" cy="80"/>
            </a:xfrm>
            <a:custGeom>
              <a:avLst/>
              <a:gdLst/>
              <a:ahLst/>
              <a:cxnLst/>
              <a:rect l="l" t="t" r="r" b="b"/>
              <a:pathLst>
                <a:path w="48" h="65" extrusionOk="0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1423" y="1972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1440" y="96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1471" y="2896"/>
              <a:ext cx="87" cy="76"/>
            </a:xfrm>
            <a:custGeom>
              <a:avLst/>
              <a:gdLst/>
              <a:ahLst/>
              <a:cxnLst/>
              <a:rect l="l" t="t" r="r" b="b"/>
              <a:pathLst>
                <a:path w="87" h="76" extrusionOk="0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2534" y="832"/>
              <a:ext cx="57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1852" y="819"/>
              <a:ext cx="71" cy="72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1108" y="2334"/>
              <a:ext cx="70" cy="62"/>
            </a:xfrm>
            <a:custGeom>
              <a:avLst/>
              <a:gdLst/>
              <a:ahLst/>
              <a:cxnLst/>
              <a:rect l="l" t="t" r="r" b="b"/>
              <a:pathLst>
                <a:path w="57" h="50" extrusionOk="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3247" y="673"/>
              <a:ext cx="89" cy="8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2762" y="463"/>
              <a:ext cx="97" cy="74"/>
            </a:xfrm>
            <a:custGeom>
              <a:avLst/>
              <a:gdLst/>
              <a:ahLst/>
              <a:cxnLst/>
              <a:rect l="l" t="t" r="r" b="b"/>
              <a:pathLst>
                <a:path w="79" h="60" extrusionOk="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3300" y="914"/>
              <a:ext cx="73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2182" y="429"/>
              <a:ext cx="92" cy="9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1044" y="1151"/>
              <a:ext cx="67" cy="68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1237" y="1"/>
              <a:ext cx="64" cy="55"/>
            </a:xfrm>
            <a:custGeom>
              <a:avLst/>
              <a:gdLst/>
              <a:ahLst/>
              <a:cxnLst/>
              <a:rect l="l" t="t" r="r" b="b"/>
              <a:pathLst>
                <a:path w="52" h="45" extrusionOk="0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1615" y="383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1174" y="514"/>
              <a:ext cx="84" cy="89"/>
            </a:xfrm>
            <a:custGeom>
              <a:avLst/>
              <a:gdLst/>
              <a:ahLst/>
              <a:cxnLst/>
              <a:rect l="l" t="t" r="r" b="b"/>
              <a:pathLst>
                <a:path w="68" h="73" extrusionOk="0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1848" y="80"/>
              <a:ext cx="67" cy="6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1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07" name="Google Shape;207;p10"/>
          <p:cNvSpPr txBox="1"/>
          <p:nvPr/>
        </p:nvSpPr>
        <p:spPr>
          <a:xfrm>
            <a:off x="7738824" y="5199599"/>
            <a:ext cx="8838446" cy="239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SEDIDCO</a:t>
            </a:r>
            <a:endParaRPr sz="16600">
              <a:solidFill>
                <a:srgbClr val="009A4E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5651579" y="7446740"/>
            <a:ext cx="1311731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CÔNG TY CỔ PHẦN ĐẦU TƯ VÀ PHÁT TRIỂN GIÁO DỤC PHƯƠNG NAM</a:t>
            </a:r>
            <a:endParaRPr sz="3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09" name="Google Shape;209;p10"/>
          <p:cNvCxnSpPr/>
          <p:nvPr/>
        </p:nvCxnSpPr>
        <p:spPr>
          <a:xfrm>
            <a:off x="10846673" y="8476720"/>
            <a:ext cx="2677953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10"/>
          <p:cNvCxnSpPr/>
          <p:nvPr/>
        </p:nvCxnSpPr>
        <p:spPr>
          <a:xfrm>
            <a:off x="7563140" y="4914844"/>
            <a:ext cx="9245019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2019300" y="9141124"/>
            <a:ext cx="20749157" cy="93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27"/>
          <p:cNvSpPr/>
          <p:nvPr/>
        </p:nvSpPr>
        <p:spPr>
          <a:xfrm>
            <a:off x="1" y="7856267"/>
            <a:ext cx="24377695" cy="5899099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651" name="Google Shape;1651;p27"/>
          <p:cNvSpPr/>
          <p:nvPr/>
        </p:nvSpPr>
        <p:spPr>
          <a:xfrm rot="-238101">
            <a:off x="6004766" y="6775871"/>
            <a:ext cx="24486150" cy="9247672"/>
          </a:xfrm>
          <a:custGeom>
            <a:avLst/>
            <a:gdLst/>
            <a:ahLst/>
            <a:cxnLst/>
            <a:rect l="l" t="t" r="r" b="b"/>
            <a:pathLst>
              <a:path w="30413" h="13052" extrusionOk="0">
                <a:moveTo>
                  <a:pt x="22990" y="1"/>
                </a:moveTo>
                <a:lnTo>
                  <a:pt x="13801" y="1071"/>
                </a:lnTo>
                <a:lnTo>
                  <a:pt x="13596" y="1071"/>
                </a:lnTo>
                <a:cubicBezTo>
                  <a:pt x="13596" y="1071"/>
                  <a:pt x="9965" y="1437"/>
                  <a:pt x="11027" y="1856"/>
                </a:cubicBezTo>
                <a:cubicBezTo>
                  <a:pt x="12080" y="2275"/>
                  <a:pt x="12570" y="2552"/>
                  <a:pt x="10447" y="2918"/>
                </a:cubicBezTo>
                <a:cubicBezTo>
                  <a:pt x="8333" y="3275"/>
                  <a:pt x="5960" y="3560"/>
                  <a:pt x="7610" y="4184"/>
                </a:cubicBezTo>
                <a:cubicBezTo>
                  <a:pt x="9260" y="4800"/>
                  <a:pt x="6575" y="5549"/>
                  <a:pt x="3694" y="5755"/>
                </a:cubicBezTo>
                <a:cubicBezTo>
                  <a:pt x="2427" y="5844"/>
                  <a:pt x="1098" y="6450"/>
                  <a:pt x="0" y="7102"/>
                </a:cubicBezTo>
                <a:lnTo>
                  <a:pt x="0" y="13052"/>
                </a:lnTo>
                <a:lnTo>
                  <a:pt x="28869" y="13052"/>
                </a:lnTo>
                <a:lnTo>
                  <a:pt x="30412" y="12704"/>
                </a:lnTo>
                <a:lnTo>
                  <a:pt x="30412" y="81"/>
                </a:lnTo>
                <a:lnTo>
                  <a:pt x="30038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652" name="Google Shape;1652;p27"/>
          <p:cNvSpPr/>
          <p:nvPr/>
        </p:nvSpPr>
        <p:spPr>
          <a:xfrm rot="-238109">
            <a:off x="5617783" y="7106737"/>
            <a:ext cx="22733862" cy="8585832"/>
          </a:xfrm>
          <a:custGeom>
            <a:avLst/>
            <a:gdLst/>
            <a:ahLst/>
            <a:cxnLst/>
            <a:rect l="l" t="t" r="r" b="b"/>
            <a:pathLst>
              <a:path w="30413" h="13052" extrusionOk="0">
                <a:moveTo>
                  <a:pt x="22990" y="1"/>
                </a:moveTo>
                <a:lnTo>
                  <a:pt x="15728" y="848"/>
                </a:lnTo>
                <a:lnTo>
                  <a:pt x="13569" y="1749"/>
                </a:lnTo>
                <a:cubicBezTo>
                  <a:pt x="13569" y="1749"/>
                  <a:pt x="15666" y="2409"/>
                  <a:pt x="12766" y="2909"/>
                </a:cubicBezTo>
                <a:cubicBezTo>
                  <a:pt x="9867" y="3417"/>
                  <a:pt x="12017" y="3997"/>
                  <a:pt x="13337" y="4184"/>
                </a:cubicBezTo>
                <a:cubicBezTo>
                  <a:pt x="14649" y="4372"/>
                  <a:pt x="15407" y="5210"/>
                  <a:pt x="8939" y="6236"/>
                </a:cubicBezTo>
                <a:cubicBezTo>
                  <a:pt x="2480" y="7271"/>
                  <a:pt x="4684" y="7789"/>
                  <a:pt x="5888" y="8029"/>
                </a:cubicBezTo>
                <a:cubicBezTo>
                  <a:pt x="7030" y="8252"/>
                  <a:pt x="5291" y="8725"/>
                  <a:pt x="0" y="9555"/>
                </a:cubicBezTo>
                <a:lnTo>
                  <a:pt x="0" y="13052"/>
                </a:lnTo>
                <a:lnTo>
                  <a:pt x="28494" y="13052"/>
                </a:lnTo>
                <a:lnTo>
                  <a:pt x="28155" y="7887"/>
                </a:lnTo>
                <a:cubicBezTo>
                  <a:pt x="28155" y="7887"/>
                  <a:pt x="25953" y="8060"/>
                  <a:pt x="24567" y="8060"/>
                </a:cubicBezTo>
                <a:cubicBezTo>
                  <a:pt x="24042" y="8060"/>
                  <a:pt x="23635" y="8036"/>
                  <a:pt x="23507" y="7967"/>
                </a:cubicBezTo>
                <a:cubicBezTo>
                  <a:pt x="23035" y="7726"/>
                  <a:pt x="26639" y="7664"/>
                  <a:pt x="25104" y="6888"/>
                </a:cubicBezTo>
                <a:cubicBezTo>
                  <a:pt x="23579" y="6111"/>
                  <a:pt x="18413" y="6067"/>
                  <a:pt x="20233" y="5317"/>
                </a:cubicBezTo>
                <a:cubicBezTo>
                  <a:pt x="22062" y="4577"/>
                  <a:pt x="20028" y="4220"/>
                  <a:pt x="18333" y="3640"/>
                </a:cubicBezTo>
                <a:cubicBezTo>
                  <a:pt x="16638" y="3060"/>
                  <a:pt x="17236" y="2543"/>
                  <a:pt x="18770" y="2525"/>
                </a:cubicBezTo>
                <a:cubicBezTo>
                  <a:pt x="18807" y="2525"/>
                  <a:pt x="18842" y="2525"/>
                  <a:pt x="18876" y="2525"/>
                </a:cubicBezTo>
                <a:cubicBezTo>
                  <a:pt x="20301" y="2525"/>
                  <a:pt x="20215" y="2879"/>
                  <a:pt x="19832" y="3105"/>
                </a:cubicBezTo>
                <a:cubicBezTo>
                  <a:pt x="19586" y="3247"/>
                  <a:pt x="19856" y="3386"/>
                  <a:pt x="20555" y="3386"/>
                </a:cubicBezTo>
                <a:cubicBezTo>
                  <a:pt x="20997" y="3386"/>
                  <a:pt x="21611" y="3330"/>
                  <a:pt x="22374" y="3185"/>
                </a:cubicBezTo>
                <a:cubicBezTo>
                  <a:pt x="22844" y="3098"/>
                  <a:pt x="23275" y="3061"/>
                  <a:pt x="23640" y="3061"/>
                </a:cubicBezTo>
                <a:cubicBezTo>
                  <a:pt x="24807" y="3061"/>
                  <a:pt x="25303" y="3439"/>
                  <a:pt x="24257" y="3765"/>
                </a:cubicBezTo>
                <a:cubicBezTo>
                  <a:pt x="23293" y="4074"/>
                  <a:pt x="23579" y="4205"/>
                  <a:pt x="24624" y="4205"/>
                </a:cubicBezTo>
                <a:cubicBezTo>
                  <a:pt x="25060" y="4205"/>
                  <a:pt x="25627" y="4182"/>
                  <a:pt x="26291" y="4140"/>
                </a:cubicBezTo>
                <a:cubicBezTo>
                  <a:pt x="26778" y="4109"/>
                  <a:pt x="27185" y="4094"/>
                  <a:pt x="27510" y="4094"/>
                </a:cubicBezTo>
                <a:cubicBezTo>
                  <a:pt x="28693" y="4094"/>
                  <a:pt x="28808" y="4287"/>
                  <a:pt x="27843" y="4595"/>
                </a:cubicBezTo>
                <a:cubicBezTo>
                  <a:pt x="27072" y="4842"/>
                  <a:pt x="27244" y="5114"/>
                  <a:pt x="28358" y="5114"/>
                </a:cubicBezTo>
                <a:cubicBezTo>
                  <a:pt x="28855" y="5114"/>
                  <a:pt x="29540" y="5060"/>
                  <a:pt x="30412" y="4925"/>
                </a:cubicBezTo>
                <a:lnTo>
                  <a:pt x="30412" y="179"/>
                </a:lnTo>
                <a:cubicBezTo>
                  <a:pt x="29547" y="108"/>
                  <a:pt x="28494" y="45"/>
                  <a:pt x="275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653" name="Google Shape;1653;p27"/>
          <p:cNvGrpSpPr/>
          <p:nvPr/>
        </p:nvGrpSpPr>
        <p:grpSpPr>
          <a:xfrm>
            <a:off x="9649804" y="6295163"/>
            <a:ext cx="5549557" cy="7983456"/>
            <a:chOff x="4025327" y="3355494"/>
            <a:chExt cx="1740199" cy="2502755"/>
          </a:xfrm>
        </p:grpSpPr>
        <p:sp>
          <p:nvSpPr>
            <p:cNvPr id="1654" name="Google Shape;1654;p27"/>
            <p:cNvSpPr/>
            <p:nvPr/>
          </p:nvSpPr>
          <p:spPr>
            <a:xfrm>
              <a:off x="4706126" y="3843812"/>
              <a:ext cx="153439" cy="2008135"/>
            </a:xfrm>
            <a:custGeom>
              <a:avLst/>
              <a:gdLst/>
              <a:ahLst/>
              <a:cxnLst/>
              <a:rect l="l" t="t" r="r" b="b"/>
              <a:pathLst>
                <a:path w="1508" h="19735" extrusionOk="0">
                  <a:moveTo>
                    <a:pt x="357" y="1"/>
                  </a:moveTo>
                  <a:cubicBezTo>
                    <a:pt x="357" y="1"/>
                    <a:pt x="0" y="982"/>
                    <a:pt x="357" y="3088"/>
                  </a:cubicBezTo>
                  <a:cubicBezTo>
                    <a:pt x="634" y="4720"/>
                    <a:pt x="357" y="19734"/>
                    <a:pt x="357" y="19734"/>
                  </a:cubicBezTo>
                  <a:lnTo>
                    <a:pt x="1151" y="19734"/>
                  </a:lnTo>
                  <a:cubicBezTo>
                    <a:pt x="1151" y="19734"/>
                    <a:pt x="874" y="4720"/>
                    <a:pt x="1151" y="3088"/>
                  </a:cubicBezTo>
                  <a:cubicBezTo>
                    <a:pt x="1508" y="982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775111" y="3843812"/>
              <a:ext cx="84453" cy="2008135"/>
            </a:xfrm>
            <a:custGeom>
              <a:avLst/>
              <a:gdLst/>
              <a:ahLst/>
              <a:cxnLst/>
              <a:rect l="l" t="t" r="r" b="b"/>
              <a:pathLst>
                <a:path w="830" h="19735" extrusionOk="0">
                  <a:moveTo>
                    <a:pt x="277" y="1"/>
                  </a:moveTo>
                  <a:cubicBezTo>
                    <a:pt x="277" y="1"/>
                    <a:pt x="634" y="982"/>
                    <a:pt x="277" y="3088"/>
                  </a:cubicBezTo>
                  <a:cubicBezTo>
                    <a:pt x="0" y="4720"/>
                    <a:pt x="277" y="19734"/>
                    <a:pt x="277" y="19734"/>
                  </a:cubicBezTo>
                  <a:lnTo>
                    <a:pt x="473" y="19734"/>
                  </a:lnTo>
                  <a:cubicBezTo>
                    <a:pt x="473" y="19734"/>
                    <a:pt x="196" y="4720"/>
                    <a:pt x="473" y="3088"/>
                  </a:cubicBezTo>
                  <a:cubicBezTo>
                    <a:pt x="830" y="982"/>
                    <a:pt x="473" y="1"/>
                    <a:pt x="473" y="1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4298521" y="3355494"/>
              <a:ext cx="968660" cy="758075"/>
            </a:xfrm>
            <a:custGeom>
              <a:avLst/>
              <a:gdLst/>
              <a:ahLst/>
              <a:cxnLst/>
              <a:rect l="l" t="t" r="r" b="b"/>
              <a:pathLst>
                <a:path w="9520" h="7450" extrusionOk="0">
                  <a:moveTo>
                    <a:pt x="3712" y="0"/>
                  </a:moveTo>
                  <a:lnTo>
                    <a:pt x="3712" y="0"/>
                  </a:lnTo>
                  <a:cubicBezTo>
                    <a:pt x="3944" y="830"/>
                    <a:pt x="4042" y="1481"/>
                    <a:pt x="4042" y="1481"/>
                  </a:cubicBezTo>
                  <a:cubicBezTo>
                    <a:pt x="3426" y="456"/>
                    <a:pt x="2436" y="125"/>
                    <a:pt x="2436" y="125"/>
                  </a:cubicBezTo>
                  <a:lnTo>
                    <a:pt x="2436" y="125"/>
                  </a:lnTo>
                  <a:cubicBezTo>
                    <a:pt x="3533" y="884"/>
                    <a:pt x="3748" y="1945"/>
                    <a:pt x="3748" y="1945"/>
                  </a:cubicBezTo>
                  <a:cubicBezTo>
                    <a:pt x="2998" y="937"/>
                    <a:pt x="1562" y="919"/>
                    <a:pt x="1562" y="919"/>
                  </a:cubicBezTo>
                  <a:lnTo>
                    <a:pt x="1562" y="919"/>
                  </a:lnTo>
                  <a:cubicBezTo>
                    <a:pt x="2481" y="1214"/>
                    <a:pt x="3087" y="2017"/>
                    <a:pt x="3087" y="2017"/>
                  </a:cubicBezTo>
                  <a:cubicBezTo>
                    <a:pt x="3087" y="2017"/>
                    <a:pt x="2561" y="1597"/>
                    <a:pt x="1758" y="1526"/>
                  </a:cubicBezTo>
                  <a:cubicBezTo>
                    <a:pt x="1614" y="1513"/>
                    <a:pt x="1482" y="1508"/>
                    <a:pt x="1362" y="1508"/>
                  </a:cubicBezTo>
                  <a:cubicBezTo>
                    <a:pt x="826" y="1508"/>
                    <a:pt x="545" y="1615"/>
                    <a:pt x="545" y="1615"/>
                  </a:cubicBezTo>
                  <a:cubicBezTo>
                    <a:pt x="1954" y="1651"/>
                    <a:pt x="2436" y="2302"/>
                    <a:pt x="2436" y="2302"/>
                  </a:cubicBezTo>
                  <a:cubicBezTo>
                    <a:pt x="2107" y="2194"/>
                    <a:pt x="1771" y="2170"/>
                    <a:pt x="1534" y="2170"/>
                  </a:cubicBezTo>
                  <a:cubicBezTo>
                    <a:pt x="1340" y="2170"/>
                    <a:pt x="1214" y="2186"/>
                    <a:pt x="1214" y="2186"/>
                  </a:cubicBezTo>
                  <a:cubicBezTo>
                    <a:pt x="2186" y="2347"/>
                    <a:pt x="2606" y="2837"/>
                    <a:pt x="2606" y="2837"/>
                  </a:cubicBezTo>
                  <a:cubicBezTo>
                    <a:pt x="2606" y="2837"/>
                    <a:pt x="2146" y="2706"/>
                    <a:pt x="1646" y="2706"/>
                  </a:cubicBezTo>
                  <a:cubicBezTo>
                    <a:pt x="1396" y="2706"/>
                    <a:pt x="1137" y="2739"/>
                    <a:pt x="920" y="2837"/>
                  </a:cubicBezTo>
                  <a:cubicBezTo>
                    <a:pt x="259" y="3132"/>
                    <a:pt x="134" y="3720"/>
                    <a:pt x="134" y="3720"/>
                  </a:cubicBezTo>
                  <a:cubicBezTo>
                    <a:pt x="439" y="3339"/>
                    <a:pt x="929" y="3103"/>
                    <a:pt x="1520" y="3103"/>
                  </a:cubicBezTo>
                  <a:cubicBezTo>
                    <a:pt x="1552" y="3103"/>
                    <a:pt x="1583" y="3104"/>
                    <a:pt x="1615" y="3105"/>
                  </a:cubicBezTo>
                  <a:cubicBezTo>
                    <a:pt x="2168" y="3123"/>
                    <a:pt x="2436" y="3364"/>
                    <a:pt x="2436" y="3364"/>
                  </a:cubicBezTo>
                  <a:cubicBezTo>
                    <a:pt x="2436" y="3364"/>
                    <a:pt x="2270" y="3337"/>
                    <a:pt x="2019" y="3337"/>
                  </a:cubicBezTo>
                  <a:cubicBezTo>
                    <a:pt x="1709" y="3337"/>
                    <a:pt x="1271" y="3378"/>
                    <a:pt x="857" y="3560"/>
                  </a:cubicBezTo>
                  <a:cubicBezTo>
                    <a:pt x="108" y="3890"/>
                    <a:pt x="1" y="4488"/>
                    <a:pt x="1" y="4488"/>
                  </a:cubicBezTo>
                  <a:cubicBezTo>
                    <a:pt x="500" y="3935"/>
                    <a:pt x="1383" y="3828"/>
                    <a:pt x="1383" y="3828"/>
                  </a:cubicBezTo>
                  <a:lnTo>
                    <a:pt x="1383" y="3828"/>
                  </a:lnTo>
                  <a:cubicBezTo>
                    <a:pt x="242" y="4390"/>
                    <a:pt x="63" y="5362"/>
                    <a:pt x="63" y="5362"/>
                  </a:cubicBezTo>
                  <a:cubicBezTo>
                    <a:pt x="429" y="4969"/>
                    <a:pt x="1134" y="4755"/>
                    <a:pt x="1134" y="4755"/>
                  </a:cubicBezTo>
                  <a:lnTo>
                    <a:pt x="1134" y="4755"/>
                  </a:lnTo>
                  <a:cubicBezTo>
                    <a:pt x="384" y="5335"/>
                    <a:pt x="152" y="6156"/>
                    <a:pt x="152" y="6156"/>
                  </a:cubicBezTo>
                  <a:cubicBezTo>
                    <a:pt x="652" y="5469"/>
                    <a:pt x="1544" y="5157"/>
                    <a:pt x="1544" y="5157"/>
                  </a:cubicBezTo>
                  <a:lnTo>
                    <a:pt x="1544" y="5157"/>
                  </a:lnTo>
                  <a:cubicBezTo>
                    <a:pt x="1160" y="5630"/>
                    <a:pt x="1044" y="6272"/>
                    <a:pt x="1044" y="6272"/>
                  </a:cubicBezTo>
                  <a:cubicBezTo>
                    <a:pt x="1624" y="4961"/>
                    <a:pt x="2659" y="4755"/>
                    <a:pt x="2659" y="4755"/>
                  </a:cubicBezTo>
                  <a:lnTo>
                    <a:pt x="2659" y="4755"/>
                  </a:lnTo>
                  <a:cubicBezTo>
                    <a:pt x="1642" y="5273"/>
                    <a:pt x="1473" y="6647"/>
                    <a:pt x="1473" y="6647"/>
                  </a:cubicBezTo>
                  <a:cubicBezTo>
                    <a:pt x="1963" y="5362"/>
                    <a:pt x="2891" y="4969"/>
                    <a:pt x="2891" y="4969"/>
                  </a:cubicBezTo>
                  <a:lnTo>
                    <a:pt x="2891" y="4969"/>
                  </a:lnTo>
                  <a:cubicBezTo>
                    <a:pt x="1892" y="6067"/>
                    <a:pt x="2284" y="7316"/>
                    <a:pt x="2284" y="7316"/>
                  </a:cubicBezTo>
                  <a:cubicBezTo>
                    <a:pt x="2284" y="6236"/>
                    <a:pt x="2802" y="5674"/>
                    <a:pt x="2802" y="5674"/>
                  </a:cubicBezTo>
                  <a:lnTo>
                    <a:pt x="2802" y="5674"/>
                  </a:lnTo>
                  <a:cubicBezTo>
                    <a:pt x="2579" y="6272"/>
                    <a:pt x="2686" y="6780"/>
                    <a:pt x="2686" y="6780"/>
                  </a:cubicBezTo>
                  <a:cubicBezTo>
                    <a:pt x="2900" y="5630"/>
                    <a:pt x="3533" y="5166"/>
                    <a:pt x="3533" y="5166"/>
                  </a:cubicBezTo>
                  <a:lnTo>
                    <a:pt x="3533" y="5166"/>
                  </a:lnTo>
                  <a:cubicBezTo>
                    <a:pt x="3150" y="5853"/>
                    <a:pt x="3221" y="6896"/>
                    <a:pt x="3221" y="6896"/>
                  </a:cubicBezTo>
                  <a:cubicBezTo>
                    <a:pt x="3408" y="5701"/>
                    <a:pt x="4015" y="5023"/>
                    <a:pt x="4015" y="5023"/>
                  </a:cubicBezTo>
                  <a:lnTo>
                    <a:pt x="4015" y="5023"/>
                  </a:lnTo>
                  <a:cubicBezTo>
                    <a:pt x="3542" y="6192"/>
                    <a:pt x="4033" y="7449"/>
                    <a:pt x="4033" y="7449"/>
                  </a:cubicBezTo>
                  <a:cubicBezTo>
                    <a:pt x="3872" y="5415"/>
                    <a:pt x="4756" y="4800"/>
                    <a:pt x="4756" y="4800"/>
                  </a:cubicBezTo>
                  <a:cubicBezTo>
                    <a:pt x="4756" y="4800"/>
                    <a:pt x="5639" y="5415"/>
                    <a:pt x="5487" y="7449"/>
                  </a:cubicBezTo>
                  <a:cubicBezTo>
                    <a:pt x="5487" y="7449"/>
                    <a:pt x="5978" y="6192"/>
                    <a:pt x="5505" y="5023"/>
                  </a:cubicBezTo>
                  <a:lnTo>
                    <a:pt x="5505" y="5023"/>
                  </a:lnTo>
                  <a:cubicBezTo>
                    <a:pt x="5505" y="5023"/>
                    <a:pt x="6103" y="5701"/>
                    <a:pt x="6299" y="6896"/>
                  </a:cubicBezTo>
                  <a:cubicBezTo>
                    <a:pt x="6299" y="6896"/>
                    <a:pt x="6361" y="5853"/>
                    <a:pt x="5987" y="5166"/>
                  </a:cubicBezTo>
                  <a:lnTo>
                    <a:pt x="5987" y="5166"/>
                  </a:lnTo>
                  <a:cubicBezTo>
                    <a:pt x="5987" y="5166"/>
                    <a:pt x="6620" y="5630"/>
                    <a:pt x="6834" y="6780"/>
                  </a:cubicBezTo>
                  <a:cubicBezTo>
                    <a:pt x="6834" y="6780"/>
                    <a:pt x="6941" y="6272"/>
                    <a:pt x="6718" y="5674"/>
                  </a:cubicBezTo>
                  <a:lnTo>
                    <a:pt x="6718" y="5674"/>
                  </a:lnTo>
                  <a:cubicBezTo>
                    <a:pt x="6718" y="5674"/>
                    <a:pt x="7236" y="6236"/>
                    <a:pt x="7236" y="7316"/>
                  </a:cubicBezTo>
                  <a:cubicBezTo>
                    <a:pt x="7236" y="7316"/>
                    <a:pt x="7628" y="6067"/>
                    <a:pt x="6629" y="4969"/>
                  </a:cubicBezTo>
                  <a:lnTo>
                    <a:pt x="6629" y="4969"/>
                  </a:lnTo>
                  <a:cubicBezTo>
                    <a:pt x="6629" y="4969"/>
                    <a:pt x="7557" y="5362"/>
                    <a:pt x="8047" y="6647"/>
                  </a:cubicBezTo>
                  <a:cubicBezTo>
                    <a:pt x="8047" y="6647"/>
                    <a:pt x="7878" y="5273"/>
                    <a:pt x="6861" y="4755"/>
                  </a:cubicBezTo>
                  <a:lnTo>
                    <a:pt x="6861" y="4755"/>
                  </a:lnTo>
                  <a:cubicBezTo>
                    <a:pt x="6861" y="4755"/>
                    <a:pt x="7896" y="4961"/>
                    <a:pt x="8467" y="6272"/>
                  </a:cubicBezTo>
                  <a:cubicBezTo>
                    <a:pt x="8467" y="6272"/>
                    <a:pt x="8351" y="5630"/>
                    <a:pt x="7976" y="5157"/>
                  </a:cubicBezTo>
                  <a:lnTo>
                    <a:pt x="7976" y="5157"/>
                  </a:lnTo>
                  <a:cubicBezTo>
                    <a:pt x="7976" y="5157"/>
                    <a:pt x="8868" y="5469"/>
                    <a:pt x="9368" y="6156"/>
                  </a:cubicBezTo>
                  <a:cubicBezTo>
                    <a:pt x="9368" y="6156"/>
                    <a:pt x="9136" y="5335"/>
                    <a:pt x="8386" y="4755"/>
                  </a:cubicBezTo>
                  <a:lnTo>
                    <a:pt x="8386" y="4755"/>
                  </a:lnTo>
                  <a:cubicBezTo>
                    <a:pt x="8387" y="4755"/>
                    <a:pt x="9091" y="4969"/>
                    <a:pt x="9457" y="5362"/>
                  </a:cubicBezTo>
                  <a:cubicBezTo>
                    <a:pt x="9457" y="5362"/>
                    <a:pt x="9270" y="4390"/>
                    <a:pt x="8128" y="3828"/>
                  </a:cubicBezTo>
                  <a:lnTo>
                    <a:pt x="8128" y="3828"/>
                  </a:lnTo>
                  <a:cubicBezTo>
                    <a:pt x="8128" y="3828"/>
                    <a:pt x="9020" y="3935"/>
                    <a:pt x="9519" y="4488"/>
                  </a:cubicBezTo>
                  <a:cubicBezTo>
                    <a:pt x="9519" y="4488"/>
                    <a:pt x="9412" y="3890"/>
                    <a:pt x="8663" y="3560"/>
                  </a:cubicBezTo>
                  <a:cubicBezTo>
                    <a:pt x="8249" y="3378"/>
                    <a:pt x="7811" y="3337"/>
                    <a:pt x="7501" y="3337"/>
                  </a:cubicBezTo>
                  <a:cubicBezTo>
                    <a:pt x="7250" y="3337"/>
                    <a:pt x="7084" y="3364"/>
                    <a:pt x="7084" y="3364"/>
                  </a:cubicBezTo>
                  <a:cubicBezTo>
                    <a:pt x="7084" y="3364"/>
                    <a:pt x="7352" y="3123"/>
                    <a:pt x="7905" y="3105"/>
                  </a:cubicBezTo>
                  <a:cubicBezTo>
                    <a:pt x="7937" y="3104"/>
                    <a:pt x="7968" y="3103"/>
                    <a:pt x="8000" y="3103"/>
                  </a:cubicBezTo>
                  <a:cubicBezTo>
                    <a:pt x="8590" y="3103"/>
                    <a:pt x="9072" y="3339"/>
                    <a:pt x="9386" y="3720"/>
                  </a:cubicBezTo>
                  <a:cubicBezTo>
                    <a:pt x="9386" y="3720"/>
                    <a:pt x="9261" y="3132"/>
                    <a:pt x="8601" y="2837"/>
                  </a:cubicBezTo>
                  <a:cubicBezTo>
                    <a:pt x="8383" y="2739"/>
                    <a:pt x="8123" y="2706"/>
                    <a:pt x="7872" y="2706"/>
                  </a:cubicBezTo>
                  <a:cubicBezTo>
                    <a:pt x="7369" y="2706"/>
                    <a:pt x="6906" y="2837"/>
                    <a:pt x="6906" y="2837"/>
                  </a:cubicBezTo>
                  <a:cubicBezTo>
                    <a:pt x="6906" y="2837"/>
                    <a:pt x="7334" y="2347"/>
                    <a:pt x="8306" y="2186"/>
                  </a:cubicBezTo>
                  <a:cubicBezTo>
                    <a:pt x="8306" y="2186"/>
                    <a:pt x="8180" y="2170"/>
                    <a:pt x="7985" y="2170"/>
                  </a:cubicBezTo>
                  <a:cubicBezTo>
                    <a:pt x="7748" y="2170"/>
                    <a:pt x="7409" y="2194"/>
                    <a:pt x="7075" y="2302"/>
                  </a:cubicBezTo>
                  <a:cubicBezTo>
                    <a:pt x="7075" y="2302"/>
                    <a:pt x="7566" y="1651"/>
                    <a:pt x="8975" y="1615"/>
                  </a:cubicBezTo>
                  <a:cubicBezTo>
                    <a:pt x="8975" y="1615"/>
                    <a:pt x="8689" y="1508"/>
                    <a:pt x="8149" y="1508"/>
                  </a:cubicBezTo>
                  <a:cubicBezTo>
                    <a:pt x="8030" y="1508"/>
                    <a:pt x="7897" y="1513"/>
                    <a:pt x="7753" y="1526"/>
                  </a:cubicBezTo>
                  <a:cubicBezTo>
                    <a:pt x="6959" y="1597"/>
                    <a:pt x="6433" y="2017"/>
                    <a:pt x="6433" y="2017"/>
                  </a:cubicBezTo>
                  <a:cubicBezTo>
                    <a:pt x="6433" y="2017"/>
                    <a:pt x="7030" y="1214"/>
                    <a:pt x="7958" y="919"/>
                  </a:cubicBezTo>
                  <a:lnTo>
                    <a:pt x="7958" y="919"/>
                  </a:lnTo>
                  <a:cubicBezTo>
                    <a:pt x="7958" y="919"/>
                    <a:pt x="6522" y="937"/>
                    <a:pt x="5773" y="1945"/>
                  </a:cubicBezTo>
                  <a:cubicBezTo>
                    <a:pt x="5773" y="1945"/>
                    <a:pt x="5978" y="884"/>
                    <a:pt x="7084" y="125"/>
                  </a:cubicBezTo>
                  <a:lnTo>
                    <a:pt x="7084" y="125"/>
                  </a:lnTo>
                  <a:cubicBezTo>
                    <a:pt x="7084" y="125"/>
                    <a:pt x="6094" y="456"/>
                    <a:pt x="5469" y="1481"/>
                  </a:cubicBezTo>
                  <a:cubicBezTo>
                    <a:pt x="5469" y="1481"/>
                    <a:pt x="5576" y="830"/>
                    <a:pt x="5808" y="0"/>
                  </a:cubicBezTo>
                  <a:lnTo>
                    <a:pt x="5808" y="0"/>
                  </a:lnTo>
                  <a:cubicBezTo>
                    <a:pt x="5808" y="1"/>
                    <a:pt x="5014" y="518"/>
                    <a:pt x="4756" y="1633"/>
                  </a:cubicBezTo>
                  <a:cubicBezTo>
                    <a:pt x="4506" y="518"/>
                    <a:pt x="3712" y="1"/>
                    <a:pt x="3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4493675" y="3534276"/>
              <a:ext cx="578347" cy="452199"/>
            </a:xfrm>
            <a:custGeom>
              <a:avLst/>
              <a:gdLst/>
              <a:ahLst/>
              <a:cxnLst/>
              <a:rect l="l" t="t" r="r" b="b"/>
              <a:pathLst>
                <a:path w="5684" h="4444" extrusionOk="0">
                  <a:moveTo>
                    <a:pt x="2213" y="1"/>
                  </a:moveTo>
                  <a:lnTo>
                    <a:pt x="2213" y="1"/>
                  </a:lnTo>
                  <a:cubicBezTo>
                    <a:pt x="2356" y="492"/>
                    <a:pt x="2418" y="884"/>
                    <a:pt x="2418" y="884"/>
                  </a:cubicBezTo>
                  <a:cubicBezTo>
                    <a:pt x="2044" y="269"/>
                    <a:pt x="1455" y="72"/>
                    <a:pt x="1455" y="72"/>
                  </a:cubicBezTo>
                  <a:lnTo>
                    <a:pt x="1455" y="72"/>
                  </a:lnTo>
                  <a:cubicBezTo>
                    <a:pt x="2115" y="527"/>
                    <a:pt x="2231" y="1161"/>
                    <a:pt x="2231" y="1161"/>
                  </a:cubicBezTo>
                  <a:cubicBezTo>
                    <a:pt x="1794" y="554"/>
                    <a:pt x="938" y="545"/>
                    <a:pt x="937" y="545"/>
                  </a:cubicBezTo>
                  <a:lnTo>
                    <a:pt x="937" y="545"/>
                  </a:lnTo>
                  <a:cubicBezTo>
                    <a:pt x="1482" y="715"/>
                    <a:pt x="1847" y="1205"/>
                    <a:pt x="1847" y="1205"/>
                  </a:cubicBezTo>
                  <a:cubicBezTo>
                    <a:pt x="1847" y="1205"/>
                    <a:pt x="1526" y="955"/>
                    <a:pt x="1053" y="911"/>
                  </a:cubicBezTo>
                  <a:cubicBezTo>
                    <a:pt x="966" y="903"/>
                    <a:pt x="886" y="899"/>
                    <a:pt x="814" y="899"/>
                  </a:cubicBezTo>
                  <a:cubicBezTo>
                    <a:pt x="497" y="899"/>
                    <a:pt x="331" y="964"/>
                    <a:pt x="331" y="964"/>
                  </a:cubicBezTo>
                  <a:cubicBezTo>
                    <a:pt x="1169" y="982"/>
                    <a:pt x="1455" y="1366"/>
                    <a:pt x="1455" y="1366"/>
                  </a:cubicBezTo>
                  <a:cubicBezTo>
                    <a:pt x="1241" y="1302"/>
                    <a:pt x="1020" y="1289"/>
                    <a:pt x="878" y="1289"/>
                  </a:cubicBezTo>
                  <a:cubicBezTo>
                    <a:pt x="783" y="1289"/>
                    <a:pt x="723" y="1294"/>
                    <a:pt x="723" y="1294"/>
                  </a:cubicBezTo>
                  <a:cubicBezTo>
                    <a:pt x="1303" y="1393"/>
                    <a:pt x="1562" y="1687"/>
                    <a:pt x="1562" y="1687"/>
                  </a:cubicBezTo>
                  <a:cubicBezTo>
                    <a:pt x="1562" y="1687"/>
                    <a:pt x="1284" y="1612"/>
                    <a:pt x="983" y="1612"/>
                  </a:cubicBezTo>
                  <a:cubicBezTo>
                    <a:pt x="832" y="1612"/>
                    <a:pt x="676" y="1630"/>
                    <a:pt x="545" y="1687"/>
                  </a:cubicBezTo>
                  <a:cubicBezTo>
                    <a:pt x="161" y="1865"/>
                    <a:pt x="81" y="2213"/>
                    <a:pt x="81" y="2213"/>
                  </a:cubicBezTo>
                  <a:cubicBezTo>
                    <a:pt x="267" y="1994"/>
                    <a:pt x="556" y="1846"/>
                    <a:pt x="905" y="1846"/>
                  </a:cubicBezTo>
                  <a:cubicBezTo>
                    <a:pt x="924" y="1846"/>
                    <a:pt x="944" y="1847"/>
                    <a:pt x="964" y="1848"/>
                  </a:cubicBezTo>
                  <a:cubicBezTo>
                    <a:pt x="1294" y="1856"/>
                    <a:pt x="1455" y="2008"/>
                    <a:pt x="1455" y="2008"/>
                  </a:cubicBezTo>
                  <a:cubicBezTo>
                    <a:pt x="1455" y="2008"/>
                    <a:pt x="1349" y="1989"/>
                    <a:pt x="1189" y="1989"/>
                  </a:cubicBezTo>
                  <a:cubicBezTo>
                    <a:pt x="1006" y="1989"/>
                    <a:pt x="753" y="2014"/>
                    <a:pt x="509" y="2124"/>
                  </a:cubicBezTo>
                  <a:cubicBezTo>
                    <a:pt x="63" y="2320"/>
                    <a:pt x="1" y="2677"/>
                    <a:pt x="1" y="2677"/>
                  </a:cubicBezTo>
                  <a:cubicBezTo>
                    <a:pt x="295" y="2347"/>
                    <a:pt x="830" y="2276"/>
                    <a:pt x="830" y="2276"/>
                  </a:cubicBezTo>
                  <a:lnTo>
                    <a:pt x="830" y="2276"/>
                  </a:lnTo>
                  <a:cubicBezTo>
                    <a:pt x="152" y="2615"/>
                    <a:pt x="36" y="3195"/>
                    <a:pt x="36" y="3195"/>
                  </a:cubicBezTo>
                  <a:cubicBezTo>
                    <a:pt x="259" y="2963"/>
                    <a:pt x="679" y="2829"/>
                    <a:pt x="679" y="2829"/>
                  </a:cubicBezTo>
                  <a:lnTo>
                    <a:pt x="679" y="2829"/>
                  </a:lnTo>
                  <a:cubicBezTo>
                    <a:pt x="233" y="3177"/>
                    <a:pt x="90" y="3667"/>
                    <a:pt x="90" y="3667"/>
                  </a:cubicBezTo>
                  <a:cubicBezTo>
                    <a:pt x="393" y="3266"/>
                    <a:pt x="919" y="3079"/>
                    <a:pt x="920" y="3079"/>
                  </a:cubicBezTo>
                  <a:lnTo>
                    <a:pt x="920" y="3079"/>
                  </a:lnTo>
                  <a:cubicBezTo>
                    <a:pt x="697" y="3355"/>
                    <a:pt x="625" y="3739"/>
                    <a:pt x="625" y="3739"/>
                  </a:cubicBezTo>
                  <a:cubicBezTo>
                    <a:pt x="973" y="2954"/>
                    <a:pt x="1589" y="2829"/>
                    <a:pt x="1589" y="2829"/>
                  </a:cubicBezTo>
                  <a:lnTo>
                    <a:pt x="1589" y="2829"/>
                  </a:lnTo>
                  <a:cubicBezTo>
                    <a:pt x="982" y="3141"/>
                    <a:pt x="884" y="3962"/>
                    <a:pt x="884" y="3962"/>
                  </a:cubicBezTo>
                  <a:cubicBezTo>
                    <a:pt x="1169" y="3195"/>
                    <a:pt x="1722" y="2963"/>
                    <a:pt x="1722" y="2963"/>
                  </a:cubicBezTo>
                  <a:lnTo>
                    <a:pt x="1722" y="2963"/>
                  </a:lnTo>
                  <a:cubicBezTo>
                    <a:pt x="1125" y="3614"/>
                    <a:pt x="1366" y="4363"/>
                    <a:pt x="1366" y="4363"/>
                  </a:cubicBezTo>
                  <a:cubicBezTo>
                    <a:pt x="1366" y="3712"/>
                    <a:pt x="1669" y="3382"/>
                    <a:pt x="1669" y="3382"/>
                  </a:cubicBezTo>
                  <a:lnTo>
                    <a:pt x="1669" y="3382"/>
                  </a:lnTo>
                  <a:cubicBezTo>
                    <a:pt x="1544" y="3739"/>
                    <a:pt x="1606" y="4042"/>
                    <a:pt x="1606" y="4042"/>
                  </a:cubicBezTo>
                  <a:cubicBezTo>
                    <a:pt x="1731" y="3355"/>
                    <a:pt x="2106" y="3079"/>
                    <a:pt x="2106" y="3079"/>
                  </a:cubicBezTo>
                  <a:lnTo>
                    <a:pt x="2106" y="3079"/>
                  </a:lnTo>
                  <a:cubicBezTo>
                    <a:pt x="1883" y="3489"/>
                    <a:pt x="1919" y="4113"/>
                    <a:pt x="1919" y="4113"/>
                  </a:cubicBezTo>
                  <a:cubicBezTo>
                    <a:pt x="2035" y="3400"/>
                    <a:pt x="2391" y="2990"/>
                    <a:pt x="2392" y="2989"/>
                  </a:cubicBezTo>
                  <a:lnTo>
                    <a:pt x="2392" y="2989"/>
                  </a:lnTo>
                  <a:cubicBezTo>
                    <a:pt x="2115" y="3694"/>
                    <a:pt x="2409" y="4444"/>
                    <a:pt x="2409" y="4444"/>
                  </a:cubicBezTo>
                  <a:cubicBezTo>
                    <a:pt x="2311" y="3230"/>
                    <a:pt x="2838" y="2856"/>
                    <a:pt x="2838" y="2856"/>
                  </a:cubicBezTo>
                  <a:cubicBezTo>
                    <a:pt x="2838" y="2856"/>
                    <a:pt x="3364" y="3230"/>
                    <a:pt x="3275" y="4444"/>
                  </a:cubicBezTo>
                  <a:cubicBezTo>
                    <a:pt x="3275" y="4444"/>
                    <a:pt x="3569" y="3694"/>
                    <a:pt x="3284" y="2989"/>
                  </a:cubicBezTo>
                  <a:lnTo>
                    <a:pt x="3284" y="2989"/>
                  </a:lnTo>
                  <a:cubicBezTo>
                    <a:pt x="3284" y="2990"/>
                    <a:pt x="3649" y="3400"/>
                    <a:pt x="3756" y="4113"/>
                  </a:cubicBezTo>
                  <a:cubicBezTo>
                    <a:pt x="3756" y="4113"/>
                    <a:pt x="3801" y="3489"/>
                    <a:pt x="3578" y="3079"/>
                  </a:cubicBezTo>
                  <a:lnTo>
                    <a:pt x="3578" y="3079"/>
                  </a:lnTo>
                  <a:cubicBezTo>
                    <a:pt x="3578" y="3079"/>
                    <a:pt x="3953" y="3355"/>
                    <a:pt x="4078" y="4042"/>
                  </a:cubicBezTo>
                  <a:cubicBezTo>
                    <a:pt x="4078" y="4042"/>
                    <a:pt x="4140" y="3739"/>
                    <a:pt x="4006" y="3382"/>
                  </a:cubicBezTo>
                  <a:lnTo>
                    <a:pt x="4006" y="3382"/>
                  </a:lnTo>
                  <a:cubicBezTo>
                    <a:pt x="4006" y="3382"/>
                    <a:pt x="4318" y="3712"/>
                    <a:pt x="4318" y="4363"/>
                  </a:cubicBezTo>
                  <a:cubicBezTo>
                    <a:pt x="4318" y="4363"/>
                    <a:pt x="4550" y="3614"/>
                    <a:pt x="3953" y="2963"/>
                  </a:cubicBezTo>
                  <a:lnTo>
                    <a:pt x="3953" y="2963"/>
                  </a:lnTo>
                  <a:cubicBezTo>
                    <a:pt x="3953" y="2963"/>
                    <a:pt x="4515" y="3195"/>
                    <a:pt x="4800" y="3962"/>
                  </a:cubicBezTo>
                  <a:cubicBezTo>
                    <a:pt x="4800" y="3962"/>
                    <a:pt x="4702" y="3141"/>
                    <a:pt x="4095" y="2829"/>
                  </a:cubicBezTo>
                  <a:lnTo>
                    <a:pt x="4095" y="2829"/>
                  </a:lnTo>
                  <a:cubicBezTo>
                    <a:pt x="4096" y="2829"/>
                    <a:pt x="4711" y="2954"/>
                    <a:pt x="5059" y="3739"/>
                  </a:cubicBezTo>
                  <a:cubicBezTo>
                    <a:pt x="5059" y="3739"/>
                    <a:pt x="4988" y="3355"/>
                    <a:pt x="4765" y="3079"/>
                  </a:cubicBezTo>
                  <a:lnTo>
                    <a:pt x="4765" y="3079"/>
                  </a:lnTo>
                  <a:cubicBezTo>
                    <a:pt x="4765" y="3079"/>
                    <a:pt x="5291" y="3266"/>
                    <a:pt x="5585" y="3667"/>
                  </a:cubicBezTo>
                  <a:cubicBezTo>
                    <a:pt x="5585" y="3667"/>
                    <a:pt x="5451" y="3177"/>
                    <a:pt x="5005" y="2829"/>
                  </a:cubicBezTo>
                  <a:lnTo>
                    <a:pt x="5005" y="2829"/>
                  </a:lnTo>
                  <a:cubicBezTo>
                    <a:pt x="5006" y="2829"/>
                    <a:pt x="5425" y="2963"/>
                    <a:pt x="5648" y="3195"/>
                  </a:cubicBezTo>
                  <a:cubicBezTo>
                    <a:pt x="5648" y="3195"/>
                    <a:pt x="5532" y="2615"/>
                    <a:pt x="4854" y="2276"/>
                  </a:cubicBezTo>
                  <a:lnTo>
                    <a:pt x="4854" y="2276"/>
                  </a:lnTo>
                  <a:cubicBezTo>
                    <a:pt x="4854" y="2276"/>
                    <a:pt x="5389" y="2347"/>
                    <a:pt x="5683" y="2677"/>
                  </a:cubicBezTo>
                  <a:cubicBezTo>
                    <a:pt x="5683" y="2677"/>
                    <a:pt x="5621" y="2320"/>
                    <a:pt x="5166" y="2124"/>
                  </a:cubicBezTo>
                  <a:cubicBezTo>
                    <a:pt x="4927" y="2014"/>
                    <a:pt x="4676" y="1989"/>
                    <a:pt x="4494" y="1989"/>
                  </a:cubicBezTo>
                  <a:cubicBezTo>
                    <a:pt x="4335" y="1989"/>
                    <a:pt x="4229" y="2008"/>
                    <a:pt x="4229" y="2008"/>
                  </a:cubicBezTo>
                  <a:cubicBezTo>
                    <a:pt x="4229" y="2008"/>
                    <a:pt x="4390" y="1856"/>
                    <a:pt x="4720" y="1848"/>
                  </a:cubicBezTo>
                  <a:cubicBezTo>
                    <a:pt x="4740" y="1847"/>
                    <a:pt x="4760" y="1846"/>
                    <a:pt x="4779" y="1846"/>
                  </a:cubicBezTo>
                  <a:cubicBezTo>
                    <a:pt x="5128" y="1846"/>
                    <a:pt x="5417" y="1994"/>
                    <a:pt x="5603" y="2213"/>
                  </a:cubicBezTo>
                  <a:cubicBezTo>
                    <a:pt x="5603" y="2213"/>
                    <a:pt x="5523" y="1865"/>
                    <a:pt x="5130" y="1687"/>
                  </a:cubicBezTo>
                  <a:cubicBezTo>
                    <a:pt x="5002" y="1630"/>
                    <a:pt x="4848" y="1612"/>
                    <a:pt x="4698" y="1612"/>
                  </a:cubicBezTo>
                  <a:cubicBezTo>
                    <a:pt x="4400" y="1612"/>
                    <a:pt x="4122" y="1687"/>
                    <a:pt x="4122" y="1687"/>
                  </a:cubicBezTo>
                  <a:cubicBezTo>
                    <a:pt x="4122" y="1687"/>
                    <a:pt x="4381" y="1393"/>
                    <a:pt x="4961" y="1294"/>
                  </a:cubicBezTo>
                  <a:cubicBezTo>
                    <a:pt x="4961" y="1294"/>
                    <a:pt x="4901" y="1289"/>
                    <a:pt x="4806" y="1289"/>
                  </a:cubicBezTo>
                  <a:cubicBezTo>
                    <a:pt x="4664" y="1289"/>
                    <a:pt x="4443" y="1302"/>
                    <a:pt x="4229" y="1366"/>
                  </a:cubicBezTo>
                  <a:cubicBezTo>
                    <a:pt x="4229" y="1366"/>
                    <a:pt x="4515" y="982"/>
                    <a:pt x="5353" y="964"/>
                  </a:cubicBezTo>
                  <a:cubicBezTo>
                    <a:pt x="5353" y="964"/>
                    <a:pt x="5187" y="899"/>
                    <a:pt x="4870" y="899"/>
                  </a:cubicBezTo>
                  <a:cubicBezTo>
                    <a:pt x="4798" y="899"/>
                    <a:pt x="4718" y="903"/>
                    <a:pt x="4631" y="911"/>
                  </a:cubicBezTo>
                  <a:cubicBezTo>
                    <a:pt x="4158" y="955"/>
                    <a:pt x="3837" y="1205"/>
                    <a:pt x="3837" y="1205"/>
                  </a:cubicBezTo>
                  <a:cubicBezTo>
                    <a:pt x="3837" y="1205"/>
                    <a:pt x="4203" y="715"/>
                    <a:pt x="4747" y="545"/>
                  </a:cubicBezTo>
                  <a:lnTo>
                    <a:pt x="4747" y="545"/>
                  </a:lnTo>
                  <a:cubicBezTo>
                    <a:pt x="4747" y="545"/>
                    <a:pt x="3890" y="554"/>
                    <a:pt x="3444" y="1161"/>
                  </a:cubicBezTo>
                  <a:cubicBezTo>
                    <a:pt x="3444" y="1161"/>
                    <a:pt x="3569" y="527"/>
                    <a:pt x="4229" y="72"/>
                  </a:cubicBezTo>
                  <a:lnTo>
                    <a:pt x="4229" y="72"/>
                  </a:lnTo>
                  <a:cubicBezTo>
                    <a:pt x="4229" y="72"/>
                    <a:pt x="3640" y="269"/>
                    <a:pt x="3266" y="884"/>
                  </a:cubicBezTo>
                  <a:cubicBezTo>
                    <a:pt x="3266" y="884"/>
                    <a:pt x="3328" y="492"/>
                    <a:pt x="3462" y="1"/>
                  </a:cubicBezTo>
                  <a:lnTo>
                    <a:pt x="3462" y="1"/>
                  </a:lnTo>
                  <a:cubicBezTo>
                    <a:pt x="3462" y="1"/>
                    <a:pt x="2989" y="304"/>
                    <a:pt x="2838" y="973"/>
                  </a:cubicBezTo>
                  <a:cubicBezTo>
                    <a:pt x="2686" y="304"/>
                    <a:pt x="2213" y="1"/>
                    <a:pt x="2213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1658" name="Google Shape;1658;p27"/>
            <p:cNvGrpSpPr/>
            <p:nvPr/>
          </p:nvGrpSpPr>
          <p:grpSpPr>
            <a:xfrm>
              <a:off x="4025327" y="4080797"/>
              <a:ext cx="659136" cy="1697576"/>
              <a:chOff x="4025327" y="4080797"/>
              <a:chExt cx="659136" cy="1697576"/>
            </a:xfrm>
          </p:grpSpPr>
          <p:sp>
            <p:nvSpPr>
              <p:cNvPr id="1659" name="Google Shape;1659;p27"/>
              <p:cNvSpPr/>
              <p:nvPr/>
            </p:nvSpPr>
            <p:spPr>
              <a:xfrm>
                <a:off x="4302184" y="4412109"/>
                <a:ext cx="105413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3427" extrusionOk="0">
                    <a:moveTo>
                      <a:pt x="250" y="0"/>
                    </a:moveTo>
                    <a:cubicBezTo>
                      <a:pt x="250" y="0"/>
                      <a:pt x="0" y="670"/>
                      <a:pt x="250" y="2106"/>
                    </a:cubicBezTo>
                    <a:cubicBezTo>
                      <a:pt x="437" y="3212"/>
                      <a:pt x="250" y="13427"/>
                      <a:pt x="250" y="13427"/>
                    </a:cubicBezTo>
                    <a:lnTo>
                      <a:pt x="785" y="13427"/>
                    </a:lnTo>
                    <a:cubicBezTo>
                      <a:pt x="785" y="13427"/>
                      <a:pt x="598" y="3212"/>
                      <a:pt x="785" y="2106"/>
                    </a:cubicBezTo>
                    <a:cubicBezTo>
                      <a:pt x="1035" y="670"/>
                      <a:pt x="785" y="0"/>
                      <a:pt x="785" y="0"/>
                    </a:cubicBez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60" name="Google Shape;1660;p27"/>
              <p:cNvSpPr/>
              <p:nvPr/>
            </p:nvSpPr>
            <p:spPr>
              <a:xfrm>
                <a:off x="4346648" y="4412109"/>
                <a:ext cx="60948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3427" extrusionOk="0">
                    <a:moveTo>
                      <a:pt x="188" y="0"/>
                    </a:moveTo>
                    <a:cubicBezTo>
                      <a:pt x="188" y="0"/>
                      <a:pt x="429" y="670"/>
                      <a:pt x="188" y="2106"/>
                    </a:cubicBezTo>
                    <a:cubicBezTo>
                      <a:pt x="0" y="3212"/>
                      <a:pt x="188" y="13427"/>
                      <a:pt x="188" y="13427"/>
                    </a:cubicBezTo>
                    <a:lnTo>
                      <a:pt x="348" y="13427"/>
                    </a:lnTo>
                    <a:cubicBezTo>
                      <a:pt x="348" y="13427"/>
                      <a:pt x="161" y="3212"/>
                      <a:pt x="348" y="2106"/>
                    </a:cubicBezTo>
                    <a:cubicBezTo>
                      <a:pt x="598" y="670"/>
                      <a:pt x="348" y="0"/>
                      <a:pt x="348" y="0"/>
                    </a:cubicBez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61" name="Google Shape;1661;p27"/>
              <p:cNvSpPr/>
              <p:nvPr/>
            </p:nvSpPr>
            <p:spPr>
              <a:xfrm>
                <a:off x="4025327" y="4080797"/>
                <a:ext cx="659136" cy="514779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5059" extrusionOk="0">
                    <a:moveTo>
                      <a:pt x="2525" y="0"/>
                    </a:moveTo>
                    <a:cubicBezTo>
                      <a:pt x="2686" y="562"/>
                      <a:pt x="2757" y="1008"/>
                      <a:pt x="2757" y="1008"/>
                    </a:cubicBezTo>
                    <a:cubicBezTo>
                      <a:pt x="2329" y="304"/>
                      <a:pt x="1660" y="81"/>
                      <a:pt x="1660" y="81"/>
                    </a:cubicBezTo>
                    <a:lnTo>
                      <a:pt x="1660" y="81"/>
                    </a:lnTo>
                    <a:cubicBezTo>
                      <a:pt x="2409" y="598"/>
                      <a:pt x="2552" y="1321"/>
                      <a:pt x="2552" y="1321"/>
                    </a:cubicBezTo>
                    <a:cubicBezTo>
                      <a:pt x="2043" y="634"/>
                      <a:pt x="1062" y="625"/>
                      <a:pt x="1062" y="625"/>
                    </a:cubicBezTo>
                    <a:lnTo>
                      <a:pt x="1062" y="625"/>
                    </a:lnTo>
                    <a:cubicBezTo>
                      <a:pt x="1695" y="821"/>
                      <a:pt x="2106" y="1365"/>
                      <a:pt x="2106" y="1365"/>
                    </a:cubicBezTo>
                    <a:cubicBezTo>
                      <a:pt x="2106" y="1365"/>
                      <a:pt x="1740" y="1080"/>
                      <a:pt x="1196" y="1035"/>
                    </a:cubicBezTo>
                    <a:cubicBezTo>
                      <a:pt x="1095" y="1025"/>
                      <a:pt x="1004" y="1021"/>
                      <a:pt x="921" y="1021"/>
                    </a:cubicBezTo>
                    <a:cubicBezTo>
                      <a:pt x="564" y="1021"/>
                      <a:pt x="375" y="1098"/>
                      <a:pt x="375" y="1098"/>
                    </a:cubicBezTo>
                    <a:cubicBezTo>
                      <a:pt x="1330" y="1115"/>
                      <a:pt x="1660" y="1561"/>
                      <a:pt x="1660" y="1561"/>
                    </a:cubicBezTo>
                    <a:cubicBezTo>
                      <a:pt x="1432" y="1487"/>
                      <a:pt x="1198" y="1471"/>
                      <a:pt x="1036" y="1471"/>
                    </a:cubicBezTo>
                    <a:cubicBezTo>
                      <a:pt x="906" y="1471"/>
                      <a:pt x="821" y="1481"/>
                      <a:pt x="821" y="1481"/>
                    </a:cubicBezTo>
                    <a:cubicBezTo>
                      <a:pt x="1481" y="1588"/>
                      <a:pt x="1776" y="1927"/>
                      <a:pt x="1776" y="1927"/>
                    </a:cubicBezTo>
                    <a:cubicBezTo>
                      <a:pt x="1776" y="1927"/>
                      <a:pt x="1462" y="1836"/>
                      <a:pt x="1122" y="1836"/>
                    </a:cubicBezTo>
                    <a:cubicBezTo>
                      <a:pt x="951" y="1836"/>
                      <a:pt x="774" y="1859"/>
                      <a:pt x="625" y="1927"/>
                    </a:cubicBezTo>
                    <a:cubicBezTo>
                      <a:pt x="179" y="2124"/>
                      <a:pt x="90" y="2525"/>
                      <a:pt x="90" y="2525"/>
                    </a:cubicBezTo>
                    <a:cubicBezTo>
                      <a:pt x="302" y="2270"/>
                      <a:pt x="635" y="2104"/>
                      <a:pt x="1036" y="2104"/>
                    </a:cubicBezTo>
                    <a:cubicBezTo>
                      <a:pt x="1057" y="2104"/>
                      <a:pt x="1077" y="2105"/>
                      <a:pt x="1098" y="2106"/>
                    </a:cubicBezTo>
                    <a:cubicBezTo>
                      <a:pt x="1472" y="2124"/>
                      <a:pt x="1660" y="2284"/>
                      <a:pt x="1660" y="2284"/>
                    </a:cubicBezTo>
                    <a:cubicBezTo>
                      <a:pt x="1660" y="2284"/>
                      <a:pt x="1549" y="2266"/>
                      <a:pt x="1380" y="2266"/>
                    </a:cubicBezTo>
                    <a:cubicBezTo>
                      <a:pt x="1169" y="2266"/>
                      <a:pt x="868" y="2294"/>
                      <a:pt x="580" y="2418"/>
                    </a:cubicBezTo>
                    <a:cubicBezTo>
                      <a:pt x="72" y="2641"/>
                      <a:pt x="0" y="3051"/>
                      <a:pt x="0" y="3051"/>
                    </a:cubicBezTo>
                    <a:cubicBezTo>
                      <a:pt x="339" y="2668"/>
                      <a:pt x="946" y="2596"/>
                      <a:pt x="946" y="2596"/>
                    </a:cubicBezTo>
                    <a:lnTo>
                      <a:pt x="946" y="2596"/>
                    </a:lnTo>
                    <a:cubicBezTo>
                      <a:pt x="170" y="2980"/>
                      <a:pt x="45" y="3640"/>
                      <a:pt x="45" y="3640"/>
                    </a:cubicBezTo>
                    <a:cubicBezTo>
                      <a:pt x="295" y="3381"/>
                      <a:pt x="776" y="3230"/>
                      <a:pt x="777" y="3230"/>
                    </a:cubicBezTo>
                    <a:lnTo>
                      <a:pt x="777" y="3230"/>
                    </a:lnTo>
                    <a:cubicBezTo>
                      <a:pt x="268" y="3622"/>
                      <a:pt x="107" y="4184"/>
                      <a:pt x="107" y="4184"/>
                    </a:cubicBezTo>
                    <a:cubicBezTo>
                      <a:pt x="446" y="3720"/>
                      <a:pt x="1053" y="3506"/>
                      <a:pt x="1053" y="3506"/>
                    </a:cubicBezTo>
                    <a:lnTo>
                      <a:pt x="1053" y="3506"/>
                    </a:lnTo>
                    <a:cubicBezTo>
                      <a:pt x="794" y="3827"/>
                      <a:pt x="714" y="4256"/>
                      <a:pt x="714" y="4256"/>
                    </a:cubicBezTo>
                    <a:cubicBezTo>
                      <a:pt x="1107" y="3364"/>
                      <a:pt x="1811" y="3230"/>
                      <a:pt x="1811" y="3230"/>
                    </a:cubicBezTo>
                    <a:lnTo>
                      <a:pt x="1811" y="3230"/>
                    </a:lnTo>
                    <a:cubicBezTo>
                      <a:pt x="1124" y="3587"/>
                      <a:pt x="1009" y="4514"/>
                      <a:pt x="1009" y="4514"/>
                    </a:cubicBezTo>
                    <a:cubicBezTo>
                      <a:pt x="1339" y="3640"/>
                      <a:pt x="1963" y="3381"/>
                      <a:pt x="1963" y="3381"/>
                    </a:cubicBezTo>
                    <a:lnTo>
                      <a:pt x="1963" y="3381"/>
                    </a:lnTo>
                    <a:cubicBezTo>
                      <a:pt x="1285" y="4122"/>
                      <a:pt x="1553" y="4969"/>
                      <a:pt x="1553" y="4969"/>
                    </a:cubicBezTo>
                    <a:cubicBezTo>
                      <a:pt x="1553" y="4238"/>
                      <a:pt x="1909" y="3854"/>
                      <a:pt x="1910" y="3854"/>
                    </a:cubicBezTo>
                    <a:lnTo>
                      <a:pt x="1910" y="3854"/>
                    </a:lnTo>
                    <a:cubicBezTo>
                      <a:pt x="1758" y="4265"/>
                      <a:pt x="1829" y="4604"/>
                      <a:pt x="1829" y="4604"/>
                    </a:cubicBezTo>
                    <a:cubicBezTo>
                      <a:pt x="1972" y="3828"/>
                      <a:pt x="2400" y="3506"/>
                      <a:pt x="2400" y="3506"/>
                    </a:cubicBezTo>
                    <a:lnTo>
                      <a:pt x="2400" y="3506"/>
                    </a:lnTo>
                    <a:cubicBezTo>
                      <a:pt x="2150" y="3970"/>
                      <a:pt x="2195" y="4684"/>
                      <a:pt x="2195" y="4684"/>
                    </a:cubicBezTo>
                    <a:cubicBezTo>
                      <a:pt x="2320" y="3872"/>
                      <a:pt x="2730" y="3408"/>
                      <a:pt x="2730" y="3408"/>
                    </a:cubicBezTo>
                    <a:lnTo>
                      <a:pt x="2730" y="3408"/>
                    </a:lnTo>
                    <a:cubicBezTo>
                      <a:pt x="2409" y="4202"/>
                      <a:pt x="2739" y="5059"/>
                      <a:pt x="2739" y="5059"/>
                    </a:cubicBezTo>
                    <a:cubicBezTo>
                      <a:pt x="2641" y="3685"/>
                      <a:pt x="3239" y="3256"/>
                      <a:pt x="3239" y="3256"/>
                    </a:cubicBezTo>
                    <a:cubicBezTo>
                      <a:pt x="3239" y="3256"/>
                      <a:pt x="3836" y="3685"/>
                      <a:pt x="3738" y="5059"/>
                    </a:cubicBezTo>
                    <a:cubicBezTo>
                      <a:pt x="3738" y="5059"/>
                      <a:pt x="4068" y="4202"/>
                      <a:pt x="3747" y="3408"/>
                    </a:cubicBezTo>
                    <a:lnTo>
                      <a:pt x="3747" y="3408"/>
                    </a:lnTo>
                    <a:cubicBezTo>
                      <a:pt x="3747" y="3408"/>
                      <a:pt x="4158" y="3872"/>
                      <a:pt x="4283" y="4684"/>
                    </a:cubicBezTo>
                    <a:cubicBezTo>
                      <a:pt x="4283" y="4684"/>
                      <a:pt x="4327" y="3970"/>
                      <a:pt x="4077" y="3506"/>
                    </a:cubicBezTo>
                    <a:lnTo>
                      <a:pt x="4077" y="3506"/>
                    </a:lnTo>
                    <a:cubicBezTo>
                      <a:pt x="4077" y="3506"/>
                      <a:pt x="4506" y="3828"/>
                      <a:pt x="4648" y="4604"/>
                    </a:cubicBezTo>
                    <a:cubicBezTo>
                      <a:pt x="4648" y="4604"/>
                      <a:pt x="4720" y="4265"/>
                      <a:pt x="4568" y="3854"/>
                    </a:cubicBezTo>
                    <a:lnTo>
                      <a:pt x="4568" y="3854"/>
                    </a:lnTo>
                    <a:cubicBezTo>
                      <a:pt x="4568" y="3854"/>
                      <a:pt x="4925" y="4238"/>
                      <a:pt x="4925" y="4969"/>
                    </a:cubicBezTo>
                    <a:cubicBezTo>
                      <a:pt x="4925" y="4969"/>
                      <a:pt x="5192" y="4122"/>
                      <a:pt x="4514" y="3381"/>
                    </a:cubicBezTo>
                    <a:lnTo>
                      <a:pt x="4514" y="3381"/>
                    </a:lnTo>
                    <a:cubicBezTo>
                      <a:pt x="4515" y="3381"/>
                      <a:pt x="5139" y="3640"/>
                      <a:pt x="5469" y="4514"/>
                    </a:cubicBezTo>
                    <a:cubicBezTo>
                      <a:pt x="5469" y="4514"/>
                      <a:pt x="5353" y="3587"/>
                      <a:pt x="4666" y="3230"/>
                    </a:cubicBezTo>
                    <a:lnTo>
                      <a:pt x="4666" y="3230"/>
                    </a:lnTo>
                    <a:cubicBezTo>
                      <a:pt x="4666" y="3230"/>
                      <a:pt x="5371" y="3364"/>
                      <a:pt x="5763" y="4256"/>
                    </a:cubicBezTo>
                    <a:cubicBezTo>
                      <a:pt x="5763" y="4256"/>
                      <a:pt x="5683" y="3827"/>
                      <a:pt x="5424" y="3506"/>
                    </a:cubicBezTo>
                    <a:lnTo>
                      <a:pt x="5424" y="3506"/>
                    </a:lnTo>
                    <a:cubicBezTo>
                      <a:pt x="5425" y="3506"/>
                      <a:pt x="6031" y="3720"/>
                      <a:pt x="6370" y="4184"/>
                    </a:cubicBezTo>
                    <a:cubicBezTo>
                      <a:pt x="6370" y="4184"/>
                      <a:pt x="6209" y="3622"/>
                      <a:pt x="5701" y="3230"/>
                    </a:cubicBezTo>
                    <a:lnTo>
                      <a:pt x="5701" y="3230"/>
                    </a:lnTo>
                    <a:cubicBezTo>
                      <a:pt x="5701" y="3230"/>
                      <a:pt x="6183" y="3381"/>
                      <a:pt x="6433" y="3640"/>
                    </a:cubicBezTo>
                    <a:cubicBezTo>
                      <a:pt x="6433" y="3640"/>
                      <a:pt x="6308" y="2980"/>
                      <a:pt x="5531" y="2596"/>
                    </a:cubicBezTo>
                    <a:lnTo>
                      <a:pt x="5531" y="2596"/>
                    </a:lnTo>
                    <a:cubicBezTo>
                      <a:pt x="5532" y="2596"/>
                      <a:pt x="6138" y="2668"/>
                      <a:pt x="6477" y="3051"/>
                    </a:cubicBezTo>
                    <a:cubicBezTo>
                      <a:pt x="6477" y="3051"/>
                      <a:pt x="6406" y="2641"/>
                      <a:pt x="5888" y="2418"/>
                    </a:cubicBezTo>
                    <a:cubicBezTo>
                      <a:pt x="5606" y="2294"/>
                      <a:pt x="5307" y="2266"/>
                      <a:pt x="5097" y="2266"/>
                    </a:cubicBezTo>
                    <a:cubicBezTo>
                      <a:pt x="4929" y="2266"/>
                      <a:pt x="4818" y="2284"/>
                      <a:pt x="4818" y="2284"/>
                    </a:cubicBezTo>
                    <a:cubicBezTo>
                      <a:pt x="4818" y="2284"/>
                      <a:pt x="5005" y="2124"/>
                      <a:pt x="5380" y="2106"/>
                    </a:cubicBezTo>
                    <a:cubicBezTo>
                      <a:pt x="5400" y="2105"/>
                      <a:pt x="5421" y="2104"/>
                      <a:pt x="5441" y="2104"/>
                    </a:cubicBezTo>
                    <a:cubicBezTo>
                      <a:pt x="5842" y="2104"/>
                      <a:pt x="6176" y="2270"/>
                      <a:pt x="6388" y="2525"/>
                    </a:cubicBezTo>
                    <a:cubicBezTo>
                      <a:pt x="6388" y="2525"/>
                      <a:pt x="6299" y="2124"/>
                      <a:pt x="5853" y="1927"/>
                    </a:cubicBezTo>
                    <a:cubicBezTo>
                      <a:pt x="5704" y="1859"/>
                      <a:pt x="5527" y="1836"/>
                      <a:pt x="5356" y="1836"/>
                    </a:cubicBezTo>
                    <a:cubicBezTo>
                      <a:pt x="5015" y="1836"/>
                      <a:pt x="4702" y="1927"/>
                      <a:pt x="4702" y="1927"/>
                    </a:cubicBezTo>
                    <a:cubicBezTo>
                      <a:pt x="4702" y="1927"/>
                      <a:pt x="4987" y="1588"/>
                      <a:pt x="5656" y="1481"/>
                    </a:cubicBezTo>
                    <a:cubicBezTo>
                      <a:pt x="5656" y="1481"/>
                      <a:pt x="5572" y="1471"/>
                      <a:pt x="5442" y="1471"/>
                    </a:cubicBezTo>
                    <a:cubicBezTo>
                      <a:pt x="5279" y="1471"/>
                      <a:pt x="5046" y="1487"/>
                      <a:pt x="4818" y="1561"/>
                    </a:cubicBezTo>
                    <a:cubicBezTo>
                      <a:pt x="4818" y="1561"/>
                      <a:pt x="5148" y="1115"/>
                      <a:pt x="6102" y="1098"/>
                    </a:cubicBezTo>
                    <a:cubicBezTo>
                      <a:pt x="6102" y="1098"/>
                      <a:pt x="5914" y="1021"/>
                      <a:pt x="5551" y="1021"/>
                    </a:cubicBezTo>
                    <a:cubicBezTo>
                      <a:pt x="5468" y="1021"/>
                      <a:pt x="5375" y="1025"/>
                      <a:pt x="5273" y="1035"/>
                    </a:cubicBezTo>
                    <a:cubicBezTo>
                      <a:pt x="4738" y="1080"/>
                      <a:pt x="4372" y="1365"/>
                      <a:pt x="4372" y="1365"/>
                    </a:cubicBezTo>
                    <a:cubicBezTo>
                      <a:pt x="4372" y="1365"/>
                      <a:pt x="4782" y="821"/>
                      <a:pt x="5416" y="625"/>
                    </a:cubicBezTo>
                    <a:lnTo>
                      <a:pt x="5416" y="625"/>
                    </a:lnTo>
                    <a:cubicBezTo>
                      <a:pt x="5415" y="625"/>
                      <a:pt x="4434" y="634"/>
                      <a:pt x="3926" y="1321"/>
                    </a:cubicBezTo>
                    <a:cubicBezTo>
                      <a:pt x="3926" y="1321"/>
                      <a:pt x="4068" y="598"/>
                      <a:pt x="4818" y="81"/>
                    </a:cubicBezTo>
                    <a:lnTo>
                      <a:pt x="4818" y="81"/>
                    </a:lnTo>
                    <a:cubicBezTo>
                      <a:pt x="4818" y="81"/>
                      <a:pt x="4149" y="304"/>
                      <a:pt x="3721" y="1008"/>
                    </a:cubicBezTo>
                    <a:cubicBezTo>
                      <a:pt x="3721" y="1008"/>
                      <a:pt x="3792" y="562"/>
                      <a:pt x="3952" y="0"/>
                    </a:cubicBezTo>
                    <a:lnTo>
                      <a:pt x="3952" y="0"/>
                    </a:lnTo>
                    <a:cubicBezTo>
                      <a:pt x="3952" y="0"/>
                      <a:pt x="3408" y="348"/>
                      <a:pt x="3239" y="1107"/>
                    </a:cubicBezTo>
                    <a:cubicBezTo>
                      <a:pt x="3069" y="348"/>
                      <a:pt x="2525" y="0"/>
                      <a:pt x="2525" y="0"/>
                    </a:cubicBezTo>
                    <a:close/>
                  </a:path>
                </a:pathLst>
              </a:custGeom>
              <a:solidFill>
                <a:srgbClr val="6364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62" name="Google Shape;1662;p27"/>
              <p:cNvSpPr/>
              <p:nvPr/>
            </p:nvSpPr>
            <p:spPr>
              <a:xfrm>
                <a:off x="4158719" y="4201478"/>
                <a:ext cx="392246" cy="307911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026" extrusionOk="0">
                    <a:moveTo>
                      <a:pt x="1500" y="1"/>
                    </a:moveTo>
                    <a:cubicBezTo>
                      <a:pt x="1598" y="340"/>
                      <a:pt x="1633" y="607"/>
                      <a:pt x="1633" y="607"/>
                    </a:cubicBezTo>
                    <a:cubicBezTo>
                      <a:pt x="1384" y="188"/>
                      <a:pt x="982" y="54"/>
                      <a:pt x="982" y="54"/>
                    </a:cubicBezTo>
                    <a:lnTo>
                      <a:pt x="982" y="54"/>
                    </a:lnTo>
                    <a:cubicBezTo>
                      <a:pt x="1428" y="358"/>
                      <a:pt x="1517" y="795"/>
                      <a:pt x="1517" y="795"/>
                    </a:cubicBezTo>
                    <a:cubicBezTo>
                      <a:pt x="1214" y="384"/>
                      <a:pt x="634" y="375"/>
                      <a:pt x="634" y="375"/>
                    </a:cubicBezTo>
                    <a:lnTo>
                      <a:pt x="634" y="375"/>
                    </a:lnTo>
                    <a:cubicBezTo>
                      <a:pt x="1000" y="491"/>
                      <a:pt x="1250" y="822"/>
                      <a:pt x="1250" y="822"/>
                    </a:cubicBezTo>
                    <a:cubicBezTo>
                      <a:pt x="1250" y="822"/>
                      <a:pt x="1036" y="652"/>
                      <a:pt x="715" y="625"/>
                    </a:cubicBezTo>
                    <a:cubicBezTo>
                      <a:pt x="648" y="618"/>
                      <a:pt x="589" y="615"/>
                      <a:pt x="536" y="615"/>
                    </a:cubicBezTo>
                    <a:cubicBezTo>
                      <a:pt x="323" y="615"/>
                      <a:pt x="215" y="661"/>
                      <a:pt x="215" y="661"/>
                    </a:cubicBezTo>
                    <a:cubicBezTo>
                      <a:pt x="786" y="670"/>
                      <a:pt x="982" y="938"/>
                      <a:pt x="982" y="938"/>
                    </a:cubicBezTo>
                    <a:cubicBezTo>
                      <a:pt x="838" y="889"/>
                      <a:pt x="690" y="880"/>
                      <a:pt x="595" y="880"/>
                    </a:cubicBezTo>
                    <a:cubicBezTo>
                      <a:pt x="531" y="880"/>
                      <a:pt x="491" y="884"/>
                      <a:pt x="491" y="884"/>
                    </a:cubicBezTo>
                    <a:cubicBezTo>
                      <a:pt x="884" y="955"/>
                      <a:pt x="1054" y="1152"/>
                      <a:pt x="1054" y="1152"/>
                    </a:cubicBezTo>
                    <a:cubicBezTo>
                      <a:pt x="1054" y="1152"/>
                      <a:pt x="867" y="1100"/>
                      <a:pt x="664" y="1100"/>
                    </a:cubicBezTo>
                    <a:cubicBezTo>
                      <a:pt x="562" y="1100"/>
                      <a:pt x="456" y="1113"/>
                      <a:pt x="367" y="1152"/>
                    </a:cubicBezTo>
                    <a:cubicBezTo>
                      <a:pt x="99" y="1277"/>
                      <a:pt x="54" y="1508"/>
                      <a:pt x="54" y="1508"/>
                    </a:cubicBezTo>
                    <a:cubicBezTo>
                      <a:pt x="174" y="1355"/>
                      <a:pt x="376" y="1258"/>
                      <a:pt x="620" y="1258"/>
                    </a:cubicBezTo>
                    <a:cubicBezTo>
                      <a:pt x="630" y="1258"/>
                      <a:pt x="641" y="1258"/>
                      <a:pt x="652" y="1259"/>
                    </a:cubicBezTo>
                    <a:cubicBezTo>
                      <a:pt x="875" y="1268"/>
                      <a:pt x="982" y="1366"/>
                      <a:pt x="982" y="1366"/>
                    </a:cubicBezTo>
                    <a:cubicBezTo>
                      <a:pt x="982" y="1366"/>
                      <a:pt x="917" y="1355"/>
                      <a:pt x="817" y="1355"/>
                    </a:cubicBezTo>
                    <a:cubicBezTo>
                      <a:pt x="692" y="1355"/>
                      <a:pt x="513" y="1372"/>
                      <a:pt x="340" y="1446"/>
                    </a:cubicBezTo>
                    <a:cubicBezTo>
                      <a:pt x="37" y="1580"/>
                      <a:pt x="1" y="1821"/>
                      <a:pt x="1" y="1821"/>
                    </a:cubicBezTo>
                    <a:cubicBezTo>
                      <a:pt x="197" y="1598"/>
                      <a:pt x="563" y="1553"/>
                      <a:pt x="563" y="1553"/>
                    </a:cubicBezTo>
                    <a:lnTo>
                      <a:pt x="563" y="1553"/>
                    </a:lnTo>
                    <a:cubicBezTo>
                      <a:pt x="99" y="1785"/>
                      <a:pt x="19" y="2178"/>
                      <a:pt x="19" y="2178"/>
                    </a:cubicBezTo>
                    <a:cubicBezTo>
                      <a:pt x="170" y="2017"/>
                      <a:pt x="456" y="1928"/>
                      <a:pt x="456" y="1928"/>
                    </a:cubicBezTo>
                    <a:lnTo>
                      <a:pt x="456" y="1928"/>
                    </a:lnTo>
                    <a:cubicBezTo>
                      <a:pt x="152" y="2169"/>
                      <a:pt x="54" y="2499"/>
                      <a:pt x="54" y="2499"/>
                    </a:cubicBezTo>
                    <a:cubicBezTo>
                      <a:pt x="260" y="2222"/>
                      <a:pt x="625" y="2097"/>
                      <a:pt x="625" y="2097"/>
                    </a:cubicBezTo>
                    <a:lnTo>
                      <a:pt x="625" y="2097"/>
                    </a:lnTo>
                    <a:cubicBezTo>
                      <a:pt x="465" y="2285"/>
                      <a:pt x="420" y="2543"/>
                      <a:pt x="420" y="2543"/>
                    </a:cubicBezTo>
                    <a:cubicBezTo>
                      <a:pt x="652" y="2017"/>
                      <a:pt x="1080" y="1928"/>
                      <a:pt x="1080" y="1928"/>
                    </a:cubicBezTo>
                    <a:lnTo>
                      <a:pt x="1080" y="1928"/>
                    </a:lnTo>
                    <a:cubicBezTo>
                      <a:pt x="661" y="2142"/>
                      <a:pt x="599" y="2695"/>
                      <a:pt x="599" y="2695"/>
                    </a:cubicBezTo>
                    <a:cubicBezTo>
                      <a:pt x="795" y="2178"/>
                      <a:pt x="1169" y="2017"/>
                      <a:pt x="1169" y="2017"/>
                    </a:cubicBezTo>
                    <a:lnTo>
                      <a:pt x="1169" y="2017"/>
                    </a:lnTo>
                    <a:cubicBezTo>
                      <a:pt x="759" y="2463"/>
                      <a:pt x="920" y="2971"/>
                      <a:pt x="920" y="2971"/>
                    </a:cubicBezTo>
                    <a:cubicBezTo>
                      <a:pt x="920" y="2534"/>
                      <a:pt x="1134" y="2303"/>
                      <a:pt x="1134" y="2302"/>
                    </a:cubicBezTo>
                    <a:lnTo>
                      <a:pt x="1134" y="2302"/>
                    </a:lnTo>
                    <a:cubicBezTo>
                      <a:pt x="1045" y="2552"/>
                      <a:pt x="1089" y="2748"/>
                      <a:pt x="1089" y="2748"/>
                    </a:cubicBezTo>
                    <a:cubicBezTo>
                      <a:pt x="1169" y="2285"/>
                      <a:pt x="1428" y="2097"/>
                      <a:pt x="1428" y="2097"/>
                    </a:cubicBezTo>
                    <a:lnTo>
                      <a:pt x="1428" y="2097"/>
                    </a:lnTo>
                    <a:cubicBezTo>
                      <a:pt x="1277" y="2374"/>
                      <a:pt x="1303" y="2802"/>
                      <a:pt x="1303" y="2802"/>
                    </a:cubicBezTo>
                    <a:cubicBezTo>
                      <a:pt x="1384" y="2320"/>
                      <a:pt x="1624" y="2044"/>
                      <a:pt x="1624" y="2044"/>
                    </a:cubicBezTo>
                    <a:lnTo>
                      <a:pt x="1624" y="2044"/>
                    </a:lnTo>
                    <a:cubicBezTo>
                      <a:pt x="1437" y="2517"/>
                      <a:pt x="1633" y="3025"/>
                      <a:pt x="1633" y="3025"/>
                    </a:cubicBezTo>
                    <a:cubicBezTo>
                      <a:pt x="1571" y="2204"/>
                      <a:pt x="1928" y="1946"/>
                      <a:pt x="1928" y="1946"/>
                    </a:cubicBezTo>
                    <a:cubicBezTo>
                      <a:pt x="1928" y="1946"/>
                      <a:pt x="2285" y="2204"/>
                      <a:pt x="2222" y="3025"/>
                    </a:cubicBezTo>
                    <a:cubicBezTo>
                      <a:pt x="2222" y="3025"/>
                      <a:pt x="2418" y="2517"/>
                      <a:pt x="2231" y="2044"/>
                    </a:cubicBezTo>
                    <a:lnTo>
                      <a:pt x="2231" y="2044"/>
                    </a:lnTo>
                    <a:cubicBezTo>
                      <a:pt x="2231" y="2044"/>
                      <a:pt x="2472" y="2320"/>
                      <a:pt x="2552" y="2802"/>
                    </a:cubicBezTo>
                    <a:cubicBezTo>
                      <a:pt x="2552" y="2802"/>
                      <a:pt x="2579" y="2374"/>
                      <a:pt x="2427" y="2097"/>
                    </a:cubicBezTo>
                    <a:lnTo>
                      <a:pt x="2427" y="2097"/>
                    </a:lnTo>
                    <a:cubicBezTo>
                      <a:pt x="2427" y="2097"/>
                      <a:pt x="2686" y="2285"/>
                      <a:pt x="2766" y="2748"/>
                    </a:cubicBezTo>
                    <a:cubicBezTo>
                      <a:pt x="2766" y="2748"/>
                      <a:pt x="2811" y="2552"/>
                      <a:pt x="2722" y="2302"/>
                    </a:cubicBezTo>
                    <a:lnTo>
                      <a:pt x="2722" y="2302"/>
                    </a:lnTo>
                    <a:cubicBezTo>
                      <a:pt x="2722" y="2303"/>
                      <a:pt x="2936" y="2534"/>
                      <a:pt x="2936" y="2971"/>
                    </a:cubicBezTo>
                    <a:cubicBezTo>
                      <a:pt x="2936" y="2971"/>
                      <a:pt x="3096" y="2463"/>
                      <a:pt x="2686" y="2017"/>
                    </a:cubicBezTo>
                    <a:lnTo>
                      <a:pt x="2686" y="2017"/>
                    </a:lnTo>
                    <a:cubicBezTo>
                      <a:pt x="2686" y="2017"/>
                      <a:pt x="3061" y="2178"/>
                      <a:pt x="3257" y="2695"/>
                    </a:cubicBezTo>
                    <a:cubicBezTo>
                      <a:pt x="3257" y="2695"/>
                      <a:pt x="3195" y="2142"/>
                      <a:pt x="2775" y="1928"/>
                    </a:cubicBezTo>
                    <a:lnTo>
                      <a:pt x="2775" y="1928"/>
                    </a:lnTo>
                    <a:cubicBezTo>
                      <a:pt x="2775" y="1928"/>
                      <a:pt x="3204" y="2017"/>
                      <a:pt x="3435" y="2543"/>
                    </a:cubicBezTo>
                    <a:cubicBezTo>
                      <a:pt x="3435" y="2543"/>
                      <a:pt x="3391" y="2285"/>
                      <a:pt x="3230" y="2097"/>
                    </a:cubicBezTo>
                    <a:lnTo>
                      <a:pt x="3230" y="2097"/>
                    </a:lnTo>
                    <a:cubicBezTo>
                      <a:pt x="3230" y="2097"/>
                      <a:pt x="3596" y="2222"/>
                      <a:pt x="3792" y="2499"/>
                    </a:cubicBezTo>
                    <a:cubicBezTo>
                      <a:pt x="3792" y="2499"/>
                      <a:pt x="3703" y="2169"/>
                      <a:pt x="3400" y="1928"/>
                    </a:cubicBezTo>
                    <a:lnTo>
                      <a:pt x="3400" y="1928"/>
                    </a:lnTo>
                    <a:cubicBezTo>
                      <a:pt x="3400" y="1928"/>
                      <a:pt x="3685" y="2017"/>
                      <a:pt x="3837" y="2178"/>
                    </a:cubicBezTo>
                    <a:cubicBezTo>
                      <a:pt x="3837" y="2178"/>
                      <a:pt x="3757" y="1785"/>
                      <a:pt x="3293" y="1553"/>
                    </a:cubicBezTo>
                    <a:lnTo>
                      <a:pt x="3293" y="1553"/>
                    </a:lnTo>
                    <a:cubicBezTo>
                      <a:pt x="3293" y="1553"/>
                      <a:pt x="3658" y="1598"/>
                      <a:pt x="3855" y="1821"/>
                    </a:cubicBezTo>
                    <a:cubicBezTo>
                      <a:pt x="3855" y="1821"/>
                      <a:pt x="3819" y="1580"/>
                      <a:pt x="3507" y="1446"/>
                    </a:cubicBezTo>
                    <a:cubicBezTo>
                      <a:pt x="3338" y="1372"/>
                      <a:pt x="3162" y="1355"/>
                      <a:pt x="3038" y="1355"/>
                    </a:cubicBezTo>
                    <a:cubicBezTo>
                      <a:pt x="2939" y="1355"/>
                      <a:pt x="2873" y="1366"/>
                      <a:pt x="2873" y="1366"/>
                    </a:cubicBezTo>
                    <a:cubicBezTo>
                      <a:pt x="2873" y="1366"/>
                      <a:pt x="2980" y="1268"/>
                      <a:pt x="3203" y="1259"/>
                    </a:cubicBezTo>
                    <a:cubicBezTo>
                      <a:pt x="3214" y="1258"/>
                      <a:pt x="3225" y="1258"/>
                      <a:pt x="3236" y="1258"/>
                    </a:cubicBezTo>
                    <a:cubicBezTo>
                      <a:pt x="3480" y="1258"/>
                      <a:pt x="3682" y="1355"/>
                      <a:pt x="3801" y="1508"/>
                    </a:cubicBezTo>
                    <a:cubicBezTo>
                      <a:pt x="3801" y="1508"/>
                      <a:pt x="3757" y="1277"/>
                      <a:pt x="3489" y="1152"/>
                    </a:cubicBezTo>
                    <a:cubicBezTo>
                      <a:pt x="3400" y="1113"/>
                      <a:pt x="3294" y="1100"/>
                      <a:pt x="3192" y="1100"/>
                    </a:cubicBezTo>
                    <a:cubicBezTo>
                      <a:pt x="2988" y="1100"/>
                      <a:pt x="2802" y="1152"/>
                      <a:pt x="2802" y="1152"/>
                    </a:cubicBezTo>
                    <a:cubicBezTo>
                      <a:pt x="2802" y="1152"/>
                      <a:pt x="2972" y="955"/>
                      <a:pt x="3364" y="884"/>
                    </a:cubicBezTo>
                    <a:cubicBezTo>
                      <a:pt x="3364" y="884"/>
                      <a:pt x="3324" y="880"/>
                      <a:pt x="3260" y="880"/>
                    </a:cubicBezTo>
                    <a:cubicBezTo>
                      <a:pt x="3164" y="880"/>
                      <a:pt x="3014" y="889"/>
                      <a:pt x="2864" y="938"/>
                    </a:cubicBezTo>
                    <a:cubicBezTo>
                      <a:pt x="2864" y="938"/>
                      <a:pt x="3070" y="670"/>
                      <a:pt x="3641" y="661"/>
                    </a:cubicBezTo>
                    <a:cubicBezTo>
                      <a:pt x="3641" y="661"/>
                      <a:pt x="3526" y="615"/>
                      <a:pt x="3316" y="615"/>
                    </a:cubicBezTo>
                    <a:cubicBezTo>
                      <a:pt x="3264" y="615"/>
                      <a:pt x="3205" y="618"/>
                      <a:pt x="3141" y="625"/>
                    </a:cubicBezTo>
                    <a:cubicBezTo>
                      <a:pt x="2820" y="652"/>
                      <a:pt x="2606" y="822"/>
                      <a:pt x="2606" y="822"/>
                    </a:cubicBezTo>
                    <a:cubicBezTo>
                      <a:pt x="2606" y="822"/>
                      <a:pt x="2847" y="491"/>
                      <a:pt x="3221" y="375"/>
                    </a:cubicBezTo>
                    <a:lnTo>
                      <a:pt x="3221" y="375"/>
                    </a:lnTo>
                    <a:cubicBezTo>
                      <a:pt x="3221" y="375"/>
                      <a:pt x="2641" y="384"/>
                      <a:pt x="2338" y="795"/>
                    </a:cubicBezTo>
                    <a:cubicBezTo>
                      <a:pt x="2338" y="795"/>
                      <a:pt x="2427" y="358"/>
                      <a:pt x="2873" y="54"/>
                    </a:cubicBezTo>
                    <a:lnTo>
                      <a:pt x="2873" y="54"/>
                    </a:lnTo>
                    <a:cubicBezTo>
                      <a:pt x="2873" y="54"/>
                      <a:pt x="2472" y="188"/>
                      <a:pt x="2213" y="607"/>
                    </a:cubicBezTo>
                    <a:cubicBezTo>
                      <a:pt x="2213" y="607"/>
                      <a:pt x="2258" y="340"/>
                      <a:pt x="2356" y="1"/>
                    </a:cubicBezTo>
                    <a:lnTo>
                      <a:pt x="2356" y="1"/>
                    </a:lnTo>
                    <a:cubicBezTo>
                      <a:pt x="2356" y="1"/>
                      <a:pt x="2035" y="215"/>
                      <a:pt x="1928" y="661"/>
                    </a:cubicBezTo>
                    <a:cubicBezTo>
                      <a:pt x="1821" y="215"/>
                      <a:pt x="1500" y="1"/>
                      <a:pt x="1500" y="1"/>
                    </a:cubicBezTo>
                    <a:close/>
                  </a:path>
                </a:pathLst>
              </a:custGeom>
              <a:solidFill>
                <a:srgbClr val="515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1663" name="Google Shape;1663;p27"/>
            <p:cNvSpPr/>
            <p:nvPr/>
          </p:nvSpPr>
          <p:spPr>
            <a:xfrm>
              <a:off x="5106404" y="4721645"/>
              <a:ext cx="87200" cy="1136603"/>
            </a:xfrm>
            <a:custGeom>
              <a:avLst/>
              <a:gdLst/>
              <a:ahLst/>
              <a:cxnLst/>
              <a:rect l="l" t="t" r="r" b="b"/>
              <a:pathLst>
                <a:path w="857" h="11170" extrusionOk="0">
                  <a:moveTo>
                    <a:pt x="206" y="1"/>
                  </a:moveTo>
                  <a:cubicBezTo>
                    <a:pt x="206" y="1"/>
                    <a:pt x="0" y="563"/>
                    <a:pt x="206" y="1749"/>
                  </a:cubicBezTo>
                  <a:cubicBezTo>
                    <a:pt x="357" y="2677"/>
                    <a:pt x="206" y="11170"/>
                    <a:pt x="206" y="11170"/>
                  </a:cubicBezTo>
                  <a:lnTo>
                    <a:pt x="652" y="11170"/>
                  </a:lnTo>
                  <a:cubicBezTo>
                    <a:pt x="652" y="11170"/>
                    <a:pt x="500" y="2677"/>
                    <a:pt x="652" y="1749"/>
                  </a:cubicBezTo>
                  <a:cubicBezTo>
                    <a:pt x="857" y="563"/>
                    <a:pt x="652" y="1"/>
                    <a:pt x="652" y="1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5143644" y="4721645"/>
              <a:ext cx="49959" cy="1136603"/>
            </a:xfrm>
            <a:custGeom>
              <a:avLst/>
              <a:gdLst/>
              <a:ahLst/>
              <a:cxnLst/>
              <a:rect l="l" t="t" r="r" b="b"/>
              <a:pathLst>
                <a:path w="491" h="11170" extrusionOk="0">
                  <a:moveTo>
                    <a:pt x="161" y="1"/>
                  </a:moveTo>
                  <a:cubicBezTo>
                    <a:pt x="161" y="1"/>
                    <a:pt x="357" y="563"/>
                    <a:pt x="161" y="1749"/>
                  </a:cubicBezTo>
                  <a:cubicBezTo>
                    <a:pt x="0" y="2677"/>
                    <a:pt x="161" y="11170"/>
                    <a:pt x="161" y="11170"/>
                  </a:cubicBezTo>
                  <a:lnTo>
                    <a:pt x="286" y="11170"/>
                  </a:lnTo>
                  <a:cubicBezTo>
                    <a:pt x="286" y="11170"/>
                    <a:pt x="134" y="2677"/>
                    <a:pt x="286" y="1749"/>
                  </a:cubicBezTo>
                  <a:cubicBezTo>
                    <a:pt x="491" y="5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4875842" y="4445688"/>
              <a:ext cx="547415" cy="428592"/>
            </a:xfrm>
            <a:custGeom>
              <a:avLst/>
              <a:gdLst/>
              <a:ahLst/>
              <a:cxnLst/>
              <a:rect l="l" t="t" r="r" b="b"/>
              <a:pathLst>
                <a:path w="5380" h="4212" extrusionOk="0">
                  <a:moveTo>
                    <a:pt x="2106" y="1"/>
                  </a:moveTo>
                  <a:cubicBezTo>
                    <a:pt x="2231" y="473"/>
                    <a:pt x="2293" y="839"/>
                    <a:pt x="2293" y="839"/>
                  </a:cubicBezTo>
                  <a:cubicBezTo>
                    <a:pt x="1936" y="259"/>
                    <a:pt x="1374" y="72"/>
                    <a:pt x="1374" y="72"/>
                  </a:cubicBezTo>
                  <a:lnTo>
                    <a:pt x="1374" y="72"/>
                  </a:lnTo>
                  <a:cubicBezTo>
                    <a:pt x="1999" y="500"/>
                    <a:pt x="2115" y="1098"/>
                    <a:pt x="2115" y="1098"/>
                  </a:cubicBezTo>
                  <a:cubicBezTo>
                    <a:pt x="1695" y="527"/>
                    <a:pt x="884" y="527"/>
                    <a:pt x="884" y="527"/>
                  </a:cubicBezTo>
                  <a:lnTo>
                    <a:pt x="884" y="527"/>
                  </a:lnTo>
                  <a:cubicBezTo>
                    <a:pt x="1410" y="687"/>
                    <a:pt x="1749" y="1142"/>
                    <a:pt x="1749" y="1142"/>
                  </a:cubicBezTo>
                  <a:cubicBezTo>
                    <a:pt x="1749" y="1142"/>
                    <a:pt x="1446" y="902"/>
                    <a:pt x="1000" y="866"/>
                  </a:cubicBezTo>
                  <a:cubicBezTo>
                    <a:pt x="909" y="857"/>
                    <a:pt x="827" y="853"/>
                    <a:pt x="753" y="853"/>
                  </a:cubicBezTo>
                  <a:cubicBezTo>
                    <a:pt x="461" y="853"/>
                    <a:pt x="313" y="910"/>
                    <a:pt x="313" y="910"/>
                  </a:cubicBezTo>
                  <a:cubicBezTo>
                    <a:pt x="1107" y="937"/>
                    <a:pt x="1383" y="1303"/>
                    <a:pt x="1383" y="1303"/>
                  </a:cubicBezTo>
                  <a:cubicBezTo>
                    <a:pt x="1174" y="1239"/>
                    <a:pt x="966" y="1226"/>
                    <a:pt x="832" y="1226"/>
                  </a:cubicBezTo>
                  <a:cubicBezTo>
                    <a:pt x="743" y="1226"/>
                    <a:pt x="687" y="1232"/>
                    <a:pt x="687" y="1232"/>
                  </a:cubicBezTo>
                  <a:cubicBezTo>
                    <a:pt x="1232" y="1330"/>
                    <a:pt x="1481" y="1606"/>
                    <a:pt x="1481" y="1606"/>
                  </a:cubicBezTo>
                  <a:cubicBezTo>
                    <a:pt x="1481" y="1606"/>
                    <a:pt x="1220" y="1531"/>
                    <a:pt x="934" y="1531"/>
                  </a:cubicBezTo>
                  <a:cubicBezTo>
                    <a:pt x="791" y="1531"/>
                    <a:pt x="643" y="1550"/>
                    <a:pt x="518" y="1606"/>
                  </a:cubicBezTo>
                  <a:cubicBezTo>
                    <a:pt x="152" y="1776"/>
                    <a:pt x="81" y="2106"/>
                    <a:pt x="81" y="2106"/>
                  </a:cubicBezTo>
                  <a:cubicBezTo>
                    <a:pt x="249" y="1895"/>
                    <a:pt x="521" y="1756"/>
                    <a:pt x="851" y="1756"/>
                  </a:cubicBezTo>
                  <a:cubicBezTo>
                    <a:pt x="870" y="1756"/>
                    <a:pt x="890" y="1757"/>
                    <a:pt x="910" y="1758"/>
                  </a:cubicBezTo>
                  <a:cubicBezTo>
                    <a:pt x="1223" y="1767"/>
                    <a:pt x="1374" y="1910"/>
                    <a:pt x="1374" y="1910"/>
                  </a:cubicBezTo>
                  <a:cubicBezTo>
                    <a:pt x="1374" y="1910"/>
                    <a:pt x="1275" y="1893"/>
                    <a:pt x="1127" y="1893"/>
                  </a:cubicBezTo>
                  <a:cubicBezTo>
                    <a:pt x="954" y="1893"/>
                    <a:pt x="713" y="1916"/>
                    <a:pt x="482" y="2017"/>
                  </a:cubicBezTo>
                  <a:cubicBezTo>
                    <a:pt x="63" y="2204"/>
                    <a:pt x="0" y="2543"/>
                    <a:pt x="0" y="2543"/>
                  </a:cubicBezTo>
                  <a:cubicBezTo>
                    <a:pt x="277" y="2231"/>
                    <a:pt x="785" y="2168"/>
                    <a:pt x="786" y="2168"/>
                  </a:cubicBezTo>
                  <a:lnTo>
                    <a:pt x="786" y="2168"/>
                  </a:lnTo>
                  <a:cubicBezTo>
                    <a:pt x="143" y="2481"/>
                    <a:pt x="36" y="3034"/>
                    <a:pt x="36" y="3034"/>
                  </a:cubicBezTo>
                  <a:cubicBezTo>
                    <a:pt x="241" y="2811"/>
                    <a:pt x="643" y="2686"/>
                    <a:pt x="643" y="2686"/>
                  </a:cubicBezTo>
                  <a:lnTo>
                    <a:pt x="643" y="2686"/>
                  </a:lnTo>
                  <a:cubicBezTo>
                    <a:pt x="215" y="3016"/>
                    <a:pt x="90" y="3489"/>
                    <a:pt x="90" y="3489"/>
                  </a:cubicBezTo>
                  <a:cubicBezTo>
                    <a:pt x="366" y="3096"/>
                    <a:pt x="875" y="2918"/>
                    <a:pt x="875" y="2918"/>
                  </a:cubicBezTo>
                  <a:lnTo>
                    <a:pt x="875" y="2918"/>
                  </a:lnTo>
                  <a:cubicBezTo>
                    <a:pt x="661" y="3185"/>
                    <a:pt x="598" y="3551"/>
                    <a:pt x="598" y="3551"/>
                  </a:cubicBezTo>
                  <a:cubicBezTo>
                    <a:pt x="919" y="2802"/>
                    <a:pt x="1508" y="2686"/>
                    <a:pt x="1508" y="2686"/>
                  </a:cubicBezTo>
                  <a:lnTo>
                    <a:pt x="1508" y="2686"/>
                  </a:lnTo>
                  <a:cubicBezTo>
                    <a:pt x="928" y="2980"/>
                    <a:pt x="839" y="3756"/>
                    <a:pt x="839" y="3756"/>
                  </a:cubicBezTo>
                  <a:cubicBezTo>
                    <a:pt x="1107" y="3034"/>
                    <a:pt x="1633" y="2811"/>
                    <a:pt x="1633" y="2811"/>
                  </a:cubicBezTo>
                  <a:lnTo>
                    <a:pt x="1633" y="2811"/>
                  </a:lnTo>
                  <a:cubicBezTo>
                    <a:pt x="1071" y="3426"/>
                    <a:pt x="1294" y="4140"/>
                    <a:pt x="1294" y="4140"/>
                  </a:cubicBezTo>
                  <a:cubicBezTo>
                    <a:pt x="1294" y="3524"/>
                    <a:pt x="1588" y="3212"/>
                    <a:pt x="1588" y="3212"/>
                  </a:cubicBezTo>
                  <a:lnTo>
                    <a:pt x="1588" y="3212"/>
                  </a:lnTo>
                  <a:cubicBezTo>
                    <a:pt x="1464" y="3551"/>
                    <a:pt x="1517" y="3837"/>
                    <a:pt x="1517" y="3837"/>
                  </a:cubicBezTo>
                  <a:cubicBezTo>
                    <a:pt x="1642" y="3185"/>
                    <a:pt x="1999" y="2918"/>
                    <a:pt x="1999" y="2918"/>
                  </a:cubicBezTo>
                  <a:lnTo>
                    <a:pt x="1999" y="2918"/>
                  </a:lnTo>
                  <a:cubicBezTo>
                    <a:pt x="1785" y="3310"/>
                    <a:pt x="1820" y="3899"/>
                    <a:pt x="1820" y="3899"/>
                  </a:cubicBezTo>
                  <a:cubicBezTo>
                    <a:pt x="1927" y="3230"/>
                    <a:pt x="2266" y="2838"/>
                    <a:pt x="2266" y="2837"/>
                  </a:cubicBezTo>
                  <a:lnTo>
                    <a:pt x="2266" y="2837"/>
                  </a:lnTo>
                  <a:cubicBezTo>
                    <a:pt x="2008" y="3507"/>
                    <a:pt x="2284" y="4211"/>
                    <a:pt x="2284" y="4211"/>
                  </a:cubicBezTo>
                  <a:cubicBezTo>
                    <a:pt x="2195" y="3069"/>
                    <a:pt x="2695" y="2713"/>
                    <a:pt x="2695" y="2713"/>
                  </a:cubicBezTo>
                  <a:cubicBezTo>
                    <a:pt x="2695" y="2713"/>
                    <a:pt x="3194" y="3069"/>
                    <a:pt x="3105" y="4211"/>
                  </a:cubicBezTo>
                  <a:cubicBezTo>
                    <a:pt x="3105" y="4211"/>
                    <a:pt x="3382" y="3507"/>
                    <a:pt x="3114" y="2837"/>
                  </a:cubicBezTo>
                  <a:lnTo>
                    <a:pt x="3114" y="2837"/>
                  </a:lnTo>
                  <a:cubicBezTo>
                    <a:pt x="3114" y="2838"/>
                    <a:pt x="3453" y="3230"/>
                    <a:pt x="3560" y="3899"/>
                  </a:cubicBezTo>
                  <a:cubicBezTo>
                    <a:pt x="3560" y="3899"/>
                    <a:pt x="3605" y="3310"/>
                    <a:pt x="3390" y="2918"/>
                  </a:cubicBezTo>
                  <a:lnTo>
                    <a:pt x="3390" y="2918"/>
                  </a:lnTo>
                  <a:cubicBezTo>
                    <a:pt x="3391" y="2918"/>
                    <a:pt x="3747" y="3185"/>
                    <a:pt x="3872" y="3837"/>
                  </a:cubicBezTo>
                  <a:cubicBezTo>
                    <a:pt x="3872" y="3837"/>
                    <a:pt x="3926" y="3551"/>
                    <a:pt x="3801" y="3212"/>
                  </a:cubicBezTo>
                  <a:lnTo>
                    <a:pt x="3801" y="3212"/>
                  </a:lnTo>
                  <a:cubicBezTo>
                    <a:pt x="3801" y="3212"/>
                    <a:pt x="4095" y="3524"/>
                    <a:pt x="4095" y="4140"/>
                  </a:cubicBezTo>
                  <a:cubicBezTo>
                    <a:pt x="4095" y="4140"/>
                    <a:pt x="4318" y="3426"/>
                    <a:pt x="3747" y="2811"/>
                  </a:cubicBezTo>
                  <a:lnTo>
                    <a:pt x="3747" y="2811"/>
                  </a:lnTo>
                  <a:cubicBezTo>
                    <a:pt x="3747" y="2811"/>
                    <a:pt x="4274" y="3034"/>
                    <a:pt x="4550" y="3756"/>
                  </a:cubicBezTo>
                  <a:cubicBezTo>
                    <a:pt x="4550" y="3756"/>
                    <a:pt x="4452" y="2980"/>
                    <a:pt x="3881" y="2686"/>
                  </a:cubicBezTo>
                  <a:lnTo>
                    <a:pt x="3881" y="2686"/>
                  </a:lnTo>
                  <a:cubicBezTo>
                    <a:pt x="3881" y="2686"/>
                    <a:pt x="4470" y="2802"/>
                    <a:pt x="4791" y="3551"/>
                  </a:cubicBezTo>
                  <a:cubicBezTo>
                    <a:pt x="4791" y="3551"/>
                    <a:pt x="4729" y="3185"/>
                    <a:pt x="4515" y="2918"/>
                  </a:cubicBezTo>
                  <a:lnTo>
                    <a:pt x="4515" y="2918"/>
                  </a:lnTo>
                  <a:cubicBezTo>
                    <a:pt x="4515" y="2918"/>
                    <a:pt x="5014" y="3096"/>
                    <a:pt x="5300" y="3489"/>
                  </a:cubicBezTo>
                  <a:cubicBezTo>
                    <a:pt x="5300" y="3489"/>
                    <a:pt x="5166" y="3016"/>
                    <a:pt x="4746" y="2686"/>
                  </a:cubicBezTo>
                  <a:lnTo>
                    <a:pt x="4746" y="2686"/>
                  </a:lnTo>
                  <a:cubicBezTo>
                    <a:pt x="4747" y="2686"/>
                    <a:pt x="5139" y="2811"/>
                    <a:pt x="5353" y="3034"/>
                  </a:cubicBezTo>
                  <a:cubicBezTo>
                    <a:pt x="5353" y="3034"/>
                    <a:pt x="5246" y="2481"/>
                    <a:pt x="4604" y="2168"/>
                  </a:cubicBezTo>
                  <a:lnTo>
                    <a:pt x="4604" y="2168"/>
                  </a:lnTo>
                  <a:cubicBezTo>
                    <a:pt x="4604" y="2168"/>
                    <a:pt x="5103" y="2231"/>
                    <a:pt x="5380" y="2543"/>
                  </a:cubicBezTo>
                  <a:cubicBezTo>
                    <a:pt x="5380" y="2543"/>
                    <a:pt x="5326" y="2204"/>
                    <a:pt x="4898" y="2017"/>
                  </a:cubicBezTo>
                  <a:cubicBezTo>
                    <a:pt x="4672" y="1916"/>
                    <a:pt x="4431" y="1893"/>
                    <a:pt x="4256" y="1893"/>
                  </a:cubicBezTo>
                  <a:cubicBezTo>
                    <a:pt x="4107" y="1893"/>
                    <a:pt x="4006" y="1910"/>
                    <a:pt x="4006" y="1910"/>
                  </a:cubicBezTo>
                  <a:cubicBezTo>
                    <a:pt x="4006" y="1910"/>
                    <a:pt x="4158" y="1767"/>
                    <a:pt x="4470" y="1758"/>
                  </a:cubicBezTo>
                  <a:cubicBezTo>
                    <a:pt x="4490" y="1757"/>
                    <a:pt x="4510" y="1756"/>
                    <a:pt x="4530" y="1756"/>
                  </a:cubicBezTo>
                  <a:cubicBezTo>
                    <a:pt x="4861" y="1756"/>
                    <a:pt x="5140" y="1895"/>
                    <a:pt x="5308" y="2106"/>
                  </a:cubicBezTo>
                  <a:cubicBezTo>
                    <a:pt x="5308" y="2106"/>
                    <a:pt x="5237" y="1776"/>
                    <a:pt x="4871" y="1606"/>
                  </a:cubicBezTo>
                  <a:cubicBezTo>
                    <a:pt x="4746" y="1550"/>
                    <a:pt x="4598" y="1531"/>
                    <a:pt x="4455" y="1531"/>
                  </a:cubicBezTo>
                  <a:cubicBezTo>
                    <a:pt x="4170" y="1531"/>
                    <a:pt x="3908" y="1606"/>
                    <a:pt x="3908" y="1606"/>
                  </a:cubicBezTo>
                  <a:cubicBezTo>
                    <a:pt x="3908" y="1606"/>
                    <a:pt x="4149" y="1330"/>
                    <a:pt x="4702" y="1232"/>
                  </a:cubicBezTo>
                  <a:cubicBezTo>
                    <a:pt x="4702" y="1232"/>
                    <a:pt x="4645" y="1226"/>
                    <a:pt x="4555" y="1226"/>
                  </a:cubicBezTo>
                  <a:cubicBezTo>
                    <a:pt x="4419" y="1226"/>
                    <a:pt x="4209" y="1239"/>
                    <a:pt x="4006" y="1303"/>
                  </a:cubicBezTo>
                  <a:cubicBezTo>
                    <a:pt x="4006" y="1303"/>
                    <a:pt x="4283" y="937"/>
                    <a:pt x="5077" y="910"/>
                  </a:cubicBezTo>
                  <a:cubicBezTo>
                    <a:pt x="5077" y="910"/>
                    <a:pt x="4922" y="853"/>
                    <a:pt x="4632" y="853"/>
                  </a:cubicBezTo>
                  <a:cubicBezTo>
                    <a:pt x="4560" y="853"/>
                    <a:pt x="4479" y="857"/>
                    <a:pt x="4390" y="866"/>
                  </a:cubicBezTo>
                  <a:cubicBezTo>
                    <a:pt x="3935" y="902"/>
                    <a:pt x="3640" y="1142"/>
                    <a:pt x="3640" y="1142"/>
                  </a:cubicBezTo>
                  <a:cubicBezTo>
                    <a:pt x="3640" y="1142"/>
                    <a:pt x="3979" y="687"/>
                    <a:pt x="4506" y="527"/>
                  </a:cubicBezTo>
                  <a:lnTo>
                    <a:pt x="4506" y="527"/>
                  </a:lnTo>
                  <a:cubicBezTo>
                    <a:pt x="4505" y="527"/>
                    <a:pt x="3685" y="527"/>
                    <a:pt x="3266" y="1098"/>
                  </a:cubicBezTo>
                  <a:cubicBezTo>
                    <a:pt x="3266" y="1098"/>
                    <a:pt x="3382" y="500"/>
                    <a:pt x="4006" y="72"/>
                  </a:cubicBezTo>
                  <a:lnTo>
                    <a:pt x="4006" y="72"/>
                  </a:lnTo>
                  <a:cubicBezTo>
                    <a:pt x="4006" y="72"/>
                    <a:pt x="3444" y="259"/>
                    <a:pt x="3096" y="839"/>
                  </a:cubicBezTo>
                  <a:cubicBezTo>
                    <a:pt x="3096" y="839"/>
                    <a:pt x="3159" y="473"/>
                    <a:pt x="3283" y="1"/>
                  </a:cubicBezTo>
                  <a:lnTo>
                    <a:pt x="3283" y="1"/>
                  </a:lnTo>
                  <a:cubicBezTo>
                    <a:pt x="3283" y="1"/>
                    <a:pt x="2837" y="295"/>
                    <a:pt x="2695" y="919"/>
                  </a:cubicBezTo>
                  <a:cubicBezTo>
                    <a:pt x="2552" y="295"/>
                    <a:pt x="2106" y="1"/>
                    <a:pt x="2106" y="1"/>
                  </a:cubicBez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4986545" y="4546425"/>
              <a:ext cx="326923" cy="256117"/>
            </a:xfrm>
            <a:custGeom>
              <a:avLst/>
              <a:gdLst/>
              <a:ahLst/>
              <a:cxnLst/>
              <a:rect l="l" t="t" r="r" b="b"/>
              <a:pathLst>
                <a:path w="3213" h="2517" extrusionOk="0">
                  <a:moveTo>
                    <a:pt x="1955" y="1"/>
                  </a:moveTo>
                  <a:cubicBezTo>
                    <a:pt x="1954" y="1"/>
                    <a:pt x="1687" y="179"/>
                    <a:pt x="1607" y="554"/>
                  </a:cubicBezTo>
                  <a:cubicBezTo>
                    <a:pt x="1517" y="179"/>
                    <a:pt x="1250" y="1"/>
                    <a:pt x="1250" y="1"/>
                  </a:cubicBezTo>
                  <a:lnTo>
                    <a:pt x="1250" y="1"/>
                  </a:lnTo>
                  <a:cubicBezTo>
                    <a:pt x="1330" y="286"/>
                    <a:pt x="1366" y="500"/>
                    <a:pt x="1366" y="500"/>
                  </a:cubicBezTo>
                  <a:cubicBezTo>
                    <a:pt x="1152" y="161"/>
                    <a:pt x="822" y="45"/>
                    <a:pt x="822" y="45"/>
                  </a:cubicBezTo>
                  <a:lnTo>
                    <a:pt x="822" y="45"/>
                  </a:lnTo>
                  <a:cubicBezTo>
                    <a:pt x="1196" y="304"/>
                    <a:pt x="1259" y="661"/>
                    <a:pt x="1259" y="661"/>
                  </a:cubicBezTo>
                  <a:cubicBezTo>
                    <a:pt x="1009" y="322"/>
                    <a:pt x="527" y="313"/>
                    <a:pt x="527" y="313"/>
                  </a:cubicBezTo>
                  <a:lnTo>
                    <a:pt x="527" y="313"/>
                  </a:lnTo>
                  <a:cubicBezTo>
                    <a:pt x="839" y="411"/>
                    <a:pt x="1045" y="688"/>
                    <a:pt x="1045" y="688"/>
                  </a:cubicBezTo>
                  <a:cubicBezTo>
                    <a:pt x="1045" y="688"/>
                    <a:pt x="866" y="545"/>
                    <a:pt x="590" y="518"/>
                  </a:cubicBezTo>
                  <a:cubicBezTo>
                    <a:pt x="536" y="513"/>
                    <a:pt x="488" y="511"/>
                    <a:pt x="444" y="511"/>
                  </a:cubicBezTo>
                  <a:cubicBezTo>
                    <a:pt x="271" y="511"/>
                    <a:pt x="179" y="545"/>
                    <a:pt x="179" y="545"/>
                  </a:cubicBezTo>
                  <a:cubicBezTo>
                    <a:pt x="661" y="563"/>
                    <a:pt x="822" y="777"/>
                    <a:pt x="822" y="777"/>
                  </a:cubicBezTo>
                  <a:cubicBezTo>
                    <a:pt x="711" y="743"/>
                    <a:pt x="601" y="736"/>
                    <a:pt x="522" y="736"/>
                  </a:cubicBezTo>
                  <a:cubicBezTo>
                    <a:pt x="455" y="736"/>
                    <a:pt x="411" y="741"/>
                    <a:pt x="411" y="741"/>
                  </a:cubicBezTo>
                  <a:cubicBezTo>
                    <a:pt x="732" y="795"/>
                    <a:pt x="875" y="964"/>
                    <a:pt x="875" y="964"/>
                  </a:cubicBezTo>
                  <a:cubicBezTo>
                    <a:pt x="875" y="964"/>
                    <a:pt x="720" y="917"/>
                    <a:pt x="551" y="917"/>
                  </a:cubicBezTo>
                  <a:cubicBezTo>
                    <a:pt x="467" y="917"/>
                    <a:pt x="378" y="929"/>
                    <a:pt x="304" y="964"/>
                  </a:cubicBezTo>
                  <a:cubicBezTo>
                    <a:pt x="90" y="1062"/>
                    <a:pt x="45" y="1259"/>
                    <a:pt x="45" y="1259"/>
                  </a:cubicBezTo>
                  <a:cubicBezTo>
                    <a:pt x="147" y="1132"/>
                    <a:pt x="313" y="1053"/>
                    <a:pt x="513" y="1053"/>
                  </a:cubicBezTo>
                  <a:cubicBezTo>
                    <a:pt x="523" y="1053"/>
                    <a:pt x="534" y="1053"/>
                    <a:pt x="545" y="1053"/>
                  </a:cubicBezTo>
                  <a:cubicBezTo>
                    <a:pt x="732" y="1053"/>
                    <a:pt x="822" y="1143"/>
                    <a:pt x="822" y="1143"/>
                  </a:cubicBezTo>
                  <a:cubicBezTo>
                    <a:pt x="822" y="1143"/>
                    <a:pt x="758" y="1130"/>
                    <a:pt x="663" y="1130"/>
                  </a:cubicBezTo>
                  <a:cubicBezTo>
                    <a:pt x="560" y="1130"/>
                    <a:pt x="421" y="1145"/>
                    <a:pt x="286" y="1205"/>
                  </a:cubicBezTo>
                  <a:cubicBezTo>
                    <a:pt x="37" y="1312"/>
                    <a:pt x="1" y="1517"/>
                    <a:pt x="1" y="1517"/>
                  </a:cubicBezTo>
                  <a:cubicBezTo>
                    <a:pt x="170" y="1330"/>
                    <a:pt x="465" y="1294"/>
                    <a:pt x="465" y="1294"/>
                  </a:cubicBezTo>
                  <a:lnTo>
                    <a:pt x="465" y="1294"/>
                  </a:lnTo>
                  <a:cubicBezTo>
                    <a:pt x="81" y="1482"/>
                    <a:pt x="19" y="1812"/>
                    <a:pt x="19" y="1812"/>
                  </a:cubicBezTo>
                  <a:cubicBezTo>
                    <a:pt x="144" y="1678"/>
                    <a:pt x="384" y="1607"/>
                    <a:pt x="384" y="1607"/>
                  </a:cubicBezTo>
                  <a:lnTo>
                    <a:pt x="384" y="1607"/>
                  </a:lnTo>
                  <a:cubicBezTo>
                    <a:pt x="126" y="1803"/>
                    <a:pt x="54" y="2079"/>
                    <a:pt x="54" y="2079"/>
                  </a:cubicBezTo>
                  <a:cubicBezTo>
                    <a:pt x="215" y="1847"/>
                    <a:pt x="518" y="1740"/>
                    <a:pt x="518" y="1740"/>
                  </a:cubicBezTo>
                  <a:lnTo>
                    <a:pt x="518" y="1740"/>
                  </a:lnTo>
                  <a:cubicBezTo>
                    <a:pt x="393" y="1901"/>
                    <a:pt x="349" y="2115"/>
                    <a:pt x="349" y="2115"/>
                  </a:cubicBezTo>
                  <a:cubicBezTo>
                    <a:pt x="545" y="1678"/>
                    <a:pt x="893" y="1607"/>
                    <a:pt x="893" y="1607"/>
                  </a:cubicBezTo>
                  <a:lnTo>
                    <a:pt x="893" y="1607"/>
                  </a:lnTo>
                  <a:cubicBezTo>
                    <a:pt x="554" y="1785"/>
                    <a:pt x="500" y="2249"/>
                    <a:pt x="500" y="2249"/>
                  </a:cubicBezTo>
                  <a:cubicBezTo>
                    <a:pt x="661" y="1812"/>
                    <a:pt x="973" y="1678"/>
                    <a:pt x="973" y="1678"/>
                  </a:cubicBezTo>
                  <a:lnTo>
                    <a:pt x="973" y="1678"/>
                  </a:lnTo>
                  <a:cubicBezTo>
                    <a:pt x="634" y="2053"/>
                    <a:pt x="768" y="2472"/>
                    <a:pt x="768" y="2472"/>
                  </a:cubicBezTo>
                  <a:cubicBezTo>
                    <a:pt x="768" y="2106"/>
                    <a:pt x="946" y="1919"/>
                    <a:pt x="946" y="1919"/>
                  </a:cubicBezTo>
                  <a:lnTo>
                    <a:pt x="946" y="1919"/>
                  </a:lnTo>
                  <a:cubicBezTo>
                    <a:pt x="866" y="2124"/>
                    <a:pt x="902" y="2293"/>
                    <a:pt x="902" y="2293"/>
                  </a:cubicBezTo>
                  <a:cubicBezTo>
                    <a:pt x="973" y="1901"/>
                    <a:pt x="1187" y="1749"/>
                    <a:pt x="1187" y="1749"/>
                  </a:cubicBezTo>
                  <a:lnTo>
                    <a:pt x="1187" y="1749"/>
                  </a:lnTo>
                  <a:cubicBezTo>
                    <a:pt x="1062" y="1972"/>
                    <a:pt x="1089" y="2329"/>
                    <a:pt x="1089" y="2329"/>
                  </a:cubicBezTo>
                  <a:cubicBezTo>
                    <a:pt x="1152" y="1928"/>
                    <a:pt x="1357" y="1696"/>
                    <a:pt x="1357" y="1696"/>
                  </a:cubicBezTo>
                  <a:lnTo>
                    <a:pt x="1357" y="1696"/>
                  </a:lnTo>
                  <a:cubicBezTo>
                    <a:pt x="1196" y="2088"/>
                    <a:pt x="1357" y="2517"/>
                    <a:pt x="1357" y="2517"/>
                  </a:cubicBezTo>
                  <a:cubicBezTo>
                    <a:pt x="1303" y="1830"/>
                    <a:pt x="1607" y="1624"/>
                    <a:pt x="1607" y="1624"/>
                  </a:cubicBezTo>
                  <a:cubicBezTo>
                    <a:pt x="1607" y="1624"/>
                    <a:pt x="1901" y="1830"/>
                    <a:pt x="1847" y="2517"/>
                  </a:cubicBezTo>
                  <a:cubicBezTo>
                    <a:pt x="1847" y="2517"/>
                    <a:pt x="2017" y="2088"/>
                    <a:pt x="1856" y="1696"/>
                  </a:cubicBezTo>
                  <a:lnTo>
                    <a:pt x="1856" y="1696"/>
                  </a:lnTo>
                  <a:cubicBezTo>
                    <a:pt x="1856" y="1696"/>
                    <a:pt x="2062" y="1928"/>
                    <a:pt x="2124" y="2329"/>
                  </a:cubicBezTo>
                  <a:cubicBezTo>
                    <a:pt x="2124" y="2329"/>
                    <a:pt x="2151" y="1972"/>
                    <a:pt x="2017" y="1749"/>
                  </a:cubicBezTo>
                  <a:lnTo>
                    <a:pt x="2017" y="1749"/>
                  </a:lnTo>
                  <a:cubicBezTo>
                    <a:pt x="2017" y="1749"/>
                    <a:pt x="2231" y="1901"/>
                    <a:pt x="2302" y="2293"/>
                  </a:cubicBezTo>
                  <a:cubicBezTo>
                    <a:pt x="2302" y="2293"/>
                    <a:pt x="2338" y="2124"/>
                    <a:pt x="2267" y="1919"/>
                  </a:cubicBezTo>
                  <a:lnTo>
                    <a:pt x="2267" y="1919"/>
                  </a:lnTo>
                  <a:cubicBezTo>
                    <a:pt x="2267" y="1919"/>
                    <a:pt x="2436" y="2106"/>
                    <a:pt x="2436" y="2472"/>
                  </a:cubicBezTo>
                  <a:cubicBezTo>
                    <a:pt x="2436" y="2472"/>
                    <a:pt x="2570" y="2053"/>
                    <a:pt x="2240" y="1678"/>
                  </a:cubicBezTo>
                  <a:lnTo>
                    <a:pt x="2240" y="1678"/>
                  </a:lnTo>
                  <a:cubicBezTo>
                    <a:pt x="2240" y="1678"/>
                    <a:pt x="2552" y="1812"/>
                    <a:pt x="2713" y="2249"/>
                  </a:cubicBezTo>
                  <a:cubicBezTo>
                    <a:pt x="2713" y="2249"/>
                    <a:pt x="2659" y="1785"/>
                    <a:pt x="2311" y="1607"/>
                  </a:cubicBezTo>
                  <a:lnTo>
                    <a:pt x="2311" y="1607"/>
                  </a:lnTo>
                  <a:cubicBezTo>
                    <a:pt x="2311" y="1607"/>
                    <a:pt x="2668" y="1678"/>
                    <a:pt x="2856" y="2115"/>
                  </a:cubicBezTo>
                  <a:cubicBezTo>
                    <a:pt x="2856" y="2115"/>
                    <a:pt x="2820" y="1901"/>
                    <a:pt x="2695" y="1740"/>
                  </a:cubicBezTo>
                  <a:lnTo>
                    <a:pt x="2695" y="1740"/>
                  </a:lnTo>
                  <a:cubicBezTo>
                    <a:pt x="2695" y="1740"/>
                    <a:pt x="2989" y="1847"/>
                    <a:pt x="3159" y="2079"/>
                  </a:cubicBezTo>
                  <a:cubicBezTo>
                    <a:pt x="3159" y="2079"/>
                    <a:pt x="3079" y="1803"/>
                    <a:pt x="2829" y="1607"/>
                  </a:cubicBezTo>
                  <a:lnTo>
                    <a:pt x="2829" y="1607"/>
                  </a:lnTo>
                  <a:cubicBezTo>
                    <a:pt x="2829" y="1607"/>
                    <a:pt x="3070" y="1678"/>
                    <a:pt x="3195" y="1812"/>
                  </a:cubicBezTo>
                  <a:cubicBezTo>
                    <a:pt x="3195" y="1812"/>
                    <a:pt x="3132" y="1482"/>
                    <a:pt x="2740" y="1294"/>
                  </a:cubicBezTo>
                  <a:lnTo>
                    <a:pt x="2740" y="1294"/>
                  </a:lnTo>
                  <a:cubicBezTo>
                    <a:pt x="2740" y="1294"/>
                    <a:pt x="3043" y="1330"/>
                    <a:pt x="3212" y="1517"/>
                  </a:cubicBezTo>
                  <a:cubicBezTo>
                    <a:pt x="3212" y="1517"/>
                    <a:pt x="3177" y="1312"/>
                    <a:pt x="2927" y="1205"/>
                  </a:cubicBezTo>
                  <a:cubicBezTo>
                    <a:pt x="2792" y="1145"/>
                    <a:pt x="2653" y="1130"/>
                    <a:pt x="2550" y="1130"/>
                  </a:cubicBezTo>
                  <a:cubicBezTo>
                    <a:pt x="2455" y="1130"/>
                    <a:pt x="2392" y="1143"/>
                    <a:pt x="2392" y="1143"/>
                  </a:cubicBezTo>
                  <a:cubicBezTo>
                    <a:pt x="2392" y="1143"/>
                    <a:pt x="2481" y="1053"/>
                    <a:pt x="2668" y="1053"/>
                  </a:cubicBezTo>
                  <a:cubicBezTo>
                    <a:pt x="2679" y="1053"/>
                    <a:pt x="2690" y="1053"/>
                    <a:pt x="2700" y="1053"/>
                  </a:cubicBezTo>
                  <a:cubicBezTo>
                    <a:pt x="2900" y="1053"/>
                    <a:pt x="3066" y="1132"/>
                    <a:pt x="3168" y="1259"/>
                  </a:cubicBezTo>
                  <a:cubicBezTo>
                    <a:pt x="3168" y="1259"/>
                    <a:pt x="3123" y="1062"/>
                    <a:pt x="2900" y="964"/>
                  </a:cubicBezTo>
                  <a:cubicBezTo>
                    <a:pt x="2826" y="929"/>
                    <a:pt x="2738" y="917"/>
                    <a:pt x="2653" y="917"/>
                  </a:cubicBezTo>
                  <a:cubicBezTo>
                    <a:pt x="2484" y="917"/>
                    <a:pt x="2329" y="964"/>
                    <a:pt x="2329" y="964"/>
                  </a:cubicBezTo>
                  <a:cubicBezTo>
                    <a:pt x="2329" y="964"/>
                    <a:pt x="2472" y="795"/>
                    <a:pt x="2802" y="741"/>
                  </a:cubicBezTo>
                  <a:cubicBezTo>
                    <a:pt x="2802" y="741"/>
                    <a:pt x="2756" y="736"/>
                    <a:pt x="2688" y="736"/>
                  </a:cubicBezTo>
                  <a:cubicBezTo>
                    <a:pt x="2608" y="736"/>
                    <a:pt x="2497" y="743"/>
                    <a:pt x="2392" y="777"/>
                  </a:cubicBezTo>
                  <a:cubicBezTo>
                    <a:pt x="2392" y="777"/>
                    <a:pt x="2552" y="563"/>
                    <a:pt x="3025" y="545"/>
                  </a:cubicBezTo>
                  <a:cubicBezTo>
                    <a:pt x="3025" y="545"/>
                    <a:pt x="2934" y="511"/>
                    <a:pt x="2760" y="511"/>
                  </a:cubicBezTo>
                  <a:cubicBezTo>
                    <a:pt x="2717" y="511"/>
                    <a:pt x="2668" y="513"/>
                    <a:pt x="2615" y="518"/>
                  </a:cubicBezTo>
                  <a:cubicBezTo>
                    <a:pt x="2347" y="545"/>
                    <a:pt x="2169" y="688"/>
                    <a:pt x="2169" y="688"/>
                  </a:cubicBezTo>
                  <a:cubicBezTo>
                    <a:pt x="2169" y="688"/>
                    <a:pt x="2374" y="411"/>
                    <a:pt x="2686" y="313"/>
                  </a:cubicBezTo>
                  <a:lnTo>
                    <a:pt x="2686" y="313"/>
                  </a:lnTo>
                  <a:cubicBezTo>
                    <a:pt x="2686" y="313"/>
                    <a:pt x="2195" y="322"/>
                    <a:pt x="1946" y="661"/>
                  </a:cubicBezTo>
                  <a:cubicBezTo>
                    <a:pt x="1946" y="661"/>
                    <a:pt x="2017" y="304"/>
                    <a:pt x="2392" y="45"/>
                  </a:cubicBezTo>
                  <a:lnTo>
                    <a:pt x="2392" y="45"/>
                  </a:lnTo>
                  <a:cubicBezTo>
                    <a:pt x="2392" y="45"/>
                    <a:pt x="2053" y="161"/>
                    <a:pt x="1847" y="500"/>
                  </a:cubicBezTo>
                  <a:cubicBezTo>
                    <a:pt x="1847" y="500"/>
                    <a:pt x="1883" y="286"/>
                    <a:pt x="1955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1667" name="Google Shape;1667;p27"/>
            <p:cNvGrpSpPr/>
            <p:nvPr/>
          </p:nvGrpSpPr>
          <p:grpSpPr>
            <a:xfrm>
              <a:off x="5106389" y="3947572"/>
              <a:ext cx="659136" cy="1697576"/>
              <a:chOff x="4025327" y="4080797"/>
              <a:chExt cx="659136" cy="1697576"/>
            </a:xfrm>
          </p:grpSpPr>
          <p:sp>
            <p:nvSpPr>
              <p:cNvPr id="1668" name="Google Shape;1668;p27"/>
              <p:cNvSpPr/>
              <p:nvPr/>
            </p:nvSpPr>
            <p:spPr>
              <a:xfrm>
                <a:off x="4302184" y="4412109"/>
                <a:ext cx="105413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3427" extrusionOk="0">
                    <a:moveTo>
                      <a:pt x="250" y="0"/>
                    </a:moveTo>
                    <a:cubicBezTo>
                      <a:pt x="250" y="0"/>
                      <a:pt x="0" y="670"/>
                      <a:pt x="250" y="2106"/>
                    </a:cubicBezTo>
                    <a:cubicBezTo>
                      <a:pt x="437" y="3212"/>
                      <a:pt x="250" y="13427"/>
                      <a:pt x="250" y="13427"/>
                    </a:cubicBezTo>
                    <a:lnTo>
                      <a:pt x="785" y="13427"/>
                    </a:lnTo>
                    <a:cubicBezTo>
                      <a:pt x="785" y="13427"/>
                      <a:pt x="598" y="3212"/>
                      <a:pt x="785" y="2106"/>
                    </a:cubicBezTo>
                    <a:cubicBezTo>
                      <a:pt x="1035" y="670"/>
                      <a:pt x="785" y="0"/>
                      <a:pt x="785" y="0"/>
                    </a:cubicBez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69" name="Google Shape;1669;p27"/>
              <p:cNvSpPr/>
              <p:nvPr/>
            </p:nvSpPr>
            <p:spPr>
              <a:xfrm>
                <a:off x="4346648" y="4412109"/>
                <a:ext cx="60948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3427" extrusionOk="0">
                    <a:moveTo>
                      <a:pt x="188" y="0"/>
                    </a:moveTo>
                    <a:cubicBezTo>
                      <a:pt x="188" y="0"/>
                      <a:pt x="429" y="670"/>
                      <a:pt x="188" y="2106"/>
                    </a:cubicBezTo>
                    <a:cubicBezTo>
                      <a:pt x="0" y="3212"/>
                      <a:pt x="188" y="13427"/>
                      <a:pt x="188" y="13427"/>
                    </a:cubicBezTo>
                    <a:lnTo>
                      <a:pt x="348" y="13427"/>
                    </a:lnTo>
                    <a:cubicBezTo>
                      <a:pt x="348" y="13427"/>
                      <a:pt x="161" y="3212"/>
                      <a:pt x="348" y="2106"/>
                    </a:cubicBezTo>
                    <a:cubicBezTo>
                      <a:pt x="598" y="670"/>
                      <a:pt x="348" y="0"/>
                      <a:pt x="348" y="0"/>
                    </a:cubicBez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70" name="Google Shape;1670;p27"/>
              <p:cNvSpPr/>
              <p:nvPr/>
            </p:nvSpPr>
            <p:spPr>
              <a:xfrm>
                <a:off x="4025327" y="4080797"/>
                <a:ext cx="659136" cy="514779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5059" extrusionOk="0">
                    <a:moveTo>
                      <a:pt x="2525" y="0"/>
                    </a:moveTo>
                    <a:cubicBezTo>
                      <a:pt x="2686" y="562"/>
                      <a:pt x="2757" y="1008"/>
                      <a:pt x="2757" y="1008"/>
                    </a:cubicBezTo>
                    <a:cubicBezTo>
                      <a:pt x="2329" y="304"/>
                      <a:pt x="1660" y="81"/>
                      <a:pt x="1660" y="81"/>
                    </a:cubicBezTo>
                    <a:lnTo>
                      <a:pt x="1660" y="81"/>
                    </a:lnTo>
                    <a:cubicBezTo>
                      <a:pt x="2409" y="598"/>
                      <a:pt x="2552" y="1321"/>
                      <a:pt x="2552" y="1321"/>
                    </a:cubicBezTo>
                    <a:cubicBezTo>
                      <a:pt x="2043" y="634"/>
                      <a:pt x="1062" y="625"/>
                      <a:pt x="1062" y="625"/>
                    </a:cubicBezTo>
                    <a:lnTo>
                      <a:pt x="1062" y="625"/>
                    </a:lnTo>
                    <a:cubicBezTo>
                      <a:pt x="1695" y="821"/>
                      <a:pt x="2106" y="1365"/>
                      <a:pt x="2106" y="1365"/>
                    </a:cubicBezTo>
                    <a:cubicBezTo>
                      <a:pt x="2106" y="1365"/>
                      <a:pt x="1740" y="1080"/>
                      <a:pt x="1196" y="1035"/>
                    </a:cubicBezTo>
                    <a:cubicBezTo>
                      <a:pt x="1095" y="1025"/>
                      <a:pt x="1004" y="1021"/>
                      <a:pt x="921" y="1021"/>
                    </a:cubicBezTo>
                    <a:cubicBezTo>
                      <a:pt x="564" y="1021"/>
                      <a:pt x="375" y="1098"/>
                      <a:pt x="375" y="1098"/>
                    </a:cubicBezTo>
                    <a:cubicBezTo>
                      <a:pt x="1330" y="1115"/>
                      <a:pt x="1660" y="1561"/>
                      <a:pt x="1660" y="1561"/>
                    </a:cubicBezTo>
                    <a:cubicBezTo>
                      <a:pt x="1432" y="1487"/>
                      <a:pt x="1198" y="1471"/>
                      <a:pt x="1036" y="1471"/>
                    </a:cubicBezTo>
                    <a:cubicBezTo>
                      <a:pt x="906" y="1471"/>
                      <a:pt x="821" y="1481"/>
                      <a:pt x="821" y="1481"/>
                    </a:cubicBezTo>
                    <a:cubicBezTo>
                      <a:pt x="1481" y="1588"/>
                      <a:pt x="1776" y="1927"/>
                      <a:pt x="1776" y="1927"/>
                    </a:cubicBezTo>
                    <a:cubicBezTo>
                      <a:pt x="1776" y="1927"/>
                      <a:pt x="1462" y="1836"/>
                      <a:pt x="1122" y="1836"/>
                    </a:cubicBezTo>
                    <a:cubicBezTo>
                      <a:pt x="951" y="1836"/>
                      <a:pt x="774" y="1859"/>
                      <a:pt x="625" y="1927"/>
                    </a:cubicBezTo>
                    <a:cubicBezTo>
                      <a:pt x="179" y="2124"/>
                      <a:pt x="90" y="2525"/>
                      <a:pt x="90" y="2525"/>
                    </a:cubicBezTo>
                    <a:cubicBezTo>
                      <a:pt x="302" y="2270"/>
                      <a:pt x="635" y="2104"/>
                      <a:pt x="1036" y="2104"/>
                    </a:cubicBezTo>
                    <a:cubicBezTo>
                      <a:pt x="1057" y="2104"/>
                      <a:pt x="1077" y="2105"/>
                      <a:pt x="1098" y="2106"/>
                    </a:cubicBezTo>
                    <a:cubicBezTo>
                      <a:pt x="1472" y="2124"/>
                      <a:pt x="1660" y="2284"/>
                      <a:pt x="1660" y="2284"/>
                    </a:cubicBezTo>
                    <a:cubicBezTo>
                      <a:pt x="1660" y="2284"/>
                      <a:pt x="1549" y="2266"/>
                      <a:pt x="1380" y="2266"/>
                    </a:cubicBezTo>
                    <a:cubicBezTo>
                      <a:pt x="1169" y="2266"/>
                      <a:pt x="868" y="2294"/>
                      <a:pt x="580" y="2418"/>
                    </a:cubicBezTo>
                    <a:cubicBezTo>
                      <a:pt x="72" y="2641"/>
                      <a:pt x="0" y="3051"/>
                      <a:pt x="0" y="3051"/>
                    </a:cubicBezTo>
                    <a:cubicBezTo>
                      <a:pt x="339" y="2668"/>
                      <a:pt x="946" y="2596"/>
                      <a:pt x="946" y="2596"/>
                    </a:cubicBezTo>
                    <a:lnTo>
                      <a:pt x="946" y="2596"/>
                    </a:lnTo>
                    <a:cubicBezTo>
                      <a:pt x="170" y="2980"/>
                      <a:pt x="45" y="3640"/>
                      <a:pt x="45" y="3640"/>
                    </a:cubicBezTo>
                    <a:cubicBezTo>
                      <a:pt x="295" y="3381"/>
                      <a:pt x="776" y="3230"/>
                      <a:pt x="777" y="3230"/>
                    </a:cubicBezTo>
                    <a:lnTo>
                      <a:pt x="777" y="3230"/>
                    </a:lnTo>
                    <a:cubicBezTo>
                      <a:pt x="268" y="3622"/>
                      <a:pt x="107" y="4184"/>
                      <a:pt x="107" y="4184"/>
                    </a:cubicBezTo>
                    <a:cubicBezTo>
                      <a:pt x="446" y="3720"/>
                      <a:pt x="1053" y="3506"/>
                      <a:pt x="1053" y="3506"/>
                    </a:cubicBezTo>
                    <a:lnTo>
                      <a:pt x="1053" y="3506"/>
                    </a:lnTo>
                    <a:cubicBezTo>
                      <a:pt x="794" y="3827"/>
                      <a:pt x="714" y="4256"/>
                      <a:pt x="714" y="4256"/>
                    </a:cubicBezTo>
                    <a:cubicBezTo>
                      <a:pt x="1107" y="3364"/>
                      <a:pt x="1811" y="3230"/>
                      <a:pt x="1811" y="3230"/>
                    </a:cubicBezTo>
                    <a:lnTo>
                      <a:pt x="1811" y="3230"/>
                    </a:lnTo>
                    <a:cubicBezTo>
                      <a:pt x="1124" y="3587"/>
                      <a:pt x="1009" y="4514"/>
                      <a:pt x="1009" y="4514"/>
                    </a:cubicBezTo>
                    <a:cubicBezTo>
                      <a:pt x="1339" y="3640"/>
                      <a:pt x="1963" y="3381"/>
                      <a:pt x="1963" y="3381"/>
                    </a:cubicBezTo>
                    <a:lnTo>
                      <a:pt x="1963" y="3381"/>
                    </a:lnTo>
                    <a:cubicBezTo>
                      <a:pt x="1285" y="4122"/>
                      <a:pt x="1553" y="4969"/>
                      <a:pt x="1553" y="4969"/>
                    </a:cubicBezTo>
                    <a:cubicBezTo>
                      <a:pt x="1553" y="4238"/>
                      <a:pt x="1909" y="3854"/>
                      <a:pt x="1910" y="3854"/>
                    </a:cubicBezTo>
                    <a:lnTo>
                      <a:pt x="1910" y="3854"/>
                    </a:lnTo>
                    <a:cubicBezTo>
                      <a:pt x="1758" y="4265"/>
                      <a:pt x="1829" y="4604"/>
                      <a:pt x="1829" y="4604"/>
                    </a:cubicBezTo>
                    <a:cubicBezTo>
                      <a:pt x="1972" y="3828"/>
                      <a:pt x="2400" y="3506"/>
                      <a:pt x="2400" y="3506"/>
                    </a:cubicBezTo>
                    <a:lnTo>
                      <a:pt x="2400" y="3506"/>
                    </a:lnTo>
                    <a:cubicBezTo>
                      <a:pt x="2150" y="3970"/>
                      <a:pt x="2195" y="4684"/>
                      <a:pt x="2195" y="4684"/>
                    </a:cubicBezTo>
                    <a:cubicBezTo>
                      <a:pt x="2320" y="3872"/>
                      <a:pt x="2730" y="3408"/>
                      <a:pt x="2730" y="3408"/>
                    </a:cubicBezTo>
                    <a:lnTo>
                      <a:pt x="2730" y="3408"/>
                    </a:lnTo>
                    <a:cubicBezTo>
                      <a:pt x="2409" y="4202"/>
                      <a:pt x="2739" y="5059"/>
                      <a:pt x="2739" y="5059"/>
                    </a:cubicBezTo>
                    <a:cubicBezTo>
                      <a:pt x="2641" y="3685"/>
                      <a:pt x="3239" y="3256"/>
                      <a:pt x="3239" y="3256"/>
                    </a:cubicBezTo>
                    <a:cubicBezTo>
                      <a:pt x="3239" y="3256"/>
                      <a:pt x="3836" y="3685"/>
                      <a:pt x="3738" y="5059"/>
                    </a:cubicBezTo>
                    <a:cubicBezTo>
                      <a:pt x="3738" y="5059"/>
                      <a:pt x="4068" y="4202"/>
                      <a:pt x="3747" y="3408"/>
                    </a:cubicBezTo>
                    <a:lnTo>
                      <a:pt x="3747" y="3408"/>
                    </a:lnTo>
                    <a:cubicBezTo>
                      <a:pt x="3747" y="3408"/>
                      <a:pt x="4158" y="3872"/>
                      <a:pt x="4283" y="4684"/>
                    </a:cubicBezTo>
                    <a:cubicBezTo>
                      <a:pt x="4283" y="4684"/>
                      <a:pt x="4327" y="3970"/>
                      <a:pt x="4077" y="3506"/>
                    </a:cubicBezTo>
                    <a:lnTo>
                      <a:pt x="4077" y="3506"/>
                    </a:lnTo>
                    <a:cubicBezTo>
                      <a:pt x="4077" y="3506"/>
                      <a:pt x="4506" y="3828"/>
                      <a:pt x="4648" y="4604"/>
                    </a:cubicBezTo>
                    <a:cubicBezTo>
                      <a:pt x="4648" y="4604"/>
                      <a:pt x="4720" y="4265"/>
                      <a:pt x="4568" y="3854"/>
                    </a:cubicBezTo>
                    <a:lnTo>
                      <a:pt x="4568" y="3854"/>
                    </a:lnTo>
                    <a:cubicBezTo>
                      <a:pt x="4568" y="3854"/>
                      <a:pt x="4925" y="4238"/>
                      <a:pt x="4925" y="4969"/>
                    </a:cubicBezTo>
                    <a:cubicBezTo>
                      <a:pt x="4925" y="4969"/>
                      <a:pt x="5192" y="4122"/>
                      <a:pt x="4514" y="3381"/>
                    </a:cubicBezTo>
                    <a:lnTo>
                      <a:pt x="4514" y="3381"/>
                    </a:lnTo>
                    <a:cubicBezTo>
                      <a:pt x="4515" y="3381"/>
                      <a:pt x="5139" y="3640"/>
                      <a:pt x="5469" y="4514"/>
                    </a:cubicBezTo>
                    <a:cubicBezTo>
                      <a:pt x="5469" y="4514"/>
                      <a:pt x="5353" y="3587"/>
                      <a:pt x="4666" y="3230"/>
                    </a:cubicBezTo>
                    <a:lnTo>
                      <a:pt x="4666" y="3230"/>
                    </a:lnTo>
                    <a:cubicBezTo>
                      <a:pt x="4666" y="3230"/>
                      <a:pt x="5371" y="3364"/>
                      <a:pt x="5763" y="4256"/>
                    </a:cubicBezTo>
                    <a:cubicBezTo>
                      <a:pt x="5763" y="4256"/>
                      <a:pt x="5683" y="3827"/>
                      <a:pt x="5424" y="3506"/>
                    </a:cubicBezTo>
                    <a:lnTo>
                      <a:pt x="5424" y="3506"/>
                    </a:lnTo>
                    <a:cubicBezTo>
                      <a:pt x="5425" y="3506"/>
                      <a:pt x="6031" y="3720"/>
                      <a:pt x="6370" y="4184"/>
                    </a:cubicBezTo>
                    <a:cubicBezTo>
                      <a:pt x="6370" y="4184"/>
                      <a:pt x="6209" y="3622"/>
                      <a:pt x="5701" y="3230"/>
                    </a:cubicBezTo>
                    <a:lnTo>
                      <a:pt x="5701" y="3230"/>
                    </a:lnTo>
                    <a:cubicBezTo>
                      <a:pt x="5701" y="3230"/>
                      <a:pt x="6183" y="3381"/>
                      <a:pt x="6433" y="3640"/>
                    </a:cubicBezTo>
                    <a:cubicBezTo>
                      <a:pt x="6433" y="3640"/>
                      <a:pt x="6308" y="2980"/>
                      <a:pt x="5531" y="2596"/>
                    </a:cubicBezTo>
                    <a:lnTo>
                      <a:pt x="5531" y="2596"/>
                    </a:lnTo>
                    <a:cubicBezTo>
                      <a:pt x="5532" y="2596"/>
                      <a:pt x="6138" y="2668"/>
                      <a:pt x="6477" y="3051"/>
                    </a:cubicBezTo>
                    <a:cubicBezTo>
                      <a:pt x="6477" y="3051"/>
                      <a:pt x="6406" y="2641"/>
                      <a:pt x="5888" y="2418"/>
                    </a:cubicBezTo>
                    <a:cubicBezTo>
                      <a:pt x="5606" y="2294"/>
                      <a:pt x="5307" y="2266"/>
                      <a:pt x="5097" y="2266"/>
                    </a:cubicBezTo>
                    <a:cubicBezTo>
                      <a:pt x="4929" y="2266"/>
                      <a:pt x="4818" y="2284"/>
                      <a:pt x="4818" y="2284"/>
                    </a:cubicBezTo>
                    <a:cubicBezTo>
                      <a:pt x="4818" y="2284"/>
                      <a:pt x="5005" y="2124"/>
                      <a:pt x="5380" y="2106"/>
                    </a:cubicBezTo>
                    <a:cubicBezTo>
                      <a:pt x="5400" y="2105"/>
                      <a:pt x="5421" y="2104"/>
                      <a:pt x="5441" y="2104"/>
                    </a:cubicBezTo>
                    <a:cubicBezTo>
                      <a:pt x="5842" y="2104"/>
                      <a:pt x="6176" y="2270"/>
                      <a:pt x="6388" y="2525"/>
                    </a:cubicBezTo>
                    <a:cubicBezTo>
                      <a:pt x="6388" y="2525"/>
                      <a:pt x="6299" y="2124"/>
                      <a:pt x="5853" y="1927"/>
                    </a:cubicBezTo>
                    <a:cubicBezTo>
                      <a:pt x="5704" y="1859"/>
                      <a:pt x="5527" y="1836"/>
                      <a:pt x="5356" y="1836"/>
                    </a:cubicBezTo>
                    <a:cubicBezTo>
                      <a:pt x="5015" y="1836"/>
                      <a:pt x="4702" y="1927"/>
                      <a:pt x="4702" y="1927"/>
                    </a:cubicBezTo>
                    <a:cubicBezTo>
                      <a:pt x="4702" y="1927"/>
                      <a:pt x="4987" y="1588"/>
                      <a:pt x="5656" y="1481"/>
                    </a:cubicBezTo>
                    <a:cubicBezTo>
                      <a:pt x="5656" y="1481"/>
                      <a:pt x="5572" y="1471"/>
                      <a:pt x="5442" y="1471"/>
                    </a:cubicBezTo>
                    <a:cubicBezTo>
                      <a:pt x="5279" y="1471"/>
                      <a:pt x="5046" y="1487"/>
                      <a:pt x="4818" y="1561"/>
                    </a:cubicBezTo>
                    <a:cubicBezTo>
                      <a:pt x="4818" y="1561"/>
                      <a:pt x="5148" y="1115"/>
                      <a:pt x="6102" y="1098"/>
                    </a:cubicBezTo>
                    <a:cubicBezTo>
                      <a:pt x="6102" y="1098"/>
                      <a:pt x="5914" y="1021"/>
                      <a:pt x="5551" y="1021"/>
                    </a:cubicBezTo>
                    <a:cubicBezTo>
                      <a:pt x="5468" y="1021"/>
                      <a:pt x="5375" y="1025"/>
                      <a:pt x="5273" y="1035"/>
                    </a:cubicBezTo>
                    <a:cubicBezTo>
                      <a:pt x="4738" y="1080"/>
                      <a:pt x="4372" y="1365"/>
                      <a:pt x="4372" y="1365"/>
                    </a:cubicBezTo>
                    <a:cubicBezTo>
                      <a:pt x="4372" y="1365"/>
                      <a:pt x="4782" y="821"/>
                      <a:pt x="5416" y="625"/>
                    </a:cubicBezTo>
                    <a:lnTo>
                      <a:pt x="5416" y="625"/>
                    </a:lnTo>
                    <a:cubicBezTo>
                      <a:pt x="5415" y="625"/>
                      <a:pt x="4434" y="634"/>
                      <a:pt x="3926" y="1321"/>
                    </a:cubicBezTo>
                    <a:cubicBezTo>
                      <a:pt x="3926" y="1321"/>
                      <a:pt x="4068" y="598"/>
                      <a:pt x="4818" y="81"/>
                    </a:cubicBezTo>
                    <a:lnTo>
                      <a:pt x="4818" y="81"/>
                    </a:lnTo>
                    <a:cubicBezTo>
                      <a:pt x="4818" y="81"/>
                      <a:pt x="4149" y="304"/>
                      <a:pt x="3721" y="1008"/>
                    </a:cubicBezTo>
                    <a:cubicBezTo>
                      <a:pt x="3721" y="1008"/>
                      <a:pt x="3792" y="562"/>
                      <a:pt x="3952" y="0"/>
                    </a:cubicBezTo>
                    <a:lnTo>
                      <a:pt x="3952" y="0"/>
                    </a:lnTo>
                    <a:cubicBezTo>
                      <a:pt x="3952" y="0"/>
                      <a:pt x="3408" y="348"/>
                      <a:pt x="3239" y="1107"/>
                    </a:cubicBezTo>
                    <a:cubicBezTo>
                      <a:pt x="3069" y="348"/>
                      <a:pt x="2525" y="0"/>
                      <a:pt x="2525" y="0"/>
                    </a:cubicBezTo>
                    <a:close/>
                  </a:path>
                </a:pathLst>
              </a:custGeom>
              <a:solidFill>
                <a:srgbClr val="6364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671" name="Google Shape;1671;p27"/>
              <p:cNvSpPr/>
              <p:nvPr/>
            </p:nvSpPr>
            <p:spPr>
              <a:xfrm>
                <a:off x="4158719" y="4201478"/>
                <a:ext cx="392246" cy="307911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026" extrusionOk="0">
                    <a:moveTo>
                      <a:pt x="1500" y="1"/>
                    </a:moveTo>
                    <a:cubicBezTo>
                      <a:pt x="1598" y="340"/>
                      <a:pt x="1633" y="607"/>
                      <a:pt x="1633" y="607"/>
                    </a:cubicBezTo>
                    <a:cubicBezTo>
                      <a:pt x="1384" y="188"/>
                      <a:pt x="982" y="54"/>
                      <a:pt x="982" y="54"/>
                    </a:cubicBezTo>
                    <a:lnTo>
                      <a:pt x="982" y="54"/>
                    </a:lnTo>
                    <a:cubicBezTo>
                      <a:pt x="1428" y="358"/>
                      <a:pt x="1517" y="795"/>
                      <a:pt x="1517" y="795"/>
                    </a:cubicBezTo>
                    <a:cubicBezTo>
                      <a:pt x="1214" y="384"/>
                      <a:pt x="634" y="375"/>
                      <a:pt x="634" y="375"/>
                    </a:cubicBezTo>
                    <a:lnTo>
                      <a:pt x="634" y="375"/>
                    </a:lnTo>
                    <a:cubicBezTo>
                      <a:pt x="1000" y="491"/>
                      <a:pt x="1250" y="822"/>
                      <a:pt x="1250" y="822"/>
                    </a:cubicBezTo>
                    <a:cubicBezTo>
                      <a:pt x="1250" y="822"/>
                      <a:pt x="1036" y="652"/>
                      <a:pt x="715" y="625"/>
                    </a:cubicBezTo>
                    <a:cubicBezTo>
                      <a:pt x="648" y="618"/>
                      <a:pt x="589" y="615"/>
                      <a:pt x="536" y="615"/>
                    </a:cubicBezTo>
                    <a:cubicBezTo>
                      <a:pt x="323" y="615"/>
                      <a:pt x="215" y="661"/>
                      <a:pt x="215" y="661"/>
                    </a:cubicBezTo>
                    <a:cubicBezTo>
                      <a:pt x="786" y="670"/>
                      <a:pt x="982" y="938"/>
                      <a:pt x="982" y="938"/>
                    </a:cubicBezTo>
                    <a:cubicBezTo>
                      <a:pt x="838" y="889"/>
                      <a:pt x="690" y="880"/>
                      <a:pt x="595" y="880"/>
                    </a:cubicBezTo>
                    <a:cubicBezTo>
                      <a:pt x="531" y="880"/>
                      <a:pt x="491" y="884"/>
                      <a:pt x="491" y="884"/>
                    </a:cubicBezTo>
                    <a:cubicBezTo>
                      <a:pt x="884" y="955"/>
                      <a:pt x="1054" y="1152"/>
                      <a:pt x="1054" y="1152"/>
                    </a:cubicBezTo>
                    <a:cubicBezTo>
                      <a:pt x="1054" y="1152"/>
                      <a:pt x="867" y="1100"/>
                      <a:pt x="664" y="1100"/>
                    </a:cubicBezTo>
                    <a:cubicBezTo>
                      <a:pt x="562" y="1100"/>
                      <a:pt x="456" y="1113"/>
                      <a:pt x="367" y="1152"/>
                    </a:cubicBezTo>
                    <a:cubicBezTo>
                      <a:pt x="99" y="1277"/>
                      <a:pt x="54" y="1508"/>
                      <a:pt x="54" y="1508"/>
                    </a:cubicBezTo>
                    <a:cubicBezTo>
                      <a:pt x="174" y="1355"/>
                      <a:pt x="376" y="1258"/>
                      <a:pt x="620" y="1258"/>
                    </a:cubicBezTo>
                    <a:cubicBezTo>
                      <a:pt x="630" y="1258"/>
                      <a:pt x="641" y="1258"/>
                      <a:pt x="652" y="1259"/>
                    </a:cubicBezTo>
                    <a:cubicBezTo>
                      <a:pt x="875" y="1268"/>
                      <a:pt x="982" y="1366"/>
                      <a:pt x="982" y="1366"/>
                    </a:cubicBezTo>
                    <a:cubicBezTo>
                      <a:pt x="982" y="1366"/>
                      <a:pt x="917" y="1355"/>
                      <a:pt x="817" y="1355"/>
                    </a:cubicBezTo>
                    <a:cubicBezTo>
                      <a:pt x="692" y="1355"/>
                      <a:pt x="513" y="1372"/>
                      <a:pt x="340" y="1446"/>
                    </a:cubicBezTo>
                    <a:cubicBezTo>
                      <a:pt x="37" y="1580"/>
                      <a:pt x="1" y="1821"/>
                      <a:pt x="1" y="1821"/>
                    </a:cubicBezTo>
                    <a:cubicBezTo>
                      <a:pt x="197" y="1598"/>
                      <a:pt x="563" y="1553"/>
                      <a:pt x="563" y="1553"/>
                    </a:cubicBezTo>
                    <a:lnTo>
                      <a:pt x="563" y="1553"/>
                    </a:lnTo>
                    <a:cubicBezTo>
                      <a:pt x="99" y="1785"/>
                      <a:pt x="19" y="2178"/>
                      <a:pt x="19" y="2178"/>
                    </a:cubicBezTo>
                    <a:cubicBezTo>
                      <a:pt x="170" y="2017"/>
                      <a:pt x="456" y="1928"/>
                      <a:pt x="456" y="1928"/>
                    </a:cubicBezTo>
                    <a:lnTo>
                      <a:pt x="456" y="1928"/>
                    </a:lnTo>
                    <a:cubicBezTo>
                      <a:pt x="152" y="2169"/>
                      <a:pt x="54" y="2499"/>
                      <a:pt x="54" y="2499"/>
                    </a:cubicBezTo>
                    <a:cubicBezTo>
                      <a:pt x="260" y="2222"/>
                      <a:pt x="625" y="2097"/>
                      <a:pt x="625" y="2097"/>
                    </a:cubicBezTo>
                    <a:lnTo>
                      <a:pt x="625" y="2097"/>
                    </a:lnTo>
                    <a:cubicBezTo>
                      <a:pt x="465" y="2285"/>
                      <a:pt x="420" y="2543"/>
                      <a:pt x="420" y="2543"/>
                    </a:cubicBezTo>
                    <a:cubicBezTo>
                      <a:pt x="652" y="2017"/>
                      <a:pt x="1080" y="1928"/>
                      <a:pt x="1080" y="1928"/>
                    </a:cubicBezTo>
                    <a:lnTo>
                      <a:pt x="1080" y="1928"/>
                    </a:lnTo>
                    <a:cubicBezTo>
                      <a:pt x="661" y="2142"/>
                      <a:pt x="599" y="2695"/>
                      <a:pt x="599" y="2695"/>
                    </a:cubicBezTo>
                    <a:cubicBezTo>
                      <a:pt x="795" y="2178"/>
                      <a:pt x="1169" y="2017"/>
                      <a:pt x="1169" y="2017"/>
                    </a:cubicBezTo>
                    <a:lnTo>
                      <a:pt x="1169" y="2017"/>
                    </a:lnTo>
                    <a:cubicBezTo>
                      <a:pt x="759" y="2463"/>
                      <a:pt x="920" y="2971"/>
                      <a:pt x="920" y="2971"/>
                    </a:cubicBezTo>
                    <a:cubicBezTo>
                      <a:pt x="920" y="2534"/>
                      <a:pt x="1134" y="2303"/>
                      <a:pt x="1134" y="2302"/>
                    </a:cubicBezTo>
                    <a:lnTo>
                      <a:pt x="1134" y="2302"/>
                    </a:lnTo>
                    <a:cubicBezTo>
                      <a:pt x="1045" y="2552"/>
                      <a:pt x="1089" y="2748"/>
                      <a:pt x="1089" y="2748"/>
                    </a:cubicBezTo>
                    <a:cubicBezTo>
                      <a:pt x="1169" y="2285"/>
                      <a:pt x="1428" y="2097"/>
                      <a:pt x="1428" y="2097"/>
                    </a:cubicBezTo>
                    <a:lnTo>
                      <a:pt x="1428" y="2097"/>
                    </a:lnTo>
                    <a:cubicBezTo>
                      <a:pt x="1277" y="2374"/>
                      <a:pt x="1303" y="2802"/>
                      <a:pt x="1303" y="2802"/>
                    </a:cubicBezTo>
                    <a:cubicBezTo>
                      <a:pt x="1384" y="2320"/>
                      <a:pt x="1624" y="2044"/>
                      <a:pt x="1624" y="2044"/>
                    </a:cubicBezTo>
                    <a:lnTo>
                      <a:pt x="1624" y="2044"/>
                    </a:lnTo>
                    <a:cubicBezTo>
                      <a:pt x="1437" y="2517"/>
                      <a:pt x="1633" y="3025"/>
                      <a:pt x="1633" y="3025"/>
                    </a:cubicBezTo>
                    <a:cubicBezTo>
                      <a:pt x="1571" y="2204"/>
                      <a:pt x="1928" y="1946"/>
                      <a:pt x="1928" y="1946"/>
                    </a:cubicBezTo>
                    <a:cubicBezTo>
                      <a:pt x="1928" y="1946"/>
                      <a:pt x="2285" y="2204"/>
                      <a:pt x="2222" y="3025"/>
                    </a:cubicBezTo>
                    <a:cubicBezTo>
                      <a:pt x="2222" y="3025"/>
                      <a:pt x="2418" y="2517"/>
                      <a:pt x="2231" y="2044"/>
                    </a:cubicBezTo>
                    <a:lnTo>
                      <a:pt x="2231" y="2044"/>
                    </a:lnTo>
                    <a:cubicBezTo>
                      <a:pt x="2231" y="2044"/>
                      <a:pt x="2472" y="2320"/>
                      <a:pt x="2552" y="2802"/>
                    </a:cubicBezTo>
                    <a:cubicBezTo>
                      <a:pt x="2552" y="2802"/>
                      <a:pt x="2579" y="2374"/>
                      <a:pt x="2427" y="2097"/>
                    </a:cubicBezTo>
                    <a:lnTo>
                      <a:pt x="2427" y="2097"/>
                    </a:lnTo>
                    <a:cubicBezTo>
                      <a:pt x="2427" y="2097"/>
                      <a:pt x="2686" y="2285"/>
                      <a:pt x="2766" y="2748"/>
                    </a:cubicBezTo>
                    <a:cubicBezTo>
                      <a:pt x="2766" y="2748"/>
                      <a:pt x="2811" y="2552"/>
                      <a:pt x="2722" y="2302"/>
                    </a:cubicBezTo>
                    <a:lnTo>
                      <a:pt x="2722" y="2302"/>
                    </a:lnTo>
                    <a:cubicBezTo>
                      <a:pt x="2722" y="2303"/>
                      <a:pt x="2936" y="2534"/>
                      <a:pt x="2936" y="2971"/>
                    </a:cubicBezTo>
                    <a:cubicBezTo>
                      <a:pt x="2936" y="2971"/>
                      <a:pt x="3096" y="2463"/>
                      <a:pt x="2686" y="2017"/>
                    </a:cubicBezTo>
                    <a:lnTo>
                      <a:pt x="2686" y="2017"/>
                    </a:lnTo>
                    <a:cubicBezTo>
                      <a:pt x="2686" y="2017"/>
                      <a:pt x="3061" y="2178"/>
                      <a:pt x="3257" y="2695"/>
                    </a:cubicBezTo>
                    <a:cubicBezTo>
                      <a:pt x="3257" y="2695"/>
                      <a:pt x="3195" y="2142"/>
                      <a:pt x="2775" y="1928"/>
                    </a:cubicBezTo>
                    <a:lnTo>
                      <a:pt x="2775" y="1928"/>
                    </a:lnTo>
                    <a:cubicBezTo>
                      <a:pt x="2775" y="1928"/>
                      <a:pt x="3204" y="2017"/>
                      <a:pt x="3435" y="2543"/>
                    </a:cubicBezTo>
                    <a:cubicBezTo>
                      <a:pt x="3435" y="2543"/>
                      <a:pt x="3391" y="2285"/>
                      <a:pt x="3230" y="2097"/>
                    </a:cubicBezTo>
                    <a:lnTo>
                      <a:pt x="3230" y="2097"/>
                    </a:lnTo>
                    <a:cubicBezTo>
                      <a:pt x="3230" y="2097"/>
                      <a:pt x="3596" y="2222"/>
                      <a:pt x="3792" y="2499"/>
                    </a:cubicBezTo>
                    <a:cubicBezTo>
                      <a:pt x="3792" y="2499"/>
                      <a:pt x="3703" y="2169"/>
                      <a:pt x="3400" y="1928"/>
                    </a:cubicBezTo>
                    <a:lnTo>
                      <a:pt x="3400" y="1928"/>
                    </a:lnTo>
                    <a:cubicBezTo>
                      <a:pt x="3400" y="1928"/>
                      <a:pt x="3685" y="2017"/>
                      <a:pt x="3837" y="2178"/>
                    </a:cubicBezTo>
                    <a:cubicBezTo>
                      <a:pt x="3837" y="2178"/>
                      <a:pt x="3757" y="1785"/>
                      <a:pt x="3293" y="1553"/>
                    </a:cubicBezTo>
                    <a:lnTo>
                      <a:pt x="3293" y="1553"/>
                    </a:lnTo>
                    <a:cubicBezTo>
                      <a:pt x="3293" y="1553"/>
                      <a:pt x="3658" y="1598"/>
                      <a:pt x="3855" y="1821"/>
                    </a:cubicBezTo>
                    <a:cubicBezTo>
                      <a:pt x="3855" y="1821"/>
                      <a:pt x="3819" y="1580"/>
                      <a:pt x="3507" y="1446"/>
                    </a:cubicBezTo>
                    <a:cubicBezTo>
                      <a:pt x="3338" y="1372"/>
                      <a:pt x="3162" y="1355"/>
                      <a:pt x="3038" y="1355"/>
                    </a:cubicBezTo>
                    <a:cubicBezTo>
                      <a:pt x="2939" y="1355"/>
                      <a:pt x="2873" y="1366"/>
                      <a:pt x="2873" y="1366"/>
                    </a:cubicBezTo>
                    <a:cubicBezTo>
                      <a:pt x="2873" y="1366"/>
                      <a:pt x="2980" y="1268"/>
                      <a:pt x="3203" y="1259"/>
                    </a:cubicBezTo>
                    <a:cubicBezTo>
                      <a:pt x="3214" y="1258"/>
                      <a:pt x="3225" y="1258"/>
                      <a:pt x="3236" y="1258"/>
                    </a:cubicBezTo>
                    <a:cubicBezTo>
                      <a:pt x="3480" y="1258"/>
                      <a:pt x="3682" y="1355"/>
                      <a:pt x="3801" y="1508"/>
                    </a:cubicBezTo>
                    <a:cubicBezTo>
                      <a:pt x="3801" y="1508"/>
                      <a:pt x="3757" y="1277"/>
                      <a:pt x="3489" y="1152"/>
                    </a:cubicBezTo>
                    <a:cubicBezTo>
                      <a:pt x="3400" y="1113"/>
                      <a:pt x="3294" y="1100"/>
                      <a:pt x="3192" y="1100"/>
                    </a:cubicBezTo>
                    <a:cubicBezTo>
                      <a:pt x="2988" y="1100"/>
                      <a:pt x="2802" y="1152"/>
                      <a:pt x="2802" y="1152"/>
                    </a:cubicBezTo>
                    <a:cubicBezTo>
                      <a:pt x="2802" y="1152"/>
                      <a:pt x="2972" y="955"/>
                      <a:pt x="3364" y="884"/>
                    </a:cubicBezTo>
                    <a:cubicBezTo>
                      <a:pt x="3364" y="884"/>
                      <a:pt x="3324" y="880"/>
                      <a:pt x="3260" y="880"/>
                    </a:cubicBezTo>
                    <a:cubicBezTo>
                      <a:pt x="3164" y="880"/>
                      <a:pt x="3014" y="889"/>
                      <a:pt x="2864" y="938"/>
                    </a:cubicBezTo>
                    <a:cubicBezTo>
                      <a:pt x="2864" y="938"/>
                      <a:pt x="3070" y="670"/>
                      <a:pt x="3641" y="661"/>
                    </a:cubicBezTo>
                    <a:cubicBezTo>
                      <a:pt x="3641" y="661"/>
                      <a:pt x="3526" y="615"/>
                      <a:pt x="3316" y="615"/>
                    </a:cubicBezTo>
                    <a:cubicBezTo>
                      <a:pt x="3264" y="615"/>
                      <a:pt x="3205" y="618"/>
                      <a:pt x="3141" y="625"/>
                    </a:cubicBezTo>
                    <a:cubicBezTo>
                      <a:pt x="2820" y="652"/>
                      <a:pt x="2606" y="822"/>
                      <a:pt x="2606" y="822"/>
                    </a:cubicBezTo>
                    <a:cubicBezTo>
                      <a:pt x="2606" y="822"/>
                      <a:pt x="2847" y="491"/>
                      <a:pt x="3221" y="375"/>
                    </a:cubicBezTo>
                    <a:lnTo>
                      <a:pt x="3221" y="375"/>
                    </a:lnTo>
                    <a:cubicBezTo>
                      <a:pt x="3221" y="375"/>
                      <a:pt x="2641" y="384"/>
                      <a:pt x="2338" y="795"/>
                    </a:cubicBezTo>
                    <a:cubicBezTo>
                      <a:pt x="2338" y="795"/>
                      <a:pt x="2427" y="358"/>
                      <a:pt x="2873" y="54"/>
                    </a:cubicBezTo>
                    <a:lnTo>
                      <a:pt x="2873" y="54"/>
                    </a:lnTo>
                    <a:cubicBezTo>
                      <a:pt x="2873" y="54"/>
                      <a:pt x="2472" y="188"/>
                      <a:pt x="2213" y="607"/>
                    </a:cubicBezTo>
                    <a:cubicBezTo>
                      <a:pt x="2213" y="607"/>
                      <a:pt x="2258" y="340"/>
                      <a:pt x="2356" y="1"/>
                    </a:cubicBezTo>
                    <a:lnTo>
                      <a:pt x="2356" y="1"/>
                    </a:lnTo>
                    <a:cubicBezTo>
                      <a:pt x="2356" y="1"/>
                      <a:pt x="2035" y="215"/>
                      <a:pt x="1928" y="661"/>
                    </a:cubicBezTo>
                    <a:cubicBezTo>
                      <a:pt x="1821" y="215"/>
                      <a:pt x="1500" y="1"/>
                      <a:pt x="1500" y="1"/>
                    </a:cubicBezTo>
                    <a:close/>
                  </a:path>
                </a:pathLst>
              </a:custGeom>
              <a:solidFill>
                <a:srgbClr val="515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</p:grpSp>
      <p:grpSp>
        <p:nvGrpSpPr>
          <p:cNvPr id="1672" name="Google Shape;1672;p27"/>
          <p:cNvGrpSpPr/>
          <p:nvPr/>
        </p:nvGrpSpPr>
        <p:grpSpPr>
          <a:xfrm>
            <a:off x="5595881" y="9215727"/>
            <a:ext cx="18821108" cy="4852888"/>
            <a:chOff x="5739616" y="2566077"/>
            <a:chExt cx="1105003" cy="284838"/>
          </a:xfrm>
        </p:grpSpPr>
        <p:sp>
          <p:nvSpPr>
            <p:cNvPr id="1673" name="Google Shape;1673;p27"/>
            <p:cNvSpPr/>
            <p:nvPr/>
          </p:nvSpPr>
          <p:spPr>
            <a:xfrm>
              <a:off x="5797294" y="2673334"/>
              <a:ext cx="1047323" cy="177581"/>
            </a:xfrm>
            <a:custGeom>
              <a:avLst/>
              <a:gdLst/>
              <a:ahLst/>
              <a:cxnLst/>
              <a:rect l="l" t="t" r="r" b="b"/>
              <a:pathLst>
                <a:path w="28834" h="4889" extrusionOk="0">
                  <a:moveTo>
                    <a:pt x="28833" y="0"/>
                  </a:moveTo>
                  <a:lnTo>
                    <a:pt x="1" y="4889"/>
                  </a:lnTo>
                  <a:lnTo>
                    <a:pt x="28833" y="4889"/>
                  </a:lnTo>
                  <a:lnTo>
                    <a:pt x="2883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5797294" y="2673334"/>
              <a:ext cx="1047323" cy="177581"/>
            </a:xfrm>
            <a:custGeom>
              <a:avLst/>
              <a:gdLst/>
              <a:ahLst/>
              <a:cxnLst/>
              <a:rect l="l" t="t" r="r" b="b"/>
              <a:pathLst>
                <a:path w="28834" h="4889" extrusionOk="0">
                  <a:moveTo>
                    <a:pt x="28833" y="0"/>
                  </a:moveTo>
                  <a:lnTo>
                    <a:pt x="1" y="4889"/>
                  </a:lnTo>
                  <a:lnTo>
                    <a:pt x="2097" y="4889"/>
                  </a:lnTo>
                  <a:lnTo>
                    <a:pt x="28833" y="357"/>
                  </a:lnTo>
                  <a:lnTo>
                    <a:pt x="28833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5739616" y="2647727"/>
              <a:ext cx="1105003" cy="203188"/>
            </a:xfrm>
            <a:custGeom>
              <a:avLst/>
              <a:gdLst/>
              <a:ahLst/>
              <a:cxnLst/>
              <a:rect l="l" t="t" r="r" b="b"/>
              <a:pathLst>
                <a:path w="30422" h="5594" extrusionOk="0">
                  <a:moveTo>
                    <a:pt x="30421" y="0"/>
                  </a:moveTo>
                  <a:lnTo>
                    <a:pt x="1" y="5166"/>
                  </a:lnTo>
                  <a:lnTo>
                    <a:pt x="1" y="5594"/>
                  </a:lnTo>
                  <a:lnTo>
                    <a:pt x="1589" y="5594"/>
                  </a:lnTo>
                  <a:lnTo>
                    <a:pt x="30421" y="705"/>
                  </a:lnTo>
                  <a:lnTo>
                    <a:pt x="30421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5764568" y="2760142"/>
              <a:ext cx="19469" cy="1671"/>
            </a:xfrm>
            <a:custGeom>
              <a:avLst/>
              <a:gdLst/>
              <a:ahLst/>
              <a:cxnLst/>
              <a:rect l="l" t="t" r="r" b="b"/>
              <a:pathLst>
                <a:path w="536" h="46" extrusionOk="0">
                  <a:moveTo>
                    <a:pt x="277" y="1"/>
                  </a:moveTo>
                  <a:lnTo>
                    <a:pt x="1" y="45"/>
                  </a:lnTo>
                  <a:lnTo>
                    <a:pt x="259" y="45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5773976" y="2760142"/>
              <a:ext cx="10061" cy="85903"/>
            </a:xfrm>
            <a:custGeom>
              <a:avLst/>
              <a:gdLst/>
              <a:ahLst/>
              <a:cxnLst/>
              <a:rect l="l" t="t" r="r" b="b"/>
              <a:pathLst>
                <a:path w="277" h="2365" extrusionOk="0">
                  <a:moveTo>
                    <a:pt x="277" y="1"/>
                  </a:moveTo>
                  <a:lnTo>
                    <a:pt x="0" y="45"/>
                  </a:lnTo>
                  <a:lnTo>
                    <a:pt x="0" y="2365"/>
                  </a:lnTo>
                  <a:lnTo>
                    <a:pt x="277" y="2311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5764568" y="2761776"/>
              <a:ext cx="9444" cy="84268"/>
            </a:xfrm>
            <a:custGeom>
              <a:avLst/>
              <a:gdLst/>
              <a:ahLst/>
              <a:cxnLst/>
              <a:rect l="l" t="t" r="r" b="b"/>
              <a:pathLst>
                <a:path w="260" h="2320" extrusionOk="0">
                  <a:moveTo>
                    <a:pt x="1" y="0"/>
                  </a:moveTo>
                  <a:lnTo>
                    <a:pt x="1" y="2320"/>
                  </a:lnTo>
                  <a:lnTo>
                    <a:pt x="259" y="2320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5833579" y="2748156"/>
              <a:ext cx="19505" cy="1998"/>
            </a:xfrm>
            <a:custGeom>
              <a:avLst/>
              <a:gdLst/>
              <a:ahLst/>
              <a:cxnLst/>
              <a:rect l="l" t="t" r="r" b="b"/>
              <a:pathLst>
                <a:path w="537" h="55" extrusionOk="0">
                  <a:moveTo>
                    <a:pt x="277" y="1"/>
                  </a:moveTo>
                  <a:lnTo>
                    <a:pt x="1" y="54"/>
                  </a:lnTo>
                  <a:lnTo>
                    <a:pt x="260" y="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5842986" y="2748156"/>
              <a:ext cx="10098" cy="85903"/>
            </a:xfrm>
            <a:custGeom>
              <a:avLst/>
              <a:gdLst/>
              <a:ahLst/>
              <a:cxnLst/>
              <a:rect l="l" t="t" r="r" b="b"/>
              <a:pathLst>
                <a:path w="278" h="2365" extrusionOk="0">
                  <a:moveTo>
                    <a:pt x="277" y="1"/>
                  </a:moveTo>
                  <a:lnTo>
                    <a:pt x="1" y="54"/>
                  </a:lnTo>
                  <a:lnTo>
                    <a:pt x="1" y="2365"/>
                  </a:lnTo>
                  <a:lnTo>
                    <a:pt x="277" y="232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5833579" y="2750117"/>
              <a:ext cx="9444" cy="83941"/>
            </a:xfrm>
            <a:custGeom>
              <a:avLst/>
              <a:gdLst/>
              <a:ahLst/>
              <a:cxnLst/>
              <a:rect l="l" t="t" r="r" b="b"/>
              <a:pathLst>
                <a:path w="260" h="2311" extrusionOk="0">
                  <a:moveTo>
                    <a:pt x="1" y="0"/>
                  </a:moveTo>
                  <a:lnTo>
                    <a:pt x="1" y="2311"/>
                  </a:lnTo>
                  <a:lnTo>
                    <a:pt x="260" y="2311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5902626" y="2736497"/>
              <a:ext cx="19469" cy="1998"/>
            </a:xfrm>
            <a:custGeom>
              <a:avLst/>
              <a:gdLst/>
              <a:ahLst/>
              <a:cxnLst/>
              <a:rect l="l" t="t" r="r" b="b"/>
              <a:pathLst>
                <a:path w="536" h="55" extrusionOk="0">
                  <a:moveTo>
                    <a:pt x="277" y="1"/>
                  </a:moveTo>
                  <a:lnTo>
                    <a:pt x="0" y="54"/>
                  </a:lnTo>
                  <a:lnTo>
                    <a:pt x="259" y="54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5911997" y="2736497"/>
              <a:ext cx="10098" cy="85903"/>
            </a:xfrm>
            <a:custGeom>
              <a:avLst/>
              <a:gdLst/>
              <a:ahLst/>
              <a:cxnLst/>
              <a:rect l="l" t="t" r="r" b="b"/>
              <a:pathLst>
                <a:path w="278" h="2365" extrusionOk="0">
                  <a:moveTo>
                    <a:pt x="277" y="1"/>
                  </a:moveTo>
                  <a:lnTo>
                    <a:pt x="1" y="54"/>
                  </a:lnTo>
                  <a:lnTo>
                    <a:pt x="1" y="2365"/>
                  </a:lnTo>
                  <a:lnTo>
                    <a:pt x="277" y="232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5902626" y="2738458"/>
              <a:ext cx="9408" cy="83941"/>
            </a:xfrm>
            <a:custGeom>
              <a:avLst/>
              <a:gdLst/>
              <a:ahLst/>
              <a:cxnLst/>
              <a:rect l="l" t="t" r="r" b="b"/>
              <a:pathLst>
                <a:path w="259" h="2311" extrusionOk="0">
                  <a:moveTo>
                    <a:pt x="0" y="0"/>
                  </a:moveTo>
                  <a:lnTo>
                    <a:pt x="0" y="2311"/>
                  </a:lnTo>
                  <a:lnTo>
                    <a:pt x="259" y="231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5971636" y="2724838"/>
              <a:ext cx="19469" cy="1671"/>
            </a:xfrm>
            <a:custGeom>
              <a:avLst/>
              <a:gdLst/>
              <a:ahLst/>
              <a:cxnLst/>
              <a:rect l="l" t="t" r="r" b="b"/>
              <a:pathLst>
                <a:path w="536" h="46" extrusionOk="0">
                  <a:moveTo>
                    <a:pt x="277" y="0"/>
                  </a:moveTo>
                  <a:lnTo>
                    <a:pt x="0" y="45"/>
                  </a:lnTo>
                  <a:lnTo>
                    <a:pt x="259" y="45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5981007" y="2724838"/>
              <a:ext cx="10098" cy="85903"/>
            </a:xfrm>
            <a:custGeom>
              <a:avLst/>
              <a:gdLst/>
              <a:ahLst/>
              <a:cxnLst/>
              <a:rect l="l" t="t" r="r" b="b"/>
              <a:pathLst>
                <a:path w="278" h="2365" extrusionOk="0">
                  <a:moveTo>
                    <a:pt x="277" y="0"/>
                  </a:moveTo>
                  <a:lnTo>
                    <a:pt x="1" y="45"/>
                  </a:lnTo>
                  <a:lnTo>
                    <a:pt x="1" y="2365"/>
                  </a:lnTo>
                  <a:lnTo>
                    <a:pt x="277" y="232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5971636" y="2726472"/>
              <a:ext cx="9408" cy="84268"/>
            </a:xfrm>
            <a:custGeom>
              <a:avLst/>
              <a:gdLst/>
              <a:ahLst/>
              <a:cxnLst/>
              <a:rect l="l" t="t" r="r" b="b"/>
              <a:pathLst>
                <a:path w="259" h="2320" extrusionOk="0">
                  <a:moveTo>
                    <a:pt x="0" y="0"/>
                  </a:moveTo>
                  <a:lnTo>
                    <a:pt x="0" y="2320"/>
                  </a:lnTo>
                  <a:lnTo>
                    <a:pt x="259" y="2320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6040647" y="2713178"/>
              <a:ext cx="19469" cy="1635"/>
            </a:xfrm>
            <a:custGeom>
              <a:avLst/>
              <a:gdLst/>
              <a:ahLst/>
              <a:cxnLst/>
              <a:rect l="l" t="t" r="r" b="b"/>
              <a:pathLst>
                <a:path w="536" h="45" extrusionOk="0">
                  <a:moveTo>
                    <a:pt x="277" y="0"/>
                  </a:moveTo>
                  <a:lnTo>
                    <a:pt x="0" y="45"/>
                  </a:lnTo>
                  <a:lnTo>
                    <a:pt x="259" y="4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6050054" y="2713178"/>
              <a:ext cx="10061" cy="85903"/>
            </a:xfrm>
            <a:custGeom>
              <a:avLst/>
              <a:gdLst/>
              <a:ahLst/>
              <a:cxnLst/>
              <a:rect l="l" t="t" r="r" b="b"/>
              <a:pathLst>
                <a:path w="277" h="2365" extrusionOk="0">
                  <a:moveTo>
                    <a:pt x="277" y="0"/>
                  </a:moveTo>
                  <a:lnTo>
                    <a:pt x="0" y="45"/>
                  </a:lnTo>
                  <a:lnTo>
                    <a:pt x="0" y="2364"/>
                  </a:lnTo>
                  <a:lnTo>
                    <a:pt x="277" y="232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0" name="Google Shape;1690;p27"/>
            <p:cNvSpPr/>
            <p:nvPr/>
          </p:nvSpPr>
          <p:spPr>
            <a:xfrm>
              <a:off x="6040647" y="2714777"/>
              <a:ext cx="9444" cy="84305"/>
            </a:xfrm>
            <a:custGeom>
              <a:avLst/>
              <a:gdLst/>
              <a:ahLst/>
              <a:cxnLst/>
              <a:rect l="l" t="t" r="r" b="b"/>
              <a:pathLst>
                <a:path w="260" h="2321" extrusionOk="0">
                  <a:moveTo>
                    <a:pt x="0" y="1"/>
                  </a:moveTo>
                  <a:lnTo>
                    <a:pt x="0" y="2320"/>
                  </a:lnTo>
                  <a:lnTo>
                    <a:pt x="259" y="2320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1" name="Google Shape;1691;p27"/>
            <p:cNvSpPr/>
            <p:nvPr/>
          </p:nvSpPr>
          <p:spPr>
            <a:xfrm>
              <a:off x="6109985" y="2701519"/>
              <a:ext cx="19469" cy="1635"/>
            </a:xfrm>
            <a:custGeom>
              <a:avLst/>
              <a:gdLst/>
              <a:ahLst/>
              <a:cxnLst/>
              <a:rect l="l" t="t" r="r" b="b"/>
              <a:pathLst>
                <a:path w="536" h="45" extrusionOk="0">
                  <a:moveTo>
                    <a:pt x="277" y="0"/>
                  </a:moveTo>
                  <a:lnTo>
                    <a:pt x="0" y="45"/>
                  </a:lnTo>
                  <a:lnTo>
                    <a:pt x="259" y="4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2" name="Google Shape;1692;p27"/>
            <p:cNvSpPr/>
            <p:nvPr/>
          </p:nvSpPr>
          <p:spPr>
            <a:xfrm>
              <a:off x="6119392" y="2701519"/>
              <a:ext cx="10061" cy="85903"/>
            </a:xfrm>
            <a:custGeom>
              <a:avLst/>
              <a:gdLst/>
              <a:ahLst/>
              <a:cxnLst/>
              <a:rect l="l" t="t" r="r" b="b"/>
              <a:pathLst>
                <a:path w="277" h="2365" extrusionOk="0">
                  <a:moveTo>
                    <a:pt x="277" y="0"/>
                  </a:moveTo>
                  <a:lnTo>
                    <a:pt x="0" y="45"/>
                  </a:lnTo>
                  <a:lnTo>
                    <a:pt x="0" y="2364"/>
                  </a:lnTo>
                  <a:lnTo>
                    <a:pt x="277" y="2311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3" name="Google Shape;1693;p27"/>
            <p:cNvSpPr/>
            <p:nvPr/>
          </p:nvSpPr>
          <p:spPr>
            <a:xfrm>
              <a:off x="6109985" y="2703117"/>
              <a:ext cx="9444" cy="84305"/>
            </a:xfrm>
            <a:custGeom>
              <a:avLst/>
              <a:gdLst/>
              <a:ahLst/>
              <a:cxnLst/>
              <a:rect l="l" t="t" r="r" b="b"/>
              <a:pathLst>
                <a:path w="260" h="2321" extrusionOk="0">
                  <a:moveTo>
                    <a:pt x="0" y="1"/>
                  </a:moveTo>
                  <a:lnTo>
                    <a:pt x="0" y="2320"/>
                  </a:lnTo>
                  <a:lnTo>
                    <a:pt x="259" y="2320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4" name="Google Shape;1694;p27"/>
            <p:cNvSpPr/>
            <p:nvPr/>
          </p:nvSpPr>
          <p:spPr>
            <a:xfrm>
              <a:off x="6178995" y="2689824"/>
              <a:ext cx="19469" cy="1671"/>
            </a:xfrm>
            <a:custGeom>
              <a:avLst/>
              <a:gdLst/>
              <a:ahLst/>
              <a:cxnLst/>
              <a:rect l="l" t="t" r="r" b="b"/>
              <a:pathLst>
                <a:path w="536" h="46" extrusionOk="0">
                  <a:moveTo>
                    <a:pt x="277" y="1"/>
                  </a:moveTo>
                  <a:lnTo>
                    <a:pt x="1" y="46"/>
                  </a:lnTo>
                  <a:lnTo>
                    <a:pt x="259" y="46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5" name="Google Shape;1695;p27"/>
            <p:cNvSpPr/>
            <p:nvPr/>
          </p:nvSpPr>
          <p:spPr>
            <a:xfrm>
              <a:off x="6188402" y="2689824"/>
              <a:ext cx="10061" cy="85939"/>
            </a:xfrm>
            <a:custGeom>
              <a:avLst/>
              <a:gdLst/>
              <a:ahLst/>
              <a:cxnLst/>
              <a:rect l="l" t="t" r="r" b="b"/>
              <a:pathLst>
                <a:path w="277" h="2366" extrusionOk="0">
                  <a:moveTo>
                    <a:pt x="277" y="1"/>
                  </a:moveTo>
                  <a:lnTo>
                    <a:pt x="0" y="46"/>
                  </a:lnTo>
                  <a:lnTo>
                    <a:pt x="0" y="2365"/>
                  </a:lnTo>
                  <a:lnTo>
                    <a:pt x="277" y="2312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6" name="Google Shape;1696;p27"/>
            <p:cNvSpPr/>
            <p:nvPr/>
          </p:nvSpPr>
          <p:spPr>
            <a:xfrm>
              <a:off x="6178995" y="2691458"/>
              <a:ext cx="9444" cy="84305"/>
            </a:xfrm>
            <a:custGeom>
              <a:avLst/>
              <a:gdLst/>
              <a:ahLst/>
              <a:cxnLst/>
              <a:rect l="l" t="t" r="r" b="b"/>
              <a:pathLst>
                <a:path w="260" h="2321" extrusionOk="0">
                  <a:moveTo>
                    <a:pt x="1" y="1"/>
                  </a:moveTo>
                  <a:lnTo>
                    <a:pt x="1" y="2320"/>
                  </a:lnTo>
                  <a:lnTo>
                    <a:pt x="259" y="2320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7" name="Google Shape;1697;p27"/>
            <p:cNvSpPr/>
            <p:nvPr/>
          </p:nvSpPr>
          <p:spPr>
            <a:xfrm>
              <a:off x="6248006" y="2677838"/>
              <a:ext cx="19505" cy="1998"/>
            </a:xfrm>
            <a:custGeom>
              <a:avLst/>
              <a:gdLst/>
              <a:ahLst/>
              <a:cxnLst/>
              <a:rect l="l" t="t" r="r" b="b"/>
              <a:pathLst>
                <a:path w="537" h="55" extrusionOk="0">
                  <a:moveTo>
                    <a:pt x="277" y="1"/>
                  </a:moveTo>
                  <a:lnTo>
                    <a:pt x="1" y="54"/>
                  </a:lnTo>
                  <a:lnTo>
                    <a:pt x="260" y="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8" name="Google Shape;1698;p27"/>
            <p:cNvSpPr/>
            <p:nvPr/>
          </p:nvSpPr>
          <p:spPr>
            <a:xfrm>
              <a:off x="6257413" y="2677838"/>
              <a:ext cx="10098" cy="85903"/>
            </a:xfrm>
            <a:custGeom>
              <a:avLst/>
              <a:gdLst/>
              <a:ahLst/>
              <a:cxnLst/>
              <a:rect l="l" t="t" r="r" b="b"/>
              <a:pathLst>
                <a:path w="278" h="2365" extrusionOk="0">
                  <a:moveTo>
                    <a:pt x="277" y="1"/>
                  </a:moveTo>
                  <a:lnTo>
                    <a:pt x="1" y="54"/>
                  </a:lnTo>
                  <a:lnTo>
                    <a:pt x="1" y="2365"/>
                  </a:lnTo>
                  <a:lnTo>
                    <a:pt x="277" y="232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9" name="Google Shape;1699;p27"/>
            <p:cNvSpPr/>
            <p:nvPr/>
          </p:nvSpPr>
          <p:spPr>
            <a:xfrm>
              <a:off x="6248006" y="2679799"/>
              <a:ext cx="9444" cy="83941"/>
            </a:xfrm>
            <a:custGeom>
              <a:avLst/>
              <a:gdLst/>
              <a:ahLst/>
              <a:cxnLst/>
              <a:rect l="l" t="t" r="r" b="b"/>
              <a:pathLst>
                <a:path w="260" h="2311" extrusionOk="0">
                  <a:moveTo>
                    <a:pt x="1" y="0"/>
                  </a:moveTo>
                  <a:lnTo>
                    <a:pt x="1" y="2311"/>
                  </a:lnTo>
                  <a:lnTo>
                    <a:pt x="260" y="2311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0" name="Google Shape;1700;p27"/>
            <p:cNvSpPr/>
            <p:nvPr/>
          </p:nvSpPr>
          <p:spPr>
            <a:xfrm>
              <a:off x="6317053" y="2666179"/>
              <a:ext cx="19469" cy="1998"/>
            </a:xfrm>
            <a:custGeom>
              <a:avLst/>
              <a:gdLst/>
              <a:ahLst/>
              <a:cxnLst/>
              <a:rect l="l" t="t" r="r" b="b"/>
              <a:pathLst>
                <a:path w="536" h="55" extrusionOk="0">
                  <a:moveTo>
                    <a:pt x="277" y="1"/>
                  </a:moveTo>
                  <a:lnTo>
                    <a:pt x="0" y="54"/>
                  </a:lnTo>
                  <a:lnTo>
                    <a:pt x="259" y="54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6326424" y="2666179"/>
              <a:ext cx="10098" cy="85903"/>
            </a:xfrm>
            <a:custGeom>
              <a:avLst/>
              <a:gdLst/>
              <a:ahLst/>
              <a:cxnLst/>
              <a:rect l="l" t="t" r="r" b="b"/>
              <a:pathLst>
                <a:path w="278" h="2365" extrusionOk="0">
                  <a:moveTo>
                    <a:pt x="277" y="1"/>
                  </a:moveTo>
                  <a:lnTo>
                    <a:pt x="1" y="54"/>
                  </a:lnTo>
                  <a:lnTo>
                    <a:pt x="1" y="2365"/>
                  </a:lnTo>
                  <a:lnTo>
                    <a:pt x="277" y="232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6317053" y="2668140"/>
              <a:ext cx="9408" cy="83941"/>
            </a:xfrm>
            <a:custGeom>
              <a:avLst/>
              <a:gdLst/>
              <a:ahLst/>
              <a:cxnLst/>
              <a:rect l="l" t="t" r="r" b="b"/>
              <a:pathLst>
                <a:path w="259" h="2311" extrusionOk="0">
                  <a:moveTo>
                    <a:pt x="0" y="0"/>
                  </a:moveTo>
                  <a:lnTo>
                    <a:pt x="0" y="2311"/>
                  </a:lnTo>
                  <a:lnTo>
                    <a:pt x="259" y="2311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6386390" y="2654520"/>
              <a:ext cx="19469" cy="1671"/>
            </a:xfrm>
            <a:custGeom>
              <a:avLst/>
              <a:gdLst/>
              <a:ahLst/>
              <a:cxnLst/>
              <a:rect l="l" t="t" r="r" b="b"/>
              <a:pathLst>
                <a:path w="536" h="46" extrusionOk="0">
                  <a:moveTo>
                    <a:pt x="277" y="1"/>
                  </a:moveTo>
                  <a:lnTo>
                    <a:pt x="0" y="45"/>
                  </a:lnTo>
                  <a:lnTo>
                    <a:pt x="259" y="45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6395761" y="2654520"/>
              <a:ext cx="10098" cy="85903"/>
            </a:xfrm>
            <a:custGeom>
              <a:avLst/>
              <a:gdLst/>
              <a:ahLst/>
              <a:cxnLst/>
              <a:rect l="l" t="t" r="r" b="b"/>
              <a:pathLst>
                <a:path w="278" h="2365" extrusionOk="0">
                  <a:moveTo>
                    <a:pt x="277" y="1"/>
                  </a:moveTo>
                  <a:lnTo>
                    <a:pt x="1" y="45"/>
                  </a:lnTo>
                  <a:lnTo>
                    <a:pt x="1" y="2365"/>
                  </a:lnTo>
                  <a:lnTo>
                    <a:pt x="277" y="232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6386390" y="2656154"/>
              <a:ext cx="9408" cy="84268"/>
            </a:xfrm>
            <a:custGeom>
              <a:avLst/>
              <a:gdLst/>
              <a:ahLst/>
              <a:cxnLst/>
              <a:rect l="l" t="t" r="r" b="b"/>
              <a:pathLst>
                <a:path w="259" h="2320" extrusionOk="0">
                  <a:moveTo>
                    <a:pt x="0" y="0"/>
                  </a:moveTo>
                  <a:lnTo>
                    <a:pt x="0" y="2320"/>
                  </a:lnTo>
                  <a:lnTo>
                    <a:pt x="259" y="2320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6455401" y="2642860"/>
              <a:ext cx="19469" cy="1671"/>
            </a:xfrm>
            <a:custGeom>
              <a:avLst/>
              <a:gdLst/>
              <a:ahLst/>
              <a:cxnLst/>
              <a:rect l="l" t="t" r="r" b="b"/>
              <a:pathLst>
                <a:path w="536" h="46" extrusionOk="0">
                  <a:moveTo>
                    <a:pt x="277" y="0"/>
                  </a:moveTo>
                  <a:lnTo>
                    <a:pt x="0" y="45"/>
                  </a:lnTo>
                  <a:lnTo>
                    <a:pt x="259" y="4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6464808" y="2642860"/>
              <a:ext cx="10061" cy="85903"/>
            </a:xfrm>
            <a:custGeom>
              <a:avLst/>
              <a:gdLst/>
              <a:ahLst/>
              <a:cxnLst/>
              <a:rect l="l" t="t" r="r" b="b"/>
              <a:pathLst>
                <a:path w="277" h="2365" extrusionOk="0">
                  <a:moveTo>
                    <a:pt x="277" y="0"/>
                  </a:moveTo>
                  <a:lnTo>
                    <a:pt x="0" y="45"/>
                  </a:lnTo>
                  <a:lnTo>
                    <a:pt x="0" y="2365"/>
                  </a:lnTo>
                  <a:lnTo>
                    <a:pt x="277" y="232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6455401" y="2644495"/>
              <a:ext cx="9444" cy="84268"/>
            </a:xfrm>
            <a:custGeom>
              <a:avLst/>
              <a:gdLst/>
              <a:ahLst/>
              <a:cxnLst/>
              <a:rect l="l" t="t" r="r" b="b"/>
              <a:pathLst>
                <a:path w="260" h="2320" extrusionOk="0">
                  <a:moveTo>
                    <a:pt x="0" y="0"/>
                  </a:moveTo>
                  <a:lnTo>
                    <a:pt x="0" y="2320"/>
                  </a:lnTo>
                  <a:lnTo>
                    <a:pt x="259" y="2320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6524411" y="2631201"/>
              <a:ext cx="19469" cy="1635"/>
            </a:xfrm>
            <a:custGeom>
              <a:avLst/>
              <a:gdLst/>
              <a:ahLst/>
              <a:cxnLst/>
              <a:rect l="l" t="t" r="r" b="b"/>
              <a:pathLst>
                <a:path w="536" h="45" extrusionOk="0">
                  <a:moveTo>
                    <a:pt x="277" y="0"/>
                  </a:moveTo>
                  <a:lnTo>
                    <a:pt x="0" y="45"/>
                  </a:lnTo>
                  <a:lnTo>
                    <a:pt x="259" y="4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0" name="Google Shape;1710;p27"/>
            <p:cNvSpPr/>
            <p:nvPr/>
          </p:nvSpPr>
          <p:spPr>
            <a:xfrm>
              <a:off x="6533819" y="2631201"/>
              <a:ext cx="10061" cy="85903"/>
            </a:xfrm>
            <a:custGeom>
              <a:avLst/>
              <a:gdLst/>
              <a:ahLst/>
              <a:cxnLst/>
              <a:rect l="l" t="t" r="r" b="b"/>
              <a:pathLst>
                <a:path w="277" h="2365" extrusionOk="0">
                  <a:moveTo>
                    <a:pt x="277" y="0"/>
                  </a:moveTo>
                  <a:lnTo>
                    <a:pt x="0" y="45"/>
                  </a:lnTo>
                  <a:lnTo>
                    <a:pt x="0" y="2364"/>
                  </a:lnTo>
                  <a:lnTo>
                    <a:pt x="277" y="2311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1" name="Google Shape;1711;p27"/>
            <p:cNvSpPr/>
            <p:nvPr/>
          </p:nvSpPr>
          <p:spPr>
            <a:xfrm>
              <a:off x="6524411" y="2632799"/>
              <a:ext cx="9444" cy="84305"/>
            </a:xfrm>
            <a:custGeom>
              <a:avLst/>
              <a:gdLst/>
              <a:ahLst/>
              <a:cxnLst/>
              <a:rect l="l" t="t" r="r" b="b"/>
              <a:pathLst>
                <a:path w="260" h="2321" extrusionOk="0">
                  <a:moveTo>
                    <a:pt x="0" y="1"/>
                  </a:moveTo>
                  <a:lnTo>
                    <a:pt x="0" y="2320"/>
                  </a:lnTo>
                  <a:lnTo>
                    <a:pt x="259" y="2320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2" name="Google Shape;1712;p27"/>
            <p:cNvSpPr/>
            <p:nvPr/>
          </p:nvSpPr>
          <p:spPr>
            <a:xfrm>
              <a:off x="6593422" y="2619542"/>
              <a:ext cx="19469" cy="1635"/>
            </a:xfrm>
            <a:custGeom>
              <a:avLst/>
              <a:gdLst/>
              <a:ahLst/>
              <a:cxnLst/>
              <a:rect l="l" t="t" r="r" b="b"/>
              <a:pathLst>
                <a:path w="536" h="45" extrusionOk="0">
                  <a:moveTo>
                    <a:pt x="277" y="0"/>
                  </a:moveTo>
                  <a:lnTo>
                    <a:pt x="1" y="45"/>
                  </a:lnTo>
                  <a:lnTo>
                    <a:pt x="259" y="4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3" name="Google Shape;1713;p27"/>
            <p:cNvSpPr/>
            <p:nvPr/>
          </p:nvSpPr>
          <p:spPr>
            <a:xfrm>
              <a:off x="6602829" y="2619542"/>
              <a:ext cx="10061" cy="85903"/>
            </a:xfrm>
            <a:custGeom>
              <a:avLst/>
              <a:gdLst/>
              <a:ahLst/>
              <a:cxnLst/>
              <a:rect l="l" t="t" r="r" b="b"/>
              <a:pathLst>
                <a:path w="277" h="2365" extrusionOk="0">
                  <a:moveTo>
                    <a:pt x="277" y="0"/>
                  </a:moveTo>
                  <a:lnTo>
                    <a:pt x="0" y="45"/>
                  </a:lnTo>
                  <a:lnTo>
                    <a:pt x="0" y="2364"/>
                  </a:lnTo>
                  <a:lnTo>
                    <a:pt x="277" y="2311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4" name="Google Shape;1714;p27"/>
            <p:cNvSpPr/>
            <p:nvPr/>
          </p:nvSpPr>
          <p:spPr>
            <a:xfrm>
              <a:off x="6593422" y="2621140"/>
              <a:ext cx="9444" cy="84305"/>
            </a:xfrm>
            <a:custGeom>
              <a:avLst/>
              <a:gdLst/>
              <a:ahLst/>
              <a:cxnLst/>
              <a:rect l="l" t="t" r="r" b="b"/>
              <a:pathLst>
                <a:path w="260" h="2321" extrusionOk="0">
                  <a:moveTo>
                    <a:pt x="1" y="1"/>
                  </a:moveTo>
                  <a:lnTo>
                    <a:pt x="1" y="2320"/>
                  </a:lnTo>
                  <a:lnTo>
                    <a:pt x="259" y="2320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5" name="Google Shape;1715;p27"/>
            <p:cNvSpPr/>
            <p:nvPr/>
          </p:nvSpPr>
          <p:spPr>
            <a:xfrm>
              <a:off x="6662432" y="2607556"/>
              <a:ext cx="19832" cy="1961"/>
            </a:xfrm>
            <a:custGeom>
              <a:avLst/>
              <a:gdLst/>
              <a:ahLst/>
              <a:cxnLst/>
              <a:rect l="l" t="t" r="r" b="b"/>
              <a:pathLst>
                <a:path w="546" h="54" extrusionOk="0">
                  <a:moveTo>
                    <a:pt x="277" y="0"/>
                  </a:moveTo>
                  <a:lnTo>
                    <a:pt x="1" y="54"/>
                  </a:lnTo>
                  <a:lnTo>
                    <a:pt x="268" y="54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6" name="Google Shape;1716;p27"/>
            <p:cNvSpPr/>
            <p:nvPr/>
          </p:nvSpPr>
          <p:spPr>
            <a:xfrm>
              <a:off x="6672167" y="2607556"/>
              <a:ext cx="10098" cy="85903"/>
            </a:xfrm>
            <a:custGeom>
              <a:avLst/>
              <a:gdLst/>
              <a:ahLst/>
              <a:cxnLst/>
              <a:rect l="l" t="t" r="r" b="b"/>
              <a:pathLst>
                <a:path w="278" h="2365" extrusionOk="0">
                  <a:moveTo>
                    <a:pt x="277" y="0"/>
                  </a:moveTo>
                  <a:lnTo>
                    <a:pt x="0" y="54"/>
                  </a:lnTo>
                  <a:lnTo>
                    <a:pt x="0" y="2364"/>
                  </a:lnTo>
                  <a:lnTo>
                    <a:pt x="277" y="2320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7" name="Google Shape;1717;p27"/>
            <p:cNvSpPr/>
            <p:nvPr/>
          </p:nvSpPr>
          <p:spPr>
            <a:xfrm>
              <a:off x="6662432" y="2609481"/>
              <a:ext cx="9444" cy="83978"/>
            </a:xfrm>
            <a:custGeom>
              <a:avLst/>
              <a:gdLst/>
              <a:ahLst/>
              <a:cxnLst/>
              <a:rect l="l" t="t" r="r" b="b"/>
              <a:pathLst>
                <a:path w="260" h="2312" extrusionOk="0">
                  <a:moveTo>
                    <a:pt x="1" y="1"/>
                  </a:moveTo>
                  <a:lnTo>
                    <a:pt x="1" y="2311"/>
                  </a:lnTo>
                  <a:lnTo>
                    <a:pt x="260" y="2311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6731770" y="2595861"/>
              <a:ext cx="19505" cy="1998"/>
            </a:xfrm>
            <a:custGeom>
              <a:avLst/>
              <a:gdLst/>
              <a:ahLst/>
              <a:cxnLst/>
              <a:rect l="l" t="t" r="r" b="b"/>
              <a:pathLst>
                <a:path w="537" h="55" extrusionOk="0">
                  <a:moveTo>
                    <a:pt x="278" y="1"/>
                  </a:moveTo>
                  <a:lnTo>
                    <a:pt x="1" y="54"/>
                  </a:lnTo>
                  <a:lnTo>
                    <a:pt x="260" y="5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9" name="Google Shape;1719;p27"/>
            <p:cNvSpPr/>
            <p:nvPr/>
          </p:nvSpPr>
          <p:spPr>
            <a:xfrm>
              <a:off x="6741177" y="2595861"/>
              <a:ext cx="10098" cy="85903"/>
            </a:xfrm>
            <a:custGeom>
              <a:avLst/>
              <a:gdLst/>
              <a:ahLst/>
              <a:cxnLst/>
              <a:rect l="l" t="t" r="r" b="b"/>
              <a:pathLst>
                <a:path w="278" h="2365" extrusionOk="0">
                  <a:moveTo>
                    <a:pt x="277" y="1"/>
                  </a:moveTo>
                  <a:lnTo>
                    <a:pt x="1" y="54"/>
                  </a:lnTo>
                  <a:lnTo>
                    <a:pt x="1" y="2365"/>
                  </a:lnTo>
                  <a:lnTo>
                    <a:pt x="277" y="232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0" name="Google Shape;1720;p27"/>
            <p:cNvSpPr/>
            <p:nvPr/>
          </p:nvSpPr>
          <p:spPr>
            <a:xfrm>
              <a:off x="6731770" y="2597822"/>
              <a:ext cx="9444" cy="83941"/>
            </a:xfrm>
            <a:custGeom>
              <a:avLst/>
              <a:gdLst/>
              <a:ahLst/>
              <a:cxnLst/>
              <a:rect l="l" t="t" r="r" b="b"/>
              <a:pathLst>
                <a:path w="260" h="2311" extrusionOk="0">
                  <a:moveTo>
                    <a:pt x="1" y="0"/>
                  </a:moveTo>
                  <a:lnTo>
                    <a:pt x="1" y="2311"/>
                  </a:lnTo>
                  <a:lnTo>
                    <a:pt x="260" y="2311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1" name="Google Shape;1721;p27"/>
            <p:cNvSpPr/>
            <p:nvPr/>
          </p:nvSpPr>
          <p:spPr>
            <a:xfrm>
              <a:off x="6800817" y="2584201"/>
              <a:ext cx="19469" cy="1671"/>
            </a:xfrm>
            <a:custGeom>
              <a:avLst/>
              <a:gdLst/>
              <a:ahLst/>
              <a:cxnLst/>
              <a:rect l="l" t="t" r="r" b="b"/>
              <a:pathLst>
                <a:path w="536" h="46" extrusionOk="0">
                  <a:moveTo>
                    <a:pt x="277" y="1"/>
                  </a:moveTo>
                  <a:lnTo>
                    <a:pt x="0" y="45"/>
                  </a:lnTo>
                  <a:lnTo>
                    <a:pt x="259" y="45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2" name="Google Shape;1722;p27"/>
            <p:cNvSpPr/>
            <p:nvPr/>
          </p:nvSpPr>
          <p:spPr>
            <a:xfrm>
              <a:off x="6810188" y="2584201"/>
              <a:ext cx="10098" cy="85903"/>
            </a:xfrm>
            <a:custGeom>
              <a:avLst/>
              <a:gdLst/>
              <a:ahLst/>
              <a:cxnLst/>
              <a:rect l="l" t="t" r="r" b="b"/>
              <a:pathLst>
                <a:path w="278" h="2365" extrusionOk="0">
                  <a:moveTo>
                    <a:pt x="277" y="1"/>
                  </a:moveTo>
                  <a:lnTo>
                    <a:pt x="1" y="45"/>
                  </a:lnTo>
                  <a:lnTo>
                    <a:pt x="1" y="2365"/>
                  </a:lnTo>
                  <a:lnTo>
                    <a:pt x="277" y="2320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3" name="Google Shape;1723;p27"/>
            <p:cNvSpPr/>
            <p:nvPr/>
          </p:nvSpPr>
          <p:spPr>
            <a:xfrm>
              <a:off x="6800817" y="2585836"/>
              <a:ext cx="9408" cy="84268"/>
            </a:xfrm>
            <a:custGeom>
              <a:avLst/>
              <a:gdLst/>
              <a:ahLst/>
              <a:cxnLst/>
              <a:rect l="l" t="t" r="r" b="b"/>
              <a:pathLst>
                <a:path w="259" h="2320" extrusionOk="0">
                  <a:moveTo>
                    <a:pt x="0" y="0"/>
                  </a:moveTo>
                  <a:lnTo>
                    <a:pt x="0" y="2320"/>
                  </a:lnTo>
                  <a:lnTo>
                    <a:pt x="259" y="2320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4" name="Google Shape;1724;p27"/>
            <p:cNvSpPr/>
            <p:nvPr/>
          </p:nvSpPr>
          <p:spPr>
            <a:xfrm>
              <a:off x="5739616" y="2566077"/>
              <a:ext cx="1105003" cy="204496"/>
            </a:xfrm>
            <a:custGeom>
              <a:avLst/>
              <a:gdLst/>
              <a:ahLst/>
              <a:cxnLst/>
              <a:rect l="l" t="t" r="r" b="b"/>
              <a:pathLst>
                <a:path w="30422" h="5630" extrusionOk="0">
                  <a:moveTo>
                    <a:pt x="30421" y="0"/>
                  </a:moveTo>
                  <a:lnTo>
                    <a:pt x="1" y="5165"/>
                  </a:lnTo>
                  <a:lnTo>
                    <a:pt x="1" y="5594"/>
                  </a:lnTo>
                  <a:lnTo>
                    <a:pt x="1" y="5629"/>
                  </a:lnTo>
                  <a:lnTo>
                    <a:pt x="30421" y="473"/>
                  </a:lnTo>
                  <a:lnTo>
                    <a:pt x="30421" y="0"/>
                  </a:lnTo>
                  <a:close/>
                </a:path>
              </a:pathLst>
            </a:custGeom>
            <a:solidFill>
              <a:srgbClr val="F2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5" name="Google Shape;1725;p27"/>
            <p:cNvSpPr/>
            <p:nvPr/>
          </p:nvSpPr>
          <p:spPr>
            <a:xfrm>
              <a:off x="5739616" y="2579044"/>
              <a:ext cx="1105003" cy="191529"/>
            </a:xfrm>
            <a:custGeom>
              <a:avLst/>
              <a:gdLst/>
              <a:ahLst/>
              <a:cxnLst/>
              <a:rect l="l" t="t" r="r" b="b"/>
              <a:pathLst>
                <a:path w="30422" h="5273" extrusionOk="0">
                  <a:moveTo>
                    <a:pt x="30421" y="0"/>
                  </a:moveTo>
                  <a:lnTo>
                    <a:pt x="1" y="5165"/>
                  </a:lnTo>
                  <a:lnTo>
                    <a:pt x="1" y="5237"/>
                  </a:lnTo>
                  <a:lnTo>
                    <a:pt x="1" y="5272"/>
                  </a:lnTo>
                  <a:lnTo>
                    <a:pt x="30421" y="116"/>
                  </a:lnTo>
                  <a:lnTo>
                    <a:pt x="30421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726" name="Google Shape;1726;p27"/>
          <p:cNvGrpSpPr/>
          <p:nvPr/>
        </p:nvGrpSpPr>
        <p:grpSpPr>
          <a:xfrm>
            <a:off x="14502090" y="1977043"/>
            <a:ext cx="12005462" cy="7222661"/>
            <a:chOff x="6244119" y="1698941"/>
            <a:chExt cx="760628" cy="457625"/>
          </a:xfrm>
        </p:grpSpPr>
        <p:sp>
          <p:nvSpPr>
            <p:cNvPr id="1727" name="Google Shape;1727;p27"/>
            <p:cNvSpPr/>
            <p:nvPr/>
          </p:nvSpPr>
          <p:spPr>
            <a:xfrm>
              <a:off x="6462191" y="1698941"/>
              <a:ext cx="542556" cy="308882"/>
            </a:xfrm>
            <a:custGeom>
              <a:avLst/>
              <a:gdLst/>
              <a:ahLst/>
              <a:cxnLst/>
              <a:rect l="l" t="t" r="r" b="b"/>
              <a:pathLst>
                <a:path w="11456" h="6522" extrusionOk="0">
                  <a:moveTo>
                    <a:pt x="9502" y="0"/>
                  </a:moveTo>
                  <a:cubicBezTo>
                    <a:pt x="8699" y="0"/>
                    <a:pt x="8708" y="848"/>
                    <a:pt x="8708" y="848"/>
                  </a:cubicBezTo>
                  <a:cubicBezTo>
                    <a:pt x="8671" y="845"/>
                    <a:pt x="8636" y="844"/>
                    <a:pt x="8602" y="844"/>
                  </a:cubicBezTo>
                  <a:cubicBezTo>
                    <a:pt x="7656" y="844"/>
                    <a:pt x="7664" y="1775"/>
                    <a:pt x="7664" y="1775"/>
                  </a:cubicBezTo>
                  <a:cubicBezTo>
                    <a:pt x="7631" y="1773"/>
                    <a:pt x="7600" y="1772"/>
                    <a:pt x="7570" y="1772"/>
                  </a:cubicBezTo>
                  <a:cubicBezTo>
                    <a:pt x="6944" y="1772"/>
                    <a:pt x="6977" y="2284"/>
                    <a:pt x="6977" y="2284"/>
                  </a:cubicBezTo>
                  <a:cubicBezTo>
                    <a:pt x="6883" y="2268"/>
                    <a:pt x="6797" y="2261"/>
                    <a:pt x="6719" y="2261"/>
                  </a:cubicBezTo>
                  <a:cubicBezTo>
                    <a:pt x="5978" y="2261"/>
                    <a:pt x="5897" y="2882"/>
                    <a:pt x="5897" y="2882"/>
                  </a:cubicBezTo>
                  <a:cubicBezTo>
                    <a:pt x="5785" y="2868"/>
                    <a:pt x="5681" y="2861"/>
                    <a:pt x="5583" y="2861"/>
                  </a:cubicBezTo>
                  <a:cubicBezTo>
                    <a:pt x="4370" y="2861"/>
                    <a:pt x="4202" y="3854"/>
                    <a:pt x="4202" y="3854"/>
                  </a:cubicBezTo>
                  <a:cubicBezTo>
                    <a:pt x="4113" y="3833"/>
                    <a:pt x="4032" y="3823"/>
                    <a:pt x="3959" y="3823"/>
                  </a:cubicBezTo>
                  <a:cubicBezTo>
                    <a:pt x="3453" y="3823"/>
                    <a:pt x="3337" y="4273"/>
                    <a:pt x="3337" y="4273"/>
                  </a:cubicBezTo>
                  <a:cubicBezTo>
                    <a:pt x="3145" y="4199"/>
                    <a:pt x="2971" y="4168"/>
                    <a:pt x="2815" y="4168"/>
                  </a:cubicBezTo>
                  <a:cubicBezTo>
                    <a:pt x="2108" y="4168"/>
                    <a:pt x="1767" y="4791"/>
                    <a:pt x="1767" y="4791"/>
                  </a:cubicBezTo>
                  <a:cubicBezTo>
                    <a:pt x="1649" y="4743"/>
                    <a:pt x="1540" y="4724"/>
                    <a:pt x="1440" y="4724"/>
                  </a:cubicBezTo>
                  <a:cubicBezTo>
                    <a:pt x="1014" y="4724"/>
                    <a:pt x="768" y="5076"/>
                    <a:pt x="768" y="5076"/>
                  </a:cubicBezTo>
                  <a:lnTo>
                    <a:pt x="1" y="6521"/>
                  </a:lnTo>
                  <a:lnTo>
                    <a:pt x="11455" y="6521"/>
                  </a:lnTo>
                  <a:lnTo>
                    <a:pt x="11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8" name="Google Shape;1728;p27"/>
            <p:cNvSpPr/>
            <p:nvPr/>
          </p:nvSpPr>
          <p:spPr>
            <a:xfrm>
              <a:off x="6401936" y="1925441"/>
              <a:ext cx="24990" cy="29240"/>
            </a:xfrm>
            <a:custGeom>
              <a:avLst/>
              <a:gdLst/>
              <a:ahLst/>
              <a:cxnLst/>
              <a:rect l="l" t="t" r="r" b="b"/>
              <a:pathLst>
                <a:path w="688" h="805" extrusionOk="0">
                  <a:moveTo>
                    <a:pt x="669" y="0"/>
                  </a:moveTo>
                  <a:cubicBezTo>
                    <a:pt x="619" y="0"/>
                    <a:pt x="477" y="18"/>
                    <a:pt x="455" y="215"/>
                  </a:cubicBezTo>
                  <a:cubicBezTo>
                    <a:pt x="455" y="215"/>
                    <a:pt x="437" y="208"/>
                    <a:pt x="413" y="208"/>
                  </a:cubicBezTo>
                  <a:cubicBezTo>
                    <a:pt x="378" y="208"/>
                    <a:pt x="332" y="224"/>
                    <a:pt x="322" y="305"/>
                  </a:cubicBezTo>
                  <a:cubicBezTo>
                    <a:pt x="322" y="305"/>
                    <a:pt x="274" y="288"/>
                    <a:pt x="215" y="288"/>
                  </a:cubicBezTo>
                  <a:cubicBezTo>
                    <a:pt x="132" y="288"/>
                    <a:pt x="26" y="321"/>
                    <a:pt x="0" y="483"/>
                  </a:cubicBezTo>
                  <a:lnTo>
                    <a:pt x="687" y="804"/>
                  </a:lnTo>
                  <a:lnTo>
                    <a:pt x="687" y="1"/>
                  </a:lnTo>
                  <a:cubicBezTo>
                    <a:pt x="687" y="1"/>
                    <a:pt x="680" y="0"/>
                    <a:pt x="669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6780077" y="1840885"/>
              <a:ext cx="47328" cy="114452"/>
            </a:xfrm>
            <a:custGeom>
              <a:avLst/>
              <a:gdLst/>
              <a:ahLst/>
              <a:cxnLst/>
              <a:rect l="l" t="t" r="r" b="b"/>
              <a:pathLst>
                <a:path w="1303" h="3151" extrusionOk="0">
                  <a:moveTo>
                    <a:pt x="0" y="1"/>
                  </a:moveTo>
                  <a:lnTo>
                    <a:pt x="0" y="3150"/>
                  </a:lnTo>
                  <a:lnTo>
                    <a:pt x="1303" y="3150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6804376" y="1859373"/>
              <a:ext cx="5848" cy="10388"/>
            </a:xfrm>
            <a:custGeom>
              <a:avLst/>
              <a:gdLst/>
              <a:ahLst/>
              <a:cxnLst/>
              <a:rect l="l" t="t" r="r" b="b"/>
              <a:pathLst>
                <a:path w="16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6790756" y="1848694"/>
              <a:ext cx="5884" cy="10715"/>
            </a:xfrm>
            <a:custGeom>
              <a:avLst/>
              <a:gdLst/>
              <a:ahLst/>
              <a:cxnLst/>
              <a:rect l="l" t="t" r="r" b="b"/>
              <a:pathLst>
                <a:path w="162" h="295" extrusionOk="0">
                  <a:moveTo>
                    <a:pt x="1" y="0"/>
                  </a:moveTo>
                  <a:lnTo>
                    <a:pt x="1" y="294"/>
                  </a:lnTo>
                  <a:lnTo>
                    <a:pt x="161" y="29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6816689" y="1871359"/>
              <a:ext cx="5848" cy="10715"/>
            </a:xfrm>
            <a:custGeom>
              <a:avLst/>
              <a:gdLst/>
              <a:ahLst/>
              <a:cxnLst/>
              <a:rect l="l" t="t" r="r" b="b"/>
              <a:pathLst>
                <a:path w="161" h="295" extrusionOk="0">
                  <a:moveTo>
                    <a:pt x="0" y="1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3" name="Google Shape;1733;p27"/>
            <p:cNvSpPr/>
            <p:nvPr/>
          </p:nvSpPr>
          <p:spPr>
            <a:xfrm>
              <a:off x="6808590" y="1896965"/>
              <a:ext cx="5848" cy="10715"/>
            </a:xfrm>
            <a:custGeom>
              <a:avLst/>
              <a:gdLst/>
              <a:ahLst/>
              <a:cxnLst/>
              <a:rect l="l" t="t" r="r" b="b"/>
              <a:pathLst>
                <a:path w="161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4" name="Google Shape;1734;p27"/>
            <p:cNvSpPr/>
            <p:nvPr/>
          </p:nvSpPr>
          <p:spPr>
            <a:xfrm>
              <a:off x="6817343" y="1912838"/>
              <a:ext cx="5848" cy="10715"/>
            </a:xfrm>
            <a:custGeom>
              <a:avLst/>
              <a:gdLst/>
              <a:ahLst/>
              <a:cxnLst/>
              <a:rect l="l" t="t" r="r" b="b"/>
              <a:pathLst>
                <a:path w="161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5" name="Google Shape;1735;p27"/>
            <p:cNvSpPr/>
            <p:nvPr/>
          </p:nvSpPr>
          <p:spPr>
            <a:xfrm>
              <a:off x="6787850" y="1870051"/>
              <a:ext cx="5848" cy="10751"/>
            </a:xfrm>
            <a:custGeom>
              <a:avLst/>
              <a:gdLst/>
              <a:ahLst/>
              <a:cxnLst/>
              <a:rect l="l" t="t" r="r" b="b"/>
              <a:pathLst>
                <a:path w="161" h="296" extrusionOk="0">
                  <a:moveTo>
                    <a:pt x="0" y="1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6" name="Google Shape;1736;p27"/>
            <p:cNvSpPr/>
            <p:nvPr/>
          </p:nvSpPr>
          <p:spPr>
            <a:xfrm>
              <a:off x="6800817" y="1930671"/>
              <a:ext cx="11696" cy="24663"/>
            </a:xfrm>
            <a:custGeom>
              <a:avLst/>
              <a:gdLst/>
              <a:ahLst/>
              <a:cxnLst/>
              <a:rect l="l" t="t" r="r" b="b"/>
              <a:pathLst>
                <a:path w="322" h="679" extrusionOk="0">
                  <a:moveTo>
                    <a:pt x="0" y="0"/>
                  </a:moveTo>
                  <a:lnTo>
                    <a:pt x="0" y="678"/>
                  </a:lnTo>
                  <a:lnTo>
                    <a:pt x="321" y="678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7" name="Google Shape;1737;p27"/>
            <p:cNvSpPr/>
            <p:nvPr/>
          </p:nvSpPr>
          <p:spPr>
            <a:xfrm>
              <a:off x="6780077" y="1829553"/>
              <a:ext cx="47328" cy="11369"/>
            </a:xfrm>
            <a:custGeom>
              <a:avLst/>
              <a:gdLst/>
              <a:ahLst/>
              <a:cxnLst/>
              <a:rect l="l" t="t" r="r" b="b"/>
              <a:pathLst>
                <a:path w="1303" h="313" extrusionOk="0">
                  <a:moveTo>
                    <a:pt x="312" y="1"/>
                  </a:moveTo>
                  <a:lnTo>
                    <a:pt x="0" y="313"/>
                  </a:lnTo>
                  <a:lnTo>
                    <a:pt x="1303" y="313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6426235" y="1898563"/>
              <a:ext cx="32109" cy="56118"/>
            </a:xfrm>
            <a:custGeom>
              <a:avLst/>
              <a:gdLst/>
              <a:ahLst/>
              <a:cxnLst/>
              <a:rect l="l" t="t" r="r" b="b"/>
              <a:pathLst>
                <a:path w="884" h="1545" extrusionOk="0">
                  <a:moveTo>
                    <a:pt x="0" y="1"/>
                  </a:moveTo>
                  <a:lnTo>
                    <a:pt x="0" y="1544"/>
                  </a:lnTo>
                  <a:lnTo>
                    <a:pt x="884" y="1544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9" name="Google Shape;1739;p27"/>
            <p:cNvSpPr/>
            <p:nvPr/>
          </p:nvSpPr>
          <p:spPr>
            <a:xfrm>
              <a:off x="6458306" y="1890791"/>
              <a:ext cx="7482" cy="63891"/>
            </a:xfrm>
            <a:custGeom>
              <a:avLst/>
              <a:gdLst/>
              <a:ahLst/>
              <a:cxnLst/>
              <a:rect l="l" t="t" r="r" b="b"/>
              <a:pathLst>
                <a:path w="206" h="1759" extrusionOk="0">
                  <a:moveTo>
                    <a:pt x="206" y="1"/>
                  </a:moveTo>
                  <a:lnTo>
                    <a:pt x="1" y="215"/>
                  </a:lnTo>
                  <a:lnTo>
                    <a:pt x="1" y="1758"/>
                  </a:lnTo>
                  <a:lnTo>
                    <a:pt x="206" y="1758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0" name="Google Shape;1740;p27"/>
            <p:cNvSpPr/>
            <p:nvPr/>
          </p:nvSpPr>
          <p:spPr>
            <a:xfrm>
              <a:off x="6430121" y="1903757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16" y="19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1" name="Google Shape;1741;p27"/>
            <p:cNvSpPr/>
            <p:nvPr/>
          </p:nvSpPr>
          <p:spPr>
            <a:xfrm>
              <a:off x="6449553" y="1905719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1" y="0"/>
                  </a:moveTo>
                  <a:lnTo>
                    <a:pt x="1" y="196"/>
                  </a:lnTo>
                  <a:lnTo>
                    <a:pt x="117" y="196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2" name="Google Shape;1742;p27"/>
            <p:cNvSpPr/>
            <p:nvPr/>
          </p:nvSpPr>
          <p:spPr>
            <a:xfrm>
              <a:off x="6439528" y="1911857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16" y="19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3" name="Google Shape;1743;p27"/>
            <p:cNvSpPr/>
            <p:nvPr/>
          </p:nvSpPr>
          <p:spPr>
            <a:xfrm>
              <a:off x="6448282" y="1925151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0" y="0"/>
                  </a:moveTo>
                  <a:lnTo>
                    <a:pt x="0" y="197"/>
                  </a:lnTo>
                  <a:lnTo>
                    <a:pt x="116" y="197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4" name="Google Shape;1744;p27"/>
            <p:cNvSpPr/>
            <p:nvPr/>
          </p:nvSpPr>
          <p:spPr>
            <a:xfrm>
              <a:off x="6433027" y="1923843"/>
              <a:ext cx="4250" cy="7192"/>
            </a:xfrm>
            <a:custGeom>
              <a:avLst/>
              <a:gdLst/>
              <a:ahLst/>
              <a:cxnLst/>
              <a:rect l="l" t="t" r="r" b="b"/>
              <a:pathLst>
                <a:path w="117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17" y="197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5" name="Google Shape;1745;p27"/>
            <p:cNvSpPr/>
            <p:nvPr/>
          </p:nvSpPr>
          <p:spPr>
            <a:xfrm>
              <a:off x="6436259" y="1939389"/>
              <a:ext cx="8136" cy="15292"/>
            </a:xfrm>
            <a:custGeom>
              <a:avLst/>
              <a:gdLst/>
              <a:ahLst/>
              <a:cxnLst/>
              <a:rect l="l" t="t" r="r" b="b"/>
              <a:pathLst>
                <a:path w="224" h="421" extrusionOk="0">
                  <a:moveTo>
                    <a:pt x="1" y="1"/>
                  </a:moveTo>
                  <a:lnTo>
                    <a:pt x="1" y="420"/>
                  </a:lnTo>
                  <a:lnTo>
                    <a:pt x="224" y="42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6426235" y="1890791"/>
              <a:ext cx="39555" cy="7809"/>
            </a:xfrm>
            <a:custGeom>
              <a:avLst/>
              <a:gdLst/>
              <a:ahLst/>
              <a:cxnLst/>
              <a:rect l="l" t="t" r="r" b="b"/>
              <a:pathLst>
                <a:path w="1089" h="215" extrusionOk="0">
                  <a:moveTo>
                    <a:pt x="215" y="1"/>
                  </a:moveTo>
                  <a:lnTo>
                    <a:pt x="0" y="215"/>
                  </a:lnTo>
                  <a:lnTo>
                    <a:pt x="884" y="21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6577549" y="1906990"/>
              <a:ext cx="52849" cy="85285"/>
            </a:xfrm>
            <a:custGeom>
              <a:avLst/>
              <a:gdLst/>
              <a:ahLst/>
              <a:cxnLst/>
              <a:rect l="l" t="t" r="r" b="b"/>
              <a:pathLst>
                <a:path w="1455" h="2348" extrusionOk="0">
                  <a:moveTo>
                    <a:pt x="1" y="1"/>
                  </a:moveTo>
                  <a:lnTo>
                    <a:pt x="1" y="2347"/>
                  </a:lnTo>
                  <a:lnTo>
                    <a:pt x="1455" y="2347"/>
                  </a:lnTo>
                  <a:lnTo>
                    <a:pt x="1455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6616450" y="1913491"/>
              <a:ext cx="5521" cy="9734"/>
            </a:xfrm>
            <a:custGeom>
              <a:avLst/>
              <a:gdLst/>
              <a:ahLst/>
              <a:cxnLst/>
              <a:rect l="l" t="t" r="r" b="b"/>
              <a:pathLst>
                <a:path w="152" h="268" extrusionOk="0">
                  <a:moveTo>
                    <a:pt x="0" y="0"/>
                  </a:moveTo>
                  <a:lnTo>
                    <a:pt x="0" y="268"/>
                  </a:lnTo>
                  <a:lnTo>
                    <a:pt x="152" y="26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6602502" y="1925804"/>
              <a:ext cx="5230" cy="9734"/>
            </a:xfrm>
            <a:custGeom>
              <a:avLst/>
              <a:gdLst/>
              <a:ahLst/>
              <a:cxnLst/>
              <a:rect l="l" t="t" r="r" b="b"/>
              <a:pathLst>
                <a:path w="144" h="268" extrusionOk="0">
                  <a:moveTo>
                    <a:pt x="0" y="0"/>
                  </a:moveTo>
                  <a:lnTo>
                    <a:pt x="0" y="268"/>
                  </a:lnTo>
                  <a:lnTo>
                    <a:pt x="143" y="26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0" name="Google Shape;1750;p27"/>
            <p:cNvSpPr/>
            <p:nvPr/>
          </p:nvSpPr>
          <p:spPr>
            <a:xfrm>
              <a:off x="6584668" y="1915743"/>
              <a:ext cx="5230" cy="9444"/>
            </a:xfrm>
            <a:custGeom>
              <a:avLst/>
              <a:gdLst/>
              <a:ahLst/>
              <a:cxnLst/>
              <a:rect l="l" t="t" r="r" b="b"/>
              <a:pathLst>
                <a:path w="144" h="260" extrusionOk="0">
                  <a:moveTo>
                    <a:pt x="1" y="1"/>
                  </a:moveTo>
                  <a:lnTo>
                    <a:pt x="1" y="259"/>
                  </a:lnTo>
                  <a:lnTo>
                    <a:pt x="144" y="25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1" name="Google Shape;1751;p27"/>
            <p:cNvSpPr/>
            <p:nvPr/>
          </p:nvSpPr>
          <p:spPr>
            <a:xfrm>
              <a:off x="6613834" y="1936483"/>
              <a:ext cx="5557" cy="9444"/>
            </a:xfrm>
            <a:custGeom>
              <a:avLst/>
              <a:gdLst/>
              <a:ahLst/>
              <a:cxnLst/>
              <a:rect l="l" t="t" r="r" b="b"/>
              <a:pathLst>
                <a:path w="153" h="260" extrusionOk="0">
                  <a:moveTo>
                    <a:pt x="1" y="1"/>
                  </a:moveTo>
                  <a:lnTo>
                    <a:pt x="1" y="259"/>
                  </a:lnTo>
                  <a:lnTo>
                    <a:pt x="152" y="259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6588228" y="1935502"/>
              <a:ext cx="5557" cy="9771"/>
            </a:xfrm>
            <a:custGeom>
              <a:avLst/>
              <a:gdLst/>
              <a:ahLst/>
              <a:cxnLst/>
              <a:rect l="l" t="t" r="r" b="b"/>
              <a:pathLst>
                <a:path w="153" h="269" extrusionOk="0">
                  <a:moveTo>
                    <a:pt x="1" y="1"/>
                  </a:moveTo>
                  <a:lnTo>
                    <a:pt x="1" y="269"/>
                  </a:lnTo>
                  <a:lnTo>
                    <a:pt x="153" y="26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6602502" y="1964668"/>
              <a:ext cx="13330" cy="27605"/>
            </a:xfrm>
            <a:custGeom>
              <a:avLst/>
              <a:gdLst/>
              <a:ahLst/>
              <a:cxnLst/>
              <a:rect l="l" t="t" r="r" b="b"/>
              <a:pathLst>
                <a:path w="367" h="760" extrusionOk="0">
                  <a:moveTo>
                    <a:pt x="0" y="1"/>
                  </a:moveTo>
                  <a:lnTo>
                    <a:pt x="0" y="759"/>
                  </a:lnTo>
                  <a:lnTo>
                    <a:pt x="366" y="759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6577549" y="1894350"/>
              <a:ext cx="52849" cy="12677"/>
            </a:xfrm>
            <a:custGeom>
              <a:avLst/>
              <a:gdLst/>
              <a:ahLst/>
              <a:cxnLst/>
              <a:rect l="l" t="t" r="r" b="b"/>
              <a:pathLst>
                <a:path w="1455" h="349" extrusionOk="0">
                  <a:moveTo>
                    <a:pt x="1" y="1"/>
                  </a:moveTo>
                  <a:lnTo>
                    <a:pt x="1" y="349"/>
                  </a:lnTo>
                  <a:lnTo>
                    <a:pt x="1455" y="349"/>
                  </a:lnTo>
                  <a:lnTo>
                    <a:pt x="1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6560369" y="1980214"/>
              <a:ext cx="17217" cy="12059"/>
            </a:xfrm>
            <a:custGeom>
              <a:avLst/>
              <a:gdLst/>
              <a:ahLst/>
              <a:cxnLst/>
              <a:rect l="l" t="t" r="r" b="b"/>
              <a:pathLst>
                <a:path w="474" h="332" extrusionOk="0">
                  <a:moveTo>
                    <a:pt x="460" y="0"/>
                  </a:moveTo>
                  <a:cubicBezTo>
                    <a:pt x="423" y="0"/>
                    <a:pt x="320" y="12"/>
                    <a:pt x="313" y="144"/>
                  </a:cubicBezTo>
                  <a:cubicBezTo>
                    <a:pt x="313" y="144"/>
                    <a:pt x="300" y="140"/>
                    <a:pt x="284" y="140"/>
                  </a:cubicBezTo>
                  <a:cubicBezTo>
                    <a:pt x="257" y="140"/>
                    <a:pt x="220" y="150"/>
                    <a:pt x="215" y="206"/>
                  </a:cubicBezTo>
                  <a:cubicBezTo>
                    <a:pt x="215" y="206"/>
                    <a:pt x="182" y="194"/>
                    <a:pt x="141" y="194"/>
                  </a:cubicBezTo>
                  <a:cubicBezTo>
                    <a:pt x="86" y="194"/>
                    <a:pt x="16" y="217"/>
                    <a:pt x="1" y="331"/>
                  </a:cubicBezTo>
                  <a:lnTo>
                    <a:pt x="474" y="331"/>
                  </a:lnTo>
                  <a:lnTo>
                    <a:pt x="474" y="1"/>
                  </a:lnTo>
                  <a:cubicBezTo>
                    <a:pt x="474" y="1"/>
                    <a:pt x="469" y="0"/>
                    <a:pt x="460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6671186" y="1975637"/>
              <a:ext cx="24663" cy="17253"/>
            </a:xfrm>
            <a:custGeom>
              <a:avLst/>
              <a:gdLst/>
              <a:ahLst/>
              <a:cxnLst/>
              <a:rect l="l" t="t" r="r" b="b"/>
              <a:pathLst>
                <a:path w="679" h="475" extrusionOk="0">
                  <a:moveTo>
                    <a:pt x="651" y="0"/>
                  </a:moveTo>
                  <a:cubicBezTo>
                    <a:pt x="594" y="0"/>
                    <a:pt x="467" y="21"/>
                    <a:pt x="447" y="207"/>
                  </a:cubicBezTo>
                  <a:cubicBezTo>
                    <a:pt x="447" y="207"/>
                    <a:pt x="431" y="203"/>
                    <a:pt x="411" y="203"/>
                  </a:cubicBezTo>
                  <a:cubicBezTo>
                    <a:pt x="375" y="203"/>
                    <a:pt x="324" y="217"/>
                    <a:pt x="313" y="297"/>
                  </a:cubicBezTo>
                  <a:cubicBezTo>
                    <a:pt x="313" y="297"/>
                    <a:pt x="265" y="280"/>
                    <a:pt x="207" y="280"/>
                  </a:cubicBezTo>
                  <a:cubicBezTo>
                    <a:pt x="125" y="280"/>
                    <a:pt x="22" y="313"/>
                    <a:pt x="1" y="475"/>
                  </a:cubicBezTo>
                  <a:lnTo>
                    <a:pt x="679" y="475"/>
                  </a:lnTo>
                  <a:lnTo>
                    <a:pt x="679" y="2"/>
                  </a:lnTo>
                  <a:cubicBezTo>
                    <a:pt x="679" y="2"/>
                    <a:pt x="668" y="0"/>
                    <a:pt x="65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6552597" y="1940950"/>
              <a:ext cx="24990" cy="17290"/>
            </a:xfrm>
            <a:custGeom>
              <a:avLst/>
              <a:gdLst/>
              <a:ahLst/>
              <a:cxnLst/>
              <a:rect l="l" t="t" r="r" b="b"/>
              <a:pathLst>
                <a:path w="688" h="476" extrusionOk="0">
                  <a:moveTo>
                    <a:pt x="659" y="1"/>
                  </a:moveTo>
                  <a:cubicBezTo>
                    <a:pt x="599" y="1"/>
                    <a:pt x="467" y="22"/>
                    <a:pt x="447" y="208"/>
                  </a:cubicBezTo>
                  <a:cubicBezTo>
                    <a:pt x="447" y="208"/>
                    <a:pt x="431" y="203"/>
                    <a:pt x="411" y="203"/>
                  </a:cubicBezTo>
                  <a:cubicBezTo>
                    <a:pt x="375" y="203"/>
                    <a:pt x="324" y="217"/>
                    <a:pt x="313" y="297"/>
                  </a:cubicBezTo>
                  <a:cubicBezTo>
                    <a:pt x="313" y="297"/>
                    <a:pt x="265" y="280"/>
                    <a:pt x="207" y="280"/>
                  </a:cubicBezTo>
                  <a:cubicBezTo>
                    <a:pt x="125" y="280"/>
                    <a:pt x="22" y="314"/>
                    <a:pt x="1" y="475"/>
                  </a:cubicBezTo>
                  <a:lnTo>
                    <a:pt x="688" y="475"/>
                  </a:lnTo>
                  <a:lnTo>
                    <a:pt x="688" y="3"/>
                  </a:lnTo>
                  <a:cubicBezTo>
                    <a:pt x="688" y="3"/>
                    <a:pt x="676" y="1"/>
                    <a:pt x="659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6510464" y="1968809"/>
              <a:ext cx="24990" cy="17290"/>
            </a:xfrm>
            <a:custGeom>
              <a:avLst/>
              <a:gdLst/>
              <a:ahLst/>
              <a:cxnLst/>
              <a:rect l="l" t="t" r="r" b="b"/>
              <a:pathLst>
                <a:path w="688" h="476" extrusionOk="0">
                  <a:moveTo>
                    <a:pt x="659" y="1"/>
                  </a:moveTo>
                  <a:cubicBezTo>
                    <a:pt x="600" y="1"/>
                    <a:pt x="470" y="22"/>
                    <a:pt x="456" y="208"/>
                  </a:cubicBezTo>
                  <a:cubicBezTo>
                    <a:pt x="456" y="208"/>
                    <a:pt x="441" y="204"/>
                    <a:pt x="420" y="204"/>
                  </a:cubicBezTo>
                  <a:cubicBezTo>
                    <a:pt x="382" y="204"/>
                    <a:pt x="325" y="219"/>
                    <a:pt x="313" y="306"/>
                  </a:cubicBezTo>
                  <a:cubicBezTo>
                    <a:pt x="313" y="306"/>
                    <a:pt x="260" y="286"/>
                    <a:pt x="198" y="286"/>
                  </a:cubicBezTo>
                  <a:cubicBezTo>
                    <a:pt x="118" y="286"/>
                    <a:pt x="21" y="320"/>
                    <a:pt x="1" y="476"/>
                  </a:cubicBezTo>
                  <a:lnTo>
                    <a:pt x="688" y="476"/>
                  </a:lnTo>
                  <a:lnTo>
                    <a:pt x="688" y="3"/>
                  </a:lnTo>
                  <a:cubicBezTo>
                    <a:pt x="688" y="3"/>
                    <a:pt x="677" y="1"/>
                    <a:pt x="659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9" name="Google Shape;1759;p27"/>
            <p:cNvSpPr/>
            <p:nvPr/>
          </p:nvSpPr>
          <p:spPr>
            <a:xfrm>
              <a:off x="6458306" y="1938408"/>
              <a:ext cx="24990" cy="17253"/>
            </a:xfrm>
            <a:custGeom>
              <a:avLst/>
              <a:gdLst/>
              <a:ahLst/>
              <a:cxnLst/>
              <a:rect l="l" t="t" r="r" b="b"/>
              <a:pathLst>
                <a:path w="688" h="475" extrusionOk="0">
                  <a:moveTo>
                    <a:pt x="668" y="0"/>
                  </a:moveTo>
                  <a:cubicBezTo>
                    <a:pt x="614" y="0"/>
                    <a:pt x="470" y="18"/>
                    <a:pt x="456" y="206"/>
                  </a:cubicBezTo>
                  <a:cubicBezTo>
                    <a:pt x="456" y="206"/>
                    <a:pt x="440" y="202"/>
                    <a:pt x="420" y="202"/>
                  </a:cubicBezTo>
                  <a:cubicBezTo>
                    <a:pt x="382" y="202"/>
                    <a:pt x="324" y="217"/>
                    <a:pt x="313" y="305"/>
                  </a:cubicBezTo>
                  <a:cubicBezTo>
                    <a:pt x="313" y="305"/>
                    <a:pt x="265" y="287"/>
                    <a:pt x="206" y="287"/>
                  </a:cubicBezTo>
                  <a:cubicBezTo>
                    <a:pt x="126" y="287"/>
                    <a:pt x="26" y="320"/>
                    <a:pt x="1" y="474"/>
                  </a:cubicBezTo>
                  <a:lnTo>
                    <a:pt x="688" y="474"/>
                  </a:lnTo>
                  <a:lnTo>
                    <a:pt x="688" y="1"/>
                  </a:lnTo>
                  <a:cubicBezTo>
                    <a:pt x="688" y="1"/>
                    <a:pt x="680" y="0"/>
                    <a:pt x="668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0" name="Google Shape;1760;p27"/>
            <p:cNvSpPr/>
            <p:nvPr/>
          </p:nvSpPr>
          <p:spPr>
            <a:xfrm>
              <a:off x="6537705" y="1951411"/>
              <a:ext cx="39882" cy="31128"/>
            </a:xfrm>
            <a:custGeom>
              <a:avLst/>
              <a:gdLst/>
              <a:ahLst/>
              <a:cxnLst/>
              <a:rect l="l" t="t" r="r" b="b"/>
              <a:pathLst>
                <a:path w="1098" h="857" extrusionOk="0">
                  <a:moveTo>
                    <a:pt x="955" y="0"/>
                  </a:moveTo>
                  <a:lnTo>
                    <a:pt x="411" y="187"/>
                  </a:lnTo>
                  <a:cubicBezTo>
                    <a:pt x="411" y="187"/>
                    <a:pt x="363" y="169"/>
                    <a:pt x="302" y="169"/>
                  </a:cubicBezTo>
                  <a:cubicBezTo>
                    <a:pt x="229" y="169"/>
                    <a:pt x="138" y="195"/>
                    <a:pt x="89" y="312"/>
                  </a:cubicBezTo>
                  <a:cubicBezTo>
                    <a:pt x="0" y="535"/>
                    <a:pt x="223" y="848"/>
                    <a:pt x="250" y="848"/>
                  </a:cubicBezTo>
                  <a:cubicBezTo>
                    <a:pt x="277" y="856"/>
                    <a:pt x="553" y="856"/>
                    <a:pt x="553" y="856"/>
                  </a:cubicBezTo>
                  <a:cubicBezTo>
                    <a:pt x="553" y="856"/>
                    <a:pt x="678" y="785"/>
                    <a:pt x="839" y="678"/>
                  </a:cubicBezTo>
                  <a:cubicBezTo>
                    <a:pt x="990" y="571"/>
                    <a:pt x="1098" y="339"/>
                    <a:pt x="1098" y="339"/>
                  </a:cubicBezTo>
                  <a:lnTo>
                    <a:pt x="1071" y="9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6714626" y="1924134"/>
              <a:ext cx="41807" cy="14674"/>
            </a:xfrm>
            <a:custGeom>
              <a:avLst/>
              <a:gdLst/>
              <a:ahLst/>
              <a:cxnLst/>
              <a:rect l="l" t="t" r="r" b="b"/>
              <a:pathLst>
                <a:path w="1151" h="404" extrusionOk="0">
                  <a:moveTo>
                    <a:pt x="552" y="1"/>
                  </a:moveTo>
                  <a:cubicBezTo>
                    <a:pt x="507" y="1"/>
                    <a:pt x="398" y="17"/>
                    <a:pt x="384" y="180"/>
                  </a:cubicBezTo>
                  <a:cubicBezTo>
                    <a:pt x="384" y="180"/>
                    <a:pt x="367" y="174"/>
                    <a:pt x="346" y="174"/>
                  </a:cubicBezTo>
                  <a:cubicBezTo>
                    <a:pt x="314" y="174"/>
                    <a:pt x="273" y="187"/>
                    <a:pt x="268" y="251"/>
                  </a:cubicBezTo>
                  <a:cubicBezTo>
                    <a:pt x="268" y="251"/>
                    <a:pt x="229" y="238"/>
                    <a:pt x="181" y="238"/>
                  </a:cubicBezTo>
                  <a:cubicBezTo>
                    <a:pt x="111" y="238"/>
                    <a:pt x="21" y="266"/>
                    <a:pt x="0" y="403"/>
                  </a:cubicBezTo>
                  <a:lnTo>
                    <a:pt x="1151" y="403"/>
                  </a:lnTo>
                  <a:cubicBezTo>
                    <a:pt x="1130" y="266"/>
                    <a:pt x="1040" y="238"/>
                    <a:pt x="970" y="238"/>
                  </a:cubicBezTo>
                  <a:cubicBezTo>
                    <a:pt x="922" y="238"/>
                    <a:pt x="883" y="251"/>
                    <a:pt x="883" y="251"/>
                  </a:cubicBezTo>
                  <a:cubicBezTo>
                    <a:pt x="873" y="187"/>
                    <a:pt x="833" y="174"/>
                    <a:pt x="803" y="174"/>
                  </a:cubicBezTo>
                  <a:cubicBezTo>
                    <a:pt x="783" y="174"/>
                    <a:pt x="767" y="180"/>
                    <a:pt x="767" y="180"/>
                  </a:cubicBezTo>
                  <a:cubicBezTo>
                    <a:pt x="753" y="17"/>
                    <a:pt x="638" y="1"/>
                    <a:pt x="591" y="1"/>
                  </a:cubicBezTo>
                  <a:cubicBezTo>
                    <a:pt x="579" y="1"/>
                    <a:pt x="571" y="2"/>
                    <a:pt x="571" y="2"/>
                  </a:cubicBezTo>
                  <a:cubicBezTo>
                    <a:pt x="571" y="2"/>
                    <a:pt x="564" y="1"/>
                    <a:pt x="552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6695812" y="1893079"/>
              <a:ext cx="32109" cy="104028"/>
            </a:xfrm>
            <a:custGeom>
              <a:avLst/>
              <a:gdLst/>
              <a:ahLst/>
              <a:cxnLst/>
              <a:rect l="l" t="t" r="r" b="b"/>
              <a:pathLst>
                <a:path w="884" h="2864" extrusionOk="0">
                  <a:moveTo>
                    <a:pt x="1" y="0"/>
                  </a:moveTo>
                  <a:lnTo>
                    <a:pt x="1" y="2864"/>
                  </a:lnTo>
                  <a:lnTo>
                    <a:pt x="884" y="2864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6727884" y="1885306"/>
              <a:ext cx="7519" cy="111801"/>
            </a:xfrm>
            <a:custGeom>
              <a:avLst/>
              <a:gdLst/>
              <a:ahLst/>
              <a:cxnLst/>
              <a:rect l="l" t="t" r="r" b="b"/>
              <a:pathLst>
                <a:path w="207" h="3078" extrusionOk="0">
                  <a:moveTo>
                    <a:pt x="206" y="0"/>
                  </a:moveTo>
                  <a:lnTo>
                    <a:pt x="1" y="214"/>
                  </a:lnTo>
                  <a:lnTo>
                    <a:pt x="1" y="3078"/>
                  </a:lnTo>
                  <a:lnTo>
                    <a:pt x="206" y="307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6701006" y="1898236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0" y="1"/>
                  </a:moveTo>
                  <a:lnTo>
                    <a:pt x="0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6710086" y="1911530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0" y="1"/>
                  </a:moveTo>
                  <a:lnTo>
                    <a:pt x="0" y="197"/>
                  </a:lnTo>
                  <a:lnTo>
                    <a:pt x="107" y="197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6718513" y="1900198"/>
              <a:ext cx="3923" cy="7156"/>
            </a:xfrm>
            <a:custGeom>
              <a:avLst/>
              <a:gdLst/>
              <a:ahLst/>
              <a:cxnLst/>
              <a:rect l="l" t="t" r="r" b="b"/>
              <a:pathLst>
                <a:path w="108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07" y="197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6700025" y="1919303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6720438" y="1923516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6709432" y="1932923"/>
              <a:ext cx="3923" cy="7156"/>
            </a:xfrm>
            <a:custGeom>
              <a:avLst/>
              <a:gdLst/>
              <a:ahLst/>
              <a:cxnLst/>
              <a:rect l="l" t="t" r="r" b="b"/>
              <a:pathLst>
                <a:path w="108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07" y="197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6699371" y="1944909"/>
              <a:ext cx="3923" cy="7156"/>
            </a:xfrm>
            <a:custGeom>
              <a:avLst/>
              <a:gdLst/>
              <a:ahLst/>
              <a:cxnLst/>
              <a:rect l="l" t="t" r="r" b="b"/>
              <a:pathLst>
                <a:path w="108" h="197" extrusionOk="0">
                  <a:moveTo>
                    <a:pt x="1" y="1"/>
                  </a:moveTo>
                  <a:lnTo>
                    <a:pt x="1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6702931" y="1963070"/>
              <a:ext cx="3959" cy="7156"/>
            </a:xfrm>
            <a:custGeom>
              <a:avLst/>
              <a:gdLst/>
              <a:ahLst/>
              <a:cxnLst/>
              <a:rect l="l" t="t" r="r" b="b"/>
              <a:pathLst>
                <a:path w="109" h="197" extrusionOk="0">
                  <a:moveTo>
                    <a:pt x="1" y="0"/>
                  </a:moveTo>
                  <a:lnTo>
                    <a:pt x="1" y="196"/>
                  </a:lnTo>
                  <a:lnTo>
                    <a:pt x="108" y="196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6695812" y="1885306"/>
              <a:ext cx="39592" cy="7809"/>
            </a:xfrm>
            <a:custGeom>
              <a:avLst/>
              <a:gdLst/>
              <a:ahLst/>
              <a:cxnLst/>
              <a:rect l="l" t="t" r="r" b="b"/>
              <a:pathLst>
                <a:path w="1090" h="215" extrusionOk="0">
                  <a:moveTo>
                    <a:pt x="215" y="0"/>
                  </a:moveTo>
                  <a:lnTo>
                    <a:pt x="1" y="214"/>
                  </a:lnTo>
                  <a:lnTo>
                    <a:pt x="884" y="21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6634901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438" y="0"/>
                  </a:moveTo>
                  <a:cubicBezTo>
                    <a:pt x="438" y="0"/>
                    <a:pt x="384" y="63"/>
                    <a:pt x="393" y="143"/>
                  </a:cubicBezTo>
                  <a:cubicBezTo>
                    <a:pt x="402" y="215"/>
                    <a:pt x="322" y="250"/>
                    <a:pt x="357" y="313"/>
                  </a:cubicBezTo>
                  <a:cubicBezTo>
                    <a:pt x="384" y="384"/>
                    <a:pt x="286" y="402"/>
                    <a:pt x="331" y="491"/>
                  </a:cubicBezTo>
                  <a:cubicBezTo>
                    <a:pt x="375" y="571"/>
                    <a:pt x="268" y="670"/>
                    <a:pt x="304" y="759"/>
                  </a:cubicBezTo>
                  <a:cubicBezTo>
                    <a:pt x="348" y="857"/>
                    <a:pt x="259" y="893"/>
                    <a:pt x="295" y="973"/>
                  </a:cubicBezTo>
                  <a:cubicBezTo>
                    <a:pt x="340" y="1053"/>
                    <a:pt x="206" y="1142"/>
                    <a:pt x="268" y="1276"/>
                  </a:cubicBezTo>
                  <a:cubicBezTo>
                    <a:pt x="340" y="1401"/>
                    <a:pt x="206" y="1472"/>
                    <a:pt x="250" y="1562"/>
                  </a:cubicBezTo>
                  <a:cubicBezTo>
                    <a:pt x="295" y="1660"/>
                    <a:pt x="134" y="1767"/>
                    <a:pt x="206" y="1865"/>
                  </a:cubicBezTo>
                  <a:cubicBezTo>
                    <a:pt x="277" y="1972"/>
                    <a:pt x="143" y="2061"/>
                    <a:pt x="188" y="2142"/>
                  </a:cubicBezTo>
                  <a:cubicBezTo>
                    <a:pt x="233" y="2222"/>
                    <a:pt x="108" y="2338"/>
                    <a:pt x="179" y="2427"/>
                  </a:cubicBezTo>
                  <a:cubicBezTo>
                    <a:pt x="241" y="2516"/>
                    <a:pt x="90" y="2623"/>
                    <a:pt x="134" y="2739"/>
                  </a:cubicBezTo>
                  <a:cubicBezTo>
                    <a:pt x="188" y="2864"/>
                    <a:pt x="63" y="2998"/>
                    <a:pt x="125" y="3105"/>
                  </a:cubicBezTo>
                  <a:cubicBezTo>
                    <a:pt x="188" y="3212"/>
                    <a:pt x="36" y="3239"/>
                    <a:pt x="108" y="3355"/>
                  </a:cubicBezTo>
                  <a:cubicBezTo>
                    <a:pt x="179" y="3480"/>
                    <a:pt x="1" y="3631"/>
                    <a:pt x="1" y="3845"/>
                  </a:cubicBezTo>
                  <a:lnTo>
                    <a:pt x="438" y="3845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4" name="Google Shape;1774;p27"/>
            <p:cNvSpPr/>
            <p:nvPr/>
          </p:nvSpPr>
          <p:spPr>
            <a:xfrm>
              <a:off x="6650773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1" y="0"/>
                  </a:moveTo>
                  <a:lnTo>
                    <a:pt x="1" y="3845"/>
                  </a:lnTo>
                  <a:lnTo>
                    <a:pt x="438" y="3845"/>
                  </a:lnTo>
                  <a:cubicBezTo>
                    <a:pt x="438" y="3631"/>
                    <a:pt x="259" y="3480"/>
                    <a:pt x="331" y="3355"/>
                  </a:cubicBezTo>
                  <a:cubicBezTo>
                    <a:pt x="402" y="3239"/>
                    <a:pt x="250" y="3212"/>
                    <a:pt x="313" y="3105"/>
                  </a:cubicBezTo>
                  <a:cubicBezTo>
                    <a:pt x="375" y="2998"/>
                    <a:pt x="250" y="2864"/>
                    <a:pt x="304" y="2739"/>
                  </a:cubicBezTo>
                  <a:cubicBezTo>
                    <a:pt x="358" y="2623"/>
                    <a:pt x="197" y="2516"/>
                    <a:pt x="268" y="2427"/>
                  </a:cubicBezTo>
                  <a:cubicBezTo>
                    <a:pt x="331" y="2338"/>
                    <a:pt x="206" y="2222"/>
                    <a:pt x="250" y="2142"/>
                  </a:cubicBezTo>
                  <a:cubicBezTo>
                    <a:pt x="295" y="2061"/>
                    <a:pt x="170" y="1972"/>
                    <a:pt x="233" y="1865"/>
                  </a:cubicBezTo>
                  <a:cubicBezTo>
                    <a:pt x="304" y="1767"/>
                    <a:pt x="152" y="1660"/>
                    <a:pt x="188" y="1562"/>
                  </a:cubicBezTo>
                  <a:cubicBezTo>
                    <a:pt x="233" y="1472"/>
                    <a:pt x="108" y="1401"/>
                    <a:pt x="170" y="1276"/>
                  </a:cubicBezTo>
                  <a:cubicBezTo>
                    <a:pt x="242" y="1142"/>
                    <a:pt x="99" y="1053"/>
                    <a:pt x="143" y="973"/>
                  </a:cubicBezTo>
                  <a:cubicBezTo>
                    <a:pt x="188" y="893"/>
                    <a:pt x="90" y="857"/>
                    <a:pt x="135" y="759"/>
                  </a:cubicBezTo>
                  <a:cubicBezTo>
                    <a:pt x="179" y="670"/>
                    <a:pt x="63" y="571"/>
                    <a:pt x="108" y="491"/>
                  </a:cubicBezTo>
                  <a:cubicBezTo>
                    <a:pt x="161" y="402"/>
                    <a:pt x="54" y="384"/>
                    <a:pt x="90" y="313"/>
                  </a:cubicBezTo>
                  <a:cubicBezTo>
                    <a:pt x="117" y="250"/>
                    <a:pt x="45" y="215"/>
                    <a:pt x="54" y="143"/>
                  </a:cubicBezTo>
                  <a:cubicBezTo>
                    <a:pt x="63" y="6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6474179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438" y="0"/>
                  </a:moveTo>
                  <a:cubicBezTo>
                    <a:pt x="438" y="0"/>
                    <a:pt x="375" y="63"/>
                    <a:pt x="384" y="143"/>
                  </a:cubicBezTo>
                  <a:cubicBezTo>
                    <a:pt x="393" y="215"/>
                    <a:pt x="322" y="250"/>
                    <a:pt x="349" y="313"/>
                  </a:cubicBezTo>
                  <a:cubicBezTo>
                    <a:pt x="384" y="384"/>
                    <a:pt x="277" y="402"/>
                    <a:pt x="331" y="491"/>
                  </a:cubicBezTo>
                  <a:cubicBezTo>
                    <a:pt x="375" y="571"/>
                    <a:pt x="259" y="670"/>
                    <a:pt x="304" y="759"/>
                  </a:cubicBezTo>
                  <a:cubicBezTo>
                    <a:pt x="349" y="857"/>
                    <a:pt x="251" y="893"/>
                    <a:pt x="295" y="973"/>
                  </a:cubicBezTo>
                  <a:cubicBezTo>
                    <a:pt x="340" y="1053"/>
                    <a:pt x="197" y="1142"/>
                    <a:pt x="268" y="1276"/>
                  </a:cubicBezTo>
                  <a:cubicBezTo>
                    <a:pt x="331" y="1401"/>
                    <a:pt x="206" y="1472"/>
                    <a:pt x="251" y="1562"/>
                  </a:cubicBezTo>
                  <a:cubicBezTo>
                    <a:pt x="286" y="1660"/>
                    <a:pt x="135" y="1767"/>
                    <a:pt x="206" y="1865"/>
                  </a:cubicBezTo>
                  <a:cubicBezTo>
                    <a:pt x="268" y="1972"/>
                    <a:pt x="143" y="2061"/>
                    <a:pt x="188" y="2142"/>
                  </a:cubicBezTo>
                  <a:cubicBezTo>
                    <a:pt x="233" y="2222"/>
                    <a:pt x="108" y="2338"/>
                    <a:pt x="170" y="2427"/>
                  </a:cubicBezTo>
                  <a:cubicBezTo>
                    <a:pt x="242" y="2516"/>
                    <a:pt x="81" y="2623"/>
                    <a:pt x="135" y="2739"/>
                  </a:cubicBezTo>
                  <a:cubicBezTo>
                    <a:pt x="188" y="2864"/>
                    <a:pt x="63" y="2998"/>
                    <a:pt x="126" y="3105"/>
                  </a:cubicBezTo>
                  <a:cubicBezTo>
                    <a:pt x="188" y="3212"/>
                    <a:pt x="36" y="3239"/>
                    <a:pt x="108" y="3355"/>
                  </a:cubicBezTo>
                  <a:cubicBezTo>
                    <a:pt x="179" y="3480"/>
                    <a:pt x="1" y="3631"/>
                    <a:pt x="1" y="3845"/>
                  </a:cubicBezTo>
                  <a:lnTo>
                    <a:pt x="438" y="3845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6490051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1" y="0"/>
                  </a:moveTo>
                  <a:lnTo>
                    <a:pt x="1" y="3845"/>
                  </a:lnTo>
                  <a:lnTo>
                    <a:pt x="438" y="3845"/>
                  </a:lnTo>
                  <a:cubicBezTo>
                    <a:pt x="438" y="3631"/>
                    <a:pt x="260" y="3480"/>
                    <a:pt x="331" y="3355"/>
                  </a:cubicBezTo>
                  <a:cubicBezTo>
                    <a:pt x="402" y="3239"/>
                    <a:pt x="251" y="3212"/>
                    <a:pt x="313" y="3105"/>
                  </a:cubicBezTo>
                  <a:cubicBezTo>
                    <a:pt x="376" y="2998"/>
                    <a:pt x="251" y="2864"/>
                    <a:pt x="304" y="2739"/>
                  </a:cubicBezTo>
                  <a:cubicBezTo>
                    <a:pt x="358" y="2623"/>
                    <a:pt x="197" y="2516"/>
                    <a:pt x="260" y="2427"/>
                  </a:cubicBezTo>
                  <a:cubicBezTo>
                    <a:pt x="331" y="2338"/>
                    <a:pt x="206" y="2222"/>
                    <a:pt x="251" y="2142"/>
                  </a:cubicBezTo>
                  <a:cubicBezTo>
                    <a:pt x="295" y="2061"/>
                    <a:pt x="161" y="1972"/>
                    <a:pt x="233" y="1865"/>
                  </a:cubicBezTo>
                  <a:cubicBezTo>
                    <a:pt x="304" y="1767"/>
                    <a:pt x="144" y="1660"/>
                    <a:pt x="188" y="1562"/>
                  </a:cubicBezTo>
                  <a:cubicBezTo>
                    <a:pt x="233" y="1472"/>
                    <a:pt x="99" y="1401"/>
                    <a:pt x="170" y="1276"/>
                  </a:cubicBezTo>
                  <a:cubicBezTo>
                    <a:pt x="233" y="1142"/>
                    <a:pt x="99" y="1053"/>
                    <a:pt x="144" y="973"/>
                  </a:cubicBezTo>
                  <a:cubicBezTo>
                    <a:pt x="179" y="893"/>
                    <a:pt x="90" y="857"/>
                    <a:pt x="135" y="759"/>
                  </a:cubicBezTo>
                  <a:cubicBezTo>
                    <a:pt x="170" y="670"/>
                    <a:pt x="63" y="571"/>
                    <a:pt x="108" y="491"/>
                  </a:cubicBezTo>
                  <a:cubicBezTo>
                    <a:pt x="153" y="402"/>
                    <a:pt x="54" y="384"/>
                    <a:pt x="81" y="313"/>
                  </a:cubicBezTo>
                  <a:cubicBezTo>
                    <a:pt x="117" y="250"/>
                    <a:pt x="37" y="215"/>
                    <a:pt x="45" y="143"/>
                  </a:cubicBezTo>
                  <a:cubicBezTo>
                    <a:pt x="54" y="6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7" name="Google Shape;1777;p27"/>
            <p:cNvSpPr/>
            <p:nvPr/>
          </p:nvSpPr>
          <p:spPr>
            <a:xfrm>
              <a:off x="6654987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9" y="1"/>
                  </a:moveTo>
                  <a:cubicBezTo>
                    <a:pt x="349" y="1"/>
                    <a:pt x="304" y="54"/>
                    <a:pt x="313" y="117"/>
                  </a:cubicBezTo>
                  <a:cubicBezTo>
                    <a:pt x="322" y="179"/>
                    <a:pt x="259" y="206"/>
                    <a:pt x="277" y="251"/>
                  </a:cubicBezTo>
                  <a:cubicBezTo>
                    <a:pt x="304" y="304"/>
                    <a:pt x="224" y="331"/>
                    <a:pt x="259" y="393"/>
                  </a:cubicBezTo>
                  <a:cubicBezTo>
                    <a:pt x="295" y="456"/>
                    <a:pt x="206" y="536"/>
                    <a:pt x="242" y="608"/>
                  </a:cubicBezTo>
                  <a:cubicBezTo>
                    <a:pt x="277" y="688"/>
                    <a:pt x="206" y="715"/>
                    <a:pt x="233" y="777"/>
                  </a:cubicBezTo>
                  <a:cubicBezTo>
                    <a:pt x="268" y="848"/>
                    <a:pt x="161" y="911"/>
                    <a:pt x="215" y="1018"/>
                  </a:cubicBezTo>
                  <a:cubicBezTo>
                    <a:pt x="268" y="1125"/>
                    <a:pt x="161" y="1179"/>
                    <a:pt x="197" y="1250"/>
                  </a:cubicBezTo>
                  <a:cubicBezTo>
                    <a:pt x="233" y="1321"/>
                    <a:pt x="108" y="1410"/>
                    <a:pt x="161" y="1491"/>
                  </a:cubicBezTo>
                  <a:cubicBezTo>
                    <a:pt x="215" y="1580"/>
                    <a:pt x="117" y="1651"/>
                    <a:pt x="143" y="1714"/>
                  </a:cubicBezTo>
                  <a:cubicBezTo>
                    <a:pt x="179" y="1776"/>
                    <a:pt x="90" y="1865"/>
                    <a:pt x="143" y="1937"/>
                  </a:cubicBezTo>
                  <a:cubicBezTo>
                    <a:pt x="197" y="2008"/>
                    <a:pt x="63" y="2097"/>
                    <a:pt x="108" y="2187"/>
                  </a:cubicBezTo>
                  <a:cubicBezTo>
                    <a:pt x="152" y="2285"/>
                    <a:pt x="45" y="2392"/>
                    <a:pt x="99" y="2481"/>
                  </a:cubicBezTo>
                  <a:cubicBezTo>
                    <a:pt x="152" y="2561"/>
                    <a:pt x="27" y="2588"/>
                    <a:pt x="90" y="2686"/>
                  </a:cubicBezTo>
                  <a:cubicBezTo>
                    <a:pt x="143" y="2775"/>
                    <a:pt x="1" y="2900"/>
                    <a:pt x="1" y="3070"/>
                  </a:cubicBezTo>
                  <a:lnTo>
                    <a:pt x="349" y="307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8" name="Google Shape;1778;p27"/>
            <p:cNvSpPr/>
            <p:nvPr/>
          </p:nvSpPr>
          <p:spPr>
            <a:xfrm>
              <a:off x="6667626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1" y="1"/>
                  </a:moveTo>
                  <a:lnTo>
                    <a:pt x="1" y="3070"/>
                  </a:lnTo>
                  <a:lnTo>
                    <a:pt x="349" y="3070"/>
                  </a:lnTo>
                  <a:cubicBezTo>
                    <a:pt x="349" y="2900"/>
                    <a:pt x="206" y="2775"/>
                    <a:pt x="268" y="2686"/>
                  </a:cubicBezTo>
                  <a:cubicBezTo>
                    <a:pt x="322" y="2588"/>
                    <a:pt x="197" y="2561"/>
                    <a:pt x="250" y="2481"/>
                  </a:cubicBezTo>
                  <a:cubicBezTo>
                    <a:pt x="304" y="2392"/>
                    <a:pt x="197" y="2285"/>
                    <a:pt x="241" y="2187"/>
                  </a:cubicBezTo>
                  <a:cubicBezTo>
                    <a:pt x="286" y="2097"/>
                    <a:pt x="161" y="2008"/>
                    <a:pt x="206" y="1937"/>
                  </a:cubicBezTo>
                  <a:cubicBezTo>
                    <a:pt x="259" y="1865"/>
                    <a:pt x="170" y="1776"/>
                    <a:pt x="206" y="1714"/>
                  </a:cubicBezTo>
                  <a:cubicBezTo>
                    <a:pt x="241" y="1651"/>
                    <a:pt x="134" y="1580"/>
                    <a:pt x="188" y="1491"/>
                  </a:cubicBezTo>
                  <a:cubicBezTo>
                    <a:pt x="241" y="1410"/>
                    <a:pt x="117" y="1321"/>
                    <a:pt x="152" y="1250"/>
                  </a:cubicBezTo>
                  <a:cubicBezTo>
                    <a:pt x="188" y="1179"/>
                    <a:pt x="81" y="1125"/>
                    <a:pt x="134" y="1018"/>
                  </a:cubicBezTo>
                  <a:cubicBezTo>
                    <a:pt x="188" y="911"/>
                    <a:pt x="81" y="848"/>
                    <a:pt x="117" y="777"/>
                  </a:cubicBezTo>
                  <a:cubicBezTo>
                    <a:pt x="152" y="715"/>
                    <a:pt x="72" y="688"/>
                    <a:pt x="108" y="608"/>
                  </a:cubicBezTo>
                  <a:cubicBezTo>
                    <a:pt x="143" y="536"/>
                    <a:pt x="54" y="456"/>
                    <a:pt x="90" y="393"/>
                  </a:cubicBezTo>
                  <a:cubicBezTo>
                    <a:pt x="125" y="331"/>
                    <a:pt x="45" y="304"/>
                    <a:pt x="72" y="251"/>
                  </a:cubicBezTo>
                  <a:cubicBezTo>
                    <a:pt x="90" y="206"/>
                    <a:pt x="36" y="179"/>
                    <a:pt x="36" y="117"/>
                  </a:cubicBezTo>
                  <a:cubicBezTo>
                    <a:pt x="45" y="5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6389296" y="188203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348" y="1"/>
                  </a:moveTo>
                  <a:cubicBezTo>
                    <a:pt x="348" y="1"/>
                    <a:pt x="304" y="46"/>
                    <a:pt x="304" y="108"/>
                  </a:cubicBezTo>
                  <a:cubicBezTo>
                    <a:pt x="313" y="170"/>
                    <a:pt x="250" y="197"/>
                    <a:pt x="277" y="251"/>
                  </a:cubicBezTo>
                  <a:cubicBezTo>
                    <a:pt x="304" y="304"/>
                    <a:pt x="223" y="322"/>
                    <a:pt x="259" y="385"/>
                  </a:cubicBezTo>
                  <a:cubicBezTo>
                    <a:pt x="295" y="456"/>
                    <a:pt x="206" y="527"/>
                    <a:pt x="241" y="608"/>
                  </a:cubicBezTo>
                  <a:cubicBezTo>
                    <a:pt x="277" y="679"/>
                    <a:pt x="197" y="715"/>
                    <a:pt x="232" y="777"/>
                  </a:cubicBezTo>
                  <a:cubicBezTo>
                    <a:pt x="268" y="840"/>
                    <a:pt x="161" y="911"/>
                    <a:pt x="215" y="1009"/>
                  </a:cubicBezTo>
                  <a:cubicBezTo>
                    <a:pt x="268" y="1116"/>
                    <a:pt x="161" y="1170"/>
                    <a:pt x="197" y="1241"/>
                  </a:cubicBezTo>
                  <a:cubicBezTo>
                    <a:pt x="232" y="1321"/>
                    <a:pt x="99" y="1402"/>
                    <a:pt x="161" y="1491"/>
                  </a:cubicBezTo>
                  <a:cubicBezTo>
                    <a:pt x="215" y="1571"/>
                    <a:pt x="107" y="1642"/>
                    <a:pt x="143" y="1705"/>
                  </a:cubicBezTo>
                  <a:cubicBezTo>
                    <a:pt x="179" y="1776"/>
                    <a:pt x="81" y="1865"/>
                    <a:pt x="134" y="1937"/>
                  </a:cubicBezTo>
                  <a:cubicBezTo>
                    <a:pt x="188" y="2008"/>
                    <a:pt x="63" y="2088"/>
                    <a:pt x="107" y="2187"/>
                  </a:cubicBezTo>
                  <a:cubicBezTo>
                    <a:pt x="143" y="2285"/>
                    <a:pt x="45" y="2392"/>
                    <a:pt x="99" y="2472"/>
                  </a:cubicBezTo>
                  <a:cubicBezTo>
                    <a:pt x="143" y="2561"/>
                    <a:pt x="27" y="2579"/>
                    <a:pt x="81" y="2677"/>
                  </a:cubicBezTo>
                  <a:cubicBezTo>
                    <a:pt x="134" y="2766"/>
                    <a:pt x="0" y="2891"/>
                    <a:pt x="0" y="3061"/>
                  </a:cubicBezTo>
                  <a:lnTo>
                    <a:pt x="348" y="3061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6401936" y="188203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0" y="1"/>
                  </a:moveTo>
                  <a:lnTo>
                    <a:pt x="0" y="3061"/>
                  </a:lnTo>
                  <a:lnTo>
                    <a:pt x="348" y="3061"/>
                  </a:lnTo>
                  <a:cubicBezTo>
                    <a:pt x="348" y="2891"/>
                    <a:pt x="206" y="2766"/>
                    <a:pt x="259" y="2677"/>
                  </a:cubicBezTo>
                  <a:cubicBezTo>
                    <a:pt x="313" y="2579"/>
                    <a:pt x="197" y="2561"/>
                    <a:pt x="250" y="2472"/>
                  </a:cubicBezTo>
                  <a:cubicBezTo>
                    <a:pt x="295" y="2392"/>
                    <a:pt x="197" y="2285"/>
                    <a:pt x="241" y="2187"/>
                  </a:cubicBezTo>
                  <a:cubicBezTo>
                    <a:pt x="277" y="2088"/>
                    <a:pt x="152" y="2008"/>
                    <a:pt x="206" y="1937"/>
                  </a:cubicBezTo>
                  <a:cubicBezTo>
                    <a:pt x="259" y="1865"/>
                    <a:pt x="161" y="1776"/>
                    <a:pt x="197" y="1705"/>
                  </a:cubicBezTo>
                  <a:cubicBezTo>
                    <a:pt x="232" y="1642"/>
                    <a:pt x="125" y="1571"/>
                    <a:pt x="188" y="1491"/>
                  </a:cubicBezTo>
                  <a:cubicBezTo>
                    <a:pt x="241" y="1402"/>
                    <a:pt x="116" y="1321"/>
                    <a:pt x="152" y="1241"/>
                  </a:cubicBezTo>
                  <a:cubicBezTo>
                    <a:pt x="179" y="1170"/>
                    <a:pt x="81" y="1116"/>
                    <a:pt x="134" y="1009"/>
                  </a:cubicBezTo>
                  <a:cubicBezTo>
                    <a:pt x="188" y="911"/>
                    <a:pt x="81" y="840"/>
                    <a:pt x="107" y="777"/>
                  </a:cubicBezTo>
                  <a:cubicBezTo>
                    <a:pt x="143" y="715"/>
                    <a:pt x="72" y="679"/>
                    <a:pt x="107" y="608"/>
                  </a:cubicBezTo>
                  <a:cubicBezTo>
                    <a:pt x="134" y="527"/>
                    <a:pt x="45" y="456"/>
                    <a:pt x="81" y="385"/>
                  </a:cubicBezTo>
                  <a:cubicBezTo>
                    <a:pt x="125" y="322"/>
                    <a:pt x="45" y="304"/>
                    <a:pt x="63" y="251"/>
                  </a:cubicBezTo>
                  <a:cubicBezTo>
                    <a:pt x="90" y="197"/>
                    <a:pt x="27" y="170"/>
                    <a:pt x="36" y="108"/>
                  </a:cubicBezTo>
                  <a:cubicBezTo>
                    <a:pt x="45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6528951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8" y="1"/>
                  </a:moveTo>
                  <a:cubicBezTo>
                    <a:pt x="348" y="1"/>
                    <a:pt x="304" y="46"/>
                    <a:pt x="313" y="117"/>
                  </a:cubicBezTo>
                  <a:cubicBezTo>
                    <a:pt x="322" y="179"/>
                    <a:pt x="259" y="206"/>
                    <a:pt x="286" y="251"/>
                  </a:cubicBezTo>
                  <a:cubicBezTo>
                    <a:pt x="304" y="304"/>
                    <a:pt x="223" y="322"/>
                    <a:pt x="259" y="393"/>
                  </a:cubicBezTo>
                  <a:cubicBezTo>
                    <a:pt x="304" y="456"/>
                    <a:pt x="214" y="536"/>
                    <a:pt x="241" y="608"/>
                  </a:cubicBezTo>
                  <a:cubicBezTo>
                    <a:pt x="277" y="688"/>
                    <a:pt x="206" y="715"/>
                    <a:pt x="232" y="777"/>
                  </a:cubicBezTo>
                  <a:cubicBezTo>
                    <a:pt x="268" y="840"/>
                    <a:pt x="161" y="911"/>
                    <a:pt x="214" y="1018"/>
                  </a:cubicBezTo>
                  <a:cubicBezTo>
                    <a:pt x="268" y="1125"/>
                    <a:pt x="170" y="1179"/>
                    <a:pt x="197" y="1250"/>
                  </a:cubicBezTo>
                  <a:cubicBezTo>
                    <a:pt x="232" y="1321"/>
                    <a:pt x="107" y="1410"/>
                    <a:pt x="161" y="1491"/>
                  </a:cubicBezTo>
                  <a:cubicBezTo>
                    <a:pt x="214" y="1580"/>
                    <a:pt x="116" y="1651"/>
                    <a:pt x="152" y="1714"/>
                  </a:cubicBezTo>
                  <a:cubicBezTo>
                    <a:pt x="188" y="1776"/>
                    <a:pt x="90" y="1865"/>
                    <a:pt x="143" y="1937"/>
                  </a:cubicBezTo>
                  <a:cubicBezTo>
                    <a:pt x="197" y="2008"/>
                    <a:pt x="72" y="2088"/>
                    <a:pt x="107" y="2187"/>
                  </a:cubicBezTo>
                  <a:cubicBezTo>
                    <a:pt x="152" y="2285"/>
                    <a:pt x="54" y="2392"/>
                    <a:pt x="99" y="2481"/>
                  </a:cubicBezTo>
                  <a:cubicBezTo>
                    <a:pt x="152" y="2561"/>
                    <a:pt x="27" y="2588"/>
                    <a:pt x="90" y="2677"/>
                  </a:cubicBezTo>
                  <a:cubicBezTo>
                    <a:pt x="143" y="2775"/>
                    <a:pt x="0" y="2891"/>
                    <a:pt x="0" y="3070"/>
                  </a:cubicBezTo>
                  <a:lnTo>
                    <a:pt x="348" y="3070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2" name="Google Shape;1782;p27"/>
            <p:cNvSpPr/>
            <p:nvPr/>
          </p:nvSpPr>
          <p:spPr>
            <a:xfrm>
              <a:off x="6541591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0" y="1"/>
                  </a:moveTo>
                  <a:lnTo>
                    <a:pt x="0" y="3070"/>
                  </a:lnTo>
                  <a:lnTo>
                    <a:pt x="348" y="3070"/>
                  </a:lnTo>
                  <a:cubicBezTo>
                    <a:pt x="348" y="2891"/>
                    <a:pt x="214" y="2775"/>
                    <a:pt x="268" y="2677"/>
                  </a:cubicBezTo>
                  <a:cubicBezTo>
                    <a:pt x="321" y="2588"/>
                    <a:pt x="197" y="2561"/>
                    <a:pt x="250" y="2481"/>
                  </a:cubicBezTo>
                  <a:cubicBezTo>
                    <a:pt x="304" y="2392"/>
                    <a:pt x="197" y="2285"/>
                    <a:pt x="241" y="2187"/>
                  </a:cubicBezTo>
                  <a:cubicBezTo>
                    <a:pt x="286" y="2088"/>
                    <a:pt x="161" y="2008"/>
                    <a:pt x="214" y="1937"/>
                  </a:cubicBezTo>
                  <a:cubicBezTo>
                    <a:pt x="268" y="1865"/>
                    <a:pt x="170" y="1776"/>
                    <a:pt x="205" y="1714"/>
                  </a:cubicBezTo>
                  <a:cubicBezTo>
                    <a:pt x="241" y="1651"/>
                    <a:pt x="134" y="1580"/>
                    <a:pt x="188" y="1491"/>
                  </a:cubicBezTo>
                  <a:cubicBezTo>
                    <a:pt x="241" y="1410"/>
                    <a:pt x="116" y="1321"/>
                    <a:pt x="152" y="1250"/>
                  </a:cubicBezTo>
                  <a:cubicBezTo>
                    <a:pt x="188" y="1179"/>
                    <a:pt x="81" y="1125"/>
                    <a:pt x="134" y="1018"/>
                  </a:cubicBezTo>
                  <a:cubicBezTo>
                    <a:pt x="188" y="911"/>
                    <a:pt x="81" y="840"/>
                    <a:pt x="116" y="777"/>
                  </a:cubicBezTo>
                  <a:cubicBezTo>
                    <a:pt x="152" y="715"/>
                    <a:pt x="72" y="688"/>
                    <a:pt x="107" y="608"/>
                  </a:cubicBezTo>
                  <a:cubicBezTo>
                    <a:pt x="143" y="536"/>
                    <a:pt x="54" y="456"/>
                    <a:pt x="90" y="393"/>
                  </a:cubicBezTo>
                  <a:cubicBezTo>
                    <a:pt x="125" y="322"/>
                    <a:pt x="45" y="304"/>
                    <a:pt x="72" y="251"/>
                  </a:cubicBezTo>
                  <a:cubicBezTo>
                    <a:pt x="98" y="206"/>
                    <a:pt x="36" y="179"/>
                    <a:pt x="45" y="117"/>
                  </a:cubicBezTo>
                  <a:cubicBezTo>
                    <a:pt x="45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3" name="Google Shape;1783;p27"/>
            <p:cNvSpPr/>
            <p:nvPr/>
          </p:nvSpPr>
          <p:spPr>
            <a:xfrm>
              <a:off x="6244119" y="1770930"/>
              <a:ext cx="634191" cy="385636"/>
            </a:xfrm>
            <a:custGeom>
              <a:avLst/>
              <a:gdLst/>
              <a:ahLst/>
              <a:cxnLst/>
              <a:rect l="l" t="t" r="r" b="b"/>
              <a:pathLst>
                <a:path w="17460" h="10617" extrusionOk="0">
                  <a:moveTo>
                    <a:pt x="17459" y="0"/>
                  </a:moveTo>
                  <a:lnTo>
                    <a:pt x="16094" y="1472"/>
                  </a:lnTo>
                  <a:lnTo>
                    <a:pt x="15711" y="2953"/>
                  </a:lnTo>
                  <a:lnTo>
                    <a:pt x="14266" y="3774"/>
                  </a:lnTo>
                  <a:lnTo>
                    <a:pt x="13855" y="4478"/>
                  </a:lnTo>
                  <a:lnTo>
                    <a:pt x="13052" y="4719"/>
                  </a:lnTo>
                  <a:lnTo>
                    <a:pt x="12687" y="5995"/>
                  </a:lnTo>
                  <a:lnTo>
                    <a:pt x="11304" y="6164"/>
                  </a:lnTo>
                  <a:lnTo>
                    <a:pt x="10519" y="5692"/>
                  </a:lnTo>
                  <a:lnTo>
                    <a:pt x="10153" y="4951"/>
                  </a:lnTo>
                  <a:lnTo>
                    <a:pt x="8806" y="5112"/>
                  </a:lnTo>
                  <a:lnTo>
                    <a:pt x="8253" y="5879"/>
                  </a:lnTo>
                  <a:lnTo>
                    <a:pt x="7370" y="5897"/>
                  </a:lnTo>
                  <a:lnTo>
                    <a:pt x="6130" y="4701"/>
                  </a:lnTo>
                  <a:lnTo>
                    <a:pt x="5059" y="4496"/>
                  </a:lnTo>
                  <a:lnTo>
                    <a:pt x="4363" y="4889"/>
                  </a:lnTo>
                  <a:lnTo>
                    <a:pt x="3596" y="3836"/>
                  </a:lnTo>
                  <a:lnTo>
                    <a:pt x="2748" y="3444"/>
                  </a:lnTo>
                  <a:lnTo>
                    <a:pt x="1749" y="5308"/>
                  </a:lnTo>
                  <a:lnTo>
                    <a:pt x="938" y="6075"/>
                  </a:lnTo>
                  <a:lnTo>
                    <a:pt x="777" y="7271"/>
                  </a:lnTo>
                  <a:lnTo>
                    <a:pt x="1" y="7868"/>
                  </a:lnTo>
                  <a:lnTo>
                    <a:pt x="1" y="8975"/>
                  </a:lnTo>
                  <a:lnTo>
                    <a:pt x="938" y="8983"/>
                  </a:lnTo>
                  <a:lnTo>
                    <a:pt x="2053" y="9091"/>
                  </a:lnTo>
                  <a:lnTo>
                    <a:pt x="2918" y="8859"/>
                  </a:lnTo>
                  <a:lnTo>
                    <a:pt x="5220" y="8859"/>
                  </a:lnTo>
                  <a:lnTo>
                    <a:pt x="5844" y="9091"/>
                  </a:lnTo>
                  <a:lnTo>
                    <a:pt x="7343" y="8903"/>
                  </a:lnTo>
                  <a:lnTo>
                    <a:pt x="8190" y="9091"/>
                  </a:lnTo>
                  <a:lnTo>
                    <a:pt x="7655" y="9813"/>
                  </a:lnTo>
                  <a:lnTo>
                    <a:pt x="9073" y="9974"/>
                  </a:lnTo>
                  <a:lnTo>
                    <a:pt x="10867" y="9626"/>
                  </a:lnTo>
                  <a:lnTo>
                    <a:pt x="11901" y="9626"/>
                  </a:lnTo>
                  <a:lnTo>
                    <a:pt x="12865" y="9974"/>
                  </a:lnTo>
                  <a:lnTo>
                    <a:pt x="14970" y="9974"/>
                  </a:lnTo>
                  <a:lnTo>
                    <a:pt x="15693" y="10616"/>
                  </a:lnTo>
                  <a:lnTo>
                    <a:pt x="17459" y="10616"/>
                  </a:lnTo>
                  <a:lnTo>
                    <a:pt x="17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4" name="Google Shape;1784;p27"/>
            <p:cNvSpPr/>
            <p:nvPr/>
          </p:nvSpPr>
          <p:spPr>
            <a:xfrm>
              <a:off x="6704892" y="1770930"/>
              <a:ext cx="173404" cy="243034"/>
            </a:xfrm>
            <a:custGeom>
              <a:avLst/>
              <a:gdLst/>
              <a:ahLst/>
              <a:cxnLst/>
              <a:rect l="l" t="t" r="r" b="b"/>
              <a:pathLst>
                <a:path w="4774" h="6691" extrusionOk="0">
                  <a:moveTo>
                    <a:pt x="4773" y="0"/>
                  </a:moveTo>
                  <a:lnTo>
                    <a:pt x="3408" y="1472"/>
                  </a:lnTo>
                  <a:lnTo>
                    <a:pt x="3025" y="2953"/>
                  </a:lnTo>
                  <a:lnTo>
                    <a:pt x="1588" y="3774"/>
                  </a:lnTo>
                  <a:lnTo>
                    <a:pt x="1169" y="4478"/>
                  </a:lnTo>
                  <a:lnTo>
                    <a:pt x="366" y="4719"/>
                  </a:lnTo>
                  <a:lnTo>
                    <a:pt x="1" y="5995"/>
                  </a:lnTo>
                  <a:lnTo>
                    <a:pt x="1722" y="6691"/>
                  </a:lnTo>
                  <a:lnTo>
                    <a:pt x="580" y="5727"/>
                  </a:lnTo>
                  <a:lnTo>
                    <a:pt x="759" y="5255"/>
                  </a:lnTo>
                  <a:lnTo>
                    <a:pt x="1321" y="4844"/>
                  </a:lnTo>
                  <a:lnTo>
                    <a:pt x="1901" y="4692"/>
                  </a:lnTo>
                  <a:lnTo>
                    <a:pt x="2097" y="3916"/>
                  </a:lnTo>
                  <a:lnTo>
                    <a:pt x="3212" y="3765"/>
                  </a:lnTo>
                  <a:lnTo>
                    <a:pt x="3310" y="3015"/>
                  </a:lnTo>
                  <a:lnTo>
                    <a:pt x="3614" y="2373"/>
                  </a:lnTo>
                  <a:lnTo>
                    <a:pt x="4015" y="3916"/>
                  </a:lnTo>
                  <a:lnTo>
                    <a:pt x="3890" y="1490"/>
                  </a:lnTo>
                  <a:lnTo>
                    <a:pt x="4773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5" name="Google Shape;1785;p27"/>
            <p:cNvSpPr/>
            <p:nvPr/>
          </p:nvSpPr>
          <p:spPr>
            <a:xfrm>
              <a:off x="6612854" y="1950757"/>
              <a:ext cx="92078" cy="79728"/>
            </a:xfrm>
            <a:custGeom>
              <a:avLst/>
              <a:gdLst/>
              <a:ahLst/>
              <a:cxnLst/>
              <a:rect l="l" t="t" r="r" b="b"/>
              <a:pathLst>
                <a:path w="2535" h="2195" extrusionOk="0">
                  <a:moveTo>
                    <a:pt x="1" y="0"/>
                  </a:moveTo>
                  <a:lnTo>
                    <a:pt x="170" y="1178"/>
                  </a:lnTo>
                  <a:lnTo>
                    <a:pt x="724" y="1454"/>
                  </a:lnTo>
                  <a:lnTo>
                    <a:pt x="724" y="2195"/>
                  </a:lnTo>
                  <a:lnTo>
                    <a:pt x="1089" y="1820"/>
                  </a:lnTo>
                  <a:lnTo>
                    <a:pt x="2535" y="1044"/>
                  </a:lnTo>
                  <a:lnTo>
                    <a:pt x="2535" y="1044"/>
                  </a:lnTo>
                  <a:lnTo>
                    <a:pt x="1152" y="1213"/>
                  </a:lnTo>
                  <a:lnTo>
                    <a:pt x="367" y="7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6" name="Google Shape;1786;p27"/>
            <p:cNvSpPr/>
            <p:nvPr/>
          </p:nvSpPr>
          <p:spPr>
            <a:xfrm>
              <a:off x="6676380" y="2039200"/>
              <a:ext cx="64182" cy="94003"/>
            </a:xfrm>
            <a:custGeom>
              <a:avLst/>
              <a:gdLst/>
              <a:ahLst/>
              <a:cxnLst/>
              <a:rect l="l" t="t" r="r" b="b"/>
              <a:pathLst>
                <a:path w="1767" h="2588" extrusionOk="0">
                  <a:moveTo>
                    <a:pt x="1767" y="1"/>
                  </a:moveTo>
                  <a:lnTo>
                    <a:pt x="1276" y="652"/>
                  </a:lnTo>
                  <a:lnTo>
                    <a:pt x="786" y="1794"/>
                  </a:lnTo>
                  <a:lnTo>
                    <a:pt x="0" y="2240"/>
                  </a:lnTo>
                  <a:lnTo>
                    <a:pt x="964" y="2588"/>
                  </a:lnTo>
                  <a:lnTo>
                    <a:pt x="1410" y="1758"/>
                  </a:lnTo>
                  <a:lnTo>
                    <a:pt x="1410" y="1027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6778443" y="1943311"/>
              <a:ext cx="99851" cy="213249"/>
            </a:xfrm>
            <a:custGeom>
              <a:avLst/>
              <a:gdLst/>
              <a:ahLst/>
              <a:cxnLst/>
              <a:rect l="l" t="t" r="r" b="b"/>
              <a:pathLst>
                <a:path w="2749" h="5871" extrusionOk="0">
                  <a:moveTo>
                    <a:pt x="1089" y="0"/>
                  </a:moveTo>
                  <a:lnTo>
                    <a:pt x="661" y="1115"/>
                  </a:lnTo>
                  <a:lnTo>
                    <a:pt x="482" y="3212"/>
                  </a:lnTo>
                  <a:lnTo>
                    <a:pt x="1" y="4514"/>
                  </a:lnTo>
                  <a:lnTo>
                    <a:pt x="259" y="5228"/>
                  </a:lnTo>
                  <a:lnTo>
                    <a:pt x="982" y="5870"/>
                  </a:lnTo>
                  <a:lnTo>
                    <a:pt x="2748" y="5870"/>
                  </a:lnTo>
                  <a:lnTo>
                    <a:pt x="2748" y="3105"/>
                  </a:lnTo>
                  <a:lnTo>
                    <a:pt x="2133" y="4737"/>
                  </a:lnTo>
                  <a:lnTo>
                    <a:pt x="1678" y="4086"/>
                  </a:lnTo>
                  <a:lnTo>
                    <a:pt x="1544" y="2480"/>
                  </a:lnTo>
                  <a:lnTo>
                    <a:pt x="1071" y="1302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6787850" y="2079044"/>
              <a:ext cx="26261" cy="77512"/>
            </a:xfrm>
            <a:custGeom>
              <a:avLst/>
              <a:gdLst/>
              <a:ahLst/>
              <a:cxnLst/>
              <a:rect l="l" t="t" r="r" b="b"/>
              <a:pathLst>
                <a:path w="723" h="2134" extrusionOk="0">
                  <a:moveTo>
                    <a:pt x="607" y="1"/>
                  </a:moveTo>
                  <a:lnTo>
                    <a:pt x="437" y="1455"/>
                  </a:lnTo>
                  <a:lnTo>
                    <a:pt x="205" y="875"/>
                  </a:lnTo>
                  <a:lnTo>
                    <a:pt x="0" y="1491"/>
                  </a:lnTo>
                  <a:lnTo>
                    <a:pt x="723" y="213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6743139" y="2044067"/>
              <a:ext cx="23355" cy="89135"/>
            </a:xfrm>
            <a:custGeom>
              <a:avLst/>
              <a:gdLst/>
              <a:ahLst/>
              <a:cxnLst/>
              <a:rect l="l" t="t" r="r" b="b"/>
              <a:pathLst>
                <a:path w="643" h="2454" extrusionOk="0">
                  <a:moveTo>
                    <a:pt x="419" y="0"/>
                  </a:moveTo>
                  <a:lnTo>
                    <a:pt x="98" y="1410"/>
                  </a:lnTo>
                  <a:lnTo>
                    <a:pt x="188" y="1883"/>
                  </a:lnTo>
                  <a:lnTo>
                    <a:pt x="0" y="2454"/>
                  </a:lnTo>
                  <a:lnTo>
                    <a:pt x="643" y="2454"/>
                  </a:lnTo>
                  <a:lnTo>
                    <a:pt x="366" y="1232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6522159" y="2039200"/>
              <a:ext cx="54447" cy="94003"/>
            </a:xfrm>
            <a:custGeom>
              <a:avLst/>
              <a:gdLst/>
              <a:ahLst/>
              <a:cxnLst/>
              <a:rect l="l" t="t" r="r" b="b"/>
              <a:pathLst>
                <a:path w="1499" h="2588" extrusionOk="0">
                  <a:moveTo>
                    <a:pt x="1187" y="1"/>
                  </a:moveTo>
                  <a:lnTo>
                    <a:pt x="1187" y="1455"/>
                  </a:lnTo>
                  <a:lnTo>
                    <a:pt x="0" y="2427"/>
                  </a:lnTo>
                  <a:lnTo>
                    <a:pt x="1418" y="2588"/>
                  </a:lnTo>
                  <a:lnTo>
                    <a:pt x="1499" y="1151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6573663" y="2047299"/>
              <a:ext cx="73262" cy="85903"/>
            </a:xfrm>
            <a:custGeom>
              <a:avLst/>
              <a:gdLst/>
              <a:ahLst/>
              <a:cxnLst/>
              <a:rect l="l" t="t" r="r" b="b"/>
              <a:pathLst>
                <a:path w="2017" h="2365" extrusionOk="0">
                  <a:moveTo>
                    <a:pt x="2017" y="1"/>
                  </a:moveTo>
                  <a:lnTo>
                    <a:pt x="1321" y="1214"/>
                  </a:lnTo>
                  <a:lnTo>
                    <a:pt x="1160" y="1785"/>
                  </a:lnTo>
                  <a:lnTo>
                    <a:pt x="0" y="2365"/>
                  </a:lnTo>
                  <a:lnTo>
                    <a:pt x="1794" y="2017"/>
                  </a:lnTo>
                  <a:lnTo>
                    <a:pt x="1695" y="1259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2" name="Google Shape;1792;p27"/>
            <p:cNvSpPr/>
            <p:nvPr/>
          </p:nvSpPr>
          <p:spPr>
            <a:xfrm>
              <a:off x="6510791" y="2044067"/>
              <a:ext cx="30838" cy="57063"/>
            </a:xfrm>
            <a:custGeom>
              <a:avLst/>
              <a:gdLst/>
              <a:ahLst/>
              <a:cxnLst/>
              <a:rect l="l" t="t" r="r" b="b"/>
              <a:pathLst>
                <a:path w="849" h="1571" extrusionOk="0">
                  <a:moveTo>
                    <a:pt x="545" y="0"/>
                  </a:moveTo>
                  <a:lnTo>
                    <a:pt x="393" y="848"/>
                  </a:lnTo>
                  <a:lnTo>
                    <a:pt x="1" y="1383"/>
                  </a:lnTo>
                  <a:lnTo>
                    <a:pt x="848" y="1571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3" name="Google Shape;1793;p27"/>
            <p:cNvSpPr/>
            <p:nvPr/>
          </p:nvSpPr>
          <p:spPr>
            <a:xfrm>
              <a:off x="6410362" y="1934231"/>
              <a:ext cx="133522" cy="94656"/>
            </a:xfrm>
            <a:custGeom>
              <a:avLst/>
              <a:gdLst/>
              <a:ahLst/>
              <a:cxnLst/>
              <a:rect l="l" t="t" r="r" b="b"/>
              <a:pathLst>
                <a:path w="3676" h="2606" extrusionOk="0">
                  <a:moveTo>
                    <a:pt x="482" y="0"/>
                  </a:moveTo>
                  <a:lnTo>
                    <a:pt x="901" y="375"/>
                  </a:lnTo>
                  <a:lnTo>
                    <a:pt x="955" y="812"/>
                  </a:lnTo>
                  <a:lnTo>
                    <a:pt x="1321" y="518"/>
                  </a:lnTo>
                  <a:lnTo>
                    <a:pt x="2061" y="1142"/>
                  </a:lnTo>
                  <a:lnTo>
                    <a:pt x="1267" y="1401"/>
                  </a:lnTo>
                  <a:lnTo>
                    <a:pt x="0" y="2605"/>
                  </a:lnTo>
                  <a:lnTo>
                    <a:pt x="1642" y="1677"/>
                  </a:lnTo>
                  <a:lnTo>
                    <a:pt x="2462" y="1481"/>
                  </a:lnTo>
                  <a:lnTo>
                    <a:pt x="2766" y="1909"/>
                  </a:lnTo>
                  <a:lnTo>
                    <a:pt x="2578" y="2605"/>
                  </a:lnTo>
                  <a:lnTo>
                    <a:pt x="3676" y="1383"/>
                  </a:lnTo>
                  <a:lnTo>
                    <a:pt x="2793" y="1401"/>
                  </a:lnTo>
                  <a:lnTo>
                    <a:pt x="1553" y="205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4" name="Google Shape;1794;p27"/>
            <p:cNvSpPr/>
            <p:nvPr/>
          </p:nvSpPr>
          <p:spPr>
            <a:xfrm>
              <a:off x="6343930" y="1895985"/>
              <a:ext cx="58697" cy="52522"/>
            </a:xfrm>
            <a:custGeom>
              <a:avLst/>
              <a:gdLst/>
              <a:ahLst/>
              <a:cxnLst/>
              <a:rect l="l" t="t" r="r" b="b"/>
              <a:pathLst>
                <a:path w="1616" h="1446" extrusionOk="0">
                  <a:moveTo>
                    <a:pt x="0" y="1"/>
                  </a:moveTo>
                  <a:lnTo>
                    <a:pt x="1615" y="1446"/>
                  </a:lnTo>
                  <a:lnTo>
                    <a:pt x="848" y="3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5" name="Google Shape;1795;p27"/>
            <p:cNvSpPr/>
            <p:nvPr/>
          </p:nvSpPr>
          <p:spPr>
            <a:xfrm>
              <a:off x="6244119" y="1963724"/>
              <a:ext cx="116704" cy="137408"/>
            </a:xfrm>
            <a:custGeom>
              <a:avLst/>
              <a:gdLst/>
              <a:ahLst/>
              <a:cxnLst/>
              <a:rect l="l" t="t" r="r" b="b"/>
              <a:pathLst>
                <a:path w="3213" h="3783" extrusionOk="0">
                  <a:moveTo>
                    <a:pt x="1749" y="0"/>
                  </a:moveTo>
                  <a:lnTo>
                    <a:pt x="938" y="767"/>
                  </a:lnTo>
                  <a:lnTo>
                    <a:pt x="777" y="1963"/>
                  </a:lnTo>
                  <a:lnTo>
                    <a:pt x="1" y="2560"/>
                  </a:lnTo>
                  <a:lnTo>
                    <a:pt x="1" y="3667"/>
                  </a:lnTo>
                  <a:lnTo>
                    <a:pt x="938" y="3675"/>
                  </a:lnTo>
                  <a:lnTo>
                    <a:pt x="2053" y="3783"/>
                  </a:lnTo>
                  <a:lnTo>
                    <a:pt x="2186" y="2212"/>
                  </a:lnTo>
                  <a:lnTo>
                    <a:pt x="1687" y="3426"/>
                  </a:lnTo>
                  <a:lnTo>
                    <a:pt x="688" y="3488"/>
                  </a:lnTo>
                  <a:lnTo>
                    <a:pt x="304" y="2917"/>
                  </a:lnTo>
                  <a:lnTo>
                    <a:pt x="1223" y="1963"/>
                  </a:lnTo>
                  <a:lnTo>
                    <a:pt x="1419" y="1258"/>
                  </a:lnTo>
                  <a:lnTo>
                    <a:pt x="2427" y="740"/>
                  </a:lnTo>
                  <a:lnTo>
                    <a:pt x="3212" y="54"/>
                  </a:lnTo>
                  <a:lnTo>
                    <a:pt x="2133" y="544"/>
                  </a:lnTo>
                  <a:lnTo>
                    <a:pt x="1348" y="669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6" name="Google Shape;1796;p27"/>
            <p:cNvSpPr/>
            <p:nvPr/>
          </p:nvSpPr>
          <p:spPr>
            <a:xfrm>
              <a:off x="6343930" y="2023654"/>
              <a:ext cx="31128" cy="69049"/>
            </a:xfrm>
            <a:custGeom>
              <a:avLst/>
              <a:gdLst/>
              <a:ahLst/>
              <a:cxnLst/>
              <a:rect l="l" t="t" r="r" b="b"/>
              <a:pathLst>
                <a:path w="857" h="1901" extrusionOk="0">
                  <a:moveTo>
                    <a:pt x="0" y="0"/>
                  </a:moveTo>
                  <a:lnTo>
                    <a:pt x="170" y="1901"/>
                  </a:lnTo>
                  <a:lnTo>
                    <a:pt x="857" y="1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7" name="Google Shape;1797;p27"/>
            <p:cNvSpPr/>
            <p:nvPr/>
          </p:nvSpPr>
          <p:spPr>
            <a:xfrm>
              <a:off x="6433681" y="2028848"/>
              <a:ext cx="26624" cy="72282"/>
            </a:xfrm>
            <a:custGeom>
              <a:avLst/>
              <a:gdLst/>
              <a:ahLst/>
              <a:cxnLst/>
              <a:rect l="l" t="t" r="r" b="b"/>
              <a:pathLst>
                <a:path w="733" h="1990" extrusionOk="0">
                  <a:moveTo>
                    <a:pt x="465" y="0"/>
                  </a:moveTo>
                  <a:lnTo>
                    <a:pt x="268" y="901"/>
                  </a:lnTo>
                  <a:lnTo>
                    <a:pt x="331" y="1303"/>
                  </a:lnTo>
                  <a:lnTo>
                    <a:pt x="1" y="1758"/>
                  </a:lnTo>
                  <a:lnTo>
                    <a:pt x="625" y="1990"/>
                  </a:lnTo>
                  <a:lnTo>
                    <a:pt x="732" y="1472"/>
                  </a:lnTo>
                  <a:lnTo>
                    <a:pt x="500" y="83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798" name="Google Shape;1798;p27"/>
          <p:cNvGrpSpPr/>
          <p:nvPr/>
        </p:nvGrpSpPr>
        <p:grpSpPr>
          <a:xfrm flipH="1">
            <a:off x="-1920362" y="6629007"/>
            <a:ext cx="3840762" cy="8077469"/>
            <a:chOff x="-1016344" y="3145131"/>
            <a:chExt cx="1064239" cy="2285558"/>
          </a:xfrm>
        </p:grpSpPr>
        <p:sp>
          <p:nvSpPr>
            <p:cNvPr id="1799" name="Google Shape;1799;p27"/>
            <p:cNvSpPr/>
            <p:nvPr/>
          </p:nvSpPr>
          <p:spPr>
            <a:xfrm>
              <a:off x="-740545" y="4071077"/>
              <a:ext cx="104308" cy="1359612"/>
            </a:xfrm>
            <a:custGeom>
              <a:avLst/>
              <a:gdLst/>
              <a:ahLst/>
              <a:cxnLst/>
              <a:rect l="l" t="t" r="r" b="b"/>
              <a:pathLst>
                <a:path w="857" h="11170" extrusionOk="0">
                  <a:moveTo>
                    <a:pt x="206" y="1"/>
                  </a:moveTo>
                  <a:cubicBezTo>
                    <a:pt x="206" y="1"/>
                    <a:pt x="0" y="563"/>
                    <a:pt x="206" y="1749"/>
                  </a:cubicBezTo>
                  <a:cubicBezTo>
                    <a:pt x="357" y="2677"/>
                    <a:pt x="206" y="11170"/>
                    <a:pt x="206" y="11170"/>
                  </a:cubicBezTo>
                  <a:lnTo>
                    <a:pt x="652" y="11170"/>
                  </a:lnTo>
                  <a:cubicBezTo>
                    <a:pt x="652" y="11170"/>
                    <a:pt x="500" y="2677"/>
                    <a:pt x="652" y="1749"/>
                  </a:cubicBezTo>
                  <a:cubicBezTo>
                    <a:pt x="857" y="563"/>
                    <a:pt x="652" y="1"/>
                    <a:pt x="652" y="1"/>
                  </a:cubicBez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00" name="Google Shape;1800;p27"/>
            <p:cNvSpPr/>
            <p:nvPr/>
          </p:nvSpPr>
          <p:spPr>
            <a:xfrm>
              <a:off x="-695999" y="4071077"/>
              <a:ext cx="59761" cy="1359612"/>
            </a:xfrm>
            <a:custGeom>
              <a:avLst/>
              <a:gdLst/>
              <a:ahLst/>
              <a:cxnLst/>
              <a:rect l="l" t="t" r="r" b="b"/>
              <a:pathLst>
                <a:path w="491" h="11170" extrusionOk="0">
                  <a:moveTo>
                    <a:pt x="161" y="1"/>
                  </a:moveTo>
                  <a:cubicBezTo>
                    <a:pt x="161" y="1"/>
                    <a:pt x="357" y="563"/>
                    <a:pt x="161" y="1749"/>
                  </a:cubicBezTo>
                  <a:cubicBezTo>
                    <a:pt x="0" y="2677"/>
                    <a:pt x="161" y="11170"/>
                    <a:pt x="161" y="11170"/>
                  </a:cubicBezTo>
                  <a:lnTo>
                    <a:pt x="286" y="11170"/>
                  </a:lnTo>
                  <a:cubicBezTo>
                    <a:pt x="286" y="11170"/>
                    <a:pt x="134" y="2677"/>
                    <a:pt x="286" y="1749"/>
                  </a:cubicBezTo>
                  <a:cubicBezTo>
                    <a:pt x="491" y="563"/>
                    <a:pt x="286" y="1"/>
                    <a:pt x="286" y="1"/>
                  </a:cubicBez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01" name="Google Shape;1801;p27"/>
            <p:cNvSpPr/>
            <p:nvPr/>
          </p:nvSpPr>
          <p:spPr>
            <a:xfrm>
              <a:off x="-1016344" y="3740977"/>
              <a:ext cx="654813" cy="512685"/>
            </a:xfrm>
            <a:custGeom>
              <a:avLst/>
              <a:gdLst/>
              <a:ahLst/>
              <a:cxnLst/>
              <a:rect l="l" t="t" r="r" b="b"/>
              <a:pathLst>
                <a:path w="5380" h="4212" extrusionOk="0">
                  <a:moveTo>
                    <a:pt x="2106" y="1"/>
                  </a:moveTo>
                  <a:cubicBezTo>
                    <a:pt x="2231" y="473"/>
                    <a:pt x="2293" y="839"/>
                    <a:pt x="2293" y="839"/>
                  </a:cubicBezTo>
                  <a:cubicBezTo>
                    <a:pt x="1936" y="259"/>
                    <a:pt x="1374" y="72"/>
                    <a:pt x="1374" y="72"/>
                  </a:cubicBezTo>
                  <a:lnTo>
                    <a:pt x="1374" y="72"/>
                  </a:lnTo>
                  <a:cubicBezTo>
                    <a:pt x="1999" y="500"/>
                    <a:pt x="2115" y="1098"/>
                    <a:pt x="2115" y="1098"/>
                  </a:cubicBezTo>
                  <a:cubicBezTo>
                    <a:pt x="1695" y="527"/>
                    <a:pt x="884" y="527"/>
                    <a:pt x="884" y="527"/>
                  </a:cubicBezTo>
                  <a:lnTo>
                    <a:pt x="884" y="527"/>
                  </a:lnTo>
                  <a:cubicBezTo>
                    <a:pt x="1410" y="687"/>
                    <a:pt x="1749" y="1142"/>
                    <a:pt x="1749" y="1142"/>
                  </a:cubicBezTo>
                  <a:cubicBezTo>
                    <a:pt x="1749" y="1142"/>
                    <a:pt x="1446" y="902"/>
                    <a:pt x="1000" y="866"/>
                  </a:cubicBezTo>
                  <a:cubicBezTo>
                    <a:pt x="909" y="857"/>
                    <a:pt x="827" y="853"/>
                    <a:pt x="753" y="853"/>
                  </a:cubicBezTo>
                  <a:cubicBezTo>
                    <a:pt x="461" y="853"/>
                    <a:pt x="313" y="910"/>
                    <a:pt x="313" y="910"/>
                  </a:cubicBezTo>
                  <a:cubicBezTo>
                    <a:pt x="1107" y="937"/>
                    <a:pt x="1383" y="1303"/>
                    <a:pt x="1383" y="1303"/>
                  </a:cubicBezTo>
                  <a:cubicBezTo>
                    <a:pt x="1174" y="1239"/>
                    <a:pt x="966" y="1226"/>
                    <a:pt x="832" y="1226"/>
                  </a:cubicBezTo>
                  <a:cubicBezTo>
                    <a:pt x="743" y="1226"/>
                    <a:pt x="687" y="1232"/>
                    <a:pt x="687" y="1232"/>
                  </a:cubicBezTo>
                  <a:cubicBezTo>
                    <a:pt x="1232" y="1330"/>
                    <a:pt x="1481" y="1606"/>
                    <a:pt x="1481" y="1606"/>
                  </a:cubicBezTo>
                  <a:cubicBezTo>
                    <a:pt x="1481" y="1606"/>
                    <a:pt x="1220" y="1531"/>
                    <a:pt x="934" y="1531"/>
                  </a:cubicBezTo>
                  <a:cubicBezTo>
                    <a:pt x="791" y="1531"/>
                    <a:pt x="643" y="1550"/>
                    <a:pt x="518" y="1606"/>
                  </a:cubicBezTo>
                  <a:cubicBezTo>
                    <a:pt x="152" y="1776"/>
                    <a:pt x="81" y="2106"/>
                    <a:pt x="81" y="2106"/>
                  </a:cubicBezTo>
                  <a:cubicBezTo>
                    <a:pt x="249" y="1895"/>
                    <a:pt x="521" y="1756"/>
                    <a:pt x="851" y="1756"/>
                  </a:cubicBezTo>
                  <a:cubicBezTo>
                    <a:pt x="870" y="1756"/>
                    <a:pt x="890" y="1757"/>
                    <a:pt x="910" y="1758"/>
                  </a:cubicBezTo>
                  <a:cubicBezTo>
                    <a:pt x="1223" y="1767"/>
                    <a:pt x="1374" y="1910"/>
                    <a:pt x="1374" y="1910"/>
                  </a:cubicBezTo>
                  <a:cubicBezTo>
                    <a:pt x="1374" y="1910"/>
                    <a:pt x="1275" y="1893"/>
                    <a:pt x="1127" y="1893"/>
                  </a:cubicBezTo>
                  <a:cubicBezTo>
                    <a:pt x="954" y="1893"/>
                    <a:pt x="713" y="1916"/>
                    <a:pt x="482" y="2017"/>
                  </a:cubicBezTo>
                  <a:cubicBezTo>
                    <a:pt x="63" y="2204"/>
                    <a:pt x="0" y="2543"/>
                    <a:pt x="0" y="2543"/>
                  </a:cubicBezTo>
                  <a:cubicBezTo>
                    <a:pt x="277" y="2231"/>
                    <a:pt x="785" y="2168"/>
                    <a:pt x="786" y="2168"/>
                  </a:cubicBezTo>
                  <a:lnTo>
                    <a:pt x="786" y="2168"/>
                  </a:lnTo>
                  <a:cubicBezTo>
                    <a:pt x="143" y="2481"/>
                    <a:pt x="36" y="3034"/>
                    <a:pt x="36" y="3034"/>
                  </a:cubicBezTo>
                  <a:cubicBezTo>
                    <a:pt x="241" y="2811"/>
                    <a:pt x="643" y="2686"/>
                    <a:pt x="643" y="2686"/>
                  </a:cubicBezTo>
                  <a:lnTo>
                    <a:pt x="643" y="2686"/>
                  </a:lnTo>
                  <a:cubicBezTo>
                    <a:pt x="215" y="3016"/>
                    <a:pt x="90" y="3489"/>
                    <a:pt x="90" y="3489"/>
                  </a:cubicBezTo>
                  <a:cubicBezTo>
                    <a:pt x="366" y="3096"/>
                    <a:pt x="875" y="2918"/>
                    <a:pt x="875" y="2918"/>
                  </a:cubicBezTo>
                  <a:lnTo>
                    <a:pt x="875" y="2918"/>
                  </a:lnTo>
                  <a:cubicBezTo>
                    <a:pt x="661" y="3185"/>
                    <a:pt x="598" y="3551"/>
                    <a:pt x="598" y="3551"/>
                  </a:cubicBezTo>
                  <a:cubicBezTo>
                    <a:pt x="919" y="2802"/>
                    <a:pt x="1508" y="2686"/>
                    <a:pt x="1508" y="2686"/>
                  </a:cubicBezTo>
                  <a:lnTo>
                    <a:pt x="1508" y="2686"/>
                  </a:lnTo>
                  <a:cubicBezTo>
                    <a:pt x="928" y="2980"/>
                    <a:pt x="839" y="3756"/>
                    <a:pt x="839" y="3756"/>
                  </a:cubicBezTo>
                  <a:cubicBezTo>
                    <a:pt x="1107" y="3034"/>
                    <a:pt x="1633" y="2811"/>
                    <a:pt x="1633" y="2811"/>
                  </a:cubicBezTo>
                  <a:lnTo>
                    <a:pt x="1633" y="2811"/>
                  </a:lnTo>
                  <a:cubicBezTo>
                    <a:pt x="1071" y="3426"/>
                    <a:pt x="1294" y="4140"/>
                    <a:pt x="1294" y="4140"/>
                  </a:cubicBezTo>
                  <a:cubicBezTo>
                    <a:pt x="1294" y="3524"/>
                    <a:pt x="1588" y="3212"/>
                    <a:pt x="1588" y="3212"/>
                  </a:cubicBezTo>
                  <a:lnTo>
                    <a:pt x="1588" y="3212"/>
                  </a:lnTo>
                  <a:cubicBezTo>
                    <a:pt x="1464" y="3551"/>
                    <a:pt x="1517" y="3837"/>
                    <a:pt x="1517" y="3837"/>
                  </a:cubicBezTo>
                  <a:cubicBezTo>
                    <a:pt x="1642" y="3185"/>
                    <a:pt x="1999" y="2918"/>
                    <a:pt x="1999" y="2918"/>
                  </a:cubicBezTo>
                  <a:lnTo>
                    <a:pt x="1999" y="2918"/>
                  </a:lnTo>
                  <a:cubicBezTo>
                    <a:pt x="1785" y="3310"/>
                    <a:pt x="1820" y="3899"/>
                    <a:pt x="1820" y="3899"/>
                  </a:cubicBezTo>
                  <a:cubicBezTo>
                    <a:pt x="1927" y="3230"/>
                    <a:pt x="2266" y="2838"/>
                    <a:pt x="2266" y="2837"/>
                  </a:cubicBezTo>
                  <a:lnTo>
                    <a:pt x="2266" y="2837"/>
                  </a:lnTo>
                  <a:cubicBezTo>
                    <a:pt x="2008" y="3507"/>
                    <a:pt x="2284" y="4211"/>
                    <a:pt x="2284" y="4211"/>
                  </a:cubicBezTo>
                  <a:cubicBezTo>
                    <a:pt x="2195" y="3069"/>
                    <a:pt x="2695" y="2713"/>
                    <a:pt x="2695" y="2713"/>
                  </a:cubicBezTo>
                  <a:cubicBezTo>
                    <a:pt x="2695" y="2713"/>
                    <a:pt x="3194" y="3069"/>
                    <a:pt x="3105" y="4211"/>
                  </a:cubicBezTo>
                  <a:cubicBezTo>
                    <a:pt x="3105" y="4211"/>
                    <a:pt x="3382" y="3507"/>
                    <a:pt x="3114" y="2837"/>
                  </a:cubicBezTo>
                  <a:lnTo>
                    <a:pt x="3114" y="2837"/>
                  </a:lnTo>
                  <a:cubicBezTo>
                    <a:pt x="3114" y="2838"/>
                    <a:pt x="3453" y="3230"/>
                    <a:pt x="3560" y="3899"/>
                  </a:cubicBezTo>
                  <a:cubicBezTo>
                    <a:pt x="3560" y="3899"/>
                    <a:pt x="3605" y="3310"/>
                    <a:pt x="3390" y="2918"/>
                  </a:cubicBezTo>
                  <a:lnTo>
                    <a:pt x="3390" y="2918"/>
                  </a:lnTo>
                  <a:cubicBezTo>
                    <a:pt x="3391" y="2918"/>
                    <a:pt x="3747" y="3185"/>
                    <a:pt x="3872" y="3837"/>
                  </a:cubicBezTo>
                  <a:cubicBezTo>
                    <a:pt x="3872" y="3837"/>
                    <a:pt x="3926" y="3551"/>
                    <a:pt x="3801" y="3212"/>
                  </a:cubicBezTo>
                  <a:lnTo>
                    <a:pt x="3801" y="3212"/>
                  </a:lnTo>
                  <a:cubicBezTo>
                    <a:pt x="3801" y="3212"/>
                    <a:pt x="4095" y="3524"/>
                    <a:pt x="4095" y="4140"/>
                  </a:cubicBezTo>
                  <a:cubicBezTo>
                    <a:pt x="4095" y="4140"/>
                    <a:pt x="4318" y="3426"/>
                    <a:pt x="3747" y="2811"/>
                  </a:cubicBezTo>
                  <a:lnTo>
                    <a:pt x="3747" y="2811"/>
                  </a:lnTo>
                  <a:cubicBezTo>
                    <a:pt x="3747" y="2811"/>
                    <a:pt x="4274" y="3034"/>
                    <a:pt x="4550" y="3756"/>
                  </a:cubicBezTo>
                  <a:cubicBezTo>
                    <a:pt x="4550" y="3756"/>
                    <a:pt x="4452" y="2980"/>
                    <a:pt x="3881" y="2686"/>
                  </a:cubicBezTo>
                  <a:lnTo>
                    <a:pt x="3881" y="2686"/>
                  </a:lnTo>
                  <a:cubicBezTo>
                    <a:pt x="3881" y="2686"/>
                    <a:pt x="4470" y="2802"/>
                    <a:pt x="4791" y="3551"/>
                  </a:cubicBezTo>
                  <a:cubicBezTo>
                    <a:pt x="4791" y="3551"/>
                    <a:pt x="4729" y="3185"/>
                    <a:pt x="4515" y="2918"/>
                  </a:cubicBezTo>
                  <a:lnTo>
                    <a:pt x="4515" y="2918"/>
                  </a:lnTo>
                  <a:cubicBezTo>
                    <a:pt x="4515" y="2918"/>
                    <a:pt x="5014" y="3096"/>
                    <a:pt x="5300" y="3489"/>
                  </a:cubicBezTo>
                  <a:cubicBezTo>
                    <a:pt x="5300" y="3489"/>
                    <a:pt x="5166" y="3016"/>
                    <a:pt x="4746" y="2686"/>
                  </a:cubicBezTo>
                  <a:lnTo>
                    <a:pt x="4746" y="2686"/>
                  </a:lnTo>
                  <a:cubicBezTo>
                    <a:pt x="4747" y="2686"/>
                    <a:pt x="5139" y="2811"/>
                    <a:pt x="5353" y="3034"/>
                  </a:cubicBezTo>
                  <a:cubicBezTo>
                    <a:pt x="5353" y="3034"/>
                    <a:pt x="5246" y="2481"/>
                    <a:pt x="4604" y="2168"/>
                  </a:cubicBezTo>
                  <a:lnTo>
                    <a:pt x="4604" y="2168"/>
                  </a:lnTo>
                  <a:cubicBezTo>
                    <a:pt x="4604" y="2168"/>
                    <a:pt x="5103" y="2231"/>
                    <a:pt x="5380" y="2543"/>
                  </a:cubicBezTo>
                  <a:cubicBezTo>
                    <a:pt x="5380" y="2543"/>
                    <a:pt x="5326" y="2204"/>
                    <a:pt x="4898" y="2017"/>
                  </a:cubicBezTo>
                  <a:cubicBezTo>
                    <a:pt x="4672" y="1916"/>
                    <a:pt x="4431" y="1893"/>
                    <a:pt x="4256" y="1893"/>
                  </a:cubicBezTo>
                  <a:cubicBezTo>
                    <a:pt x="4107" y="1893"/>
                    <a:pt x="4006" y="1910"/>
                    <a:pt x="4006" y="1910"/>
                  </a:cubicBezTo>
                  <a:cubicBezTo>
                    <a:pt x="4006" y="1910"/>
                    <a:pt x="4158" y="1767"/>
                    <a:pt x="4470" y="1758"/>
                  </a:cubicBezTo>
                  <a:cubicBezTo>
                    <a:pt x="4490" y="1757"/>
                    <a:pt x="4510" y="1756"/>
                    <a:pt x="4530" y="1756"/>
                  </a:cubicBezTo>
                  <a:cubicBezTo>
                    <a:pt x="4861" y="1756"/>
                    <a:pt x="5140" y="1895"/>
                    <a:pt x="5308" y="2106"/>
                  </a:cubicBezTo>
                  <a:cubicBezTo>
                    <a:pt x="5308" y="2106"/>
                    <a:pt x="5237" y="1776"/>
                    <a:pt x="4871" y="1606"/>
                  </a:cubicBezTo>
                  <a:cubicBezTo>
                    <a:pt x="4746" y="1550"/>
                    <a:pt x="4598" y="1531"/>
                    <a:pt x="4455" y="1531"/>
                  </a:cubicBezTo>
                  <a:cubicBezTo>
                    <a:pt x="4170" y="1531"/>
                    <a:pt x="3908" y="1606"/>
                    <a:pt x="3908" y="1606"/>
                  </a:cubicBezTo>
                  <a:cubicBezTo>
                    <a:pt x="3908" y="1606"/>
                    <a:pt x="4149" y="1330"/>
                    <a:pt x="4702" y="1232"/>
                  </a:cubicBezTo>
                  <a:cubicBezTo>
                    <a:pt x="4702" y="1232"/>
                    <a:pt x="4645" y="1226"/>
                    <a:pt x="4555" y="1226"/>
                  </a:cubicBezTo>
                  <a:cubicBezTo>
                    <a:pt x="4419" y="1226"/>
                    <a:pt x="4209" y="1239"/>
                    <a:pt x="4006" y="1303"/>
                  </a:cubicBezTo>
                  <a:cubicBezTo>
                    <a:pt x="4006" y="1303"/>
                    <a:pt x="4283" y="937"/>
                    <a:pt x="5077" y="910"/>
                  </a:cubicBezTo>
                  <a:cubicBezTo>
                    <a:pt x="5077" y="910"/>
                    <a:pt x="4922" y="853"/>
                    <a:pt x="4632" y="853"/>
                  </a:cubicBezTo>
                  <a:cubicBezTo>
                    <a:pt x="4560" y="853"/>
                    <a:pt x="4479" y="857"/>
                    <a:pt x="4390" y="866"/>
                  </a:cubicBezTo>
                  <a:cubicBezTo>
                    <a:pt x="3935" y="902"/>
                    <a:pt x="3640" y="1142"/>
                    <a:pt x="3640" y="1142"/>
                  </a:cubicBezTo>
                  <a:cubicBezTo>
                    <a:pt x="3640" y="1142"/>
                    <a:pt x="3979" y="687"/>
                    <a:pt x="4506" y="527"/>
                  </a:cubicBezTo>
                  <a:lnTo>
                    <a:pt x="4506" y="527"/>
                  </a:lnTo>
                  <a:cubicBezTo>
                    <a:pt x="4505" y="527"/>
                    <a:pt x="3685" y="527"/>
                    <a:pt x="3266" y="1098"/>
                  </a:cubicBezTo>
                  <a:cubicBezTo>
                    <a:pt x="3266" y="1098"/>
                    <a:pt x="3382" y="500"/>
                    <a:pt x="4006" y="72"/>
                  </a:cubicBezTo>
                  <a:lnTo>
                    <a:pt x="4006" y="72"/>
                  </a:lnTo>
                  <a:cubicBezTo>
                    <a:pt x="4006" y="72"/>
                    <a:pt x="3444" y="259"/>
                    <a:pt x="3096" y="839"/>
                  </a:cubicBezTo>
                  <a:cubicBezTo>
                    <a:pt x="3096" y="839"/>
                    <a:pt x="3159" y="473"/>
                    <a:pt x="3283" y="1"/>
                  </a:cubicBezTo>
                  <a:lnTo>
                    <a:pt x="3283" y="1"/>
                  </a:lnTo>
                  <a:cubicBezTo>
                    <a:pt x="3283" y="1"/>
                    <a:pt x="2837" y="295"/>
                    <a:pt x="2695" y="919"/>
                  </a:cubicBezTo>
                  <a:cubicBezTo>
                    <a:pt x="2552" y="295"/>
                    <a:pt x="2106" y="1"/>
                    <a:pt x="2106" y="1"/>
                  </a:cubicBez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02" name="Google Shape;1802;p27"/>
            <p:cNvSpPr/>
            <p:nvPr/>
          </p:nvSpPr>
          <p:spPr>
            <a:xfrm>
              <a:off x="-883922" y="3861478"/>
              <a:ext cx="391062" cy="306369"/>
            </a:xfrm>
            <a:custGeom>
              <a:avLst/>
              <a:gdLst/>
              <a:ahLst/>
              <a:cxnLst/>
              <a:rect l="l" t="t" r="r" b="b"/>
              <a:pathLst>
                <a:path w="3213" h="2517" extrusionOk="0">
                  <a:moveTo>
                    <a:pt x="1955" y="1"/>
                  </a:moveTo>
                  <a:cubicBezTo>
                    <a:pt x="1954" y="1"/>
                    <a:pt x="1687" y="179"/>
                    <a:pt x="1607" y="554"/>
                  </a:cubicBezTo>
                  <a:cubicBezTo>
                    <a:pt x="1517" y="179"/>
                    <a:pt x="1250" y="1"/>
                    <a:pt x="1250" y="1"/>
                  </a:cubicBezTo>
                  <a:lnTo>
                    <a:pt x="1250" y="1"/>
                  </a:lnTo>
                  <a:cubicBezTo>
                    <a:pt x="1330" y="286"/>
                    <a:pt x="1366" y="500"/>
                    <a:pt x="1366" y="500"/>
                  </a:cubicBezTo>
                  <a:cubicBezTo>
                    <a:pt x="1152" y="161"/>
                    <a:pt x="822" y="45"/>
                    <a:pt x="822" y="45"/>
                  </a:cubicBezTo>
                  <a:lnTo>
                    <a:pt x="822" y="45"/>
                  </a:lnTo>
                  <a:cubicBezTo>
                    <a:pt x="1196" y="304"/>
                    <a:pt x="1259" y="661"/>
                    <a:pt x="1259" y="661"/>
                  </a:cubicBezTo>
                  <a:cubicBezTo>
                    <a:pt x="1009" y="322"/>
                    <a:pt x="527" y="313"/>
                    <a:pt x="527" y="313"/>
                  </a:cubicBezTo>
                  <a:lnTo>
                    <a:pt x="527" y="313"/>
                  </a:lnTo>
                  <a:cubicBezTo>
                    <a:pt x="839" y="411"/>
                    <a:pt x="1045" y="688"/>
                    <a:pt x="1045" y="688"/>
                  </a:cubicBezTo>
                  <a:cubicBezTo>
                    <a:pt x="1045" y="688"/>
                    <a:pt x="866" y="545"/>
                    <a:pt x="590" y="518"/>
                  </a:cubicBezTo>
                  <a:cubicBezTo>
                    <a:pt x="536" y="513"/>
                    <a:pt x="488" y="511"/>
                    <a:pt x="444" y="511"/>
                  </a:cubicBezTo>
                  <a:cubicBezTo>
                    <a:pt x="271" y="511"/>
                    <a:pt x="179" y="545"/>
                    <a:pt x="179" y="545"/>
                  </a:cubicBezTo>
                  <a:cubicBezTo>
                    <a:pt x="661" y="563"/>
                    <a:pt x="822" y="777"/>
                    <a:pt x="822" y="777"/>
                  </a:cubicBezTo>
                  <a:cubicBezTo>
                    <a:pt x="711" y="743"/>
                    <a:pt x="601" y="736"/>
                    <a:pt x="522" y="736"/>
                  </a:cubicBezTo>
                  <a:cubicBezTo>
                    <a:pt x="455" y="736"/>
                    <a:pt x="411" y="741"/>
                    <a:pt x="411" y="741"/>
                  </a:cubicBezTo>
                  <a:cubicBezTo>
                    <a:pt x="732" y="795"/>
                    <a:pt x="875" y="964"/>
                    <a:pt x="875" y="964"/>
                  </a:cubicBezTo>
                  <a:cubicBezTo>
                    <a:pt x="875" y="964"/>
                    <a:pt x="720" y="917"/>
                    <a:pt x="551" y="917"/>
                  </a:cubicBezTo>
                  <a:cubicBezTo>
                    <a:pt x="467" y="917"/>
                    <a:pt x="378" y="929"/>
                    <a:pt x="304" y="964"/>
                  </a:cubicBezTo>
                  <a:cubicBezTo>
                    <a:pt x="90" y="1062"/>
                    <a:pt x="45" y="1259"/>
                    <a:pt x="45" y="1259"/>
                  </a:cubicBezTo>
                  <a:cubicBezTo>
                    <a:pt x="147" y="1132"/>
                    <a:pt x="313" y="1053"/>
                    <a:pt x="513" y="1053"/>
                  </a:cubicBezTo>
                  <a:cubicBezTo>
                    <a:pt x="523" y="1053"/>
                    <a:pt x="534" y="1053"/>
                    <a:pt x="545" y="1053"/>
                  </a:cubicBezTo>
                  <a:cubicBezTo>
                    <a:pt x="732" y="1053"/>
                    <a:pt x="822" y="1143"/>
                    <a:pt x="822" y="1143"/>
                  </a:cubicBezTo>
                  <a:cubicBezTo>
                    <a:pt x="822" y="1143"/>
                    <a:pt x="758" y="1130"/>
                    <a:pt x="663" y="1130"/>
                  </a:cubicBezTo>
                  <a:cubicBezTo>
                    <a:pt x="560" y="1130"/>
                    <a:pt x="421" y="1145"/>
                    <a:pt x="286" y="1205"/>
                  </a:cubicBezTo>
                  <a:cubicBezTo>
                    <a:pt x="37" y="1312"/>
                    <a:pt x="1" y="1517"/>
                    <a:pt x="1" y="1517"/>
                  </a:cubicBezTo>
                  <a:cubicBezTo>
                    <a:pt x="170" y="1330"/>
                    <a:pt x="465" y="1294"/>
                    <a:pt x="465" y="1294"/>
                  </a:cubicBezTo>
                  <a:lnTo>
                    <a:pt x="465" y="1294"/>
                  </a:lnTo>
                  <a:cubicBezTo>
                    <a:pt x="81" y="1482"/>
                    <a:pt x="19" y="1812"/>
                    <a:pt x="19" y="1812"/>
                  </a:cubicBezTo>
                  <a:cubicBezTo>
                    <a:pt x="144" y="1678"/>
                    <a:pt x="384" y="1607"/>
                    <a:pt x="384" y="1607"/>
                  </a:cubicBezTo>
                  <a:lnTo>
                    <a:pt x="384" y="1607"/>
                  </a:lnTo>
                  <a:cubicBezTo>
                    <a:pt x="126" y="1803"/>
                    <a:pt x="54" y="2079"/>
                    <a:pt x="54" y="2079"/>
                  </a:cubicBezTo>
                  <a:cubicBezTo>
                    <a:pt x="215" y="1847"/>
                    <a:pt x="518" y="1740"/>
                    <a:pt x="518" y="1740"/>
                  </a:cubicBezTo>
                  <a:lnTo>
                    <a:pt x="518" y="1740"/>
                  </a:lnTo>
                  <a:cubicBezTo>
                    <a:pt x="393" y="1901"/>
                    <a:pt x="349" y="2115"/>
                    <a:pt x="349" y="2115"/>
                  </a:cubicBezTo>
                  <a:cubicBezTo>
                    <a:pt x="545" y="1678"/>
                    <a:pt x="893" y="1607"/>
                    <a:pt x="893" y="1607"/>
                  </a:cubicBezTo>
                  <a:lnTo>
                    <a:pt x="893" y="1607"/>
                  </a:lnTo>
                  <a:cubicBezTo>
                    <a:pt x="554" y="1785"/>
                    <a:pt x="500" y="2249"/>
                    <a:pt x="500" y="2249"/>
                  </a:cubicBezTo>
                  <a:cubicBezTo>
                    <a:pt x="661" y="1812"/>
                    <a:pt x="973" y="1678"/>
                    <a:pt x="973" y="1678"/>
                  </a:cubicBezTo>
                  <a:lnTo>
                    <a:pt x="973" y="1678"/>
                  </a:lnTo>
                  <a:cubicBezTo>
                    <a:pt x="634" y="2053"/>
                    <a:pt x="768" y="2472"/>
                    <a:pt x="768" y="2472"/>
                  </a:cubicBezTo>
                  <a:cubicBezTo>
                    <a:pt x="768" y="2106"/>
                    <a:pt x="946" y="1919"/>
                    <a:pt x="946" y="1919"/>
                  </a:cubicBezTo>
                  <a:lnTo>
                    <a:pt x="946" y="1919"/>
                  </a:lnTo>
                  <a:cubicBezTo>
                    <a:pt x="866" y="2124"/>
                    <a:pt x="902" y="2293"/>
                    <a:pt x="902" y="2293"/>
                  </a:cubicBezTo>
                  <a:cubicBezTo>
                    <a:pt x="973" y="1901"/>
                    <a:pt x="1187" y="1749"/>
                    <a:pt x="1187" y="1749"/>
                  </a:cubicBezTo>
                  <a:lnTo>
                    <a:pt x="1187" y="1749"/>
                  </a:lnTo>
                  <a:cubicBezTo>
                    <a:pt x="1062" y="1972"/>
                    <a:pt x="1089" y="2329"/>
                    <a:pt x="1089" y="2329"/>
                  </a:cubicBezTo>
                  <a:cubicBezTo>
                    <a:pt x="1152" y="1928"/>
                    <a:pt x="1357" y="1696"/>
                    <a:pt x="1357" y="1696"/>
                  </a:cubicBezTo>
                  <a:lnTo>
                    <a:pt x="1357" y="1696"/>
                  </a:lnTo>
                  <a:cubicBezTo>
                    <a:pt x="1196" y="2088"/>
                    <a:pt x="1357" y="2517"/>
                    <a:pt x="1357" y="2517"/>
                  </a:cubicBezTo>
                  <a:cubicBezTo>
                    <a:pt x="1303" y="1830"/>
                    <a:pt x="1607" y="1624"/>
                    <a:pt x="1607" y="1624"/>
                  </a:cubicBezTo>
                  <a:cubicBezTo>
                    <a:pt x="1607" y="1624"/>
                    <a:pt x="1901" y="1830"/>
                    <a:pt x="1847" y="2517"/>
                  </a:cubicBezTo>
                  <a:cubicBezTo>
                    <a:pt x="1847" y="2517"/>
                    <a:pt x="2017" y="2088"/>
                    <a:pt x="1856" y="1696"/>
                  </a:cubicBezTo>
                  <a:lnTo>
                    <a:pt x="1856" y="1696"/>
                  </a:lnTo>
                  <a:cubicBezTo>
                    <a:pt x="1856" y="1696"/>
                    <a:pt x="2062" y="1928"/>
                    <a:pt x="2124" y="2329"/>
                  </a:cubicBezTo>
                  <a:cubicBezTo>
                    <a:pt x="2124" y="2329"/>
                    <a:pt x="2151" y="1972"/>
                    <a:pt x="2017" y="1749"/>
                  </a:cubicBezTo>
                  <a:lnTo>
                    <a:pt x="2017" y="1749"/>
                  </a:lnTo>
                  <a:cubicBezTo>
                    <a:pt x="2017" y="1749"/>
                    <a:pt x="2231" y="1901"/>
                    <a:pt x="2302" y="2293"/>
                  </a:cubicBezTo>
                  <a:cubicBezTo>
                    <a:pt x="2302" y="2293"/>
                    <a:pt x="2338" y="2124"/>
                    <a:pt x="2267" y="1919"/>
                  </a:cubicBezTo>
                  <a:lnTo>
                    <a:pt x="2267" y="1919"/>
                  </a:lnTo>
                  <a:cubicBezTo>
                    <a:pt x="2267" y="1919"/>
                    <a:pt x="2436" y="2106"/>
                    <a:pt x="2436" y="2472"/>
                  </a:cubicBezTo>
                  <a:cubicBezTo>
                    <a:pt x="2436" y="2472"/>
                    <a:pt x="2570" y="2053"/>
                    <a:pt x="2240" y="1678"/>
                  </a:cubicBezTo>
                  <a:lnTo>
                    <a:pt x="2240" y="1678"/>
                  </a:lnTo>
                  <a:cubicBezTo>
                    <a:pt x="2240" y="1678"/>
                    <a:pt x="2552" y="1812"/>
                    <a:pt x="2713" y="2249"/>
                  </a:cubicBezTo>
                  <a:cubicBezTo>
                    <a:pt x="2713" y="2249"/>
                    <a:pt x="2659" y="1785"/>
                    <a:pt x="2311" y="1607"/>
                  </a:cubicBezTo>
                  <a:lnTo>
                    <a:pt x="2311" y="1607"/>
                  </a:lnTo>
                  <a:cubicBezTo>
                    <a:pt x="2311" y="1607"/>
                    <a:pt x="2668" y="1678"/>
                    <a:pt x="2856" y="2115"/>
                  </a:cubicBezTo>
                  <a:cubicBezTo>
                    <a:pt x="2856" y="2115"/>
                    <a:pt x="2820" y="1901"/>
                    <a:pt x="2695" y="1740"/>
                  </a:cubicBezTo>
                  <a:lnTo>
                    <a:pt x="2695" y="1740"/>
                  </a:lnTo>
                  <a:cubicBezTo>
                    <a:pt x="2695" y="1740"/>
                    <a:pt x="2989" y="1847"/>
                    <a:pt x="3159" y="2079"/>
                  </a:cubicBezTo>
                  <a:cubicBezTo>
                    <a:pt x="3159" y="2079"/>
                    <a:pt x="3079" y="1803"/>
                    <a:pt x="2829" y="1607"/>
                  </a:cubicBezTo>
                  <a:lnTo>
                    <a:pt x="2829" y="1607"/>
                  </a:lnTo>
                  <a:cubicBezTo>
                    <a:pt x="2829" y="1607"/>
                    <a:pt x="3070" y="1678"/>
                    <a:pt x="3195" y="1812"/>
                  </a:cubicBezTo>
                  <a:cubicBezTo>
                    <a:pt x="3195" y="1812"/>
                    <a:pt x="3132" y="1482"/>
                    <a:pt x="2740" y="1294"/>
                  </a:cubicBezTo>
                  <a:lnTo>
                    <a:pt x="2740" y="1294"/>
                  </a:lnTo>
                  <a:cubicBezTo>
                    <a:pt x="2740" y="1294"/>
                    <a:pt x="3043" y="1330"/>
                    <a:pt x="3212" y="1517"/>
                  </a:cubicBezTo>
                  <a:cubicBezTo>
                    <a:pt x="3212" y="1517"/>
                    <a:pt x="3177" y="1312"/>
                    <a:pt x="2927" y="1205"/>
                  </a:cubicBezTo>
                  <a:cubicBezTo>
                    <a:pt x="2792" y="1145"/>
                    <a:pt x="2653" y="1130"/>
                    <a:pt x="2550" y="1130"/>
                  </a:cubicBezTo>
                  <a:cubicBezTo>
                    <a:pt x="2455" y="1130"/>
                    <a:pt x="2392" y="1143"/>
                    <a:pt x="2392" y="1143"/>
                  </a:cubicBezTo>
                  <a:cubicBezTo>
                    <a:pt x="2392" y="1143"/>
                    <a:pt x="2481" y="1053"/>
                    <a:pt x="2668" y="1053"/>
                  </a:cubicBezTo>
                  <a:cubicBezTo>
                    <a:pt x="2679" y="1053"/>
                    <a:pt x="2690" y="1053"/>
                    <a:pt x="2700" y="1053"/>
                  </a:cubicBezTo>
                  <a:cubicBezTo>
                    <a:pt x="2900" y="1053"/>
                    <a:pt x="3066" y="1132"/>
                    <a:pt x="3168" y="1259"/>
                  </a:cubicBezTo>
                  <a:cubicBezTo>
                    <a:pt x="3168" y="1259"/>
                    <a:pt x="3123" y="1062"/>
                    <a:pt x="2900" y="964"/>
                  </a:cubicBezTo>
                  <a:cubicBezTo>
                    <a:pt x="2826" y="929"/>
                    <a:pt x="2738" y="917"/>
                    <a:pt x="2653" y="917"/>
                  </a:cubicBezTo>
                  <a:cubicBezTo>
                    <a:pt x="2484" y="917"/>
                    <a:pt x="2329" y="964"/>
                    <a:pt x="2329" y="964"/>
                  </a:cubicBezTo>
                  <a:cubicBezTo>
                    <a:pt x="2329" y="964"/>
                    <a:pt x="2472" y="795"/>
                    <a:pt x="2802" y="741"/>
                  </a:cubicBezTo>
                  <a:cubicBezTo>
                    <a:pt x="2802" y="741"/>
                    <a:pt x="2756" y="736"/>
                    <a:pt x="2688" y="736"/>
                  </a:cubicBezTo>
                  <a:cubicBezTo>
                    <a:pt x="2608" y="736"/>
                    <a:pt x="2497" y="743"/>
                    <a:pt x="2392" y="777"/>
                  </a:cubicBezTo>
                  <a:cubicBezTo>
                    <a:pt x="2392" y="777"/>
                    <a:pt x="2552" y="563"/>
                    <a:pt x="3025" y="545"/>
                  </a:cubicBezTo>
                  <a:cubicBezTo>
                    <a:pt x="3025" y="545"/>
                    <a:pt x="2934" y="511"/>
                    <a:pt x="2760" y="511"/>
                  </a:cubicBezTo>
                  <a:cubicBezTo>
                    <a:pt x="2717" y="511"/>
                    <a:pt x="2668" y="513"/>
                    <a:pt x="2615" y="518"/>
                  </a:cubicBezTo>
                  <a:cubicBezTo>
                    <a:pt x="2347" y="545"/>
                    <a:pt x="2169" y="688"/>
                    <a:pt x="2169" y="688"/>
                  </a:cubicBezTo>
                  <a:cubicBezTo>
                    <a:pt x="2169" y="688"/>
                    <a:pt x="2374" y="411"/>
                    <a:pt x="2686" y="313"/>
                  </a:cubicBezTo>
                  <a:lnTo>
                    <a:pt x="2686" y="313"/>
                  </a:lnTo>
                  <a:cubicBezTo>
                    <a:pt x="2686" y="313"/>
                    <a:pt x="2195" y="322"/>
                    <a:pt x="1946" y="661"/>
                  </a:cubicBezTo>
                  <a:cubicBezTo>
                    <a:pt x="1946" y="661"/>
                    <a:pt x="2017" y="304"/>
                    <a:pt x="2392" y="45"/>
                  </a:cubicBezTo>
                  <a:lnTo>
                    <a:pt x="2392" y="45"/>
                  </a:lnTo>
                  <a:cubicBezTo>
                    <a:pt x="2392" y="45"/>
                    <a:pt x="2053" y="161"/>
                    <a:pt x="1847" y="500"/>
                  </a:cubicBezTo>
                  <a:cubicBezTo>
                    <a:pt x="1847" y="500"/>
                    <a:pt x="1883" y="286"/>
                    <a:pt x="1955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1803" name="Google Shape;1803;p27"/>
            <p:cNvGrpSpPr/>
            <p:nvPr/>
          </p:nvGrpSpPr>
          <p:grpSpPr>
            <a:xfrm>
              <a:off x="-740564" y="3145131"/>
              <a:ext cx="788459" cy="2030640"/>
              <a:chOff x="4025327" y="4080797"/>
              <a:chExt cx="659136" cy="1697576"/>
            </a:xfrm>
          </p:grpSpPr>
          <p:sp>
            <p:nvSpPr>
              <p:cNvPr id="1804" name="Google Shape;1804;p27"/>
              <p:cNvSpPr/>
              <p:nvPr/>
            </p:nvSpPr>
            <p:spPr>
              <a:xfrm>
                <a:off x="4302184" y="4412109"/>
                <a:ext cx="105413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3427" extrusionOk="0">
                    <a:moveTo>
                      <a:pt x="250" y="0"/>
                    </a:moveTo>
                    <a:cubicBezTo>
                      <a:pt x="250" y="0"/>
                      <a:pt x="0" y="670"/>
                      <a:pt x="250" y="2106"/>
                    </a:cubicBezTo>
                    <a:cubicBezTo>
                      <a:pt x="437" y="3212"/>
                      <a:pt x="250" y="13427"/>
                      <a:pt x="250" y="13427"/>
                    </a:cubicBezTo>
                    <a:lnTo>
                      <a:pt x="785" y="13427"/>
                    </a:lnTo>
                    <a:cubicBezTo>
                      <a:pt x="785" y="13427"/>
                      <a:pt x="598" y="3212"/>
                      <a:pt x="785" y="2106"/>
                    </a:cubicBezTo>
                    <a:cubicBezTo>
                      <a:pt x="1035" y="670"/>
                      <a:pt x="785" y="0"/>
                      <a:pt x="785" y="0"/>
                    </a:cubicBez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805" name="Google Shape;1805;p27"/>
              <p:cNvSpPr/>
              <p:nvPr/>
            </p:nvSpPr>
            <p:spPr>
              <a:xfrm>
                <a:off x="4346648" y="4412109"/>
                <a:ext cx="60948" cy="1366264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3427" extrusionOk="0">
                    <a:moveTo>
                      <a:pt x="188" y="0"/>
                    </a:moveTo>
                    <a:cubicBezTo>
                      <a:pt x="188" y="0"/>
                      <a:pt x="429" y="670"/>
                      <a:pt x="188" y="2106"/>
                    </a:cubicBezTo>
                    <a:cubicBezTo>
                      <a:pt x="0" y="3212"/>
                      <a:pt x="188" y="13427"/>
                      <a:pt x="188" y="13427"/>
                    </a:cubicBezTo>
                    <a:lnTo>
                      <a:pt x="348" y="13427"/>
                    </a:lnTo>
                    <a:cubicBezTo>
                      <a:pt x="348" y="13427"/>
                      <a:pt x="161" y="3212"/>
                      <a:pt x="348" y="2106"/>
                    </a:cubicBezTo>
                    <a:cubicBezTo>
                      <a:pt x="598" y="670"/>
                      <a:pt x="348" y="0"/>
                      <a:pt x="348" y="0"/>
                    </a:cubicBez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806" name="Google Shape;1806;p27"/>
              <p:cNvSpPr/>
              <p:nvPr/>
            </p:nvSpPr>
            <p:spPr>
              <a:xfrm>
                <a:off x="4025327" y="4080797"/>
                <a:ext cx="659136" cy="514779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5059" extrusionOk="0">
                    <a:moveTo>
                      <a:pt x="2525" y="0"/>
                    </a:moveTo>
                    <a:cubicBezTo>
                      <a:pt x="2686" y="562"/>
                      <a:pt x="2757" y="1008"/>
                      <a:pt x="2757" y="1008"/>
                    </a:cubicBezTo>
                    <a:cubicBezTo>
                      <a:pt x="2329" y="304"/>
                      <a:pt x="1660" y="81"/>
                      <a:pt x="1660" y="81"/>
                    </a:cubicBezTo>
                    <a:lnTo>
                      <a:pt x="1660" y="81"/>
                    </a:lnTo>
                    <a:cubicBezTo>
                      <a:pt x="2409" y="598"/>
                      <a:pt x="2552" y="1321"/>
                      <a:pt x="2552" y="1321"/>
                    </a:cubicBezTo>
                    <a:cubicBezTo>
                      <a:pt x="2043" y="634"/>
                      <a:pt x="1062" y="625"/>
                      <a:pt x="1062" y="625"/>
                    </a:cubicBezTo>
                    <a:lnTo>
                      <a:pt x="1062" y="625"/>
                    </a:lnTo>
                    <a:cubicBezTo>
                      <a:pt x="1695" y="821"/>
                      <a:pt x="2106" y="1365"/>
                      <a:pt x="2106" y="1365"/>
                    </a:cubicBezTo>
                    <a:cubicBezTo>
                      <a:pt x="2106" y="1365"/>
                      <a:pt x="1740" y="1080"/>
                      <a:pt x="1196" y="1035"/>
                    </a:cubicBezTo>
                    <a:cubicBezTo>
                      <a:pt x="1095" y="1025"/>
                      <a:pt x="1004" y="1021"/>
                      <a:pt x="921" y="1021"/>
                    </a:cubicBezTo>
                    <a:cubicBezTo>
                      <a:pt x="564" y="1021"/>
                      <a:pt x="375" y="1098"/>
                      <a:pt x="375" y="1098"/>
                    </a:cubicBezTo>
                    <a:cubicBezTo>
                      <a:pt x="1330" y="1115"/>
                      <a:pt x="1660" y="1561"/>
                      <a:pt x="1660" y="1561"/>
                    </a:cubicBezTo>
                    <a:cubicBezTo>
                      <a:pt x="1432" y="1487"/>
                      <a:pt x="1198" y="1471"/>
                      <a:pt x="1036" y="1471"/>
                    </a:cubicBezTo>
                    <a:cubicBezTo>
                      <a:pt x="906" y="1471"/>
                      <a:pt x="821" y="1481"/>
                      <a:pt x="821" y="1481"/>
                    </a:cubicBezTo>
                    <a:cubicBezTo>
                      <a:pt x="1481" y="1588"/>
                      <a:pt x="1776" y="1927"/>
                      <a:pt x="1776" y="1927"/>
                    </a:cubicBezTo>
                    <a:cubicBezTo>
                      <a:pt x="1776" y="1927"/>
                      <a:pt x="1462" y="1836"/>
                      <a:pt x="1122" y="1836"/>
                    </a:cubicBezTo>
                    <a:cubicBezTo>
                      <a:pt x="951" y="1836"/>
                      <a:pt x="774" y="1859"/>
                      <a:pt x="625" y="1927"/>
                    </a:cubicBezTo>
                    <a:cubicBezTo>
                      <a:pt x="179" y="2124"/>
                      <a:pt x="90" y="2525"/>
                      <a:pt x="90" y="2525"/>
                    </a:cubicBezTo>
                    <a:cubicBezTo>
                      <a:pt x="302" y="2270"/>
                      <a:pt x="635" y="2104"/>
                      <a:pt x="1036" y="2104"/>
                    </a:cubicBezTo>
                    <a:cubicBezTo>
                      <a:pt x="1057" y="2104"/>
                      <a:pt x="1077" y="2105"/>
                      <a:pt x="1098" y="2106"/>
                    </a:cubicBezTo>
                    <a:cubicBezTo>
                      <a:pt x="1472" y="2124"/>
                      <a:pt x="1660" y="2284"/>
                      <a:pt x="1660" y="2284"/>
                    </a:cubicBezTo>
                    <a:cubicBezTo>
                      <a:pt x="1660" y="2284"/>
                      <a:pt x="1549" y="2266"/>
                      <a:pt x="1380" y="2266"/>
                    </a:cubicBezTo>
                    <a:cubicBezTo>
                      <a:pt x="1169" y="2266"/>
                      <a:pt x="868" y="2294"/>
                      <a:pt x="580" y="2418"/>
                    </a:cubicBezTo>
                    <a:cubicBezTo>
                      <a:pt x="72" y="2641"/>
                      <a:pt x="0" y="3051"/>
                      <a:pt x="0" y="3051"/>
                    </a:cubicBezTo>
                    <a:cubicBezTo>
                      <a:pt x="339" y="2668"/>
                      <a:pt x="946" y="2596"/>
                      <a:pt x="946" y="2596"/>
                    </a:cubicBezTo>
                    <a:lnTo>
                      <a:pt x="946" y="2596"/>
                    </a:lnTo>
                    <a:cubicBezTo>
                      <a:pt x="170" y="2980"/>
                      <a:pt x="45" y="3640"/>
                      <a:pt x="45" y="3640"/>
                    </a:cubicBezTo>
                    <a:cubicBezTo>
                      <a:pt x="295" y="3381"/>
                      <a:pt x="776" y="3230"/>
                      <a:pt x="777" y="3230"/>
                    </a:cubicBezTo>
                    <a:lnTo>
                      <a:pt x="777" y="3230"/>
                    </a:lnTo>
                    <a:cubicBezTo>
                      <a:pt x="268" y="3622"/>
                      <a:pt x="107" y="4184"/>
                      <a:pt x="107" y="4184"/>
                    </a:cubicBezTo>
                    <a:cubicBezTo>
                      <a:pt x="446" y="3720"/>
                      <a:pt x="1053" y="3506"/>
                      <a:pt x="1053" y="3506"/>
                    </a:cubicBezTo>
                    <a:lnTo>
                      <a:pt x="1053" y="3506"/>
                    </a:lnTo>
                    <a:cubicBezTo>
                      <a:pt x="794" y="3827"/>
                      <a:pt x="714" y="4256"/>
                      <a:pt x="714" y="4256"/>
                    </a:cubicBezTo>
                    <a:cubicBezTo>
                      <a:pt x="1107" y="3364"/>
                      <a:pt x="1811" y="3230"/>
                      <a:pt x="1811" y="3230"/>
                    </a:cubicBezTo>
                    <a:lnTo>
                      <a:pt x="1811" y="3230"/>
                    </a:lnTo>
                    <a:cubicBezTo>
                      <a:pt x="1124" y="3587"/>
                      <a:pt x="1009" y="4514"/>
                      <a:pt x="1009" y="4514"/>
                    </a:cubicBezTo>
                    <a:cubicBezTo>
                      <a:pt x="1339" y="3640"/>
                      <a:pt x="1963" y="3381"/>
                      <a:pt x="1963" y="3381"/>
                    </a:cubicBezTo>
                    <a:lnTo>
                      <a:pt x="1963" y="3381"/>
                    </a:lnTo>
                    <a:cubicBezTo>
                      <a:pt x="1285" y="4122"/>
                      <a:pt x="1553" y="4969"/>
                      <a:pt x="1553" y="4969"/>
                    </a:cubicBezTo>
                    <a:cubicBezTo>
                      <a:pt x="1553" y="4238"/>
                      <a:pt x="1909" y="3854"/>
                      <a:pt x="1910" y="3854"/>
                    </a:cubicBezTo>
                    <a:lnTo>
                      <a:pt x="1910" y="3854"/>
                    </a:lnTo>
                    <a:cubicBezTo>
                      <a:pt x="1758" y="4265"/>
                      <a:pt x="1829" y="4604"/>
                      <a:pt x="1829" y="4604"/>
                    </a:cubicBezTo>
                    <a:cubicBezTo>
                      <a:pt x="1972" y="3828"/>
                      <a:pt x="2400" y="3506"/>
                      <a:pt x="2400" y="3506"/>
                    </a:cubicBezTo>
                    <a:lnTo>
                      <a:pt x="2400" y="3506"/>
                    </a:lnTo>
                    <a:cubicBezTo>
                      <a:pt x="2150" y="3970"/>
                      <a:pt x="2195" y="4684"/>
                      <a:pt x="2195" y="4684"/>
                    </a:cubicBezTo>
                    <a:cubicBezTo>
                      <a:pt x="2320" y="3872"/>
                      <a:pt x="2730" y="3408"/>
                      <a:pt x="2730" y="3408"/>
                    </a:cubicBezTo>
                    <a:lnTo>
                      <a:pt x="2730" y="3408"/>
                    </a:lnTo>
                    <a:cubicBezTo>
                      <a:pt x="2409" y="4202"/>
                      <a:pt x="2739" y="5059"/>
                      <a:pt x="2739" y="5059"/>
                    </a:cubicBezTo>
                    <a:cubicBezTo>
                      <a:pt x="2641" y="3685"/>
                      <a:pt x="3239" y="3256"/>
                      <a:pt x="3239" y="3256"/>
                    </a:cubicBezTo>
                    <a:cubicBezTo>
                      <a:pt x="3239" y="3256"/>
                      <a:pt x="3836" y="3685"/>
                      <a:pt x="3738" y="5059"/>
                    </a:cubicBezTo>
                    <a:cubicBezTo>
                      <a:pt x="3738" y="5059"/>
                      <a:pt x="4068" y="4202"/>
                      <a:pt x="3747" y="3408"/>
                    </a:cubicBezTo>
                    <a:lnTo>
                      <a:pt x="3747" y="3408"/>
                    </a:lnTo>
                    <a:cubicBezTo>
                      <a:pt x="3747" y="3408"/>
                      <a:pt x="4158" y="3872"/>
                      <a:pt x="4283" y="4684"/>
                    </a:cubicBezTo>
                    <a:cubicBezTo>
                      <a:pt x="4283" y="4684"/>
                      <a:pt x="4327" y="3970"/>
                      <a:pt x="4077" y="3506"/>
                    </a:cubicBezTo>
                    <a:lnTo>
                      <a:pt x="4077" y="3506"/>
                    </a:lnTo>
                    <a:cubicBezTo>
                      <a:pt x="4077" y="3506"/>
                      <a:pt x="4506" y="3828"/>
                      <a:pt x="4648" y="4604"/>
                    </a:cubicBezTo>
                    <a:cubicBezTo>
                      <a:pt x="4648" y="4604"/>
                      <a:pt x="4720" y="4265"/>
                      <a:pt x="4568" y="3854"/>
                    </a:cubicBezTo>
                    <a:lnTo>
                      <a:pt x="4568" y="3854"/>
                    </a:lnTo>
                    <a:cubicBezTo>
                      <a:pt x="4568" y="3854"/>
                      <a:pt x="4925" y="4238"/>
                      <a:pt x="4925" y="4969"/>
                    </a:cubicBezTo>
                    <a:cubicBezTo>
                      <a:pt x="4925" y="4969"/>
                      <a:pt x="5192" y="4122"/>
                      <a:pt x="4514" y="3381"/>
                    </a:cubicBezTo>
                    <a:lnTo>
                      <a:pt x="4514" y="3381"/>
                    </a:lnTo>
                    <a:cubicBezTo>
                      <a:pt x="4515" y="3381"/>
                      <a:pt x="5139" y="3640"/>
                      <a:pt x="5469" y="4514"/>
                    </a:cubicBezTo>
                    <a:cubicBezTo>
                      <a:pt x="5469" y="4514"/>
                      <a:pt x="5353" y="3587"/>
                      <a:pt x="4666" y="3230"/>
                    </a:cubicBezTo>
                    <a:lnTo>
                      <a:pt x="4666" y="3230"/>
                    </a:lnTo>
                    <a:cubicBezTo>
                      <a:pt x="4666" y="3230"/>
                      <a:pt x="5371" y="3364"/>
                      <a:pt x="5763" y="4256"/>
                    </a:cubicBezTo>
                    <a:cubicBezTo>
                      <a:pt x="5763" y="4256"/>
                      <a:pt x="5683" y="3827"/>
                      <a:pt x="5424" y="3506"/>
                    </a:cubicBezTo>
                    <a:lnTo>
                      <a:pt x="5424" y="3506"/>
                    </a:lnTo>
                    <a:cubicBezTo>
                      <a:pt x="5425" y="3506"/>
                      <a:pt x="6031" y="3720"/>
                      <a:pt x="6370" y="4184"/>
                    </a:cubicBezTo>
                    <a:cubicBezTo>
                      <a:pt x="6370" y="4184"/>
                      <a:pt x="6209" y="3622"/>
                      <a:pt x="5701" y="3230"/>
                    </a:cubicBezTo>
                    <a:lnTo>
                      <a:pt x="5701" y="3230"/>
                    </a:lnTo>
                    <a:cubicBezTo>
                      <a:pt x="5701" y="3230"/>
                      <a:pt x="6183" y="3381"/>
                      <a:pt x="6433" y="3640"/>
                    </a:cubicBezTo>
                    <a:cubicBezTo>
                      <a:pt x="6433" y="3640"/>
                      <a:pt x="6308" y="2980"/>
                      <a:pt x="5531" y="2596"/>
                    </a:cubicBezTo>
                    <a:lnTo>
                      <a:pt x="5531" y="2596"/>
                    </a:lnTo>
                    <a:cubicBezTo>
                      <a:pt x="5532" y="2596"/>
                      <a:pt x="6138" y="2668"/>
                      <a:pt x="6477" y="3051"/>
                    </a:cubicBezTo>
                    <a:cubicBezTo>
                      <a:pt x="6477" y="3051"/>
                      <a:pt x="6406" y="2641"/>
                      <a:pt x="5888" y="2418"/>
                    </a:cubicBezTo>
                    <a:cubicBezTo>
                      <a:pt x="5606" y="2294"/>
                      <a:pt x="5307" y="2266"/>
                      <a:pt x="5097" y="2266"/>
                    </a:cubicBezTo>
                    <a:cubicBezTo>
                      <a:pt x="4929" y="2266"/>
                      <a:pt x="4818" y="2284"/>
                      <a:pt x="4818" y="2284"/>
                    </a:cubicBezTo>
                    <a:cubicBezTo>
                      <a:pt x="4818" y="2284"/>
                      <a:pt x="5005" y="2124"/>
                      <a:pt x="5380" y="2106"/>
                    </a:cubicBezTo>
                    <a:cubicBezTo>
                      <a:pt x="5400" y="2105"/>
                      <a:pt x="5421" y="2104"/>
                      <a:pt x="5441" y="2104"/>
                    </a:cubicBezTo>
                    <a:cubicBezTo>
                      <a:pt x="5842" y="2104"/>
                      <a:pt x="6176" y="2270"/>
                      <a:pt x="6388" y="2525"/>
                    </a:cubicBezTo>
                    <a:cubicBezTo>
                      <a:pt x="6388" y="2525"/>
                      <a:pt x="6299" y="2124"/>
                      <a:pt x="5853" y="1927"/>
                    </a:cubicBezTo>
                    <a:cubicBezTo>
                      <a:pt x="5704" y="1859"/>
                      <a:pt x="5527" y="1836"/>
                      <a:pt x="5356" y="1836"/>
                    </a:cubicBezTo>
                    <a:cubicBezTo>
                      <a:pt x="5015" y="1836"/>
                      <a:pt x="4702" y="1927"/>
                      <a:pt x="4702" y="1927"/>
                    </a:cubicBezTo>
                    <a:cubicBezTo>
                      <a:pt x="4702" y="1927"/>
                      <a:pt x="4987" y="1588"/>
                      <a:pt x="5656" y="1481"/>
                    </a:cubicBezTo>
                    <a:cubicBezTo>
                      <a:pt x="5656" y="1481"/>
                      <a:pt x="5572" y="1471"/>
                      <a:pt x="5442" y="1471"/>
                    </a:cubicBezTo>
                    <a:cubicBezTo>
                      <a:pt x="5279" y="1471"/>
                      <a:pt x="5046" y="1487"/>
                      <a:pt x="4818" y="1561"/>
                    </a:cubicBezTo>
                    <a:cubicBezTo>
                      <a:pt x="4818" y="1561"/>
                      <a:pt x="5148" y="1115"/>
                      <a:pt x="6102" y="1098"/>
                    </a:cubicBezTo>
                    <a:cubicBezTo>
                      <a:pt x="6102" y="1098"/>
                      <a:pt x="5914" y="1021"/>
                      <a:pt x="5551" y="1021"/>
                    </a:cubicBezTo>
                    <a:cubicBezTo>
                      <a:pt x="5468" y="1021"/>
                      <a:pt x="5375" y="1025"/>
                      <a:pt x="5273" y="1035"/>
                    </a:cubicBezTo>
                    <a:cubicBezTo>
                      <a:pt x="4738" y="1080"/>
                      <a:pt x="4372" y="1365"/>
                      <a:pt x="4372" y="1365"/>
                    </a:cubicBezTo>
                    <a:cubicBezTo>
                      <a:pt x="4372" y="1365"/>
                      <a:pt x="4782" y="821"/>
                      <a:pt x="5416" y="625"/>
                    </a:cubicBezTo>
                    <a:lnTo>
                      <a:pt x="5416" y="625"/>
                    </a:lnTo>
                    <a:cubicBezTo>
                      <a:pt x="5415" y="625"/>
                      <a:pt x="4434" y="634"/>
                      <a:pt x="3926" y="1321"/>
                    </a:cubicBezTo>
                    <a:cubicBezTo>
                      <a:pt x="3926" y="1321"/>
                      <a:pt x="4068" y="598"/>
                      <a:pt x="4818" y="81"/>
                    </a:cubicBezTo>
                    <a:lnTo>
                      <a:pt x="4818" y="81"/>
                    </a:lnTo>
                    <a:cubicBezTo>
                      <a:pt x="4818" y="81"/>
                      <a:pt x="4149" y="304"/>
                      <a:pt x="3721" y="1008"/>
                    </a:cubicBezTo>
                    <a:cubicBezTo>
                      <a:pt x="3721" y="1008"/>
                      <a:pt x="3792" y="562"/>
                      <a:pt x="3952" y="0"/>
                    </a:cubicBezTo>
                    <a:lnTo>
                      <a:pt x="3952" y="0"/>
                    </a:lnTo>
                    <a:cubicBezTo>
                      <a:pt x="3952" y="0"/>
                      <a:pt x="3408" y="348"/>
                      <a:pt x="3239" y="1107"/>
                    </a:cubicBezTo>
                    <a:cubicBezTo>
                      <a:pt x="3069" y="348"/>
                      <a:pt x="2525" y="0"/>
                      <a:pt x="2525" y="0"/>
                    </a:cubicBezTo>
                    <a:close/>
                  </a:path>
                </a:pathLst>
              </a:custGeom>
              <a:solidFill>
                <a:srgbClr val="6364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807" name="Google Shape;1807;p27"/>
              <p:cNvSpPr/>
              <p:nvPr/>
            </p:nvSpPr>
            <p:spPr>
              <a:xfrm>
                <a:off x="4158719" y="4201478"/>
                <a:ext cx="392246" cy="307911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026" extrusionOk="0">
                    <a:moveTo>
                      <a:pt x="1500" y="1"/>
                    </a:moveTo>
                    <a:cubicBezTo>
                      <a:pt x="1598" y="340"/>
                      <a:pt x="1633" y="607"/>
                      <a:pt x="1633" y="607"/>
                    </a:cubicBezTo>
                    <a:cubicBezTo>
                      <a:pt x="1384" y="188"/>
                      <a:pt x="982" y="54"/>
                      <a:pt x="982" y="54"/>
                    </a:cubicBezTo>
                    <a:lnTo>
                      <a:pt x="982" y="54"/>
                    </a:lnTo>
                    <a:cubicBezTo>
                      <a:pt x="1428" y="358"/>
                      <a:pt x="1517" y="795"/>
                      <a:pt x="1517" y="795"/>
                    </a:cubicBezTo>
                    <a:cubicBezTo>
                      <a:pt x="1214" y="384"/>
                      <a:pt x="634" y="375"/>
                      <a:pt x="634" y="375"/>
                    </a:cubicBezTo>
                    <a:lnTo>
                      <a:pt x="634" y="375"/>
                    </a:lnTo>
                    <a:cubicBezTo>
                      <a:pt x="1000" y="491"/>
                      <a:pt x="1250" y="822"/>
                      <a:pt x="1250" y="822"/>
                    </a:cubicBezTo>
                    <a:cubicBezTo>
                      <a:pt x="1250" y="822"/>
                      <a:pt x="1036" y="652"/>
                      <a:pt x="715" y="625"/>
                    </a:cubicBezTo>
                    <a:cubicBezTo>
                      <a:pt x="648" y="618"/>
                      <a:pt x="589" y="615"/>
                      <a:pt x="536" y="615"/>
                    </a:cubicBezTo>
                    <a:cubicBezTo>
                      <a:pt x="323" y="615"/>
                      <a:pt x="215" y="661"/>
                      <a:pt x="215" y="661"/>
                    </a:cubicBezTo>
                    <a:cubicBezTo>
                      <a:pt x="786" y="670"/>
                      <a:pt x="982" y="938"/>
                      <a:pt x="982" y="938"/>
                    </a:cubicBezTo>
                    <a:cubicBezTo>
                      <a:pt x="838" y="889"/>
                      <a:pt x="690" y="880"/>
                      <a:pt x="595" y="880"/>
                    </a:cubicBezTo>
                    <a:cubicBezTo>
                      <a:pt x="531" y="880"/>
                      <a:pt x="491" y="884"/>
                      <a:pt x="491" y="884"/>
                    </a:cubicBezTo>
                    <a:cubicBezTo>
                      <a:pt x="884" y="955"/>
                      <a:pt x="1054" y="1152"/>
                      <a:pt x="1054" y="1152"/>
                    </a:cubicBezTo>
                    <a:cubicBezTo>
                      <a:pt x="1054" y="1152"/>
                      <a:pt x="867" y="1100"/>
                      <a:pt x="664" y="1100"/>
                    </a:cubicBezTo>
                    <a:cubicBezTo>
                      <a:pt x="562" y="1100"/>
                      <a:pt x="456" y="1113"/>
                      <a:pt x="367" y="1152"/>
                    </a:cubicBezTo>
                    <a:cubicBezTo>
                      <a:pt x="99" y="1277"/>
                      <a:pt x="54" y="1508"/>
                      <a:pt x="54" y="1508"/>
                    </a:cubicBezTo>
                    <a:cubicBezTo>
                      <a:pt x="174" y="1355"/>
                      <a:pt x="376" y="1258"/>
                      <a:pt x="620" y="1258"/>
                    </a:cubicBezTo>
                    <a:cubicBezTo>
                      <a:pt x="630" y="1258"/>
                      <a:pt x="641" y="1258"/>
                      <a:pt x="652" y="1259"/>
                    </a:cubicBezTo>
                    <a:cubicBezTo>
                      <a:pt x="875" y="1268"/>
                      <a:pt x="982" y="1366"/>
                      <a:pt x="982" y="1366"/>
                    </a:cubicBezTo>
                    <a:cubicBezTo>
                      <a:pt x="982" y="1366"/>
                      <a:pt x="917" y="1355"/>
                      <a:pt x="817" y="1355"/>
                    </a:cubicBezTo>
                    <a:cubicBezTo>
                      <a:pt x="692" y="1355"/>
                      <a:pt x="513" y="1372"/>
                      <a:pt x="340" y="1446"/>
                    </a:cubicBezTo>
                    <a:cubicBezTo>
                      <a:pt x="37" y="1580"/>
                      <a:pt x="1" y="1821"/>
                      <a:pt x="1" y="1821"/>
                    </a:cubicBezTo>
                    <a:cubicBezTo>
                      <a:pt x="197" y="1598"/>
                      <a:pt x="563" y="1553"/>
                      <a:pt x="563" y="1553"/>
                    </a:cubicBezTo>
                    <a:lnTo>
                      <a:pt x="563" y="1553"/>
                    </a:lnTo>
                    <a:cubicBezTo>
                      <a:pt x="99" y="1785"/>
                      <a:pt x="19" y="2178"/>
                      <a:pt x="19" y="2178"/>
                    </a:cubicBezTo>
                    <a:cubicBezTo>
                      <a:pt x="170" y="2017"/>
                      <a:pt x="456" y="1928"/>
                      <a:pt x="456" y="1928"/>
                    </a:cubicBezTo>
                    <a:lnTo>
                      <a:pt x="456" y="1928"/>
                    </a:lnTo>
                    <a:cubicBezTo>
                      <a:pt x="152" y="2169"/>
                      <a:pt x="54" y="2499"/>
                      <a:pt x="54" y="2499"/>
                    </a:cubicBezTo>
                    <a:cubicBezTo>
                      <a:pt x="260" y="2222"/>
                      <a:pt x="625" y="2097"/>
                      <a:pt x="625" y="2097"/>
                    </a:cubicBezTo>
                    <a:lnTo>
                      <a:pt x="625" y="2097"/>
                    </a:lnTo>
                    <a:cubicBezTo>
                      <a:pt x="465" y="2285"/>
                      <a:pt x="420" y="2543"/>
                      <a:pt x="420" y="2543"/>
                    </a:cubicBezTo>
                    <a:cubicBezTo>
                      <a:pt x="652" y="2017"/>
                      <a:pt x="1080" y="1928"/>
                      <a:pt x="1080" y="1928"/>
                    </a:cubicBezTo>
                    <a:lnTo>
                      <a:pt x="1080" y="1928"/>
                    </a:lnTo>
                    <a:cubicBezTo>
                      <a:pt x="661" y="2142"/>
                      <a:pt x="599" y="2695"/>
                      <a:pt x="599" y="2695"/>
                    </a:cubicBezTo>
                    <a:cubicBezTo>
                      <a:pt x="795" y="2178"/>
                      <a:pt x="1169" y="2017"/>
                      <a:pt x="1169" y="2017"/>
                    </a:cubicBezTo>
                    <a:lnTo>
                      <a:pt x="1169" y="2017"/>
                    </a:lnTo>
                    <a:cubicBezTo>
                      <a:pt x="759" y="2463"/>
                      <a:pt x="920" y="2971"/>
                      <a:pt x="920" y="2971"/>
                    </a:cubicBezTo>
                    <a:cubicBezTo>
                      <a:pt x="920" y="2534"/>
                      <a:pt x="1134" y="2303"/>
                      <a:pt x="1134" y="2302"/>
                    </a:cubicBezTo>
                    <a:lnTo>
                      <a:pt x="1134" y="2302"/>
                    </a:lnTo>
                    <a:cubicBezTo>
                      <a:pt x="1045" y="2552"/>
                      <a:pt x="1089" y="2748"/>
                      <a:pt x="1089" y="2748"/>
                    </a:cubicBezTo>
                    <a:cubicBezTo>
                      <a:pt x="1169" y="2285"/>
                      <a:pt x="1428" y="2097"/>
                      <a:pt x="1428" y="2097"/>
                    </a:cubicBezTo>
                    <a:lnTo>
                      <a:pt x="1428" y="2097"/>
                    </a:lnTo>
                    <a:cubicBezTo>
                      <a:pt x="1277" y="2374"/>
                      <a:pt x="1303" y="2802"/>
                      <a:pt x="1303" y="2802"/>
                    </a:cubicBezTo>
                    <a:cubicBezTo>
                      <a:pt x="1384" y="2320"/>
                      <a:pt x="1624" y="2044"/>
                      <a:pt x="1624" y="2044"/>
                    </a:cubicBezTo>
                    <a:lnTo>
                      <a:pt x="1624" y="2044"/>
                    </a:lnTo>
                    <a:cubicBezTo>
                      <a:pt x="1437" y="2517"/>
                      <a:pt x="1633" y="3025"/>
                      <a:pt x="1633" y="3025"/>
                    </a:cubicBezTo>
                    <a:cubicBezTo>
                      <a:pt x="1571" y="2204"/>
                      <a:pt x="1928" y="1946"/>
                      <a:pt x="1928" y="1946"/>
                    </a:cubicBezTo>
                    <a:cubicBezTo>
                      <a:pt x="1928" y="1946"/>
                      <a:pt x="2285" y="2204"/>
                      <a:pt x="2222" y="3025"/>
                    </a:cubicBezTo>
                    <a:cubicBezTo>
                      <a:pt x="2222" y="3025"/>
                      <a:pt x="2418" y="2517"/>
                      <a:pt x="2231" y="2044"/>
                    </a:cubicBezTo>
                    <a:lnTo>
                      <a:pt x="2231" y="2044"/>
                    </a:lnTo>
                    <a:cubicBezTo>
                      <a:pt x="2231" y="2044"/>
                      <a:pt x="2472" y="2320"/>
                      <a:pt x="2552" y="2802"/>
                    </a:cubicBezTo>
                    <a:cubicBezTo>
                      <a:pt x="2552" y="2802"/>
                      <a:pt x="2579" y="2374"/>
                      <a:pt x="2427" y="2097"/>
                    </a:cubicBezTo>
                    <a:lnTo>
                      <a:pt x="2427" y="2097"/>
                    </a:lnTo>
                    <a:cubicBezTo>
                      <a:pt x="2427" y="2097"/>
                      <a:pt x="2686" y="2285"/>
                      <a:pt x="2766" y="2748"/>
                    </a:cubicBezTo>
                    <a:cubicBezTo>
                      <a:pt x="2766" y="2748"/>
                      <a:pt x="2811" y="2552"/>
                      <a:pt x="2722" y="2302"/>
                    </a:cubicBezTo>
                    <a:lnTo>
                      <a:pt x="2722" y="2302"/>
                    </a:lnTo>
                    <a:cubicBezTo>
                      <a:pt x="2722" y="2303"/>
                      <a:pt x="2936" y="2534"/>
                      <a:pt x="2936" y="2971"/>
                    </a:cubicBezTo>
                    <a:cubicBezTo>
                      <a:pt x="2936" y="2971"/>
                      <a:pt x="3096" y="2463"/>
                      <a:pt x="2686" y="2017"/>
                    </a:cubicBezTo>
                    <a:lnTo>
                      <a:pt x="2686" y="2017"/>
                    </a:lnTo>
                    <a:cubicBezTo>
                      <a:pt x="2686" y="2017"/>
                      <a:pt x="3061" y="2178"/>
                      <a:pt x="3257" y="2695"/>
                    </a:cubicBezTo>
                    <a:cubicBezTo>
                      <a:pt x="3257" y="2695"/>
                      <a:pt x="3195" y="2142"/>
                      <a:pt x="2775" y="1928"/>
                    </a:cubicBezTo>
                    <a:lnTo>
                      <a:pt x="2775" y="1928"/>
                    </a:lnTo>
                    <a:cubicBezTo>
                      <a:pt x="2775" y="1928"/>
                      <a:pt x="3204" y="2017"/>
                      <a:pt x="3435" y="2543"/>
                    </a:cubicBezTo>
                    <a:cubicBezTo>
                      <a:pt x="3435" y="2543"/>
                      <a:pt x="3391" y="2285"/>
                      <a:pt x="3230" y="2097"/>
                    </a:cubicBezTo>
                    <a:lnTo>
                      <a:pt x="3230" y="2097"/>
                    </a:lnTo>
                    <a:cubicBezTo>
                      <a:pt x="3230" y="2097"/>
                      <a:pt x="3596" y="2222"/>
                      <a:pt x="3792" y="2499"/>
                    </a:cubicBezTo>
                    <a:cubicBezTo>
                      <a:pt x="3792" y="2499"/>
                      <a:pt x="3703" y="2169"/>
                      <a:pt x="3400" y="1928"/>
                    </a:cubicBezTo>
                    <a:lnTo>
                      <a:pt x="3400" y="1928"/>
                    </a:lnTo>
                    <a:cubicBezTo>
                      <a:pt x="3400" y="1928"/>
                      <a:pt x="3685" y="2017"/>
                      <a:pt x="3837" y="2178"/>
                    </a:cubicBezTo>
                    <a:cubicBezTo>
                      <a:pt x="3837" y="2178"/>
                      <a:pt x="3757" y="1785"/>
                      <a:pt x="3293" y="1553"/>
                    </a:cubicBezTo>
                    <a:lnTo>
                      <a:pt x="3293" y="1553"/>
                    </a:lnTo>
                    <a:cubicBezTo>
                      <a:pt x="3293" y="1553"/>
                      <a:pt x="3658" y="1598"/>
                      <a:pt x="3855" y="1821"/>
                    </a:cubicBezTo>
                    <a:cubicBezTo>
                      <a:pt x="3855" y="1821"/>
                      <a:pt x="3819" y="1580"/>
                      <a:pt x="3507" y="1446"/>
                    </a:cubicBezTo>
                    <a:cubicBezTo>
                      <a:pt x="3338" y="1372"/>
                      <a:pt x="3162" y="1355"/>
                      <a:pt x="3038" y="1355"/>
                    </a:cubicBezTo>
                    <a:cubicBezTo>
                      <a:pt x="2939" y="1355"/>
                      <a:pt x="2873" y="1366"/>
                      <a:pt x="2873" y="1366"/>
                    </a:cubicBezTo>
                    <a:cubicBezTo>
                      <a:pt x="2873" y="1366"/>
                      <a:pt x="2980" y="1268"/>
                      <a:pt x="3203" y="1259"/>
                    </a:cubicBezTo>
                    <a:cubicBezTo>
                      <a:pt x="3214" y="1258"/>
                      <a:pt x="3225" y="1258"/>
                      <a:pt x="3236" y="1258"/>
                    </a:cubicBezTo>
                    <a:cubicBezTo>
                      <a:pt x="3480" y="1258"/>
                      <a:pt x="3682" y="1355"/>
                      <a:pt x="3801" y="1508"/>
                    </a:cubicBezTo>
                    <a:cubicBezTo>
                      <a:pt x="3801" y="1508"/>
                      <a:pt x="3757" y="1277"/>
                      <a:pt x="3489" y="1152"/>
                    </a:cubicBezTo>
                    <a:cubicBezTo>
                      <a:pt x="3400" y="1113"/>
                      <a:pt x="3294" y="1100"/>
                      <a:pt x="3192" y="1100"/>
                    </a:cubicBezTo>
                    <a:cubicBezTo>
                      <a:pt x="2988" y="1100"/>
                      <a:pt x="2802" y="1152"/>
                      <a:pt x="2802" y="1152"/>
                    </a:cubicBezTo>
                    <a:cubicBezTo>
                      <a:pt x="2802" y="1152"/>
                      <a:pt x="2972" y="955"/>
                      <a:pt x="3364" y="884"/>
                    </a:cubicBezTo>
                    <a:cubicBezTo>
                      <a:pt x="3364" y="884"/>
                      <a:pt x="3324" y="880"/>
                      <a:pt x="3260" y="880"/>
                    </a:cubicBezTo>
                    <a:cubicBezTo>
                      <a:pt x="3164" y="880"/>
                      <a:pt x="3014" y="889"/>
                      <a:pt x="2864" y="938"/>
                    </a:cubicBezTo>
                    <a:cubicBezTo>
                      <a:pt x="2864" y="938"/>
                      <a:pt x="3070" y="670"/>
                      <a:pt x="3641" y="661"/>
                    </a:cubicBezTo>
                    <a:cubicBezTo>
                      <a:pt x="3641" y="661"/>
                      <a:pt x="3526" y="615"/>
                      <a:pt x="3316" y="615"/>
                    </a:cubicBezTo>
                    <a:cubicBezTo>
                      <a:pt x="3264" y="615"/>
                      <a:pt x="3205" y="618"/>
                      <a:pt x="3141" y="625"/>
                    </a:cubicBezTo>
                    <a:cubicBezTo>
                      <a:pt x="2820" y="652"/>
                      <a:pt x="2606" y="822"/>
                      <a:pt x="2606" y="822"/>
                    </a:cubicBezTo>
                    <a:cubicBezTo>
                      <a:pt x="2606" y="822"/>
                      <a:pt x="2847" y="491"/>
                      <a:pt x="3221" y="375"/>
                    </a:cubicBezTo>
                    <a:lnTo>
                      <a:pt x="3221" y="375"/>
                    </a:lnTo>
                    <a:cubicBezTo>
                      <a:pt x="3221" y="375"/>
                      <a:pt x="2641" y="384"/>
                      <a:pt x="2338" y="795"/>
                    </a:cubicBezTo>
                    <a:cubicBezTo>
                      <a:pt x="2338" y="795"/>
                      <a:pt x="2427" y="358"/>
                      <a:pt x="2873" y="54"/>
                    </a:cubicBezTo>
                    <a:lnTo>
                      <a:pt x="2873" y="54"/>
                    </a:lnTo>
                    <a:cubicBezTo>
                      <a:pt x="2873" y="54"/>
                      <a:pt x="2472" y="188"/>
                      <a:pt x="2213" y="607"/>
                    </a:cubicBezTo>
                    <a:cubicBezTo>
                      <a:pt x="2213" y="607"/>
                      <a:pt x="2258" y="340"/>
                      <a:pt x="2356" y="1"/>
                    </a:cubicBezTo>
                    <a:lnTo>
                      <a:pt x="2356" y="1"/>
                    </a:lnTo>
                    <a:cubicBezTo>
                      <a:pt x="2356" y="1"/>
                      <a:pt x="2035" y="215"/>
                      <a:pt x="1928" y="661"/>
                    </a:cubicBezTo>
                    <a:cubicBezTo>
                      <a:pt x="1821" y="215"/>
                      <a:pt x="1500" y="1"/>
                      <a:pt x="1500" y="1"/>
                    </a:cubicBezTo>
                    <a:close/>
                  </a:path>
                </a:pathLst>
              </a:custGeom>
              <a:solidFill>
                <a:srgbClr val="515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</p:grpSp>
      <p:sp>
        <p:nvSpPr>
          <p:cNvPr id="1808" name="Google Shape;1808;p27"/>
          <p:cNvSpPr txBox="1">
            <a:spLocks noGrp="1"/>
          </p:cNvSpPr>
          <p:nvPr>
            <p:ph type="title"/>
          </p:nvPr>
        </p:nvSpPr>
        <p:spPr>
          <a:xfrm>
            <a:off x="1901105" y="1977067"/>
            <a:ext cx="7997917" cy="23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333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09" name="Google Shape;1809;p27"/>
          <p:cNvSpPr txBox="1">
            <a:spLocks noGrp="1"/>
          </p:cNvSpPr>
          <p:nvPr>
            <p:ph type="subTitle" idx="1"/>
          </p:nvPr>
        </p:nvSpPr>
        <p:spPr>
          <a:xfrm>
            <a:off x="1901105" y="4305067"/>
            <a:ext cx="7997917" cy="35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79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0" name="Google Shape;1810;p27"/>
          <p:cNvSpPr txBox="1"/>
          <p:nvPr/>
        </p:nvSpPr>
        <p:spPr>
          <a:xfrm>
            <a:off x="1919500" y="9219733"/>
            <a:ext cx="7600420" cy="1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666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 This presentation template was created by </a:t>
            </a:r>
            <a:r>
              <a:rPr lang="en" sz="2666" b="1">
                <a:solidFill>
                  <a:schemeClr val="lt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666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, including icons by </a:t>
            </a:r>
            <a:r>
              <a:rPr lang="en" sz="2666" b="1">
                <a:solidFill>
                  <a:schemeClr val="lt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666" b="1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 </a:t>
            </a:r>
            <a:r>
              <a:rPr lang="en" sz="2666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and infographics &amp; images by </a:t>
            </a:r>
            <a:r>
              <a:rPr lang="en" sz="2666" b="1">
                <a:solidFill>
                  <a:schemeClr val="lt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666" b="1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3372956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2" name="Google Shape;1812;p28"/>
          <p:cNvGrpSpPr/>
          <p:nvPr/>
        </p:nvGrpSpPr>
        <p:grpSpPr>
          <a:xfrm flipH="1">
            <a:off x="15995338" y="3054531"/>
            <a:ext cx="10458278" cy="8028747"/>
            <a:chOff x="-675270" y="-663276"/>
            <a:chExt cx="3564955" cy="3010780"/>
          </a:xfrm>
        </p:grpSpPr>
        <p:sp>
          <p:nvSpPr>
            <p:cNvPr id="1813" name="Google Shape;1813;p28"/>
            <p:cNvSpPr/>
            <p:nvPr/>
          </p:nvSpPr>
          <p:spPr>
            <a:xfrm>
              <a:off x="-675270" y="-663276"/>
              <a:ext cx="3564955" cy="3010780"/>
            </a:xfrm>
            <a:custGeom>
              <a:avLst/>
              <a:gdLst/>
              <a:ahLst/>
              <a:cxnLst/>
              <a:rect l="l" t="t" r="r" b="b"/>
              <a:pathLst>
                <a:path w="11498" h="9710" extrusionOk="0">
                  <a:moveTo>
                    <a:pt x="1" y="1"/>
                  </a:moveTo>
                  <a:lnTo>
                    <a:pt x="1" y="4765"/>
                  </a:lnTo>
                  <a:lnTo>
                    <a:pt x="2499" y="6674"/>
                  </a:lnTo>
                  <a:cubicBezTo>
                    <a:pt x="2499" y="6674"/>
                    <a:pt x="5487" y="8173"/>
                    <a:pt x="5612" y="8181"/>
                  </a:cubicBezTo>
                  <a:cubicBezTo>
                    <a:pt x="5701" y="8188"/>
                    <a:pt x="9134" y="9709"/>
                    <a:pt x="10712" y="9709"/>
                  </a:cubicBezTo>
                  <a:cubicBezTo>
                    <a:pt x="11190" y="9709"/>
                    <a:pt x="11497" y="9570"/>
                    <a:pt x="11491" y="9207"/>
                  </a:cubicBezTo>
                  <a:cubicBezTo>
                    <a:pt x="11470" y="8371"/>
                    <a:pt x="10912" y="8282"/>
                    <a:pt x="10676" y="8282"/>
                  </a:cubicBezTo>
                  <a:cubicBezTo>
                    <a:pt x="10612" y="8282"/>
                    <a:pt x="10572" y="8289"/>
                    <a:pt x="10572" y="8289"/>
                  </a:cubicBezTo>
                  <a:cubicBezTo>
                    <a:pt x="10419" y="7828"/>
                    <a:pt x="10062" y="7744"/>
                    <a:pt x="9823" y="7744"/>
                  </a:cubicBezTo>
                  <a:cubicBezTo>
                    <a:pt x="9688" y="7744"/>
                    <a:pt x="9591" y="7771"/>
                    <a:pt x="9591" y="7771"/>
                  </a:cubicBezTo>
                  <a:cubicBezTo>
                    <a:pt x="9374" y="6479"/>
                    <a:pt x="8227" y="6414"/>
                    <a:pt x="7998" y="6414"/>
                  </a:cubicBezTo>
                  <a:cubicBezTo>
                    <a:pt x="7973" y="6414"/>
                    <a:pt x="7958" y="6415"/>
                    <a:pt x="7958" y="6415"/>
                  </a:cubicBezTo>
                  <a:cubicBezTo>
                    <a:pt x="7891" y="5720"/>
                    <a:pt x="7317" y="5664"/>
                    <a:pt x="7132" y="5664"/>
                  </a:cubicBezTo>
                  <a:cubicBezTo>
                    <a:pt x="7096" y="5664"/>
                    <a:pt x="7075" y="5666"/>
                    <a:pt x="7075" y="5666"/>
                  </a:cubicBezTo>
                  <a:cubicBezTo>
                    <a:pt x="6955" y="4763"/>
                    <a:pt x="6284" y="4669"/>
                    <a:pt x="6008" y="4669"/>
                  </a:cubicBezTo>
                  <a:cubicBezTo>
                    <a:pt x="5934" y="4669"/>
                    <a:pt x="5889" y="4675"/>
                    <a:pt x="5889" y="4675"/>
                  </a:cubicBezTo>
                  <a:cubicBezTo>
                    <a:pt x="5950" y="3989"/>
                    <a:pt x="5399" y="3943"/>
                    <a:pt x="5248" y="3943"/>
                  </a:cubicBezTo>
                  <a:cubicBezTo>
                    <a:pt x="5225" y="3943"/>
                    <a:pt x="5211" y="3944"/>
                    <a:pt x="5211" y="3944"/>
                  </a:cubicBezTo>
                  <a:cubicBezTo>
                    <a:pt x="5285" y="2492"/>
                    <a:pt x="4294" y="2369"/>
                    <a:pt x="3957" y="2369"/>
                  </a:cubicBezTo>
                  <a:cubicBezTo>
                    <a:pt x="3888" y="2369"/>
                    <a:pt x="3846" y="2374"/>
                    <a:pt x="3846" y="2374"/>
                  </a:cubicBezTo>
                  <a:cubicBezTo>
                    <a:pt x="3917" y="1642"/>
                    <a:pt x="3266" y="1517"/>
                    <a:pt x="3266" y="1517"/>
                  </a:cubicBezTo>
                  <a:cubicBezTo>
                    <a:pt x="3257" y="19"/>
                    <a:pt x="2187" y="1"/>
                    <a:pt x="2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-394641" y="-320127"/>
              <a:ext cx="2150090" cy="2042707"/>
            </a:xfrm>
            <a:custGeom>
              <a:avLst/>
              <a:gdLst/>
              <a:ahLst/>
              <a:cxnLst/>
              <a:rect l="l" t="t" r="r" b="b"/>
              <a:pathLst>
                <a:path w="9359" h="8891" extrusionOk="0">
                  <a:moveTo>
                    <a:pt x="1" y="1"/>
                  </a:moveTo>
                  <a:lnTo>
                    <a:pt x="1" y="6433"/>
                  </a:lnTo>
                  <a:lnTo>
                    <a:pt x="4568" y="8074"/>
                  </a:lnTo>
                  <a:cubicBezTo>
                    <a:pt x="4568" y="8074"/>
                    <a:pt x="6929" y="8891"/>
                    <a:pt x="8306" y="8891"/>
                  </a:cubicBezTo>
                  <a:cubicBezTo>
                    <a:pt x="8935" y="8891"/>
                    <a:pt x="9359" y="8721"/>
                    <a:pt x="9261" y="8226"/>
                  </a:cubicBezTo>
                  <a:cubicBezTo>
                    <a:pt x="9061" y="7245"/>
                    <a:pt x="8473" y="7060"/>
                    <a:pt x="8056" y="7060"/>
                  </a:cubicBezTo>
                  <a:cubicBezTo>
                    <a:pt x="7801" y="7060"/>
                    <a:pt x="7611" y="7129"/>
                    <a:pt x="7611" y="7129"/>
                  </a:cubicBezTo>
                  <a:cubicBezTo>
                    <a:pt x="7484" y="6920"/>
                    <a:pt x="7308" y="6872"/>
                    <a:pt x="7173" y="6872"/>
                  </a:cubicBezTo>
                  <a:cubicBezTo>
                    <a:pt x="7060" y="6872"/>
                    <a:pt x="6977" y="6906"/>
                    <a:pt x="6977" y="6906"/>
                  </a:cubicBezTo>
                  <a:cubicBezTo>
                    <a:pt x="6866" y="6099"/>
                    <a:pt x="6215" y="5990"/>
                    <a:pt x="5870" y="5990"/>
                  </a:cubicBezTo>
                  <a:cubicBezTo>
                    <a:pt x="5742" y="5990"/>
                    <a:pt x="5657" y="6005"/>
                    <a:pt x="5657" y="6005"/>
                  </a:cubicBezTo>
                  <a:cubicBezTo>
                    <a:pt x="5480" y="5432"/>
                    <a:pt x="5058" y="5365"/>
                    <a:pt x="4869" y="5365"/>
                  </a:cubicBezTo>
                  <a:cubicBezTo>
                    <a:pt x="4810" y="5365"/>
                    <a:pt x="4774" y="5371"/>
                    <a:pt x="4774" y="5371"/>
                  </a:cubicBezTo>
                  <a:lnTo>
                    <a:pt x="4417" y="5487"/>
                  </a:lnTo>
                  <a:cubicBezTo>
                    <a:pt x="4417" y="5487"/>
                    <a:pt x="4384" y="5501"/>
                    <a:pt x="4337" y="5501"/>
                  </a:cubicBezTo>
                  <a:cubicBezTo>
                    <a:pt x="4208" y="5501"/>
                    <a:pt x="3969" y="5396"/>
                    <a:pt x="3989" y="4604"/>
                  </a:cubicBezTo>
                  <a:cubicBezTo>
                    <a:pt x="4024" y="3516"/>
                    <a:pt x="3159" y="3480"/>
                    <a:pt x="3159" y="3480"/>
                  </a:cubicBezTo>
                  <a:cubicBezTo>
                    <a:pt x="3128" y="2414"/>
                    <a:pt x="2396" y="2336"/>
                    <a:pt x="2182" y="2336"/>
                  </a:cubicBezTo>
                  <a:cubicBezTo>
                    <a:pt x="2145" y="2336"/>
                    <a:pt x="2124" y="2338"/>
                    <a:pt x="2124" y="2338"/>
                  </a:cubicBezTo>
                  <a:cubicBezTo>
                    <a:pt x="2132" y="1840"/>
                    <a:pt x="1743" y="1802"/>
                    <a:pt x="1623" y="1802"/>
                  </a:cubicBezTo>
                  <a:cubicBezTo>
                    <a:pt x="1602" y="1802"/>
                    <a:pt x="1589" y="1803"/>
                    <a:pt x="1589" y="1803"/>
                  </a:cubicBezTo>
                  <a:cubicBezTo>
                    <a:pt x="1535" y="22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815" name="Google Shape;1815;p28"/>
          <p:cNvGrpSpPr/>
          <p:nvPr/>
        </p:nvGrpSpPr>
        <p:grpSpPr>
          <a:xfrm>
            <a:off x="-2086191" y="3054531"/>
            <a:ext cx="9504071" cy="8028747"/>
            <a:chOff x="-782526" y="-663276"/>
            <a:chExt cx="3564955" cy="3010780"/>
          </a:xfrm>
        </p:grpSpPr>
        <p:sp>
          <p:nvSpPr>
            <p:cNvPr id="1816" name="Google Shape;1816;p28"/>
            <p:cNvSpPr/>
            <p:nvPr/>
          </p:nvSpPr>
          <p:spPr>
            <a:xfrm>
              <a:off x="-782526" y="-663276"/>
              <a:ext cx="3564955" cy="3010780"/>
            </a:xfrm>
            <a:custGeom>
              <a:avLst/>
              <a:gdLst/>
              <a:ahLst/>
              <a:cxnLst/>
              <a:rect l="l" t="t" r="r" b="b"/>
              <a:pathLst>
                <a:path w="11498" h="9710" extrusionOk="0">
                  <a:moveTo>
                    <a:pt x="1" y="1"/>
                  </a:moveTo>
                  <a:lnTo>
                    <a:pt x="1" y="4765"/>
                  </a:lnTo>
                  <a:lnTo>
                    <a:pt x="2499" y="6674"/>
                  </a:lnTo>
                  <a:cubicBezTo>
                    <a:pt x="2499" y="6674"/>
                    <a:pt x="5487" y="8173"/>
                    <a:pt x="5612" y="8181"/>
                  </a:cubicBezTo>
                  <a:cubicBezTo>
                    <a:pt x="5701" y="8188"/>
                    <a:pt x="9134" y="9709"/>
                    <a:pt x="10712" y="9709"/>
                  </a:cubicBezTo>
                  <a:cubicBezTo>
                    <a:pt x="11190" y="9709"/>
                    <a:pt x="11497" y="9570"/>
                    <a:pt x="11491" y="9207"/>
                  </a:cubicBezTo>
                  <a:cubicBezTo>
                    <a:pt x="11470" y="8371"/>
                    <a:pt x="10912" y="8282"/>
                    <a:pt x="10676" y="8282"/>
                  </a:cubicBezTo>
                  <a:cubicBezTo>
                    <a:pt x="10612" y="8282"/>
                    <a:pt x="10572" y="8289"/>
                    <a:pt x="10572" y="8289"/>
                  </a:cubicBezTo>
                  <a:cubicBezTo>
                    <a:pt x="10419" y="7828"/>
                    <a:pt x="10062" y="7744"/>
                    <a:pt x="9823" y="7744"/>
                  </a:cubicBezTo>
                  <a:cubicBezTo>
                    <a:pt x="9688" y="7744"/>
                    <a:pt x="9591" y="7771"/>
                    <a:pt x="9591" y="7771"/>
                  </a:cubicBezTo>
                  <a:cubicBezTo>
                    <a:pt x="9374" y="6479"/>
                    <a:pt x="8227" y="6414"/>
                    <a:pt x="7998" y="6414"/>
                  </a:cubicBezTo>
                  <a:cubicBezTo>
                    <a:pt x="7973" y="6414"/>
                    <a:pt x="7958" y="6415"/>
                    <a:pt x="7958" y="6415"/>
                  </a:cubicBezTo>
                  <a:cubicBezTo>
                    <a:pt x="7891" y="5720"/>
                    <a:pt x="7317" y="5664"/>
                    <a:pt x="7132" y="5664"/>
                  </a:cubicBezTo>
                  <a:cubicBezTo>
                    <a:pt x="7096" y="5664"/>
                    <a:pt x="7075" y="5666"/>
                    <a:pt x="7075" y="5666"/>
                  </a:cubicBezTo>
                  <a:cubicBezTo>
                    <a:pt x="6955" y="4763"/>
                    <a:pt x="6284" y="4669"/>
                    <a:pt x="6008" y="4669"/>
                  </a:cubicBezTo>
                  <a:cubicBezTo>
                    <a:pt x="5934" y="4669"/>
                    <a:pt x="5889" y="4675"/>
                    <a:pt x="5889" y="4675"/>
                  </a:cubicBezTo>
                  <a:cubicBezTo>
                    <a:pt x="5950" y="3989"/>
                    <a:pt x="5399" y="3943"/>
                    <a:pt x="5248" y="3943"/>
                  </a:cubicBezTo>
                  <a:cubicBezTo>
                    <a:pt x="5225" y="3943"/>
                    <a:pt x="5211" y="3944"/>
                    <a:pt x="5211" y="3944"/>
                  </a:cubicBezTo>
                  <a:cubicBezTo>
                    <a:pt x="5285" y="2492"/>
                    <a:pt x="4294" y="2369"/>
                    <a:pt x="3957" y="2369"/>
                  </a:cubicBezTo>
                  <a:cubicBezTo>
                    <a:pt x="3888" y="2369"/>
                    <a:pt x="3846" y="2374"/>
                    <a:pt x="3846" y="2374"/>
                  </a:cubicBezTo>
                  <a:cubicBezTo>
                    <a:pt x="3917" y="1642"/>
                    <a:pt x="3266" y="1517"/>
                    <a:pt x="3266" y="1517"/>
                  </a:cubicBezTo>
                  <a:cubicBezTo>
                    <a:pt x="3257" y="19"/>
                    <a:pt x="2187" y="1"/>
                    <a:pt x="2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-76302" y="-258327"/>
              <a:ext cx="2150090" cy="2042707"/>
            </a:xfrm>
            <a:custGeom>
              <a:avLst/>
              <a:gdLst/>
              <a:ahLst/>
              <a:cxnLst/>
              <a:rect l="l" t="t" r="r" b="b"/>
              <a:pathLst>
                <a:path w="9359" h="8891" extrusionOk="0">
                  <a:moveTo>
                    <a:pt x="1" y="1"/>
                  </a:moveTo>
                  <a:lnTo>
                    <a:pt x="1" y="6433"/>
                  </a:lnTo>
                  <a:lnTo>
                    <a:pt x="4568" y="8074"/>
                  </a:lnTo>
                  <a:cubicBezTo>
                    <a:pt x="4568" y="8074"/>
                    <a:pt x="6929" y="8891"/>
                    <a:pt x="8306" y="8891"/>
                  </a:cubicBezTo>
                  <a:cubicBezTo>
                    <a:pt x="8935" y="8891"/>
                    <a:pt x="9359" y="8721"/>
                    <a:pt x="9261" y="8226"/>
                  </a:cubicBezTo>
                  <a:cubicBezTo>
                    <a:pt x="9061" y="7245"/>
                    <a:pt x="8473" y="7060"/>
                    <a:pt x="8056" y="7060"/>
                  </a:cubicBezTo>
                  <a:cubicBezTo>
                    <a:pt x="7801" y="7060"/>
                    <a:pt x="7611" y="7129"/>
                    <a:pt x="7611" y="7129"/>
                  </a:cubicBezTo>
                  <a:cubicBezTo>
                    <a:pt x="7484" y="6920"/>
                    <a:pt x="7308" y="6872"/>
                    <a:pt x="7173" y="6872"/>
                  </a:cubicBezTo>
                  <a:cubicBezTo>
                    <a:pt x="7060" y="6872"/>
                    <a:pt x="6977" y="6906"/>
                    <a:pt x="6977" y="6906"/>
                  </a:cubicBezTo>
                  <a:cubicBezTo>
                    <a:pt x="6866" y="6099"/>
                    <a:pt x="6215" y="5990"/>
                    <a:pt x="5870" y="5990"/>
                  </a:cubicBezTo>
                  <a:cubicBezTo>
                    <a:pt x="5742" y="5990"/>
                    <a:pt x="5657" y="6005"/>
                    <a:pt x="5657" y="6005"/>
                  </a:cubicBezTo>
                  <a:cubicBezTo>
                    <a:pt x="5480" y="5432"/>
                    <a:pt x="5058" y="5365"/>
                    <a:pt x="4869" y="5365"/>
                  </a:cubicBezTo>
                  <a:cubicBezTo>
                    <a:pt x="4810" y="5365"/>
                    <a:pt x="4774" y="5371"/>
                    <a:pt x="4774" y="5371"/>
                  </a:cubicBezTo>
                  <a:lnTo>
                    <a:pt x="4417" y="5487"/>
                  </a:lnTo>
                  <a:cubicBezTo>
                    <a:pt x="4417" y="5487"/>
                    <a:pt x="4384" y="5501"/>
                    <a:pt x="4337" y="5501"/>
                  </a:cubicBezTo>
                  <a:cubicBezTo>
                    <a:pt x="4208" y="5501"/>
                    <a:pt x="3969" y="5396"/>
                    <a:pt x="3989" y="4604"/>
                  </a:cubicBezTo>
                  <a:cubicBezTo>
                    <a:pt x="4024" y="3516"/>
                    <a:pt x="3159" y="3480"/>
                    <a:pt x="3159" y="3480"/>
                  </a:cubicBezTo>
                  <a:cubicBezTo>
                    <a:pt x="3128" y="2414"/>
                    <a:pt x="2396" y="2336"/>
                    <a:pt x="2182" y="2336"/>
                  </a:cubicBezTo>
                  <a:cubicBezTo>
                    <a:pt x="2145" y="2336"/>
                    <a:pt x="2124" y="2338"/>
                    <a:pt x="2124" y="2338"/>
                  </a:cubicBezTo>
                  <a:cubicBezTo>
                    <a:pt x="2132" y="1840"/>
                    <a:pt x="1743" y="1802"/>
                    <a:pt x="1623" y="1802"/>
                  </a:cubicBezTo>
                  <a:cubicBezTo>
                    <a:pt x="1602" y="1802"/>
                    <a:pt x="1589" y="1803"/>
                    <a:pt x="1589" y="1803"/>
                  </a:cubicBezTo>
                  <a:cubicBezTo>
                    <a:pt x="1535" y="22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818" name="Google Shape;1818;p28"/>
          <p:cNvGrpSpPr/>
          <p:nvPr/>
        </p:nvGrpSpPr>
        <p:grpSpPr>
          <a:xfrm>
            <a:off x="10863869" y="6758524"/>
            <a:ext cx="2919565" cy="2924781"/>
            <a:chOff x="3992801" y="1928374"/>
            <a:chExt cx="1783297" cy="1786017"/>
          </a:xfrm>
        </p:grpSpPr>
        <p:sp>
          <p:nvSpPr>
            <p:cNvPr id="1819" name="Google Shape;1819;p28"/>
            <p:cNvSpPr/>
            <p:nvPr/>
          </p:nvSpPr>
          <p:spPr>
            <a:xfrm>
              <a:off x="3992801" y="1928374"/>
              <a:ext cx="1783297" cy="1786017"/>
            </a:xfrm>
            <a:custGeom>
              <a:avLst/>
              <a:gdLst/>
              <a:ahLst/>
              <a:cxnLst/>
              <a:rect l="l" t="t" r="r" b="b"/>
              <a:pathLst>
                <a:path w="5933" h="5942" extrusionOk="0">
                  <a:moveTo>
                    <a:pt x="2971" y="0"/>
                  </a:moveTo>
                  <a:cubicBezTo>
                    <a:pt x="1330" y="0"/>
                    <a:pt x="0" y="1330"/>
                    <a:pt x="0" y="2971"/>
                  </a:cubicBezTo>
                  <a:cubicBezTo>
                    <a:pt x="0" y="4612"/>
                    <a:pt x="1330" y="5942"/>
                    <a:pt x="2971" y="5942"/>
                  </a:cubicBezTo>
                  <a:cubicBezTo>
                    <a:pt x="4604" y="5942"/>
                    <a:pt x="5933" y="4612"/>
                    <a:pt x="5933" y="2971"/>
                  </a:cubicBezTo>
                  <a:cubicBezTo>
                    <a:pt x="5933" y="1330"/>
                    <a:pt x="4604" y="0"/>
                    <a:pt x="2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4118741" y="2057021"/>
              <a:ext cx="1531417" cy="1528724"/>
            </a:xfrm>
            <a:custGeom>
              <a:avLst/>
              <a:gdLst/>
              <a:ahLst/>
              <a:cxnLst/>
              <a:rect l="l" t="t" r="r" b="b"/>
              <a:pathLst>
                <a:path w="5095" h="5086" extrusionOk="0">
                  <a:moveTo>
                    <a:pt x="2552" y="1"/>
                  </a:moveTo>
                  <a:cubicBezTo>
                    <a:pt x="1142" y="1"/>
                    <a:pt x="1" y="1142"/>
                    <a:pt x="1" y="2543"/>
                  </a:cubicBezTo>
                  <a:cubicBezTo>
                    <a:pt x="1" y="3953"/>
                    <a:pt x="1142" y="5085"/>
                    <a:pt x="2552" y="5085"/>
                  </a:cubicBezTo>
                  <a:cubicBezTo>
                    <a:pt x="3953" y="5085"/>
                    <a:pt x="5095" y="3953"/>
                    <a:pt x="5095" y="2543"/>
                  </a:cubicBezTo>
                  <a:cubicBezTo>
                    <a:pt x="5095" y="1142"/>
                    <a:pt x="3953" y="1"/>
                    <a:pt x="2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821" name="Google Shape;1821;p28"/>
          <p:cNvSpPr/>
          <p:nvPr/>
        </p:nvSpPr>
        <p:spPr>
          <a:xfrm>
            <a:off x="7" y="8238675"/>
            <a:ext cx="24377695" cy="7401360"/>
          </a:xfrm>
          <a:custGeom>
            <a:avLst/>
            <a:gdLst/>
            <a:ahLst/>
            <a:cxnLst/>
            <a:rect l="l" t="t" r="r" b="b"/>
            <a:pathLst>
              <a:path w="30422" h="9234" extrusionOk="0">
                <a:moveTo>
                  <a:pt x="1" y="0"/>
                </a:moveTo>
                <a:lnTo>
                  <a:pt x="1" y="9233"/>
                </a:lnTo>
                <a:lnTo>
                  <a:pt x="30422" y="9233"/>
                </a:lnTo>
                <a:lnTo>
                  <a:pt x="30422" y="0"/>
                </a:lnTo>
                <a:close/>
              </a:path>
            </a:pathLst>
          </a:custGeom>
          <a:solidFill>
            <a:srgbClr val="38A3B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822" name="Google Shape;1822;p28"/>
          <p:cNvSpPr/>
          <p:nvPr/>
        </p:nvSpPr>
        <p:spPr>
          <a:xfrm>
            <a:off x="7" y="8238675"/>
            <a:ext cx="22354366" cy="7401360"/>
          </a:xfrm>
          <a:custGeom>
            <a:avLst/>
            <a:gdLst/>
            <a:ahLst/>
            <a:cxnLst/>
            <a:rect l="l" t="t" r="r" b="b"/>
            <a:pathLst>
              <a:path w="27897" h="9234" extrusionOk="0">
                <a:moveTo>
                  <a:pt x="14337" y="0"/>
                </a:moveTo>
                <a:cubicBezTo>
                  <a:pt x="14337" y="0"/>
                  <a:pt x="12053" y="402"/>
                  <a:pt x="13222" y="633"/>
                </a:cubicBezTo>
                <a:cubicBezTo>
                  <a:pt x="14391" y="857"/>
                  <a:pt x="13704" y="1276"/>
                  <a:pt x="11001" y="1419"/>
                </a:cubicBezTo>
                <a:cubicBezTo>
                  <a:pt x="8289" y="1561"/>
                  <a:pt x="8164" y="2204"/>
                  <a:pt x="9529" y="2346"/>
                </a:cubicBezTo>
                <a:cubicBezTo>
                  <a:pt x="10885" y="2489"/>
                  <a:pt x="4131" y="3470"/>
                  <a:pt x="5808" y="4006"/>
                </a:cubicBezTo>
                <a:cubicBezTo>
                  <a:pt x="7495" y="4550"/>
                  <a:pt x="4961" y="5040"/>
                  <a:pt x="3257" y="5272"/>
                </a:cubicBezTo>
                <a:cubicBezTo>
                  <a:pt x="1553" y="5504"/>
                  <a:pt x="1375" y="6040"/>
                  <a:pt x="2365" y="6227"/>
                </a:cubicBezTo>
                <a:cubicBezTo>
                  <a:pt x="3355" y="6414"/>
                  <a:pt x="1" y="7271"/>
                  <a:pt x="1" y="7271"/>
                </a:cubicBezTo>
                <a:lnTo>
                  <a:pt x="1" y="9233"/>
                </a:lnTo>
                <a:lnTo>
                  <a:pt x="27897" y="9233"/>
                </a:lnTo>
                <a:lnTo>
                  <a:pt x="27897" y="7137"/>
                </a:lnTo>
                <a:cubicBezTo>
                  <a:pt x="27897" y="7137"/>
                  <a:pt x="23472" y="6361"/>
                  <a:pt x="24445" y="5504"/>
                </a:cubicBezTo>
                <a:cubicBezTo>
                  <a:pt x="25417" y="4648"/>
                  <a:pt x="20171" y="4434"/>
                  <a:pt x="21340" y="3925"/>
                </a:cubicBezTo>
                <a:cubicBezTo>
                  <a:pt x="22500" y="3417"/>
                  <a:pt x="21893" y="2917"/>
                  <a:pt x="20912" y="2721"/>
                </a:cubicBezTo>
                <a:cubicBezTo>
                  <a:pt x="19939" y="2534"/>
                  <a:pt x="18780" y="2034"/>
                  <a:pt x="19422" y="1481"/>
                </a:cubicBezTo>
                <a:cubicBezTo>
                  <a:pt x="20055" y="928"/>
                  <a:pt x="19288" y="732"/>
                  <a:pt x="18512" y="491"/>
                </a:cubicBezTo>
                <a:cubicBezTo>
                  <a:pt x="17727" y="259"/>
                  <a:pt x="18637" y="0"/>
                  <a:pt x="18637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823" name="Google Shape;1823;p28"/>
          <p:cNvSpPr/>
          <p:nvPr/>
        </p:nvSpPr>
        <p:spPr>
          <a:xfrm>
            <a:off x="1286919" y="8633832"/>
            <a:ext cx="16013538" cy="7006203"/>
          </a:xfrm>
          <a:custGeom>
            <a:avLst/>
            <a:gdLst/>
            <a:ahLst/>
            <a:cxnLst/>
            <a:rect l="l" t="t" r="r" b="b"/>
            <a:pathLst>
              <a:path w="19984" h="8741" extrusionOk="0">
                <a:moveTo>
                  <a:pt x="15406" y="1"/>
                </a:moveTo>
                <a:cubicBezTo>
                  <a:pt x="14566" y="1"/>
                  <a:pt x="13350" y="213"/>
                  <a:pt x="13953" y="506"/>
                </a:cubicBezTo>
                <a:cubicBezTo>
                  <a:pt x="14604" y="818"/>
                  <a:pt x="15033" y="1452"/>
                  <a:pt x="12722" y="1711"/>
                </a:cubicBezTo>
                <a:cubicBezTo>
                  <a:pt x="10420" y="1960"/>
                  <a:pt x="10304" y="2683"/>
                  <a:pt x="12347" y="3111"/>
                </a:cubicBezTo>
                <a:cubicBezTo>
                  <a:pt x="13739" y="3406"/>
                  <a:pt x="11669" y="4512"/>
                  <a:pt x="9635" y="4512"/>
                </a:cubicBezTo>
                <a:cubicBezTo>
                  <a:pt x="7601" y="4512"/>
                  <a:pt x="7245" y="4994"/>
                  <a:pt x="8413" y="5315"/>
                </a:cubicBezTo>
                <a:cubicBezTo>
                  <a:pt x="9350" y="5573"/>
                  <a:pt x="8922" y="6100"/>
                  <a:pt x="4827" y="6358"/>
                </a:cubicBezTo>
                <a:cubicBezTo>
                  <a:pt x="723" y="6617"/>
                  <a:pt x="3069" y="7670"/>
                  <a:pt x="4060" y="7866"/>
                </a:cubicBezTo>
                <a:cubicBezTo>
                  <a:pt x="4390" y="7929"/>
                  <a:pt x="4747" y="8125"/>
                  <a:pt x="3319" y="8339"/>
                </a:cubicBezTo>
                <a:cubicBezTo>
                  <a:pt x="1892" y="8544"/>
                  <a:pt x="1" y="8740"/>
                  <a:pt x="1" y="8740"/>
                </a:cubicBezTo>
                <a:lnTo>
                  <a:pt x="19984" y="8740"/>
                </a:lnTo>
                <a:cubicBezTo>
                  <a:pt x="19984" y="8740"/>
                  <a:pt x="17985" y="8464"/>
                  <a:pt x="18895" y="8000"/>
                </a:cubicBezTo>
                <a:cubicBezTo>
                  <a:pt x="19805" y="7527"/>
                  <a:pt x="19181" y="7393"/>
                  <a:pt x="17174" y="7143"/>
                </a:cubicBezTo>
                <a:cubicBezTo>
                  <a:pt x="15158" y="6903"/>
                  <a:pt x="15728" y="6358"/>
                  <a:pt x="17638" y="5877"/>
                </a:cubicBezTo>
                <a:cubicBezTo>
                  <a:pt x="19556" y="5395"/>
                  <a:pt x="18173" y="4735"/>
                  <a:pt x="16888" y="4512"/>
                </a:cubicBezTo>
                <a:cubicBezTo>
                  <a:pt x="15604" y="4289"/>
                  <a:pt x="15363" y="4084"/>
                  <a:pt x="16826" y="3513"/>
                </a:cubicBezTo>
                <a:cubicBezTo>
                  <a:pt x="18298" y="2951"/>
                  <a:pt x="17495" y="2344"/>
                  <a:pt x="16576" y="2121"/>
                </a:cubicBezTo>
                <a:cubicBezTo>
                  <a:pt x="15648" y="1898"/>
                  <a:pt x="15273" y="1532"/>
                  <a:pt x="16166" y="1211"/>
                </a:cubicBezTo>
                <a:cubicBezTo>
                  <a:pt x="17067" y="890"/>
                  <a:pt x="15639" y="604"/>
                  <a:pt x="15282" y="435"/>
                </a:cubicBezTo>
                <a:cubicBezTo>
                  <a:pt x="14926" y="274"/>
                  <a:pt x="16451" y="51"/>
                  <a:pt x="15630" y="7"/>
                </a:cubicBezTo>
                <a:cubicBezTo>
                  <a:pt x="15560" y="3"/>
                  <a:pt x="15485" y="1"/>
                  <a:pt x="15406" y="1"/>
                </a:cubicBezTo>
                <a:close/>
              </a:path>
            </a:pathLst>
          </a:custGeom>
          <a:solidFill>
            <a:srgbClr val="6BC9D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824" name="Google Shape;1824;p28"/>
          <p:cNvSpPr/>
          <p:nvPr/>
        </p:nvSpPr>
        <p:spPr>
          <a:xfrm flipH="1">
            <a:off x="23805536" y="12433347"/>
            <a:ext cx="1390302" cy="1331792"/>
          </a:xfrm>
          <a:custGeom>
            <a:avLst/>
            <a:gdLst/>
            <a:ahLst/>
            <a:cxnLst/>
            <a:rect l="l" t="t" r="r" b="b"/>
            <a:pathLst>
              <a:path w="2667" h="2286" extrusionOk="0">
                <a:moveTo>
                  <a:pt x="2001" y="0"/>
                </a:moveTo>
                <a:lnTo>
                  <a:pt x="0" y="2286"/>
                </a:lnTo>
                <a:lnTo>
                  <a:pt x="2667" y="2238"/>
                </a:lnTo>
                <a:close/>
              </a:path>
            </a:pathLst>
          </a:custGeom>
          <a:solidFill>
            <a:srgbClr val="CC946E"/>
          </a:solidFill>
          <a:ln>
            <a:noFill/>
          </a:ln>
        </p:spPr>
      </p:sp>
      <p:sp>
        <p:nvSpPr>
          <p:cNvPr id="1825" name="Google Shape;1825;p28"/>
          <p:cNvSpPr/>
          <p:nvPr/>
        </p:nvSpPr>
        <p:spPr>
          <a:xfrm>
            <a:off x="-804389" y="12433347"/>
            <a:ext cx="1444480" cy="1331792"/>
          </a:xfrm>
          <a:custGeom>
            <a:avLst/>
            <a:gdLst/>
            <a:ahLst/>
            <a:cxnLst/>
            <a:rect l="l" t="t" r="r" b="b"/>
            <a:pathLst>
              <a:path w="2667" h="2286" extrusionOk="0">
                <a:moveTo>
                  <a:pt x="2001" y="0"/>
                </a:moveTo>
                <a:lnTo>
                  <a:pt x="0" y="2286"/>
                </a:lnTo>
                <a:lnTo>
                  <a:pt x="2667" y="2238"/>
                </a:lnTo>
                <a:close/>
              </a:path>
            </a:pathLst>
          </a:custGeom>
          <a:solidFill>
            <a:srgbClr val="CC946E"/>
          </a:solidFill>
          <a:ln>
            <a:noFill/>
          </a:ln>
        </p:spPr>
      </p:sp>
      <p:sp>
        <p:nvSpPr>
          <p:cNvPr id="1826" name="Google Shape;1826;p28"/>
          <p:cNvSpPr/>
          <p:nvPr/>
        </p:nvSpPr>
        <p:spPr>
          <a:xfrm>
            <a:off x="184062" y="12403928"/>
            <a:ext cx="23939529" cy="1361173"/>
          </a:xfrm>
          <a:custGeom>
            <a:avLst/>
            <a:gdLst/>
            <a:ahLst/>
            <a:cxnLst/>
            <a:rect l="l" t="t" r="r" b="b"/>
            <a:pathLst>
              <a:path w="30422" h="1491" extrusionOk="0">
                <a:moveTo>
                  <a:pt x="1" y="0"/>
                </a:moveTo>
                <a:lnTo>
                  <a:pt x="1" y="1490"/>
                </a:lnTo>
                <a:lnTo>
                  <a:pt x="30422" y="1490"/>
                </a:lnTo>
                <a:lnTo>
                  <a:pt x="30422" y="0"/>
                </a:lnTo>
                <a:close/>
              </a:path>
            </a:pathLst>
          </a:custGeom>
          <a:solidFill>
            <a:srgbClr val="CC946E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827" name="Google Shape;1827;p28"/>
          <p:cNvSpPr/>
          <p:nvPr/>
        </p:nvSpPr>
        <p:spPr>
          <a:xfrm>
            <a:off x="-897099" y="12367464"/>
            <a:ext cx="26172007" cy="1440064"/>
          </a:xfrm>
          <a:custGeom>
            <a:avLst/>
            <a:gdLst/>
            <a:ahLst/>
            <a:cxnLst/>
            <a:rect l="l" t="t" r="r" b="b"/>
            <a:pathLst>
              <a:path w="33259" h="1776" extrusionOk="0">
                <a:moveTo>
                  <a:pt x="31769" y="81"/>
                </a:moveTo>
                <a:lnTo>
                  <a:pt x="33089" y="1696"/>
                </a:lnTo>
                <a:lnTo>
                  <a:pt x="170" y="1696"/>
                </a:lnTo>
                <a:lnTo>
                  <a:pt x="1482" y="81"/>
                </a:lnTo>
                <a:close/>
                <a:moveTo>
                  <a:pt x="1446" y="1"/>
                </a:moveTo>
                <a:lnTo>
                  <a:pt x="1" y="1776"/>
                </a:lnTo>
                <a:lnTo>
                  <a:pt x="33259" y="1776"/>
                </a:lnTo>
                <a:lnTo>
                  <a:pt x="31813" y="1"/>
                </a:ln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828" name="Google Shape;1828;p28"/>
          <p:cNvSpPr/>
          <p:nvPr/>
        </p:nvSpPr>
        <p:spPr>
          <a:xfrm>
            <a:off x="2971213" y="12367464"/>
            <a:ext cx="18428762" cy="1440064"/>
          </a:xfrm>
          <a:custGeom>
            <a:avLst/>
            <a:gdLst/>
            <a:ahLst/>
            <a:cxnLst/>
            <a:rect l="l" t="t" r="r" b="b"/>
            <a:pathLst>
              <a:path w="23419" h="1776" extrusionOk="0">
                <a:moveTo>
                  <a:pt x="22357" y="81"/>
                </a:moveTo>
                <a:lnTo>
                  <a:pt x="23275" y="1696"/>
                </a:lnTo>
                <a:lnTo>
                  <a:pt x="143" y="1696"/>
                </a:lnTo>
                <a:lnTo>
                  <a:pt x="1071" y="81"/>
                </a:lnTo>
                <a:close/>
                <a:moveTo>
                  <a:pt x="1026" y="1"/>
                </a:moveTo>
                <a:lnTo>
                  <a:pt x="0" y="1776"/>
                </a:lnTo>
                <a:lnTo>
                  <a:pt x="23418" y="1776"/>
                </a:lnTo>
                <a:lnTo>
                  <a:pt x="22401" y="1"/>
                </a:ln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829" name="Google Shape;1829;p28"/>
          <p:cNvSpPr/>
          <p:nvPr/>
        </p:nvSpPr>
        <p:spPr>
          <a:xfrm>
            <a:off x="6501954" y="12367464"/>
            <a:ext cx="11373283" cy="1440064"/>
          </a:xfrm>
          <a:custGeom>
            <a:avLst/>
            <a:gdLst/>
            <a:ahLst/>
            <a:cxnLst/>
            <a:rect l="l" t="t" r="r" b="b"/>
            <a:pathLst>
              <a:path w="14453" h="1776" extrusionOk="0">
                <a:moveTo>
                  <a:pt x="13766" y="81"/>
                </a:moveTo>
                <a:lnTo>
                  <a:pt x="14337" y="1696"/>
                </a:lnTo>
                <a:lnTo>
                  <a:pt x="117" y="1696"/>
                </a:lnTo>
                <a:lnTo>
                  <a:pt x="688" y="81"/>
                </a:lnTo>
                <a:close/>
                <a:moveTo>
                  <a:pt x="625" y="1"/>
                </a:moveTo>
                <a:lnTo>
                  <a:pt x="1" y="1776"/>
                </a:lnTo>
                <a:lnTo>
                  <a:pt x="14453" y="1776"/>
                </a:lnTo>
                <a:lnTo>
                  <a:pt x="13819" y="1"/>
                </a:ln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830" name="Google Shape;1830;p28"/>
          <p:cNvSpPr/>
          <p:nvPr/>
        </p:nvSpPr>
        <p:spPr>
          <a:xfrm>
            <a:off x="10145220" y="12367464"/>
            <a:ext cx="4079367" cy="1440064"/>
          </a:xfrm>
          <a:custGeom>
            <a:avLst/>
            <a:gdLst/>
            <a:ahLst/>
            <a:cxnLst/>
            <a:rect l="l" t="t" r="r" b="b"/>
            <a:pathLst>
              <a:path w="5184" h="1776" extrusionOk="0">
                <a:moveTo>
                  <a:pt x="4890" y="81"/>
                </a:moveTo>
                <a:lnTo>
                  <a:pt x="5095" y="1696"/>
                </a:lnTo>
                <a:lnTo>
                  <a:pt x="99" y="1696"/>
                </a:lnTo>
                <a:lnTo>
                  <a:pt x="295" y="81"/>
                </a:lnTo>
                <a:close/>
                <a:moveTo>
                  <a:pt x="224" y="1"/>
                </a:moveTo>
                <a:lnTo>
                  <a:pt x="1" y="1776"/>
                </a:lnTo>
                <a:lnTo>
                  <a:pt x="5184" y="1776"/>
                </a:lnTo>
                <a:lnTo>
                  <a:pt x="4961" y="1"/>
                </a:ln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831" name="Google Shape;1831;p28"/>
          <p:cNvGrpSpPr/>
          <p:nvPr/>
        </p:nvGrpSpPr>
        <p:grpSpPr>
          <a:xfrm>
            <a:off x="-368436" y="8663468"/>
            <a:ext cx="25065458" cy="3928733"/>
            <a:chOff x="-138200" y="2987850"/>
            <a:chExt cx="9401995" cy="1473275"/>
          </a:xfrm>
        </p:grpSpPr>
        <p:sp>
          <p:nvSpPr>
            <p:cNvPr id="1832" name="Google Shape;1832;p28"/>
            <p:cNvSpPr/>
            <p:nvPr/>
          </p:nvSpPr>
          <p:spPr>
            <a:xfrm>
              <a:off x="-138200" y="2987850"/>
              <a:ext cx="9401995" cy="139927"/>
            </a:xfrm>
            <a:custGeom>
              <a:avLst/>
              <a:gdLst/>
              <a:ahLst/>
              <a:cxnLst/>
              <a:rect l="l" t="t" r="r" b="b"/>
              <a:pathLst>
                <a:path w="30422" h="616" extrusionOk="0">
                  <a:moveTo>
                    <a:pt x="1" y="0"/>
                  </a:moveTo>
                  <a:lnTo>
                    <a:pt x="1" y="616"/>
                  </a:lnTo>
                  <a:lnTo>
                    <a:pt x="30422" y="616"/>
                  </a:lnTo>
                  <a:lnTo>
                    <a:pt x="30422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-138200" y="3076891"/>
              <a:ext cx="9401995" cy="50882"/>
            </a:xfrm>
            <a:custGeom>
              <a:avLst/>
              <a:gdLst/>
              <a:ahLst/>
              <a:cxnLst/>
              <a:rect l="l" t="t" r="r" b="b"/>
              <a:pathLst>
                <a:path w="30422" h="224" extrusionOk="0">
                  <a:moveTo>
                    <a:pt x="1" y="1"/>
                  </a:moveTo>
                  <a:lnTo>
                    <a:pt x="1" y="224"/>
                  </a:lnTo>
                  <a:lnTo>
                    <a:pt x="30422" y="224"/>
                  </a:lnTo>
                  <a:lnTo>
                    <a:pt x="3042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-138200" y="4313024"/>
              <a:ext cx="9401995" cy="138110"/>
            </a:xfrm>
            <a:custGeom>
              <a:avLst/>
              <a:gdLst/>
              <a:ahLst/>
              <a:cxnLst/>
              <a:rect l="l" t="t" r="r" b="b"/>
              <a:pathLst>
                <a:path w="30422" h="608" extrusionOk="0">
                  <a:moveTo>
                    <a:pt x="1" y="1"/>
                  </a:moveTo>
                  <a:lnTo>
                    <a:pt x="1" y="607"/>
                  </a:lnTo>
                  <a:lnTo>
                    <a:pt x="30422" y="607"/>
                  </a:lnTo>
                  <a:lnTo>
                    <a:pt x="30422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-138200" y="4313024"/>
              <a:ext cx="9401995" cy="30666"/>
            </a:xfrm>
            <a:custGeom>
              <a:avLst/>
              <a:gdLst/>
              <a:ahLst/>
              <a:cxnLst/>
              <a:rect l="l" t="t" r="r" b="b"/>
              <a:pathLst>
                <a:path w="30422" h="135" extrusionOk="0">
                  <a:moveTo>
                    <a:pt x="1" y="1"/>
                  </a:moveTo>
                  <a:lnTo>
                    <a:pt x="1" y="135"/>
                  </a:lnTo>
                  <a:lnTo>
                    <a:pt x="30422" y="135"/>
                  </a:lnTo>
                  <a:lnTo>
                    <a:pt x="3042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-138200" y="4402292"/>
              <a:ext cx="9401995" cy="48838"/>
            </a:xfrm>
            <a:custGeom>
              <a:avLst/>
              <a:gdLst/>
              <a:ahLst/>
              <a:cxnLst/>
              <a:rect l="l" t="t" r="r" b="b"/>
              <a:pathLst>
                <a:path w="30422" h="215" extrusionOk="0">
                  <a:moveTo>
                    <a:pt x="1" y="0"/>
                  </a:moveTo>
                  <a:lnTo>
                    <a:pt x="1" y="214"/>
                  </a:lnTo>
                  <a:lnTo>
                    <a:pt x="30422" y="214"/>
                  </a:lnTo>
                  <a:lnTo>
                    <a:pt x="30422" y="0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1837" name="Google Shape;1837;p28"/>
            <p:cNvGrpSpPr/>
            <p:nvPr/>
          </p:nvGrpSpPr>
          <p:grpSpPr>
            <a:xfrm>
              <a:off x="1190934" y="3127728"/>
              <a:ext cx="389354" cy="1185780"/>
              <a:chOff x="1491295" y="3180738"/>
              <a:chExt cx="354635" cy="1080043"/>
            </a:xfrm>
          </p:grpSpPr>
          <p:sp>
            <p:nvSpPr>
              <p:cNvPr id="1838" name="Google Shape;1838;p28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841" name="Google Shape;1841;p28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842" name="Google Shape;1842;p28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1844" name="Google Shape;1844;p28"/>
            <p:cNvSpPr/>
            <p:nvPr/>
          </p:nvSpPr>
          <p:spPr>
            <a:xfrm>
              <a:off x="1802734" y="3190456"/>
              <a:ext cx="318457" cy="64966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1768436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1855430" y="3255194"/>
              <a:ext cx="213062" cy="928382"/>
            </a:xfrm>
            <a:custGeom>
              <a:avLst/>
              <a:gdLst/>
              <a:ahLst/>
              <a:cxnLst/>
              <a:rect l="l" t="t" r="r" b="b"/>
              <a:pathLst>
                <a:path w="93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1855430" y="3255194"/>
              <a:ext cx="107667" cy="928382"/>
            </a:xfrm>
            <a:custGeom>
              <a:avLst/>
              <a:gdLst/>
              <a:ahLst/>
              <a:cxnLst/>
              <a:rect l="l" t="t" r="r" b="b"/>
              <a:pathLst>
                <a:path w="474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73" y="4087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1802734" y="4183320"/>
              <a:ext cx="318457" cy="65193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1768436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2380345" y="3190456"/>
              <a:ext cx="318230" cy="64966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2345820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2433041" y="3255194"/>
              <a:ext cx="212835" cy="928382"/>
            </a:xfrm>
            <a:custGeom>
              <a:avLst/>
              <a:gdLst/>
              <a:ahLst/>
              <a:cxnLst/>
              <a:rect l="l" t="t" r="r" b="b"/>
              <a:pathLst>
                <a:path w="93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2433041" y="3255194"/>
              <a:ext cx="107440" cy="928382"/>
            </a:xfrm>
            <a:custGeom>
              <a:avLst/>
              <a:gdLst/>
              <a:ahLst/>
              <a:cxnLst/>
              <a:rect l="l" t="t" r="r" b="b"/>
              <a:pathLst>
                <a:path w="473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73" y="4087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2380345" y="4183320"/>
              <a:ext cx="318230" cy="65193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2345820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2959773" y="3190456"/>
              <a:ext cx="316413" cy="64966"/>
            </a:xfrm>
            <a:custGeom>
              <a:avLst/>
              <a:gdLst/>
              <a:ahLst/>
              <a:cxnLst/>
              <a:rect l="l" t="t" r="r" b="b"/>
              <a:pathLst>
                <a:path w="1393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2923431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3012469" y="3255194"/>
              <a:ext cx="211018" cy="928382"/>
            </a:xfrm>
            <a:custGeom>
              <a:avLst/>
              <a:gdLst/>
              <a:ahLst/>
              <a:cxnLst/>
              <a:rect l="l" t="t" r="r" b="b"/>
              <a:pathLst>
                <a:path w="929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28" y="4087"/>
                  </a:lnTo>
                  <a:lnTo>
                    <a:pt x="92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3012469" y="3255194"/>
              <a:ext cx="105622" cy="928382"/>
            </a:xfrm>
            <a:custGeom>
              <a:avLst/>
              <a:gdLst/>
              <a:ahLst/>
              <a:cxnLst/>
              <a:rect l="l" t="t" r="r" b="b"/>
              <a:pathLst>
                <a:path w="465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2959773" y="4183320"/>
              <a:ext cx="316413" cy="65193"/>
            </a:xfrm>
            <a:custGeom>
              <a:avLst/>
              <a:gdLst/>
              <a:ahLst/>
              <a:cxnLst/>
              <a:rect l="l" t="t" r="r" b="b"/>
              <a:pathLst>
                <a:path w="1393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2923431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3537384" y="3190456"/>
              <a:ext cx="316186" cy="64966"/>
            </a:xfrm>
            <a:custGeom>
              <a:avLst/>
              <a:gdLst/>
              <a:ahLst/>
              <a:cxnLst/>
              <a:rect l="l" t="t" r="r" b="b"/>
              <a:pathLst>
                <a:path w="1392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3500815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3590080" y="3255194"/>
              <a:ext cx="210791" cy="928382"/>
            </a:xfrm>
            <a:custGeom>
              <a:avLst/>
              <a:gdLst/>
              <a:ahLst/>
              <a:cxnLst/>
              <a:rect l="l" t="t" r="r" b="b"/>
              <a:pathLst>
                <a:path w="928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28" y="4087"/>
                  </a:lnTo>
                  <a:lnTo>
                    <a:pt x="92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3590080" y="3255194"/>
              <a:ext cx="105395" cy="928382"/>
            </a:xfrm>
            <a:custGeom>
              <a:avLst/>
              <a:gdLst/>
              <a:ahLst/>
              <a:cxnLst/>
              <a:rect l="l" t="t" r="r" b="b"/>
              <a:pathLst>
                <a:path w="464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3537384" y="4183320"/>
              <a:ext cx="316186" cy="65193"/>
            </a:xfrm>
            <a:custGeom>
              <a:avLst/>
              <a:gdLst/>
              <a:ahLst/>
              <a:cxnLst/>
              <a:rect l="l" t="t" r="r" b="b"/>
              <a:pathLst>
                <a:path w="1392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3500815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4114768" y="3190456"/>
              <a:ext cx="316413" cy="64966"/>
            </a:xfrm>
            <a:custGeom>
              <a:avLst/>
              <a:gdLst/>
              <a:ahLst/>
              <a:cxnLst/>
              <a:rect l="l" t="t" r="r" b="b"/>
              <a:pathLst>
                <a:path w="1393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4078426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4167464" y="3255194"/>
              <a:ext cx="211018" cy="928382"/>
            </a:xfrm>
            <a:custGeom>
              <a:avLst/>
              <a:gdLst/>
              <a:ahLst/>
              <a:cxnLst/>
              <a:rect l="l" t="t" r="r" b="b"/>
              <a:pathLst>
                <a:path w="929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28" y="4087"/>
                  </a:lnTo>
                  <a:lnTo>
                    <a:pt x="92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4167464" y="3255194"/>
              <a:ext cx="105622" cy="928382"/>
            </a:xfrm>
            <a:custGeom>
              <a:avLst/>
              <a:gdLst/>
              <a:ahLst/>
              <a:cxnLst/>
              <a:rect l="l" t="t" r="r" b="b"/>
              <a:pathLst>
                <a:path w="465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2" name="Google Shape;1872;p28"/>
            <p:cNvSpPr/>
            <p:nvPr/>
          </p:nvSpPr>
          <p:spPr>
            <a:xfrm>
              <a:off x="4114768" y="4183320"/>
              <a:ext cx="316413" cy="65193"/>
            </a:xfrm>
            <a:custGeom>
              <a:avLst/>
              <a:gdLst/>
              <a:ahLst/>
              <a:cxnLst/>
              <a:rect l="l" t="t" r="r" b="b"/>
              <a:pathLst>
                <a:path w="1393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3" name="Google Shape;1873;p28"/>
            <p:cNvSpPr/>
            <p:nvPr/>
          </p:nvSpPr>
          <p:spPr>
            <a:xfrm>
              <a:off x="4078426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4" name="Google Shape;1874;p28"/>
            <p:cNvSpPr/>
            <p:nvPr/>
          </p:nvSpPr>
          <p:spPr>
            <a:xfrm>
              <a:off x="4692379" y="3190456"/>
              <a:ext cx="318230" cy="64966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5" name="Google Shape;1875;p28"/>
            <p:cNvSpPr/>
            <p:nvPr/>
          </p:nvSpPr>
          <p:spPr>
            <a:xfrm>
              <a:off x="4655809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6" name="Google Shape;1876;p28"/>
            <p:cNvSpPr/>
            <p:nvPr/>
          </p:nvSpPr>
          <p:spPr>
            <a:xfrm>
              <a:off x="4745074" y="3255194"/>
              <a:ext cx="212835" cy="928382"/>
            </a:xfrm>
            <a:custGeom>
              <a:avLst/>
              <a:gdLst/>
              <a:ahLst/>
              <a:cxnLst/>
              <a:rect l="l" t="t" r="r" b="b"/>
              <a:pathLst>
                <a:path w="93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7" name="Google Shape;1877;p28"/>
            <p:cNvSpPr/>
            <p:nvPr/>
          </p:nvSpPr>
          <p:spPr>
            <a:xfrm>
              <a:off x="4745074" y="3255194"/>
              <a:ext cx="105395" cy="928382"/>
            </a:xfrm>
            <a:custGeom>
              <a:avLst/>
              <a:gdLst/>
              <a:ahLst/>
              <a:cxnLst/>
              <a:rect l="l" t="t" r="r" b="b"/>
              <a:pathLst>
                <a:path w="464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8" name="Google Shape;1878;p28"/>
            <p:cNvSpPr/>
            <p:nvPr/>
          </p:nvSpPr>
          <p:spPr>
            <a:xfrm>
              <a:off x="4692379" y="4183320"/>
              <a:ext cx="318230" cy="65193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9" name="Google Shape;1879;p28"/>
            <p:cNvSpPr/>
            <p:nvPr/>
          </p:nvSpPr>
          <p:spPr>
            <a:xfrm>
              <a:off x="4655809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0" name="Google Shape;1880;p28"/>
            <p:cNvSpPr/>
            <p:nvPr/>
          </p:nvSpPr>
          <p:spPr>
            <a:xfrm>
              <a:off x="5269762" y="3190456"/>
              <a:ext cx="318457" cy="64966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1" name="Google Shape;1881;p28"/>
            <p:cNvSpPr/>
            <p:nvPr/>
          </p:nvSpPr>
          <p:spPr>
            <a:xfrm>
              <a:off x="5233420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2" name="Google Shape;1882;p28"/>
            <p:cNvSpPr/>
            <p:nvPr/>
          </p:nvSpPr>
          <p:spPr>
            <a:xfrm>
              <a:off x="5322458" y="3255194"/>
              <a:ext cx="213062" cy="928382"/>
            </a:xfrm>
            <a:custGeom>
              <a:avLst/>
              <a:gdLst/>
              <a:ahLst/>
              <a:cxnLst/>
              <a:rect l="l" t="t" r="r" b="b"/>
              <a:pathLst>
                <a:path w="93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3" name="Google Shape;1883;p28"/>
            <p:cNvSpPr/>
            <p:nvPr/>
          </p:nvSpPr>
          <p:spPr>
            <a:xfrm>
              <a:off x="5322458" y="3255194"/>
              <a:ext cx="105622" cy="928382"/>
            </a:xfrm>
            <a:custGeom>
              <a:avLst/>
              <a:gdLst/>
              <a:ahLst/>
              <a:cxnLst/>
              <a:rect l="l" t="t" r="r" b="b"/>
              <a:pathLst>
                <a:path w="465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4" name="Google Shape;1884;p28"/>
            <p:cNvSpPr/>
            <p:nvPr/>
          </p:nvSpPr>
          <p:spPr>
            <a:xfrm>
              <a:off x="5269762" y="4183320"/>
              <a:ext cx="318457" cy="65193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5" name="Google Shape;1885;p28"/>
            <p:cNvSpPr/>
            <p:nvPr/>
          </p:nvSpPr>
          <p:spPr>
            <a:xfrm>
              <a:off x="5233420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6" name="Google Shape;1886;p28"/>
            <p:cNvSpPr/>
            <p:nvPr/>
          </p:nvSpPr>
          <p:spPr>
            <a:xfrm>
              <a:off x="5847373" y="3190456"/>
              <a:ext cx="318230" cy="64966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7" name="Google Shape;1887;p28"/>
            <p:cNvSpPr/>
            <p:nvPr/>
          </p:nvSpPr>
          <p:spPr>
            <a:xfrm>
              <a:off x="5810804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8" name="Google Shape;1888;p28"/>
            <p:cNvSpPr/>
            <p:nvPr/>
          </p:nvSpPr>
          <p:spPr>
            <a:xfrm>
              <a:off x="5900069" y="3255194"/>
              <a:ext cx="212835" cy="928382"/>
            </a:xfrm>
            <a:custGeom>
              <a:avLst/>
              <a:gdLst/>
              <a:ahLst/>
              <a:cxnLst/>
              <a:rect l="l" t="t" r="r" b="b"/>
              <a:pathLst>
                <a:path w="93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9" name="Google Shape;1889;p28"/>
            <p:cNvSpPr/>
            <p:nvPr/>
          </p:nvSpPr>
          <p:spPr>
            <a:xfrm>
              <a:off x="5900069" y="3255194"/>
              <a:ext cx="105395" cy="928382"/>
            </a:xfrm>
            <a:custGeom>
              <a:avLst/>
              <a:gdLst/>
              <a:ahLst/>
              <a:cxnLst/>
              <a:rect l="l" t="t" r="r" b="b"/>
              <a:pathLst>
                <a:path w="464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0" name="Google Shape;1890;p28"/>
            <p:cNvSpPr/>
            <p:nvPr/>
          </p:nvSpPr>
          <p:spPr>
            <a:xfrm>
              <a:off x="5847373" y="4183320"/>
              <a:ext cx="318230" cy="65193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1" name="Google Shape;1891;p28"/>
            <p:cNvSpPr/>
            <p:nvPr/>
          </p:nvSpPr>
          <p:spPr>
            <a:xfrm>
              <a:off x="5810804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2" name="Google Shape;1892;p28"/>
            <p:cNvSpPr/>
            <p:nvPr/>
          </p:nvSpPr>
          <p:spPr>
            <a:xfrm>
              <a:off x="6424757" y="3190456"/>
              <a:ext cx="318457" cy="64966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3" name="Google Shape;1893;p28"/>
            <p:cNvSpPr/>
            <p:nvPr/>
          </p:nvSpPr>
          <p:spPr>
            <a:xfrm>
              <a:off x="6388415" y="3127536"/>
              <a:ext cx="389099" cy="63149"/>
            </a:xfrm>
            <a:custGeom>
              <a:avLst/>
              <a:gdLst/>
              <a:ahLst/>
              <a:cxnLst/>
              <a:rect l="l" t="t" r="r" b="b"/>
              <a:pathLst>
                <a:path w="1713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4" name="Google Shape;1894;p28"/>
            <p:cNvSpPr/>
            <p:nvPr/>
          </p:nvSpPr>
          <p:spPr>
            <a:xfrm>
              <a:off x="6477453" y="3255194"/>
              <a:ext cx="213062" cy="928382"/>
            </a:xfrm>
            <a:custGeom>
              <a:avLst/>
              <a:gdLst/>
              <a:ahLst/>
              <a:cxnLst/>
              <a:rect l="l" t="t" r="r" b="b"/>
              <a:pathLst>
                <a:path w="93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5" name="Google Shape;1895;p28"/>
            <p:cNvSpPr/>
            <p:nvPr/>
          </p:nvSpPr>
          <p:spPr>
            <a:xfrm>
              <a:off x="6477453" y="3255194"/>
              <a:ext cx="105622" cy="928382"/>
            </a:xfrm>
            <a:custGeom>
              <a:avLst/>
              <a:gdLst/>
              <a:ahLst/>
              <a:cxnLst/>
              <a:rect l="l" t="t" r="r" b="b"/>
              <a:pathLst>
                <a:path w="465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4" y="4087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6" name="Google Shape;1896;p28"/>
            <p:cNvSpPr/>
            <p:nvPr/>
          </p:nvSpPr>
          <p:spPr>
            <a:xfrm>
              <a:off x="6424757" y="4183320"/>
              <a:ext cx="318457" cy="65193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7" name="Google Shape;1897;p28"/>
            <p:cNvSpPr/>
            <p:nvPr/>
          </p:nvSpPr>
          <p:spPr>
            <a:xfrm>
              <a:off x="6388415" y="4248285"/>
              <a:ext cx="389099" cy="64966"/>
            </a:xfrm>
            <a:custGeom>
              <a:avLst/>
              <a:gdLst/>
              <a:ahLst/>
              <a:cxnLst/>
              <a:rect l="l" t="t" r="r" b="b"/>
              <a:pathLst>
                <a:path w="1713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8" name="Google Shape;1898;p28"/>
            <p:cNvSpPr/>
            <p:nvPr/>
          </p:nvSpPr>
          <p:spPr>
            <a:xfrm>
              <a:off x="7002368" y="3190456"/>
              <a:ext cx="318230" cy="64966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9" name="Google Shape;1899;p28"/>
            <p:cNvSpPr/>
            <p:nvPr/>
          </p:nvSpPr>
          <p:spPr>
            <a:xfrm>
              <a:off x="6967843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0" y="1"/>
                  </a:moveTo>
                  <a:lnTo>
                    <a:pt x="0" y="277"/>
                  </a:lnTo>
                  <a:lnTo>
                    <a:pt x="1713" y="277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0" name="Google Shape;1900;p28"/>
            <p:cNvSpPr/>
            <p:nvPr/>
          </p:nvSpPr>
          <p:spPr>
            <a:xfrm>
              <a:off x="7055064" y="3255194"/>
              <a:ext cx="212835" cy="928382"/>
            </a:xfrm>
            <a:custGeom>
              <a:avLst/>
              <a:gdLst/>
              <a:ahLst/>
              <a:cxnLst/>
              <a:rect l="l" t="t" r="r" b="b"/>
              <a:pathLst>
                <a:path w="93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1" name="Google Shape;1901;p28"/>
            <p:cNvSpPr/>
            <p:nvPr/>
          </p:nvSpPr>
          <p:spPr>
            <a:xfrm>
              <a:off x="7055064" y="3255194"/>
              <a:ext cx="107440" cy="928382"/>
            </a:xfrm>
            <a:custGeom>
              <a:avLst/>
              <a:gdLst/>
              <a:ahLst/>
              <a:cxnLst/>
              <a:rect l="l" t="t" r="r" b="b"/>
              <a:pathLst>
                <a:path w="473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73" y="4087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2" name="Google Shape;1902;p28"/>
            <p:cNvSpPr/>
            <p:nvPr/>
          </p:nvSpPr>
          <p:spPr>
            <a:xfrm>
              <a:off x="7002368" y="4183320"/>
              <a:ext cx="318230" cy="65193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3" name="Google Shape;1903;p28"/>
            <p:cNvSpPr/>
            <p:nvPr/>
          </p:nvSpPr>
          <p:spPr>
            <a:xfrm>
              <a:off x="6967843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4" name="Google Shape;1904;p28"/>
            <p:cNvSpPr/>
            <p:nvPr/>
          </p:nvSpPr>
          <p:spPr>
            <a:xfrm>
              <a:off x="7579752" y="3190456"/>
              <a:ext cx="318457" cy="64966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5" name="Google Shape;1905;p28"/>
            <p:cNvSpPr/>
            <p:nvPr/>
          </p:nvSpPr>
          <p:spPr>
            <a:xfrm>
              <a:off x="7545227" y="3127536"/>
              <a:ext cx="389327" cy="63149"/>
            </a:xfrm>
            <a:custGeom>
              <a:avLst/>
              <a:gdLst/>
              <a:ahLst/>
              <a:cxnLst/>
              <a:rect l="l" t="t" r="r" b="b"/>
              <a:pathLst>
                <a:path w="1714" h="278" extrusionOk="0">
                  <a:moveTo>
                    <a:pt x="1" y="1"/>
                  </a:moveTo>
                  <a:lnTo>
                    <a:pt x="1" y="277"/>
                  </a:lnTo>
                  <a:lnTo>
                    <a:pt x="1714" y="277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6" name="Google Shape;1906;p28"/>
            <p:cNvSpPr/>
            <p:nvPr/>
          </p:nvSpPr>
          <p:spPr>
            <a:xfrm>
              <a:off x="7632448" y="3255194"/>
              <a:ext cx="213062" cy="928382"/>
            </a:xfrm>
            <a:custGeom>
              <a:avLst/>
              <a:gdLst/>
              <a:ahLst/>
              <a:cxnLst/>
              <a:rect l="l" t="t" r="r" b="b"/>
              <a:pathLst>
                <a:path w="93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937" y="4087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7" name="Google Shape;1907;p28"/>
            <p:cNvSpPr/>
            <p:nvPr/>
          </p:nvSpPr>
          <p:spPr>
            <a:xfrm>
              <a:off x="7632448" y="3255194"/>
              <a:ext cx="107667" cy="928382"/>
            </a:xfrm>
            <a:custGeom>
              <a:avLst/>
              <a:gdLst/>
              <a:ahLst/>
              <a:cxnLst/>
              <a:rect l="l" t="t" r="r" b="b"/>
              <a:pathLst>
                <a:path w="474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73" y="4087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8" name="Google Shape;1908;p28"/>
            <p:cNvSpPr/>
            <p:nvPr/>
          </p:nvSpPr>
          <p:spPr>
            <a:xfrm>
              <a:off x="7579752" y="4183320"/>
              <a:ext cx="318457" cy="65193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9" name="Google Shape;1909;p28"/>
            <p:cNvSpPr/>
            <p:nvPr/>
          </p:nvSpPr>
          <p:spPr>
            <a:xfrm>
              <a:off x="7545227" y="4248285"/>
              <a:ext cx="389327" cy="64966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10" name="Google Shape;1910;p28"/>
            <p:cNvSpPr/>
            <p:nvPr/>
          </p:nvSpPr>
          <p:spPr>
            <a:xfrm>
              <a:off x="5625306" y="4376851"/>
              <a:ext cx="1574796" cy="84275"/>
            </a:xfrm>
            <a:custGeom>
              <a:avLst/>
              <a:gdLst/>
              <a:ahLst/>
              <a:cxnLst/>
              <a:rect l="l" t="t" r="r" b="b"/>
              <a:pathLst>
                <a:path w="6933" h="371" extrusionOk="0">
                  <a:moveTo>
                    <a:pt x="1854" y="1"/>
                  </a:moveTo>
                  <a:cubicBezTo>
                    <a:pt x="1640" y="1"/>
                    <a:pt x="1437" y="14"/>
                    <a:pt x="1437" y="14"/>
                  </a:cubicBezTo>
                  <a:cubicBezTo>
                    <a:pt x="1437" y="14"/>
                    <a:pt x="1306" y="26"/>
                    <a:pt x="1193" y="26"/>
                  </a:cubicBezTo>
                  <a:cubicBezTo>
                    <a:pt x="1136" y="26"/>
                    <a:pt x="1083" y="23"/>
                    <a:pt x="1054" y="14"/>
                  </a:cubicBezTo>
                  <a:cubicBezTo>
                    <a:pt x="1049" y="13"/>
                    <a:pt x="1044" y="12"/>
                    <a:pt x="1039" y="12"/>
                  </a:cubicBezTo>
                  <a:cubicBezTo>
                    <a:pt x="966" y="12"/>
                    <a:pt x="911" y="130"/>
                    <a:pt x="911" y="130"/>
                  </a:cubicBezTo>
                  <a:lnTo>
                    <a:pt x="813" y="112"/>
                  </a:lnTo>
                  <a:cubicBezTo>
                    <a:pt x="813" y="112"/>
                    <a:pt x="608" y="148"/>
                    <a:pt x="590" y="157"/>
                  </a:cubicBezTo>
                  <a:cubicBezTo>
                    <a:pt x="572" y="157"/>
                    <a:pt x="509" y="193"/>
                    <a:pt x="509" y="193"/>
                  </a:cubicBezTo>
                  <a:lnTo>
                    <a:pt x="1" y="371"/>
                  </a:lnTo>
                  <a:lnTo>
                    <a:pt x="6933" y="317"/>
                  </a:lnTo>
                  <a:lnTo>
                    <a:pt x="6522" y="157"/>
                  </a:lnTo>
                  <a:lnTo>
                    <a:pt x="5942" y="139"/>
                  </a:lnTo>
                  <a:lnTo>
                    <a:pt x="5487" y="228"/>
                  </a:lnTo>
                  <a:cubicBezTo>
                    <a:pt x="5487" y="228"/>
                    <a:pt x="5077" y="228"/>
                    <a:pt x="4818" y="193"/>
                  </a:cubicBezTo>
                  <a:cubicBezTo>
                    <a:pt x="4551" y="157"/>
                    <a:pt x="4515" y="184"/>
                    <a:pt x="4354" y="112"/>
                  </a:cubicBezTo>
                  <a:cubicBezTo>
                    <a:pt x="4258" y="72"/>
                    <a:pt x="4161" y="65"/>
                    <a:pt x="4104" y="65"/>
                  </a:cubicBezTo>
                  <a:cubicBezTo>
                    <a:pt x="4071" y="65"/>
                    <a:pt x="4051" y="68"/>
                    <a:pt x="4051" y="68"/>
                  </a:cubicBezTo>
                  <a:lnTo>
                    <a:pt x="3846" y="68"/>
                  </a:lnTo>
                  <a:lnTo>
                    <a:pt x="3569" y="77"/>
                  </a:lnTo>
                  <a:lnTo>
                    <a:pt x="3346" y="68"/>
                  </a:lnTo>
                  <a:lnTo>
                    <a:pt x="2963" y="94"/>
                  </a:lnTo>
                  <a:lnTo>
                    <a:pt x="2650" y="193"/>
                  </a:lnTo>
                  <a:cubicBezTo>
                    <a:pt x="2650" y="193"/>
                    <a:pt x="2436" y="175"/>
                    <a:pt x="2338" y="68"/>
                  </a:cubicBezTo>
                  <a:cubicBezTo>
                    <a:pt x="2294" y="14"/>
                    <a:pt x="2068" y="1"/>
                    <a:pt x="18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grpSp>
          <p:nvGrpSpPr>
            <p:cNvPr id="1911" name="Google Shape;1911;p28"/>
            <p:cNvGrpSpPr/>
            <p:nvPr/>
          </p:nvGrpSpPr>
          <p:grpSpPr>
            <a:xfrm>
              <a:off x="613339" y="3127728"/>
              <a:ext cx="389354" cy="1185780"/>
              <a:chOff x="1491295" y="3180738"/>
              <a:chExt cx="354635" cy="1080043"/>
            </a:xfrm>
          </p:grpSpPr>
          <p:sp>
            <p:nvSpPr>
              <p:cNvPr id="1912" name="Google Shape;1912;p28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13" name="Google Shape;1913;p28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14" name="Google Shape;1914;p28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15" name="Google Shape;1915;p28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16" name="Google Shape;1916;p28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17" name="Google Shape;1917;p28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grpSp>
          <p:nvGrpSpPr>
            <p:cNvPr id="1918" name="Google Shape;1918;p28"/>
            <p:cNvGrpSpPr/>
            <p:nvPr/>
          </p:nvGrpSpPr>
          <p:grpSpPr>
            <a:xfrm>
              <a:off x="35745" y="3127728"/>
              <a:ext cx="389354" cy="1185780"/>
              <a:chOff x="1491295" y="3180738"/>
              <a:chExt cx="354635" cy="1080043"/>
            </a:xfrm>
          </p:grpSpPr>
          <p:sp>
            <p:nvSpPr>
              <p:cNvPr id="1919" name="Google Shape;1919;p28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20" name="Google Shape;1920;p28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21" name="Google Shape;1921;p28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22" name="Google Shape;1922;p28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23" name="Google Shape;1923;p28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24" name="Google Shape;1924;p28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grpSp>
          <p:nvGrpSpPr>
            <p:cNvPr id="1925" name="Google Shape;1925;p28"/>
            <p:cNvGrpSpPr/>
            <p:nvPr/>
          </p:nvGrpSpPr>
          <p:grpSpPr>
            <a:xfrm>
              <a:off x="8122725" y="3127728"/>
              <a:ext cx="389354" cy="1185780"/>
              <a:chOff x="1491295" y="3180738"/>
              <a:chExt cx="354635" cy="1080043"/>
            </a:xfrm>
          </p:grpSpPr>
          <p:sp>
            <p:nvSpPr>
              <p:cNvPr id="1926" name="Google Shape;1926;p28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27" name="Google Shape;1927;p28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28" name="Google Shape;1928;p28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29" name="Google Shape;1929;p28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30" name="Google Shape;1930;p28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31" name="Google Shape;1931;p28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grpSp>
          <p:nvGrpSpPr>
            <p:cNvPr id="1932" name="Google Shape;1932;p28"/>
            <p:cNvGrpSpPr/>
            <p:nvPr/>
          </p:nvGrpSpPr>
          <p:grpSpPr>
            <a:xfrm>
              <a:off x="8700100" y="3127728"/>
              <a:ext cx="389354" cy="1185780"/>
              <a:chOff x="1491295" y="3180738"/>
              <a:chExt cx="354635" cy="1080043"/>
            </a:xfrm>
          </p:grpSpPr>
          <p:sp>
            <p:nvSpPr>
              <p:cNvPr id="1933" name="Google Shape;1933;p28"/>
              <p:cNvSpPr/>
              <p:nvPr/>
            </p:nvSpPr>
            <p:spPr>
              <a:xfrm>
                <a:off x="1522743" y="3238050"/>
                <a:ext cx="289874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6" extrusionOk="0">
                    <a:moveTo>
                      <a:pt x="0" y="0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0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34" name="Google Shape;1934;p28"/>
              <p:cNvSpPr/>
              <p:nvPr/>
            </p:nvSpPr>
            <p:spPr>
              <a:xfrm>
                <a:off x="1491295" y="3180738"/>
                <a:ext cx="354635" cy="57521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78" extrusionOk="0">
                    <a:moveTo>
                      <a:pt x="1" y="1"/>
                    </a:moveTo>
                    <a:lnTo>
                      <a:pt x="1" y="277"/>
                    </a:lnTo>
                    <a:lnTo>
                      <a:pt x="1713" y="277"/>
                    </a:lnTo>
                    <a:lnTo>
                      <a:pt x="1713" y="1"/>
                    </a:lnTo>
                    <a:close/>
                  </a:path>
                </a:pathLst>
              </a:custGeom>
              <a:solidFill>
                <a:srgbClr val="B576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35" name="Google Shape;1935;p28"/>
              <p:cNvSpPr/>
              <p:nvPr/>
            </p:nvSpPr>
            <p:spPr>
              <a:xfrm>
                <a:off x="1570744" y="3297018"/>
                <a:ext cx="193870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937" y="4087"/>
                    </a:lnTo>
                    <a:lnTo>
                      <a:pt x="937" y="1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36" name="Google Shape;1936;p28"/>
              <p:cNvSpPr/>
              <p:nvPr/>
            </p:nvSpPr>
            <p:spPr>
              <a:xfrm>
                <a:off x="1570744" y="3297018"/>
                <a:ext cx="97866" cy="845641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087" extrusionOk="0">
                    <a:moveTo>
                      <a:pt x="0" y="1"/>
                    </a:moveTo>
                    <a:lnTo>
                      <a:pt x="0" y="4087"/>
                    </a:lnTo>
                    <a:lnTo>
                      <a:pt x="473" y="4087"/>
                    </a:lnTo>
                    <a:lnTo>
                      <a:pt x="473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37" name="Google Shape;1937;p28"/>
              <p:cNvSpPr/>
              <p:nvPr/>
            </p:nvSpPr>
            <p:spPr>
              <a:xfrm>
                <a:off x="1522743" y="4142430"/>
                <a:ext cx="289874" cy="59383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287" extrusionOk="0">
                    <a:moveTo>
                      <a:pt x="0" y="1"/>
                    </a:moveTo>
                    <a:lnTo>
                      <a:pt x="0" y="286"/>
                    </a:lnTo>
                    <a:lnTo>
                      <a:pt x="1401" y="286"/>
                    </a:lnTo>
                    <a:lnTo>
                      <a:pt x="1401" y="1"/>
                    </a:lnTo>
                    <a:close/>
                  </a:path>
                </a:pathLst>
              </a:custGeom>
              <a:solidFill>
                <a:srgbClr val="CC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1938" name="Google Shape;1938;p28"/>
              <p:cNvSpPr/>
              <p:nvPr/>
            </p:nvSpPr>
            <p:spPr>
              <a:xfrm>
                <a:off x="1491295" y="4201605"/>
                <a:ext cx="354635" cy="5917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286" extrusionOk="0">
                    <a:moveTo>
                      <a:pt x="1" y="0"/>
                    </a:moveTo>
                    <a:lnTo>
                      <a:pt x="1" y="286"/>
                    </a:lnTo>
                    <a:lnTo>
                      <a:pt x="1713" y="286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E6CE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</p:grpSp>
      <p:sp>
        <p:nvSpPr>
          <p:cNvPr id="1939" name="Google Shape;1939;p28"/>
          <p:cNvSpPr/>
          <p:nvPr/>
        </p:nvSpPr>
        <p:spPr>
          <a:xfrm>
            <a:off x="4933505" y="12052391"/>
            <a:ext cx="5453148" cy="339885"/>
          </a:xfrm>
          <a:custGeom>
            <a:avLst/>
            <a:gdLst/>
            <a:ahLst/>
            <a:cxnLst/>
            <a:rect l="l" t="t" r="r" b="b"/>
            <a:pathLst>
              <a:path w="9886" h="616" extrusionOk="0">
                <a:moveTo>
                  <a:pt x="2418" y="0"/>
                </a:moveTo>
                <a:lnTo>
                  <a:pt x="2142" y="99"/>
                </a:lnTo>
                <a:lnTo>
                  <a:pt x="1919" y="188"/>
                </a:lnTo>
                <a:lnTo>
                  <a:pt x="1740" y="295"/>
                </a:lnTo>
                <a:cubicBezTo>
                  <a:pt x="1740" y="295"/>
                  <a:pt x="1571" y="188"/>
                  <a:pt x="1339" y="161"/>
                </a:cubicBezTo>
                <a:cubicBezTo>
                  <a:pt x="1290" y="155"/>
                  <a:pt x="1256" y="153"/>
                  <a:pt x="1234" y="153"/>
                </a:cubicBezTo>
                <a:cubicBezTo>
                  <a:pt x="1210" y="153"/>
                  <a:pt x="1199" y="156"/>
                  <a:pt x="1194" y="158"/>
                </a:cubicBezTo>
                <a:lnTo>
                  <a:pt x="1194" y="158"/>
                </a:lnTo>
                <a:cubicBezTo>
                  <a:pt x="1194" y="158"/>
                  <a:pt x="1194" y="158"/>
                  <a:pt x="1194" y="158"/>
                </a:cubicBezTo>
                <a:cubicBezTo>
                  <a:pt x="1108" y="158"/>
                  <a:pt x="558" y="327"/>
                  <a:pt x="483" y="402"/>
                </a:cubicBezTo>
                <a:lnTo>
                  <a:pt x="1" y="616"/>
                </a:lnTo>
                <a:lnTo>
                  <a:pt x="9885" y="616"/>
                </a:lnTo>
                <a:lnTo>
                  <a:pt x="9537" y="473"/>
                </a:lnTo>
                <a:lnTo>
                  <a:pt x="9261" y="402"/>
                </a:lnTo>
                <a:cubicBezTo>
                  <a:pt x="9261" y="402"/>
                  <a:pt x="9100" y="429"/>
                  <a:pt x="8833" y="473"/>
                </a:cubicBezTo>
                <a:cubicBezTo>
                  <a:pt x="8791" y="480"/>
                  <a:pt x="8757" y="483"/>
                  <a:pt x="8729" y="483"/>
                </a:cubicBezTo>
                <a:cubicBezTo>
                  <a:pt x="8584" y="483"/>
                  <a:pt x="8610" y="402"/>
                  <a:pt x="8610" y="402"/>
                </a:cubicBezTo>
                <a:cubicBezTo>
                  <a:pt x="8610" y="402"/>
                  <a:pt x="8306" y="188"/>
                  <a:pt x="8199" y="188"/>
                </a:cubicBezTo>
                <a:cubicBezTo>
                  <a:pt x="8083" y="188"/>
                  <a:pt x="7949" y="188"/>
                  <a:pt x="7816" y="206"/>
                </a:cubicBezTo>
                <a:cubicBezTo>
                  <a:pt x="7682" y="223"/>
                  <a:pt x="7575" y="295"/>
                  <a:pt x="7486" y="295"/>
                </a:cubicBezTo>
                <a:cubicBezTo>
                  <a:pt x="7396" y="287"/>
                  <a:pt x="7306" y="203"/>
                  <a:pt x="7154" y="203"/>
                </a:cubicBezTo>
                <a:cubicBezTo>
                  <a:pt x="7140" y="203"/>
                  <a:pt x="7126" y="204"/>
                  <a:pt x="7111" y="206"/>
                </a:cubicBezTo>
                <a:cubicBezTo>
                  <a:pt x="7048" y="212"/>
                  <a:pt x="6995" y="213"/>
                  <a:pt x="6951" y="213"/>
                </a:cubicBezTo>
                <a:cubicBezTo>
                  <a:pt x="6864" y="213"/>
                  <a:pt x="6816" y="206"/>
                  <a:pt x="6816" y="206"/>
                </a:cubicBezTo>
                <a:lnTo>
                  <a:pt x="6486" y="295"/>
                </a:lnTo>
                <a:lnTo>
                  <a:pt x="6147" y="473"/>
                </a:lnTo>
                <a:lnTo>
                  <a:pt x="5853" y="402"/>
                </a:lnTo>
                <a:lnTo>
                  <a:pt x="5425" y="206"/>
                </a:lnTo>
                <a:lnTo>
                  <a:pt x="4863" y="99"/>
                </a:lnTo>
                <a:cubicBezTo>
                  <a:pt x="4863" y="99"/>
                  <a:pt x="4435" y="161"/>
                  <a:pt x="4256" y="161"/>
                </a:cubicBezTo>
                <a:cubicBezTo>
                  <a:pt x="4078" y="161"/>
                  <a:pt x="4033" y="206"/>
                  <a:pt x="4033" y="206"/>
                </a:cubicBezTo>
                <a:cubicBezTo>
                  <a:pt x="4033" y="206"/>
                  <a:pt x="3699" y="297"/>
                  <a:pt x="3514" y="297"/>
                </a:cubicBezTo>
                <a:cubicBezTo>
                  <a:pt x="3498" y="297"/>
                  <a:pt x="3484" y="296"/>
                  <a:pt x="3471" y="295"/>
                </a:cubicBezTo>
                <a:cubicBezTo>
                  <a:pt x="3293" y="268"/>
                  <a:pt x="3159" y="99"/>
                  <a:pt x="3159" y="99"/>
                </a:cubicBezTo>
                <a:cubicBezTo>
                  <a:pt x="3159" y="99"/>
                  <a:pt x="3111" y="138"/>
                  <a:pt x="3050" y="138"/>
                </a:cubicBezTo>
                <a:cubicBezTo>
                  <a:pt x="3020" y="138"/>
                  <a:pt x="2986" y="128"/>
                  <a:pt x="2954" y="99"/>
                </a:cubicBezTo>
                <a:cubicBezTo>
                  <a:pt x="2919" y="67"/>
                  <a:pt x="2890" y="57"/>
                  <a:pt x="2864" y="57"/>
                </a:cubicBezTo>
                <a:cubicBezTo>
                  <a:pt x="2815" y="57"/>
                  <a:pt x="2774" y="93"/>
                  <a:pt x="2722" y="99"/>
                </a:cubicBezTo>
                <a:cubicBezTo>
                  <a:pt x="2718" y="99"/>
                  <a:pt x="2714" y="99"/>
                  <a:pt x="2710" y="99"/>
                </a:cubicBezTo>
                <a:cubicBezTo>
                  <a:pt x="2616" y="99"/>
                  <a:pt x="2418" y="0"/>
                  <a:pt x="24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940" name="Google Shape;1940;p28"/>
          <p:cNvGrpSpPr/>
          <p:nvPr/>
        </p:nvGrpSpPr>
        <p:grpSpPr>
          <a:xfrm>
            <a:off x="-1173966" y="11660133"/>
            <a:ext cx="5820809" cy="1554859"/>
            <a:chOff x="379848" y="4111600"/>
            <a:chExt cx="2183372" cy="583072"/>
          </a:xfrm>
        </p:grpSpPr>
        <p:sp>
          <p:nvSpPr>
            <p:cNvPr id="1941" name="Google Shape;1941;p28"/>
            <p:cNvSpPr/>
            <p:nvPr/>
          </p:nvSpPr>
          <p:spPr>
            <a:xfrm>
              <a:off x="379848" y="4111600"/>
              <a:ext cx="2183372" cy="583072"/>
            </a:xfrm>
            <a:custGeom>
              <a:avLst/>
              <a:gdLst/>
              <a:ahLst/>
              <a:cxnLst/>
              <a:rect l="l" t="t" r="r" b="b"/>
              <a:pathLst>
                <a:path w="7397" h="2818" extrusionOk="0">
                  <a:moveTo>
                    <a:pt x="1584" y="1"/>
                  </a:moveTo>
                  <a:cubicBezTo>
                    <a:pt x="1376" y="1"/>
                    <a:pt x="1196" y="52"/>
                    <a:pt x="1196" y="52"/>
                  </a:cubicBezTo>
                  <a:lnTo>
                    <a:pt x="0" y="2817"/>
                  </a:lnTo>
                  <a:lnTo>
                    <a:pt x="7396" y="2817"/>
                  </a:lnTo>
                  <a:cubicBezTo>
                    <a:pt x="7292" y="2500"/>
                    <a:pt x="7094" y="2422"/>
                    <a:pt x="6924" y="2422"/>
                  </a:cubicBezTo>
                  <a:cubicBezTo>
                    <a:pt x="6759" y="2422"/>
                    <a:pt x="6620" y="2496"/>
                    <a:pt x="6620" y="2496"/>
                  </a:cubicBezTo>
                  <a:cubicBezTo>
                    <a:pt x="6496" y="2241"/>
                    <a:pt x="6327" y="2167"/>
                    <a:pt x="6172" y="2167"/>
                  </a:cubicBezTo>
                  <a:cubicBezTo>
                    <a:pt x="5959" y="2167"/>
                    <a:pt x="5772" y="2309"/>
                    <a:pt x="5772" y="2309"/>
                  </a:cubicBezTo>
                  <a:cubicBezTo>
                    <a:pt x="5688" y="1947"/>
                    <a:pt x="5515" y="1848"/>
                    <a:pt x="5351" y="1848"/>
                  </a:cubicBezTo>
                  <a:cubicBezTo>
                    <a:pt x="5149" y="1848"/>
                    <a:pt x="4961" y="1996"/>
                    <a:pt x="4961" y="1996"/>
                  </a:cubicBezTo>
                  <a:cubicBezTo>
                    <a:pt x="4890" y="1622"/>
                    <a:pt x="4712" y="1517"/>
                    <a:pt x="4537" y="1517"/>
                  </a:cubicBezTo>
                  <a:cubicBezTo>
                    <a:pt x="4315" y="1517"/>
                    <a:pt x="4095" y="1684"/>
                    <a:pt x="4095" y="1684"/>
                  </a:cubicBezTo>
                  <a:cubicBezTo>
                    <a:pt x="4067" y="1207"/>
                    <a:pt x="3877" y="1076"/>
                    <a:pt x="3676" y="1076"/>
                  </a:cubicBezTo>
                  <a:cubicBezTo>
                    <a:pt x="3430" y="1076"/>
                    <a:pt x="3167" y="1274"/>
                    <a:pt x="3167" y="1274"/>
                  </a:cubicBezTo>
                  <a:cubicBezTo>
                    <a:pt x="3202" y="765"/>
                    <a:pt x="2976" y="633"/>
                    <a:pt x="2733" y="633"/>
                  </a:cubicBezTo>
                  <a:cubicBezTo>
                    <a:pt x="2473" y="633"/>
                    <a:pt x="2195" y="783"/>
                    <a:pt x="2195" y="783"/>
                  </a:cubicBezTo>
                  <a:cubicBezTo>
                    <a:pt x="2315" y="128"/>
                    <a:pt x="1914" y="1"/>
                    <a:pt x="1584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42" name="Google Shape;1942;p28"/>
            <p:cNvSpPr/>
            <p:nvPr/>
          </p:nvSpPr>
          <p:spPr>
            <a:xfrm>
              <a:off x="514145" y="4335678"/>
              <a:ext cx="1340662" cy="358989"/>
            </a:xfrm>
            <a:custGeom>
              <a:avLst/>
              <a:gdLst/>
              <a:ahLst/>
              <a:cxnLst/>
              <a:rect l="l" t="t" r="r" b="b"/>
              <a:pathLst>
                <a:path w="4542" h="1735" extrusionOk="0">
                  <a:moveTo>
                    <a:pt x="974" y="0"/>
                  </a:moveTo>
                  <a:cubicBezTo>
                    <a:pt x="848" y="0"/>
                    <a:pt x="741" y="30"/>
                    <a:pt x="741" y="30"/>
                  </a:cubicBezTo>
                  <a:lnTo>
                    <a:pt x="0" y="1734"/>
                  </a:lnTo>
                  <a:lnTo>
                    <a:pt x="4541" y="1734"/>
                  </a:lnTo>
                  <a:cubicBezTo>
                    <a:pt x="4478" y="1540"/>
                    <a:pt x="4358" y="1492"/>
                    <a:pt x="4254" y="1492"/>
                  </a:cubicBezTo>
                  <a:cubicBezTo>
                    <a:pt x="4153" y="1492"/>
                    <a:pt x="4068" y="1538"/>
                    <a:pt x="4068" y="1538"/>
                  </a:cubicBezTo>
                  <a:cubicBezTo>
                    <a:pt x="3994" y="1381"/>
                    <a:pt x="3889" y="1335"/>
                    <a:pt x="3792" y="1335"/>
                  </a:cubicBezTo>
                  <a:cubicBezTo>
                    <a:pt x="3659" y="1335"/>
                    <a:pt x="3542" y="1422"/>
                    <a:pt x="3542" y="1422"/>
                  </a:cubicBezTo>
                  <a:cubicBezTo>
                    <a:pt x="3494" y="1202"/>
                    <a:pt x="3391" y="1142"/>
                    <a:pt x="3292" y="1142"/>
                  </a:cubicBezTo>
                  <a:cubicBezTo>
                    <a:pt x="3169" y="1142"/>
                    <a:pt x="3051" y="1235"/>
                    <a:pt x="3051" y="1235"/>
                  </a:cubicBezTo>
                  <a:cubicBezTo>
                    <a:pt x="3004" y="1001"/>
                    <a:pt x="2893" y="936"/>
                    <a:pt x="2785" y="936"/>
                  </a:cubicBezTo>
                  <a:cubicBezTo>
                    <a:pt x="2649" y="936"/>
                    <a:pt x="2516" y="1038"/>
                    <a:pt x="2516" y="1038"/>
                  </a:cubicBezTo>
                  <a:cubicBezTo>
                    <a:pt x="2500" y="747"/>
                    <a:pt x="2384" y="666"/>
                    <a:pt x="2261" y="666"/>
                  </a:cubicBezTo>
                  <a:cubicBezTo>
                    <a:pt x="2108" y="666"/>
                    <a:pt x="1945" y="789"/>
                    <a:pt x="1945" y="789"/>
                  </a:cubicBezTo>
                  <a:cubicBezTo>
                    <a:pt x="1967" y="474"/>
                    <a:pt x="1828" y="392"/>
                    <a:pt x="1679" y="392"/>
                  </a:cubicBezTo>
                  <a:cubicBezTo>
                    <a:pt x="1519" y="392"/>
                    <a:pt x="1348" y="485"/>
                    <a:pt x="1348" y="485"/>
                  </a:cubicBezTo>
                  <a:cubicBezTo>
                    <a:pt x="1425" y="78"/>
                    <a:pt x="1176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943" name="Google Shape;1943;p28"/>
          <p:cNvGrpSpPr/>
          <p:nvPr/>
        </p:nvGrpSpPr>
        <p:grpSpPr>
          <a:xfrm>
            <a:off x="19730320" y="11660133"/>
            <a:ext cx="5820023" cy="1554859"/>
            <a:chOff x="6551897" y="4111600"/>
            <a:chExt cx="2183077" cy="583072"/>
          </a:xfrm>
        </p:grpSpPr>
        <p:sp>
          <p:nvSpPr>
            <p:cNvPr id="1944" name="Google Shape;1944;p28"/>
            <p:cNvSpPr/>
            <p:nvPr/>
          </p:nvSpPr>
          <p:spPr>
            <a:xfrm>
              <a:off x="6551897" y="4111600"/>
              <a:ext cx="2183077" cy="583072"/>
            </a:xfrm>
            <a:custGeom>
              <a:avLst/>
              <a:gdLst/>
              <a:ahLst/>
              <a:cxnLst/>
              <a:rect l="l" t="t" r="r" b="b"/>
              <a:pathLst>
                <a:path w="7396" h="2818" extrusionOk="0">
                  <a:moveTo>
                    <a:pt x="5812" y="1"/>
                  </a:moveTo>
                  <a:cubicBezTo>
                    <a:pt x="5483" y="1"/>
                    <a:pt x="5081" y="128"/>
                    <a:pt x="5201" y="783"/>
                  </a:cubicBezTo>
                  <a:cubicBezTo>
                    <a:pt x="5201" y="783"/>
                    <a:pt x="4925" y="633"/>
                    <a:pt x="4667" y="633"/>
                  </a:cubicBezTo>
                  <a:cubicBezTo>
                    <a:pt x="4425" y="633"/>
                    <a:pt x="4199" y="765"/>
                    <a:pt x="4229" y="1274"/>
                  </a:cubicBezTo>
                  <a:cubicBezTo>
                    <a:pt x="4229" y="1274"/>
                    <a:pt x="3966" y="1076"/>
                    <a:pt x="3720" y="1076"/>
                  </a:cubicBezTo>
                  <a:cubicBezTo>
                    <a:pt x="3519" y="1076"/>
                    <a:pt x="3329" y="1207"/>
                    <a:pt x="3301" y="1684"/>
                  </a:cubicBezTo>
                  <a:cubicBezTo>
                    <a:pt x="3301" y="1684"/>
                    <a:pt x="3082" y="1517"/>
                    <a:pt x="2860" y="1517"/>
                  </a:cubicBezTo>
                  <a:cubicBezTo>
                    <a:pt x="2684" y="1517"/>
                    <a:pt x="2507" y="1622"/>
                    <a:pt x="2436" y="1996"/>
                  </a:cubicBezTo>
                  <a:cubicBezTo>
                    <a:pt x="2436" y="1996"/>
                    <a:pt x="2247" y="1848"/>
                    <a:pt x="2047" y="1848"/>
                  </a:cubicBezTo>
                  <a:cubicBezTo>
                    <a:pt x="1884" y="1848"/>
                    <a:pt x="1713" y="1947"/>
                    <a:pt x="1633" y="2309"/>
                  </a:cubicBezTo>
                  <a:cubicBezTo>
                    <a:pt x="1633" y="2309"/>
                    <a:pt x="1444" y="2167"/>
                    <a:pt x="1227" y="2167"/>
                  </a:cubicBezTo>
                  <a:cubicBezTo>
                    <a:pt x="1071" y="2167"/>
                    <a:pt x="900" y="2241"/>
                    <a:pt x="777" y="2496"/>
                  </a:cubicBezTo>
                  <a:cubicBezTo>
                    <a:pt x="777" y="2496"/>
                    <a:pt x="640" y="2422"/>
                    <a:pt x="476" y="2422"/>
                  </a:cubicBezTo>
                  <a:cubicBezTo>
                    <a:pt x="307" y="2422"/>
                    <a:pt x="109" y="2500"/>
                    <a:pt x="0" y="2817"/>
                  </a:cubicBezTo>
                  <a:lnTo>
                    <a:pt x="7396" y="2817"/>
                  </a:lnTo>
                  <a:lnTo>
                    <a:pt x="6201" y="52"/>
                  </a:lnTo>
                  <a:cubicBezTo>
                    <a:pt x="6201" y="52"/>
                    <a:pt x="6021" y="1"/>
                    <a:pt x="5812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45" name="Google Shape;1945;p28"/>
            <p:cNvSpPr/>
            <p:nvPr/>
          </p:nvSpPr>
          <p:spPr>
            <a:xfrm>
              <a:off x="7260276" y="4335678"/>
              <a:ext cx="1340367" cy="358989"/>
            </a:xfrm>
            <a:custGeom>
              <a:avLst/>
              <a:gdLst/>
              <a:ahLst/>
              <a:cxnLst/>
              <a:rect l="l" t="t" r="r" b="b"/>
              <a:pathLst>
                <a:path w="4541" h="1735" extrusionOk="0">
                  <a:moveTo>
                    <a:pt x="3574" y="0"/>
                  </a:moveTo>
                  <a:cubicBezTo>
                    <a:pt x="3369" y="0"/>
                    <a:pt x="3117" y="78"/>
                    <a:pt x="3194" y="485"/>
                  </a:cubicBezTo>
                  <a:cubicBezTo>
                    <a:pt x="3194" y="485"/>
                    <a:pt x="3023" y="392"/>
                    <a:pt x="2863" y="392"/>
                  </a:cubicBezTo>
                  <a:cubicBezTo>
                    <a:pt x="2714" y="392"/>
                    <a:pt x="2575" y="474"/>
                    <a:pt x="2596" y="789"/>
                  </a:cubicBezTo>
                  <a:cubicBezTo>
                    <a:pt x="2596" y="789"/>
                    <a:pt x="2433" y="666"/>
                    <a:pt x="2281" y="666"/>
                  </a:cubicBezTo>
                  <a:cubicBezTo>
                    <a:pt x="2157" y="666"/>
                    <a:pt x="2041" y="747"/>
                    <a:pt x="2025" y="1038"/>
                  </a:cubicBezTo>
                  <a:cubicBezTo>
                    <a:pt x="2025" y="1038"/>
                    <a:pt x="1893" y="936"/>
                    <a:pt x="1758" y="936"/>
                  </a:cubicBezTo>
                  <a:cubicBezTo>
                    <a:pt x="1651" y="936"/>
                    <a:pt x="1542" y="1001"/>
                    <a:pt x="1499" y="1235"/>
                  </a:cubicBezTo>
                  <a:cubicBezTo>
                    <a:pt x="1499" y="1235"/>
                    <a:pt x="1379" y="1142"/>
                    <a:pt x="1254" y="1142"/>
                  </a:cubicBezTo>
                  <a:cubicBezTo>
                    <a:pt x="1152" y="1142"/>
                    <a:pt x="1047" y="1202"/>
                    <a:pt x="999" y="1422"/>
                  </a:cubicBezTo>
                  <a:cubicBezTo>
                    <a:pt x="999" y="1422"/>
                    <a:pt x="885" y="1335"/>
                    <a:pt x="753" y="1335"/>
                  </a:cubicBezTo>
                  <a:cubicBezTo>
                    <a:pt x="657" y="1335"/>
                    <a:pt x="552" y="1381"/>
                    <a:pt x="473" y="1538"/>
                  </a:cubicBezTo>
                  <a:cubicBezTo>
                    <a:pt x="473" y="1538"/>
                    <a:pt x="388" y="1492"/>
                    <a:pt x="287" y="1492"/>
                  </a:cubicBezTo>
                  <a:cubicBezTo>
                    <a:pt x="184" y="1492"/>
                    <a:pt x="63" y="1540"/>
                    <a:pt x="0" y="1734"/>
                  </a:cubicBezTo>
                  <a:lnTo>
                    <a:pt x="4541" y="1734"/>
                  </a:lnTo>
                  <a:lnTo>
                    <a:pt x="3809" y="30"/>
                  </a:lnTo>
                  <a:cubicBezTo>
                    <a:pt x="3809" y="30"/>
                    <a:pt x="3701" y="0"/>
                    <a:pt x="3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946" name="Google Shape;1946;p28"/>
          <p:cNvGrpSpPr/>
          <p:nvPr/>
        </p:nvGrpSpPr>
        <p:grpSpPr>
          <a:xfrm>
            <a:off x="-804405" y="7168776"/>
            <a:ext cx="2512980" cy="5935424"/>
            <a:chOff x="1214466" y="2918796"/>
            <a:chExt cx="786428" cy="1856987"/>
          </a:xfrm>
        </p:grpSpPr>
        <p:sp>
          <p:nvSpPr>
            <p:cNvPr id="1947" name="Google Shape;1947;p28"/>
            <p:cNvSpPr/>
            <p:nvPr/>
          </p:nvSpPr>
          <p:spPr>
            <a:xfrm>
              <a:off x="1718262" y="3276741"/>
              <a:ext cx="282632" cy="1052344"/>
            </a:xfrm>
            <a:custGeom>
              <a:avLst/>
              <a:gdLst/>
              <a:ahLst/>
              <a:cxnLst/>
              <a:rect l="l" t="t" r="r" b="b"/>
              <a:pathLst>
                <a:path w="1366" h="5086" extrusionOk="0">
                  <a:moveTo>
                    <a:pt x="1366" y="1"/>
                  </a:moveTo>
                  <a:lnTo>
                    <a:pt x="1" y="5005"/>
                  </a:lnTo>
                  <a:lnTo>
                    <a:pt x="99" y="5086"/>
                  </a:lnTo>
                  <a:cubicBezTo>
                    <a:pt x="1294" y="232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48" name="Google Shape;1948;p28"/>
            <p:cNvSpPr/>
            <p:nvPr/>
          </p:nvSpPr>
          <p:spPr>
            <a:xfrm>
              <a:off x="1696123" y="3276741"/>
              <a:ext cx="304771" cy="1035791"/>
            </a:xfrm>
            <a:custGeom>
              <a:avLst/>
              <a:gdLst/>
              <a:ahLst/>
              <a:cxnLst/>
              <a:rect l="l" t="t" r="r" b="b"/>
              <a:pathLst>
                <a:path w="1473" h="5006" extrusionOk="0">
                  <a:moveTo>
                    <a:pt x="1473" y="1"/>
                  </a:moveTo>
                  <a:cubicBezTo>
                    <a:pt x="1473" y="1"/>
                    <a:pt x="483" y="1553"/>
                    <a:pt x="1" y="4916"/>
                  </a:cubicBezTo>
                  <a:lnTo>
                    <a:pt x="108" y="5005"/>
                  </a:lnTo>
                  <a:lnTo>
                    <a:pt x="1473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49" name="Google Shape;1949;p28"/>
            <p:cNvSpPr/>
            <p:nvPr/>
          </p:nvSpPr>
          <p:spPr>
            <a:xfrm>
              <a:off x="1687020" y="3134598"/>
              <a:ext cx="227182" cy="1069104"/>
            </a:xfrm>
            <a:custGeom>
              <a:avLst/>
              <a:gdLst/>
              <a:ahLst/>
              <a:cxnLst/>
              <a:rect l="l" t="t" r="r" b="b"/>
              <a:pathLst>
                <a:path w="1098" h="5167" extrusionOk="0">
                  <a:moveTo>
                    <a:pt x="999" y="1"/>
                  </a:moveTo>
                  <a:lnTo>
                    <a:pt x="0" y="5086"/>
                  </a:lnTo>
                  <a:lnTo>
                    <a:pt x="107" y="5166"/>
                  </a:lnTo>
                  <a:cubicBezTo>
                    <a:pt x="1097" y="2321"/>
                    <a:pt x="999" y="1"/>
                    <a:pt x="9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0" name="Google Shape;1950;p28"/>
            <p:cNvSpPr/>
            <p:nvPr/>
          </p:nvSpPr>
          <p:spPr>
            <a:xfrm>
              <a:off x="1664882" y="3134598"/>
              <a:ext cx="229044" cy="1052344"/>
            </a:xfrm>
            <a:custGeom>
              <a:avLst/>
              <a:gdLst/>
              <a:ahLst/>
              <a:cxnLst/>
              <a:rect l="l" t="t" r="r" b="b"/>
              <a:pathLst>
                <a:path w="1107" h="5086" extrusionOk="0">
                  <a:moveTo>
                    <a:pt x="1106" y="1"/>
                  </a:moveTo>
                  <a:cubicBezTo>
                    <a:pt x="1106" y="1"/>
                    <a:pt x="232" y="1625"/>
                    <a:pt x="0" y="5014"/>
                  </a:cubicBezTo>
                  <a:lnTo>
                    <a:pt x="107" y="5086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1" name="Google Shape;1951;p28"/>
            <p:cNvSpPr/>
            <p:nvPr/>
          </p:nvSpPr>
          <p:spPr>
            <a:xfrm>
              <a:off x="1648123" y="3007352"/>
              <a:ext cx="171938" cy="1118762"/>
            </a:xfrm>
            <a:custGeom>
              <a:avLst/>
              <a:gdLst/>
              <a:ahLst/>
              <a:cxnLst/>
              <a:rect l="l" t="t" r="r" b="b"/>
              <a:pathLst>
                <a:path w="831" h="5407" extrusionOk="0">
                  <a:moveTo>
                    <a:pt x="527" y="0"/>
                  </a:moveTo>
                  <a:lnTo>
                    <a:pt x="1" y="5362"/>
                  </a:lnTo>
                  <a:lnTo>
                    <a:pt x="108" y="5406"/>
                  </a:lnTo>
                  <a:cubicBezTo>
                    <a:pt x="830" y="2258"/>
                    <a:pt x="527" y="1"/>
                    <a:pt x="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2" name="Google Shape;1952;p28"/>
            <p:cNvSpPr/>
            <p:nvPr/>
          </p:nvSpPr>
          <p:spPr>
            <a:xfrm>
              <a:off x="1609434" y="3007352"/>
              <a:ext cx="147937" cy="1109451"/>
            </a:xfrm>
            <a:custGeom>
              <a:avLst/>
              <a:gdLst/>
              <a:ahLst/>
              <a:cxnLst/>
              <a:rect l="l" t="t" r="r" b="b"/>
              <a:pathLst>
                <a:path w="715" h="5362" extrusionOk="0">
                  <a:moveTo>
                    <a:pt x="714" y="0"/>
                  </a:moveTo>
                  <a:lnTo>
                    <a:pt x="714" y="0"/>
                  </a:lnTo>
                  <a:cubicBezTo>
                    <a:pt x="714" y="1"/>
                    <a:pt x="1" y="1910"/>
                    <a:pt x="72" y="5326"/>
                  </a:cubicBezTo>
                  <a:lnTo>
                    <a:pt x="188" y="536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3" name="Google Shape;1953;p28"/>
            <p:cNvSpPr/>
            <p:nvPr/>
          </p:nvSpPr>
          <p:spPr>
            <a:xfrm>
              <a:off x="1607571" y="2918796"/>
              <a:ext cx="109039" cy="1127866"/>
            </a:xfrm>
            <a:custGeom>
              <a:avLst/>
              <a:gdLst/>
              <a:ahLst/>
              <a:cxnLst/>
              <a:rect l="l" t="t" r="r" b="b"/>
              <a:pathLst>
                <a:path w="527" h="5451" extrusionOk="0">
                  <a:moveTo>
                    <a:pt x="1" y="0"/>
                  </a:moveTo>
                  <a:lnTo>
                    <a:pt x="1" y="5451"/>
                  </a:lnTo>
                  <a:lnTo>
                    <a:pt x="117" y="5451"/>
                  </a:lnTo>
                  <a:cubicBezTo>
                    <a:pt x="527" y="21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4" name="Google Shape;1954;p28"/>
            <p:cNvSpPr/>
            <p:nvPr/>
          </p:nvSpPr>
          <p:spPr>
            <a:xfrm>
              <a:off x="1500605" y="2918796"/>
              <a:ext cx="107177" cy="1127866"/>
            </a:xfrm>
            <a:custGeom>
              <a:avLst/>
              <a:gdLst/>
              <a:ahLst/>
              <a:cxnLst/>
              <a:rect l="l" t="t" r="r" b="b"/>
              <a:pathLst>
                <a:path w="518" h="5451" extrusionOk="0">
                  <a:moveTo>
                    <a:pt x="518" y="0"/>
                  </a:moveTo>
                  <a:cubicBezTo>
                    <a:pt x="518" y="0"/>
                    <a:pt x="0" y="2114"/>
                    <a:pt x="402" y="5451"/>
                  </a:cubicBezTo>
                  <a:lnTo>
                    <a:pt x="518" y="5451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5" name="Google Shape;1955;p28"/>
            <p:cNvSpPr/>
            <p:nvPr/>
          </p:nvSpPr>
          <p:spPr>
            <a:xfrm>
              <a:off x="1214466" y="3276741"/>
              <a:ext cx="284494" cy="1052344"/>
            </a:xfrm>
            <a:custGeom>
              <a:avLst/>
              <a:gdLst/>
              <a:ahLst/>
              <a:cxnLst/>
              <a:rect l="l" t="t" r="r" b="b"/>
              <a:pathLst>
                <a:path w="1375" h="5086" extrusionOk="0">
                  <a:moveTo>
                    <a:pt x="0" y="1"/>
                  </a:moveTo>
                  <a:cubicBezTo>
                    <a:pt x="0" y="1"/>
                    <a:pt x="72" y="2321"/>
                    <a:pt x="1276" y="5086"/>
                  </a:cubicBezTo>
                  <a:lnTo>
                    <a:pt x="1374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6" name="Google Shape;1956;p28"/>
            <p:cNvSpPr/>
            <p:nvPr/>
          </p:nvSpPr>
          <p:spPr>
            <a:xfrm>
              <a:off x="1214466" y="3276741"/>
              <a:ext cx="304771" cy="1035791"/>
            </a:xfrm>
            <a:custGeom>
              <a:avLst/>
              <a:gdLst/>
              <a:ahLst/>
              <a:cxnLst/>
              <a:rect l="l" t="t" r="r" b="b"/>
              <a:pathLst>
                <a:path w="1473" h="5006" extrusionOk="0">
                  <a:moveTo>
                    <a:pt x="0" y="1"/>
                  </a:moveTo>
                  <a:lnTo>
                    <a:pt x="1374" y="5005"/>
                  </a:lnTo>
                  <a:lnTo>
                    <a:pt x="1472" y="4916"/>
                  </a:lnTo>
                  <a:cubicBezTo>
                    <a:pt x="1000" y="155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7" name="Google Shape;1957;p28"/>
            <p:cNvSpPr/>
            <p:nvPr/>
          </p:nvSpPr>
          <p:spPr>
            <a:xfrm>
              <a:off x="1301156" y="3134598"/>
              <a:ext cx="229044" cy="1069104"/>
            </a:xfrm>
            <a:custGeom>
              <a:avLst/>
              <a:gdLst/>
              <a:ahLst/>
              <a:cxnLst/>
              <a:rect l="l" t="t" r="r" b="b"/>
              <a:pathLst>
                <a:path w="1107" h="5167" extrusionOk="0">
                  <a:moveTo>
                    <a:pt x="108" y="1"/>
                  </a:moveTo>
                  <a:cubicBezTo>
                    <a:pt x="108" y="1"/>
                    <a:pt x="1" y="2321"/>
                    <a:pt x="1000" y="5166"/>
                  </a:cubicBezTo>
                  <a:lnTo>
                    <a:pt x="1107" y="508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8" name="Google Shape;1958;p28"/>
            <p:cNvSpPr/>
            <p:nvPr/>
          </p:nvSpPr>
          <p:spPr>
            <a:xfrm>
              <a:off x="1323294" y="3134598"/>
              <a:ext cx="229044" cy="1052344"/>
            </a:xfrm>
            <a:custGeom>
              <a:avLst/>
              <a:gdLst/>
              <a:ahLst/>
              <a:cxnLst/>
              <a:rect l="l" t="t" r="r" b="b"/>
              <a:pathLst>
                <a:path w="1107" h="5086" extrusionOk="0">
                  <a:moveTo>
                    <a:pt x="1" y="1"/>
                  </a:moveTo>
                  <a:lnTo>
                    <a:pt x="1000" y="5086"/>
                  </a:lnTo>
                  <a:lnTo>
                    <a:pt x="1107" y="5014"/>
                  </a:lnTo>
                  <a:cubicBezTo>
                    <a:pt x="875" y="16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9" name="Google Shape;1959;p28"/>
            <p:cNvSpPr/>
            <p:nvPr/>
          </p:nvSpPr>
          <p:spPr>
            <a:xfrm>
              <a:off x="1395295" y="3007352"/>
              <a:ext cx="173800" cy="1118762"/>
            </a:xfrm>
            <a:custGeom>
              <a:avLst/>
              <a:gdLst/>
              <a:ahLst/>
              <a:cxnLst/>
              <a:rect l="l" t="t" r="r" b="b"/>
              <a:pathLst>
                <a:path w="840" h="5407" extrusionOk="0">
                  <a:moveTo>
                    <a:pt x="313" y="0"/>
                  </a:moveTo>
                  <a:cubicBezTo>
                    <a:pt x="313" y="1"/>
                    <a:pt x="1" y="2258"/>
                    <a:pt x="723" y="5406"/>
                  </a:cubicBezTo>
                  <a:lnTo>
                    <a:pt x="839" y="5362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60" name="Google Shape;1960;p28"/>
            <p:cNvSpPr/>
            <p:nvPr/>
          </p:nvSpPr>
          <p:spPr>
            <a:xfrm>
              <a:off x="1459847" y="3007352"/>
              <a:ext cx="147937" cy="1109451"/>
            </a:xfrm>
            <a:custGeom>
              <a:avLst/>
              <a:gdLst/>
              <a:ahLst/>
              <a:cxnLst/>
              <a:rect l="l" t="t" r="r" b="b"/>
              <a:pathLst>
                <a:path w="715" h="5362" extrusionOk="0">
                  <a:moveTo>
                    <a:pt x="1" y="0"/>
                  </a:moveTo>
                  <a:lnTo>
                    <a:pt x="527" y="5362"/>
                  </a:lnTo>
                  <a:lnTo>
                    <a:pt x="634" y="5326"/>
                  </a:lnTo>
                  <a:cubicBezTo>
                    <a:pt x="715" y="191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61" name="Google Shape;1961;p28"/>
            <p:cNvSpPr/>
            <p:nvPr/>
          </p:nvSpPr>
          <p:spPr>
            <a:xfrm>
              <a:off x="1268053" y="3994907"/>
              <a:ext cx="681131" cy="86902"/>
            </a:xfrm>
            <a:custGeom>
              <a:avLst/>
              <a:gdLst/>
              <a:ahLst/>
              <a:cxnLst/>
              <a:rect l="l" t="t" r="r" b="b"/>
              <a:pathLst>
                <a:path w="3292" h="420" extrusionOk="0">
                  <a:moveTo>
                    <a:pt x="0" y="0"/>
                  </a:moveTo>
                  <a:lnTo>
                    <a:pt x="0" y="419"/>
                  </a:lnTo>
                  <a:lnTo>
                    <a:pt x="3292" y="419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62" name="Google Shape;1962;p28"/>
            <p:cNvSpPr/>
            <p:nvPr/>
          </p:nvSpPr>
          <p:spPr>
            <a:xfrm>
              <a:off x="1308605" y="4081600"/>
              <a:ext cx="598162" cy="694183"/>
            </a:xfrm>
            <a:custGeom>
              <a:avLst/>
              <a:gdLst/>
              <a:ahLst/>
              <a:cxnLst/>
              <a:rect l="l" t="t" r="r" b="b"/>
              <a:pathLst>
                <a:path w="2891" h="3355" extrusionOk="0">
                  <a:moveTo>
                    <a:pt x="0" y="0"/>
                  </a:moveTo>
                  <a:lnTo>
                    <a:pt x="250" y="3355"/>
                  </a:lnTo>
                  <a:lnTo>
                    <a:pt x="2650" y="3355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63" name="Google Shape;1963;p28"/>
            <p:cNvSpPr/>
            <p:nvPr/>
          </p:nvSpPr>
          <p:spPr>
            <a:xfrm>
              <a:off x="1308605" y="4081600"/>
              <a:ext cx="598162" cy="51934"/>
            </a:xfrm>
            <a:custGeom>
              <a:avLst/>
              <a:gdLst/>
              <a:ahLst/>
              <a:cxnLst/>
              <a:rect l="l" t="t" r="r" b="b"/>
              <a:pathLst>
                <a:path w="2891" h="251" extrusionOk="0">
                  <a:moveTo>
                    <a:pt x="0" y="0"/>
                  </a:moveTo>
                  <a:lnTo>
                    <a:pt x="18" y="250"/>
                  </a:lnTo>
                  <a:lnTo>
                    <a:pt x="2873" y="250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964" name="Google Shape;1964;p28"/>
          <p:cNvSpPr/>
          <p:nvPr/>
        </p:nvSpPr>
        <p:spPr>
          <a:xfrm>
            <a:off x="8893418" y="12449791"/>
            <a:ext cx="1703351" cy="261533"/>
          </a:xfrm>
          <a:custGeom>
            <a:avLst/>
            <a:gdLst/>
            <a:ahLst/>
            <a:cxnLst/>
            <a:rect l="l" t="t" r="r" b="b"/>
            <a:pathLst>
              <a:path w="3088" h="474" extrusionOk="0">
                <a:moveTo>
                  <a:pt x="1544" y="1"/>
                </a:moveTo>
                <a:cubicBezTo>
                  <a:pt x="688" y="1"/>
                  <a:pt x="1" y="108"/>
                  <a:pt x="1" y="233"/>
                </a:cubicBezTo>
                <a:cubicBezTo>
                  <a:pt x="1" y="366"/>
                  <a:pt x="688" y="474"/>
                  <a:pt x="1544" y="474"/>
                </a:cubicBezTo>
                <a:cubicBezTo>
                  <a:pt x="2400" y="474"/>
                  <a:pt x="3087" y="366"/>
                  <a:pt x="3087" y="233"/>
                </a:cubicBezTo>
                <a:cubicBezTo>
                  <a:pt x="3087" y="108"/>
                  <a:pt x="2400" y="1"/>
                  <a:pt x="1544" y="1"/>
                </a:cubicBez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965" name="Google Shape;1965;p28"/>
          <p:cNvGrpSpPr/>
          <p:nvPr/>
        </p:nvGrpSpPr>
        <p:grpSpPr>
          <a:xfrm>
            <a:off x="8748686" y="7595028"/>
            <a:ext cx="2051242" cy="4997144"/>
            <a:chOff x="3455165" y="2902037"/>
            <a:chExt cx="635198" cy="1547039"/>
          </a:xfrm>
        </p:grpSpPr>
        <p:sp>
          <p:nvSpPr>
            <p:cNvPr id="1966" name="Google Shape;1966;p28"/>
            <p:cNvSpPr/>
            <p:nvPr/>
          </p:nvSpPr>
          <p:spPr>
            <a:xfrm>
              <a:off x="3477303" y="2902037"/>
              <a:ext cx="590921" cy="956338"/>
            </a:xfrm>
            <a:custGeom>
              <a:avLst/>
              <a:gdLst/>
              <a:ahLst/>
              <a:cxnLst/>
              <a:rect l="l" t="t" r="r" b="b"/>
              <a:pathLst>
                <a:path w="2856" h="4622" extrusionOk="0">
                  <a:moveTo>
                    <a:pt x="1428" y="1"/>
                  </a:moveTo>
                  <a:cubicBezTo>
                    <a:pt x="1428" y="1"/>
                    <a:pt x="1330" y="90"/>
                    <a:pt x="1339" y="144"/>
                  </a:cubicBezTo>
                  <a:cubicBezTo>
                    <a:pt x="1348" y="206"/>
                    <a:pt x="1383" y="277"/>
                    <a:pt x="1330" y="295"/>
                  </a:cubicBezTo>
                  <a:cubicBezTo>
                    <a:pt x="1285" y="304"/>
                    <a:pt x="1285" y="331"/>
                    <a:pt x="1214" y="358"/>
                  </a:cubicBezTo>
                  <a:cubicBezTo>
                    <a:pt x="1143" y="376"/>
                    <a:pt x="1214" y="456"/>
                    <a:pt x="1214" y="509"/>
                  </a:cubicBezTo>
                  <a:cubicBezTo>
                    <a:pt x="1214" y="563"/>
                    <a:pt x="1107" y="857"/>
                    <a:pt x="1107" y="857"/>
                  </a:cubicBezTo>
                  <a:lnTo>
                    <a:pt x="1027" y="973"/>
                  </a:lnTo>
                  <a:cubicBezTo>
                    <a:pt x="1027" y="973"/>
                    <a:pt x="812" y="1152"/>
                    <a:pt x="812" y="1232"/>
                  </a:cubicBezTo>
                  <a:cubicBezTo>
                    <a:pt x="812" y="1312"/>
                    <a:pt x="830" y="1312"/>
                    <a:pt x="857" y="1410"/>
                  </a:cubicBezTo>
                  <a:cubicBezTo>
                    <a:pt x="884" y="1517"/>
                    <a:pt x="848" y="1491"/>
                    <a:pt x="812" y="1553"/>
                  </a:cubicBezTo>
                  <a:cubicBezTo>
                    <a:pt x="777" y="1616"/>
                    <a:pt x="465" y="1767"/>
                    <a:pt x="465" y="1767"/>
                  </a:cubicBezTo>
                  <a:cubicBezTo>
                    <a:pt x="465" y="1767"/>
                    <a:pt x="366" y="1856"/>
                    <a:pt x="366" y="1883"/>
                  </a:cubicBezTo>
                  <a:cubicBezTo>
                    <a:pt x="366" y="1910"/>
                    <a:pt x="465" y="2106"/>
                    <a:pt x="465" y="2106"/>
                  </a:cubicBezTo>
                  <a:lnTo>
                    <a:pt x="491" y="2222"/>
                  </a:lnTo>
                  <a:lnTo>
                    <a:pt x="366" y="2347"/>
                  </a:lnTo>
                  <a:cubicBezTo>
                    <a:pt x="366" y="2347"/>
                    <a:pt x="313" y="2410"/>
                    <a:pt x="313" y="2454"/>
                  </a:cubicBezTo>
                  <a:cubicBezTo>
                    <a:pt x="322" y="2499"/>
                    <a:pt x="313" y="2454"/>
                    <a:pt x="420" y="2659"/>
                  </a:cubicBezTo>
                  <a:cubicBezTo>
                    <a:pt x="483" y="2786"/>
                    <a:pt x="465" y="2809"/>
                    <a:pt x="444" y="2809"/>
                  </a:cubicBezTo>
                  <a:cubicBezTo>
                    <a:pt x="432" y="2809"/>
                    <a:pt x="420" y="2802"/>
                    <a:pt x="420" y="2802"/>
                  </a:cubicBezTo>
                  <a:lnTo>
                    <a:pt x="90" y="2963"/>
                  </a:lnTo>
                  <a:cubicBezTo>
                    <a:pt x="90" y="2963"/>
                    <a:pt x="126" y="3016"/>
                    <a:pt x="126" y="3034"/>
                  </a:cubicBezTo>
                  <a:cubicBezTo>
                    <a:pt x="134" y="3052"/>
                    <a:pt x="188" y="3114"/>
                    <a:pt x="250" y="3177"/>
                  </a:cubicBezTo>
                  <a:cubicBezTo>
                    <a:pt x="304" y="3239"/>
                    <a:pt x="152" y="3328"/>
                    <a:pt x="152" y="3328"/>
                  </a:cubicBezTo>
                  <a:lnTo>
                    <a:pt x="1" y="3605"/>
                  </a:lnTo>
                  <a:lnTo>
                    <a:pt x="90" y="3783"/>
                  </a:lnTo>
                  <a:lnTo>
                    <a:pt x="215" y="3953"/>
                  </a:lnTo>
                  <a:cubicBezTo>
                    <a:pt x="215" y="3953"/>
                    <a:pt x="188" y="3989"/>
                    <a:pt x="188" y="4042"/>
                  </a:cubicBezTo>
                  <a:cubicBezTo>
                    <a:pt x="188" y="4105"/>
                    <a:pt x="250" y="4399"/>
                    <a:pt x="250" y="4399"/>
                  </a:cubicBezTo>
                  <a:lnTo>
                    <a:pt x="366" y="4622"/>
                  </a:lnTo>
                  <a:lnTo>
                    <a:pt x="1428" y="4595"/>
                  </a:lnTo>
                  <a:lnTo>
                    <a:pt x="2490" y="4622"/>
                  </a:lnTo>
                  <a:lnTo>
                    <a:pt x="2606" y="4399"/>
                  </a:lnTo>
                  <a:cubicBezTo>
                    <a:pt x="2606" y="4399"/>
                    <a:pt x="2668" y="4105"/>
                    <a:pt x="2668" y="4042"/>
                  </a:cubicBezTo>
                  <a:cubicBezTo>
                    <a:pt x="2668" y="3989"/>
                    <a:pt x="2641" y="3953"/>
                    <a:pt x="2641" y="3953"/>
                  </a:cubicBezTo>
                  <a:lnTo>
                    <a:pt x="2766" y="3783"/>
                  </a:lnTo>
                  <a:lnTo>
                    <a:pt x="2855" y="3605"/>
                  </a:lnTo>
                  <a:lnTo>
                    <a:pt x="2704" y="3328"/>
                  </a:lnTo>
                  <a:cubicBezTo>
                    <a:pt x="2704" y="3328"/>
                    <a:pt x="2552" y="3239"/>
                    <a:pt x="2606" y="3177"/>
                  </a:cubicBezTo>
                  <a:cubicBezTo>
                    <a:pt x="2668" y="3114"/>
                    <a:pt x="2722" y="3052"/>
                    <a:pt x="2730" y="3034"/>
                  </a:cubicBezTo>
                  <a:cubicBezTo>
                    <a:pt x="2730" y="3016"/>
                    <a:pt x="2766" y="2963"/>
                    <a:pt x="2766" y="2963"/>
                  </a:cubicBezTo>
                  <a:lnTo>
                    <a:pt x="2436" y="2802"/>
                  </a:lnTo>
                  <a:cubicBezTo>
                    <a:pt x="2436" y="2802"/>
                    <a:pt x="2424" y="2809"/>
                    <a:pt x="2412" y="2809"/>
                  </a:cubicBezTo>
                  <a:cubicBezTo>
                    <a:pt x="2391" y="2809"/>
                    <a:pt x="2373" y="2786"/>
                    <a:pt x="2436" y="2659"/>
                  </a:cubicBezTo>
                  <a:cubicBezTo>
                    <a:pt x="2543" y="2454"/>
                    <a:pt x="2534" y="2499"/>
                    <a:pt x="2543" y="2454"/>
                  </a:cubicBezTo>
                  <a:cubicBezTo>
                    <a:pt x="2543" y="2410"/>
                    <a:pt x="2490" y="2347"/>
                    <a:pt x="2490" y="2347"/>
                  </a:cubicBezTo>
                  <a:lnTo>
                    <a:pt x="2365" y="2222"/>
                  </a:lnTo>
                  <a:lnTo>
                    <a:pt x="2391" y="2106"/>
                  </a:lnTo>
                  <a:cubicBezTo>
                    <a:pt x="2391" y="2106"/>
                    <a:pt x="2490" y="1910"/>
                    <a:pt x="2490" y="1883"/>
                  </a:cubicBezTo>
                  <a:cubicBezTo>
                    <a:pt x="2490" y="1856"/>
                    <a:pt x="2391" y="1767"/>
                    <a:pt x="2391" y="1767"/>
                  </a:cubicBezTo>
                  <a:cubicBezTo>
                    <a:pt x="2391" y="1767"/>
                    <a:pt x="2079" y="1616"/>
                    <a:pt x="2044" y="1553"/>
                  </a:cubicBezTo>
                  <a:cubicBezTo>
                    <a:pt x="2008" y="1491"/>
                    <a:pt x="1972" y="1517"/>
                    <a:pt x="1999" y="1410"/>
                  </a:cubicBezTo>
                  <a:cubicBezTo>
                    <a:pt x="2026" y="1312"/>
                    <a:pt x="2044" y="1312"/>
                    <a:pt x="2044" y="1232"/>
                  </a:cubicBezTo>
                  <a:cubicBezTo>
                    <a:pt x="2044" y="1152"/>
                    <a:pt x="1829" y="973"/>
                    <a:pt x="1829" y="973"/>
                  </a:cubicBezTo>
                  <a:lnTo>
                    <a:pt x="1749" y="857"/>
                  </a:lnTo>
                  <a:cubicBezTo>
                    <a:pt x="1749" y="857"/>
                    <a:pt x="1642" y="563"/>
                    <a:pt x="1642" y="509"/>
                  </a:cubicBezTo>
                  <a:cubicBezTo>
                    <a:pt x="1642" y="456"/>
                    <a:pt x="1713" y="376"/>
                    <a:pt x="1642" y="358"/>
                  </a:cubicBezTo>
                  <a:cubicBezTo>
                    <a:pt x="1571" y="331"/>
                    <a:pt x="1571" y="304"/>
                    <a:pt x="1526" y="295"/>
                  </a:cubicBezTo>
                  <a:cubicBezTo>
                    <a:pt x="1473" y="277"/>
                    <a:pt x="1508" y="206"/>
                    <a:pt x="1517" y="144"/>
                  </a:cubicBezTo>
                  <a:cubicBezTo>
                    <a:pt x="1526" y="90"/>
                    <a:pt x="1428" y="1"/>
                    <a:pt x="1428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67" name="Google Shape;1967;p28"/>
            <p:cNvSpPr/>
            <p:nvPr/>
          </p:nvSpPr>
          <p:spPr>
            <a:xfrm>
              <a:off x="3584476" y="3249016"/>
              <a:ext cx="376567" cy="609350"/>
            </a:xfrm>
            <a:custGeom>
              <a:avLst/>
              <a:gdLst/>
              <a:ahLst/>
              <a:cxnLst/>
              <a:rect l="l" t="t" r="r" b="b"/>
              <a:pathLst>
                <a:path w="1820" h="2945" extrusionOk="0">
                  <a:moveTo>
                    <a:pt x="910" y="1"/>
                  </a:moveTo>
                  <a:cubicBezTo>
                    <a:pt x="910" y="1"/>
                    <a:pt x="848" y="63"/>
                    <a:pt x="856" y="99"/>
                  </a:cubicBezTo>
                  <a:cubicBezTo>
                    <a:pt x="856" y="135"/>
                    <a:pt x="883" y="179"/>
                    <a:pt x="848" y="188"/>
                  </a:cubicBezTo>
                  <a:cubicBezTo>
                    <a:pt x="821" y="197"/>
                    <a:pt x="821" y="215"/>
                    <a:pt x="776" y="233"/>
                  </a:cubicBezTo>
                  <a:cubicBezTo>
                    <a:pt x="732" y="242"/>
                    <a:pt x="776" y="286"/>
                    <a:pt x="776" y="322"/>
                  </a:cubicBezTo>
                  <a:cubicBezTo>
                    <a:pt x="776" y="358"/>
                    <a:pt x="705" y="545"/>
                    <a:pt x="705" y="545"/>
                  </a:cubicBezTo>
                  <a:lnTo>
                    <a:pt x="651" y="625"/>
                  </a:lnTo>
                  <a:cubicBezTo>
                    <a:pt x="651" y="625"/>
                    <a:pt x="517" y="741"/>
                    <a:pt x="517" y="786"/>
                  </a:cubicBezTo>
                  <a:cubicBezTo>
                    <a:pt x="517" y="840"/>
                    <a:pt x="526" y="840"/>
                    <a:pt x="544" y="902"/>
                  </a:cubicBezTo>
                  <a:cubicBezTo>
                    <a:pt x="562" y="964"/>
                    <a:pt x="544" y="947"/>
                    <a:pt x="517" y="991"/>
                  </a:cubicBezTo>
                  <a:cubicBezTo>
                    <a:pt x="500" y="1027"/>
                    <a:pt x="294" y="1125"/>
                    <a:pt x="294" y="1125"/>
                  </a:cubicBezTo>
                  <a:cubicBezTo>
                    <a:pt x="294" y="1125"/>
                    <a:pt x="241" y="1179"/>
                    <a:pt x="241" y="1196"/>
                  </a:cubicBezTo>
                  <a:cubicBezTo>
                    <a:pt x="241" y="1214"/>
                    <a:pt x="294" y="1348"/>
                    <a:pt x="294" y="1348"/>
                  </a:cubicBezTo>
                  <a:lnTo>
                    <a:pt x="312" y="1419"/>
                  </a:lnTo>
                  <a:lnTo>
                    <a:pt x="232" y="1491"/>
                  </a:lnTo>
                  <a:cubicBezTo>
                    <a:pt x="232" y="1491"/>
                    <a:pt x="196" y="1535"/>
                    <a:pt x="205" y="1562"/>
                  </a:cubicBezTo>
                  <a:cubicBezTo>
                    <a:pt x="205" y="1598"/>
                    <a:pt x="205" y="1562"/>
                    <a:pt x="268" y="1696"/>
                  </a:cubicBezTo>
                  <a:cubicBezTo>
                    <a:pt x="307" y="1775"/>
                    <a:pt x="297" y="1790"/>
                    <a:pt x="283" y="1790"/>
                  </a:cubicBezTo>
                  <a:cubicBezTo>
                    <a:pt x="276" y="1790"/>
                    <a:pt x="268" y="1785"/>
                    <a:pt x="268" y="1785"/>
                  </a:cubicBezTo>
                  <a:lnTo>
                    <a:pt x="62" y="1883"/>
                  </a:lnTo>
                  <a:cubicBezTo>
                    <a:pt x="62" y="1883"/>
                    <a:pt x="80" y="1919"/>
                    <a:pt x="80" y="1937"/>
                  </a:cubicBezTo>
                  <a:cubicBezTo>
                    <a:pt x="89" y="1946"/>
                    <a:pt x="116" y="1990"/>
                    <a:pt x="161" y="2026"/>
                  </a:cubicBezTo>
                  <a:cubicBezTo>
                    <a:pt x="196" y="2071"/>
                    <a:pt x="98" y="2124"/>
                    <a:pt x="98" y="2124"/>
                  </a:cubicBezTo>
                  <a:lnTo>
                    <a:pt x="0" y="2303"/>
                  </a:lnTo>
                  <a:lnTo>
                    <a:pt x="62" y="2410"/>
                  </a:lnTo>
                  <a:lnTo>
                    <a:pt x="134" y="2517"/>
                  </a:lnTo>
                  <a:cubicBezTo>
                    <a:pt x="134" y="2517"/>
                    <a:pt x="116" y="2543"/>
                    <a:pt x="116" y="2579"/>
                  </a:cubicBezTo>
                  <a:cubicBezTo>
                    <a:pt x="116" y="2615"/>
                    <a:pt x="161" y="2802"/>
                    <a:pt x="161" y="2802"/>
                  </a:cubicBezTo>
                  <a:lnTo>
                    <a:pt x="232" y="2945"/>
                  </a:lnTo>
                  <a:lnTo>
                    <a:pt x="910" y="2927"/>
                  </a:lnTo>
                  <a:lnTo>
                    <a:pt x="1588" y="2945"/>
                  </a:lnTo>
                  <a:lnTo>
                    <a:pt x="1659" y="2802"/>
                  </a:lnTo>
                  <a:cubicBezTo>
                    <a:pt x="1659" y="2802"/>
                    <a:pt x="1704" y="2615"/>
                    <a:pt x="1704" y="2579"/>
                  </a:cubicBezTo>
                  <a:cubicBezTo>
                    <a:pt x="1704" y="2543"/>
                    <a:pt x="1686" y="2517"/>
                    <a:pt x="1686" y="2517"/>
                  </a:cubicBezTo>
                  <a:lnTo>
                    <a:pt x="1757" y="2410"/>
                  </a:lnTo>
                  <a:lnTo>
                    <a:pt x="1820" y="2303"/>
                  </a:lnTo>
                  <a:lnTo>
                    <a:pt x="1722" y="2124"/>
                  </a:lnTo>
                  <a:cubicBezTo>
                    <a:pt x="1722" y="2124"/>
                    <a:pt x="1624" y="2071"/>
                    <a:pt x="1659" y="2026"/>
                  </a:cubicBezTo>
                  <a:cubicBezTo>
                    <a:pt x="1704" y="1990"/>
                    <a:pt x="1731" y="1946"/>
                    <a:pt x="1740" y="1937"/>
                  </a:cubicBezTo>
                  <a:cubicBezTo>
                    <a:pt x="1740" y="1919"/>
                    <a:pt x="1757" y="1883"/>
                    <a:pt x="1757" y="1883"/>
                  </a:cubicBezTo>
                  <a:lnTo>
                    <a:pt x="1552" y="1785"/>
                  </a:lnTo>
                  <a:cubicBezTo>
                    <a:pt x="1552" y="1785"/>
                    <a:pt x="1544" y="1790"/>
                    <a:pt x="1537" y="1790"/>
                  </a:cubicBezTo>
                  <a:cubicBezTo>
                    <a:pt x="1523" y="1790"/>
                    <a:pt x="1513" y="1775"/>
                    <a:pt x="1552" y="1696"/>
                  </a:cubicBezTo>
                  <a:cubicBezTo>
                    <a:pt x="1615" y="1562"/>
                    <a:pt x="1615" y="1598"/>
                    <a:pt x="1615" y="1562"/>
                  </a:cubicBezTo>
                  <a:cubicBezTo>
                    <a:pt x="1624" y="1535"/>
                    <a:pt x="1588" y="1491"/>
                    <a:pt x="1588" y="1491"/>
                  </a:cubicBezTo>
                  <a:lnTo>
                    <a:pt x="1508" y="1419"/>
                  </a:lnTo>
                  <a:lnTo>
                    <a:pt x="1526" y="1348"/>
                  </a:lnTo>
                  <a:cubicBezTo>
                    <a:pt x="1526" y="1348"/>
                    <a:pt x="1579" y="1214"/>
                    <a:pt x="1579" y="1196"/>
                  </a:cubicBezTo>
                  <a:cubicBezTo>
                    <a:pt x="1579" y="1179"/>
                    <a:pt x="1526" y="1125"/>
                    <a:pt x="1526" y="1125"/>
                  </a:cubicBezTo>
                  <a:cubicBezTo>
                    <a:pt x="1526" y="1125"/>
                    <a:pt x="1320" y="1027"/>
                    <a:pt x="1303" y="991"/>
                  </a:cubicBezTo>
                  <a:cubicBezTo>
                    <a:pt x="1276" y="947"/>
                    <a:pt x="1258" y="964"/>
                    <a:pt x="1276" y="902"/>
                  </a:cubicBezTo>
                  <a:cubicBezTo>
                    <a:pt x="1294" y="840"/>
                    <a:pt x="1303" y="840"/>
                    <a:pt x="1303" y="786"/>
                  </a:cubicBezTo>
                  <a:cubicBezTo>
                    <a:pt x="1303" y="741"/>
                    <a:pt x="1169" y="625"/>
                    <a:pt x="1169" y="625"/>
                  </a:cubicBezTo>
                  <a:lnTo>
                    <a:pt x="1115" y="545"/>
                  </a:lnTo>
                  <a:cubicBezTo>
                    <a:pt x="1115" y="545"/>
                    <a:pt x="1044" y="358"/>
                    <a:pt x="1044" y="322"/>
                  </a:cubicBezTo>
                  <a:cubicBezTo>
                    <a:pt x="1044" y="286"/>
                    <a:pt x="1088" y="242"/>
                    <a:pt x="1044" y="233"/>
                  </a:cubicBezTo>
                  <a:cubicBezTo>
                    <a:pt x="999" y="215"/>
                    <a:pt x="999" y="197"/>
                    <a:pt x="972" y="188"/>
                  </a:cubicBezTo>
                  <a:cubicBezTo>
                    <a:pt x="937" y="179"/>
                    <a:pt x="964" y="135"/>
                    <a:pt x="964" y="99"/>
                  </a:cubicBezTo>
                  <a:cubicBezTo>
                    <a:pt x="972" y="63"/>
                    <a:pt x="910" y="1"/>
                    <a:pt x="9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68" name="Google Shape;1968;p28"/>
            <p:cNvSpPr/>
            <p:nvPr/>
          </p:nvSpPr>
          <p:spPr>
            <a:xfrm>
              <a:off x="3468200" y="3647721"/>
              <a:ext cx="234423" cy="129733"/>
            </a:xfrm>
            <a:custGeom>
              <a:avLst/>
              <a:gdLst/>
              <a:ahLst/>
              <a:cxnLst/>
              <a:rect l="l" t="t" r="r" b="b"/>
              <a:pathLst>
                <a:path w="1133" h="627" extrusionOk="0">
                  <a:moveTo>
                    <a:pt x="800" y="503"/>
                  </a:moveTo>
                  <a:lnTo>
                    <a:pt x="785" y="518"/>
                  </a:lnTo>
                  <a:cubicBezTo>
                    <a:pt x="785" y="518"/>
                    <a:pt x="808" y="505"/>
                    <a:pt x="800" y="503"/>
                  </a:cubicBezTo>
                  <a:close/>
                  <a:moveTo>
                    <a:pt x="696" y="1"/>
                  </a:moveTo>
                  <a:cubicBezTo>
                    <a:pt x="624" y="1"/>
                    <a:pt x="277" y="117"/>
                    <a:pt x="170" y="117"/>
                  </a:cubicBezTo>
                  <a:cubicBezTo>
                    <a:pt x="54" y="117"/>
                    <a:pt x="0" y="224"/>
                    <a:pt x="0" y="224"/>
                  </a:cubicBezTo>
                  <a:lnTo>
                    <a:pt x="0" y="349"/>
                  </a:lnTo>
                  <a:lnTo>
                    <a:pt x="71" y="518"/>
                  </a:lnTo>
                  <a:lnTo>
                    <a:pt x="205" y="518"/>
                  </a:lnTo>
                  <a:lnTo>
                    <a:pt x="294" y="590"/>
                  </a:lnTo>
                  <a:cubicBezTo>
                    <a:pt x="294" y="590"/>
                    <a:pt x="390" y="627"/>
                    <a:pt x="448" y="627"/>
                  </a:cubicBezTo>
                  <a:cubicBezTo>
                    <a:pt x="454" y="627"/>
                    <a:pt x="459" y="626"/>
                    <a:pt x="464" y="625"/>
                  </a:cubicBezTo>
                  <a:cubicBezTo>
                    <a:pt x="517" y="616"/>
                    <a:pt x="491" y="616"/>
                    <a:pt x="509" y="599"/>
                  </a:cubicBezTo>
                  <a:cubicBezTo>
                    <a:pt x="535" y="581"/>
                    <a:pt x="616" y="545"/>
                    <a:pt x="732" y="518"/>
                  </a:cubicBezTo>
                  <a:cubicBezTo>
                    <a:pt x="770" y="506"/>
                    <a:pt x="789" y="502"/>
                    <a:pt x="797" y="502"/>
                  </a:cubicBezTo>
                  <a:cubicBezTo>
                    <a:pt x="799" y="502"/>
                    <a:pt x="800" y="503"/>
                    <a:pt x="800" y="503"/>
                  </a:cubicBezTo>
                  <a:lnTo>
                    <a:pt x="800" y="503"/>
                  </a:lnTo>
                  <a:lnTo>
                    <a:pt x="865" y="438"/>
                  </a:lnTo>
                  <a:cubicBezTo>
                    <a:pt x="865" y="438"/>
                    <a:pt x="869" y="439"/>
                    <a:pt x="875" y="439"/>
                  </a:cubicBezTo>
                  <a:cubicBezTo>
                    <a:pt x="891" y="439"/>
                    <a:pt x="923" y="434"/>
                    <a:pt x="955" y="402"/>
                  </a:cubicBezTo>
                  <a:cubicBezTo>
                    <a:pt x="999" y="367"/>
                    <a:pt x="955" y="313"/>
                    <a:pt x="955" y="313"/>
                  </a:cubicBezTo>
                  <a:cubicBezTo>
                    <a:pt x="955" y="313"/>
                    <a:pt x="981" y="313"/>
                    <a:pt x="1053" y="269"/>
                  </a:cubicBezTo>
                  <a:cubicBezTo>
                    <a:pt x="1133" y="233"/>
                    <a:pt x="1106" y="215"/>
                    <a:pt x="1106" y="215"/>
                  </a:cubicBezTo>
                  <a:lnTo>
                    <a:pt x="1106" y="170"/>
                  </a:lnTo>
                  <a:lnTo>
                    <a:pt x="1053" y="126"/>
                  </a:lnTo>
                  <a:cubicBezTo>
                    <a:pt x="1053" y="126"/>
                    <a:pt x="767" y="1"/>
                    <a:pt x="696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69" name="Google Shape;1969;p28"/>
            <p:cNvSpPr/>
            <p:nvPr/>
          </p:nvSpPr>
          <p:spPr>
            <a:xfrm>
              <a:off x="3800270" y="3535165"/>
              <a:ext cx="206284" cy="138837"/>
            </a:xfrm>
            <a:custGeom>
              <a:avLst/>
              <a:gdLst/>
              <a:ahLst/>
              <a:cxnLst/>
              <a:rect l="l" t="t" r="r" b="b"/>
              <a:pathLst>
                <a:path w="997" h="671" extrusionOk="0">
                  <a:moveTo>
                    <a:pt x="643" y="1"/>
                  </a:moveTo>
                  <a:lnTo>
                    <a:pt x="411" y="152"/>
                  </a:lnTo>
                  <a:cubicBezTo>
                    <a:pt x="411" y="152"/>
                    <a:pt x="277" y="206"/>
                    <a:pt x="161" y="206"/>
                  </a:cubicBezTo>
                  <a:cubicBezTo>
                    <a:pt x="150" y="205"/>
                    <a:pt x="140" y="205"/>
                    <a:pt x="130" y="205"/>
                  </a:cubicBezTo>
                  <a:cubicBezTo>
                    <a:pt x="49" y="205"/>
                    <a:pt x="25" y="236"/>
                    <a:pt x="1" y="268"/>
                  </a:cubicBezTo>
                  <a:lnTo>
                    <a:pt x="1" y="465"/>
                  </a:lnTo>
                  <a:lnTo>
                    <a:pt x="197" y="545"/>
                  </a:lnTo>
                  <a:lnTo>
                    <a:pt x="340" y="652"/>
                  </a:lnTo>
                  <a:cubicBezTo>
                    <a:pt x="340" y="652"/>
                    <a:pt x="453" y="671"/>
                    <a:pt x="525" y="671"/>
                  </a:cubicBezTo>
                  <a:cubicBezTo>
                    <a:pt x="552" y="671"/>
                    <a:pt x="573" y="668"/>
                    <a:pt x="581" y="661"/>
                  </a:cubicBezTo>
                  <a:cubicBezTo>
                    <a:pt x="599" y="643"/>
                    <a:pt x="670" y="482"/>
                    <a:pt x="670" y="482"/>
                  </a:cubicBezTo>
                  <a:cubicBezTo>
                    <a:pt x="670" y="482"/>
                    <a:pt x="741" y="420"/>
                    <a:pt x="902" y="268"/>
                  </a:cubicBezTo>
                  <a:cubicBezTo>
                    <a:pt x="987" y="178"/>
                    <a:pt x="996" y="158"/>
                    <a:pt x="988" y="158"/>
                  </a:cubicBezTo>
                  <a:cubicBezTo>
                    <a:pt x="981" y="158"/>
                    <a:pt x="964" y="170"/>
                    <a:pt x="964" y="170"/>
                  </a:cubicBezTo>
                  <a:lnTo>
                    <a:pt x="902" y="54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DB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0" name="Google Shape;1970;p28"/>
            <p:cNvSpPr/>
            <p:nvPr/>
          </p:nvSpPr>
          <p:spPr>
            <a:xfrm>
              <a:off x="3554890" y="3458610"/>
              <a:ext cx="181042" cy="95179"/>
            </a:xfrm>
            <a:custGeom>
              <a:avLst/>
              <a:gdLst/>
              <a:ahLst/>
              <a:cxnLst/>
              <a:rect l="l" t="t" r="r" b="b"/>
              <a:pathLst>
                <a:path w="875" h="460" extrusionOk="0">
                  <a:moveTo>
                    <a:pt x="450" y="0"/>
                  </a:moveTo>
                  <a:cubicBezTo>
                    <a:pt x="415" y="0"/>
                    <a:pt x="386" y="7"/>
                    <a:pt x="366" y="23"/>
                  </a:cubicBezTo>
                  <a:cubicBezTo>
                    <a:pt x="313" y="59"/>
                    <a:pt x="277" y="192"/>
                    <a:pt x="277" y="192"/>
                  </a:cubicBezTo>
                  <a:lnTo>
                    <a:pt x="134" y="210"/>
                  </a:lnTo>
                  <a:cubicBezTo>
                    <a:pt x="134" y="210"/>
                    <a:pt x="126" y="209"/>
                    <a:pt x="113" y="209"/>
                  </a:cubicBezTo>
                  <a:cubicBezTo>
                    <a:pt x="94" y="209"/>
                    <a:pt x="66" y="212"/>
                    <a:pt x="45" y="228"/>
                  </a:cubicBezTo>
                  <a:cubicBezTo>
                    <a:pt x="0" y="255"/>
                    <a:pt x="0" y="371"/>
                    <a:pt x="0" y="371"/>
                  </a:cubicBezTo>
                  <a:lnTo>
                    <a:pt x="90" y="415"/>
                  </a:lnTo>
                  <a:lnTo>
                    <a:pt x="455" y="460"/>
                  </a:lnTo>
                  <a:lnTo>
                    <a:pt x="634" y="371"/>
                  </a:lnTo>
                  <a:lnTo>
                    <a:pt x="812" y="308"/>
                  </a:lnTo>
                  <a:cubicBezTo>
                    <a:pt x="812" y="308"/>
                    <a:pt x="875" y="237"/>
                    <a:pt x="839" y="201"/>
                  </a:cubicBezTo>
                  <a:cubicBezTo>
                    <a:pt x="803" y="166"/>
                    <a:pt x="741" y="76"/>
                    <a:pt x="741" y="76"/>
                  </a:cubicBezTo>
                  <a:cubicBezTo>
                    <a:pt x="741" y="76"/>
                    <a:pt x="687" y="59"/>
                    <a:pt x="598" y="32"/>
                  </a:cubicBezTo>
                  <a:cubicBezTo>
                    <a:pt x="548" y="12"/>
                    <a:pt x="495" y="0"/>
                    <a:pt x="450" y="0"/>
                  </a:cubicBez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1" name="Google Shape;1971;p28"/>
            <p:cNvSpPr/>
            <p:nvPr/>
          </p:nvSpPr>
          <p:spPr>
            <a:xfrm>
              <a:off x="3785580" y="3225222"/>
              <a:ext cx="251183" cy="118146"/>
            </a:xfrm>
            <a:custGeom>
              <a:avLst/>
              <a:gdLst/>
              <a:ahLst/>
              <a:cxnLst/>
              <a:rect l="l" t="t" r="r" b="b"/>
              <a:pathLst>
                <a:path w="1214" h="571" extrusionOk="0">
                  <a:moveTo>
                    <a:pt x="794" y="0"/>
                  </a:moveTo>
                  <a:cubicBezTo>
                    <a:pt x="794" y="0"/>
                    <a:pt x="696" y="0"/>
                    <a:pt x="500" y="80"/>
                  </a:cubicBezTo>
                  <a:cubicBezTo>
                    <a:pt x="397" y="116"/>
                    <a:pt x="351" y="125"/>
                    <a:pt x="329" y="125"/>
                  </a:cubicBezTo>
                  <a:cubicBezTo>
                    <a:pt x="308" y="125"/>
                    <a:pt x="313" y="116"/>
                    <a:pt x="313" y="116"/>
                  </a:cubicBezTo>
                  <a:lnTo>
                    <a:pt x="313" y="116"/>
                  </a:lnTo>
                  <a:lnTo>
                    <a:pt x="250" y="196"/>
                  </a:lnTo>
                  <a:lnTo>
                    <a:pt x="0" y="303"/>
                  </a:lnTo>
                  <a:lnTo>
                    <a:pt x="72" y="544"/>
                  </a:lnTo>
                  <a:cubicBezTo>
                    <a:pt x="72" y="544"/>
                    <a:pt x="99" y="535"/>
                    <a:pt x="215" y="526"/>
                  </a:cubicBezTo>
                  <a:cubicBezTo>
                    <a:pt x="227" y="525"/>
                    <a:pt x="240" y="525"/>
                    <a:pt x="252" y="525"/>
                  </a:cubicBezTo>
                  <a:cubicBezTo>
                    <a:pt x="347" y="525"/>
                    <a:pt x="411" y="553"/>
                    <a:pt x="411" y="553"/>
                  </a:cubicBezTo>
                  <a:lnTo>
                    <a:pt x="598" y="571"/>
                  </a:lnTo>
                  <a:cubicBezTo>
                    <a:pt x="598" y="571"/>
                    <a:pt x="705" y="437"/>
                    <a:pt x="803" y="393"/>
                  </a:cubicBezTo>
                  <a:cubicBezTo>
                    <a:pt x="839" y="375"/>
                    <a:pt x="862" y="369"/>
                    <a:pt x="882" y="369"/>
                  </a:cubicBezTo>
                  <a:cubicBezTo>
                    <a:pt x="923" y="369"/>
                    <a:pt x="955" y="393"/>
                    <a:pt x="1062" y="393"/>
                  </a:cubicBezTo>
                  <a:cubicBezTo>
                    <a:pt x="1214" y="384"/>
                    <a:pt x="1196" y="285"/>
                    <a:pt x="1196" y="285"/>
                  </a:cubicBezTo>
                  <a:lnTo>
                    <a:pt x="1196" y="205"/>
                  </a:lnTo>
                  <a:cubicBezTo>
                    <a:pt x="1196" y="205"/>
                    <a:pt x="1124" y="62"/>
                    <a:pt x="1124" y="62"/>
                  </a:cubicBezTo>
                  <a:cubicBezTo>
                    <a:pt x="1124" y="62"/>
                    <a:pt x="973" y="27"/>
                    <a:pt x="973" y="27"/>
                  </a:cubicBezTo>
                  <a:lnTo>
                    <a:pt x="794" y="0"/>
                  </a:ln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2" name="Google Shape;1972;p28"/>
            <p:cNvSpPr/>
            <p:nvPr/>
          </p:nvSpPr>
          <p:spPr>
            <a:xfrm>
              <a:off x="3586131" y="3105217"/>
              <a:ext cx="214354" cy="86902"/>
            </a:xfrm>
            <a:custGeom>
              <a:avLst/>
              <a:gdLst/>
              <a:ahLst/>
              <a:cxnLst/>
              <a:rect l="l" t="t" r="r" b="b"/>
              <a:pathLst>
                <a:path w="1036" h="420" extrusionOk="0">
                  <a:moveTo>
                    <a:pt x="583" y="1"/>
                  </a:moveTo>
                  <a:cubicBezTo>
                    <a:pt x="570" y="1"/>
                    <a:pt x="554" y="3"/>
                    <a:pt x="536" y="9"/>
                  </a:cubicBezTo>
                  <a:cubicBezTo>
                    <a:pt x="438" y="45"/>
                    <a:pt x="278" y="63"/>
                    <a:pt x="278" y="63"/>
                  </a:cubicBezTo>
                  <a:lnTo>
                    <a:pt x="126" y="63"/>
                  </a:lnTo>
                  <a:cubicBezTo>
                    <a:pt x="126" y="63"/>
                    <a:pt x="1" y="152"/>
                    <a:pt x="28" y="223"/>
                  </a:cubicBezTo>
                  <a:cubicBezTo>
                    <a:pt x="54" y="295"/>
                    <a:pt x="126" y="366"/>
                    <a:pt x="126" y="366"/>
                  </a:cubicBezTo>
                  <a:cubicBezTo>
                    <a:pt x="126" y="366"/>
                    <a:pt x="518" y="411"/>
                    <a:pt x="536" y="411"/>
                  </a:cubicBezTo>
                  <a:cubicBezTo>
                    <a:pt x="563" y="411"/>
                    <a:pt x="732" y="419"/>
                    <a:pt x="732" y="419"/>
                  </a:cubicBezTo>
                  <a:lnTo>
                    <a:pt x="964" y="366"/>
                  </a:lnTo>
                  <a:lnTo>
                    <a:pt x="1036" y="286"/>
                  </a:lnTo>
                  <a:lnTo>
                    <a:pt x="822" y="143"/>
                  </a:lnTo>
                  <a:cubicBezTo>
                    <a:pt x="759" y="107"/>
                    <a:pt x="670" y="63"/>
                    <a:pt x="670" y="63"/>
                  </a:cubicBezTo>
                  <a:cubicBezTo>
                    <a:pt x="670" y="63"/>
                    <a:pt x="651" y="1"/>
                    <a:pt x="583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3" name="Google Shape;1973;p28"/>
            <p:cNvSpPr/>
            <p:nvPr/>
          </p:nvSpPr>
          <p:spPr>
            <a:xfrm>
              <a:off x="3847649" y="3360331"/>
              <a:ext cx="159524" cy="73660"/>
            </a:xfrm>
            <a:custGeom>
              <a:avLst/>
              <a:gdLst/>
              <a:ahLst/>
              <a:cxnLst/>
              <a:rect l="l" t="t" r="r" b="b"/>
              <a:pathLst>
                <a:path w="771" h="356" extrusionOk="0">
                  <a:moveTo>
                    <a:pt x="370" y="0"/>
                  </a:moveTo>
                  <a:cubicBezTo>
                    <a:pt x="352" y="0"/>
                    <a:pt x="331" y="4"/>
                    <a:pt x="298" y="16"/>
                  </a:cubicBezTo>
                  <a:cubicBezTo>
                    <a:pt x="200" y="61"/>
                    <a:pt x="164" y="25"/>
                    <a:pt x="129" y="87"/>
                  </a:cubicBezTo>
                  <a:cubicBezTo>
                    <a:pt x="102" y="150"/>
                    <a:pt x="48" y="239"/>
                    <a:pt x="48" y="239"/>
                  </a:cubicBezTo>
                  <a:cubicBezTo>
                    <a:pt x="48" y="239"/>
                    <a:pt x="41" y="238"/>
                    <a:pt x="34" y="238"/>
                  </a:cubicBezTo>
                  <a:cubicBezTo>
                    <a:pt x="19" y="238"/>
                    <a:pt x="1" y="242"/>
                    <a:pt x="31" y="266"/>
                  </a:cubicBezTo>
                  <a:cubicBezTo>
                    <a:pt x="66" y="310"/>
                    <a:pt x="218" y="355"/>
                    <a:pt x="218" y="355"/>
                  </a:cubicBezTo>
                  <a:lnTo>
                    <a:pt x="414" y="346"/>
                  </a:lnTo>
                  <a:lnTo>
                    <a:pt x="610" y="328"/>
                  </a:lnTo>
                  <a:lnTo>
                    <a:pt x="753" y="239"/>
                  </a:lnTo>
                  <a:lnTo>
                    <a:pt x="771" y="141"/>
                  </a:lnTo>
                  <a:lnTo>
                    <a:pt x="762" y="52"/>
                  </a:lnTo>
                  <a:cubicBezTo>
                    <a:pt x="726" y="43"/>
                    <a:pt x="628" y="16"/>
                    <a:pt x="512" y="16"/>
                  </a:cubicBezTo>
                  <a:cubicBezTo>
                    <a:pt x="429" y="16"/>
                    <a:pt x="405" y="0"/>
                    <a:pt x="370" y="0"/>
                  </a:cubicBezTo>
                  <a:close/>
                </a:path>
              </a:pathLst>
            </a:custGeom>
            <a:solidFill>
              <a:srgbClr val="DB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4" name="Google Shape;1974;p28"/>
            <p:cNvSpPr/>
            <p:nvPr/>
          </p:nvSpPr>
          <p:spPr>
            <a:xfrm>
              <a:off x="3541855" y="3438954"/>
              <a:ext cx="118350" cy="72418"/>
            </a:xfrm>
            <a:custGeom>
              <a:avLst/>
              <a:gdLst/>
              <a:ahLst/>
              <a:cxnLst/>
              <a:rect l="l" t="t" r="r" b="b"/>
              <a:pathLst>
                <a:path w="572" h="350" extrusionOk="0">
                  <a:moveTo>
                    <a:pt x="379" y="1"/>
                  </a:moveTo>
                  <a:cubicBezTo>
                    <a:pt x="371" y="1"/>
                    <a:pt x="364" y="1"/>
                    <a:pt x="358" y="2"/>
                  </a:cubicBezTo>
                  <a:cubicBezTo>
                    <a:pt x="286" y="11"/>
                    <a:pt x="197" y="11"/>
                    <a:pt x="197" y="11"/>
                  </a:cubicBezTo>
                  <a:cubicBezTo>
                    <a:pt x="170" y="11"/>
                    <a:pt x="54" y="29"/>
                    <a:pt x="37" y="55"/>
                  </a:cubicBezTo>
                  <a:cubicBezTo>
                    <a:pt x="19" y="82"/>
                    <a:pt x="1" y="91"/>
                    <a:pt x="10" y="145"/>
                  </a:cubicBezTo>
                  <a:cubicBezTo>
                    <a:pt x="28" y="198"/>
                    <a:pt x="81" y="269"/>
                    <a:pt x="81" y="269"/>
                  </a:cubicBezTo>
                  <a:lnTo>
                    <a:pt x="233" y="323"/>
                  </a:lnTo>
                  <a:lnTo>
                    <a:pt x="376" y="350"/>
                  </a:lnTo>
                  <a:cubicBezTo>
                    <a:pt x="376" y="350"/>
                    <a:pt x="518" y="252"/>
                    <a:pt x="536" y="198"/>
                  </a:cubicBezTo>
                  <a:cubicBezTo>
                    <a:pt x="554" y="136"/>
                    <a:pt x="572" y="64"/>
                    <a:pt x="572" y="64"/>
                  </a:cubicBezTo>
                  <a:lnTo>
                    <a:pt x="563" y="38"/>
                  </a:lnTo>
                  <a:cubicBezTo>
                    <a:pt x="563" y="38"/>
                    <a:pt x="452" y="1"/>
                    <a:pt x="379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5" name="Google Shape;1975;p28"/>
            <p:cNvSpPr/>
            <p:nvPr/>
          </p:nvSpPr>
          <p:spPr>
            <a:xfrm>
              <a:off x="3536476" y="3616272"/>
              <a:ext cx="201319" cy="104076"/>
            </a:xfrm>
            <a:custGeom>
              <a:avLst/>
              <a:gdLst/>
              <a:ahLst/>
              <a:cxnLst/>
              <a:rect l="l" t="t" r="r" b="b"/>
              <a:pathLst>
                <a:path w="973" h="503" extrusionOk="0">
                  <a:moveTo>
                    <a:pt x="455" y="0"/>
                  </a:moveTo>
                  <a:cubicBezTo>
                    <a:pt x="446" y="0"/>
                    <a:pt x="437" y="0"/>
                    <a:pt x="428" y="1"/>
                  </a:cubicBezTo>
                  <a:cubicBezTo>
                    <a:pt x="330" y="10"/>
                    <a:pt x="205" y="73"/>
                    <a:pt x="205" y="73"/>
                  </a:cubicBezTo>
                  <a:lnTo>
                    <a:pt x="89" y="108"/>
                  </a:lnTo>
                  <a:cubicBezTo>
                    <a:pt x="89" y="108"/>
                    <a:pt x="73" y="100"/>
                    <a:pt x="58" y="100"/>
                  </a:cubicBezTo>
                  <a:cubicBezTo>
                    <a:pt x="50" y="100"/>
                    <a:pt x="42" y="102"/>
                    <a:pt x="36" y="108"/>
                  </a:cubicBezTo>
                  <a:cubicBezTo>
                    <a:pt x="18" y="117"/>
                    <a:pt x="0" y="206"/>
                    <a:pt x="0" y="206"/>
                  </a:cubicBezTo>
                  <a:lnTo>
                    <a:pt x="89" y="305"/>
                  </a:lnTo>
                  <a:cubicBezTo>
                    <a:pt x="89" y="305"/>
                    <a:pt x="98" y="314"/>
                    <a:pt x="134" y="340"/>
                  </a:cubicBezTo>
                  <a:cubicBezTo>
                    <a:pt x="156" y="362"/>
                    <a:pt x="171" y="401"/>
                    <a:pt x="205" y="401"/>
                  </a:cubicBezTo>
                  <a:cubicBezTo>
                    <a:pt x="213" y="401"/>
                    <a:pt x="222" y="399"/>
                    <a:pt x="232" y="394"/>
                  </a:cubicBezTo>
                  <a:cubicBezTo>
                    <a:pt x="286" y="367"/>
                    <a:pt x="321" y="358"/>
                    <a:pt x="321" y="358"/>
                  </a:cubicBezTo>
                  <a:cubicBezTo>
                    <a:pt x="321" y="358"/>
                    <a:pt x="375" y="403"/>
                    <a:pt x="410" y="438"/>
                  </a:cubicBezTo>
                  <a:cubicBezTo>
                    <a:pt x="446" y="474"/>
                    <a:pt x="428" y="465"/>
                    <a:pt x="518" y="483"/>
                  </a:cubicBezTo>
                  <a:cubicBezTo>
                    <a:pt x="566" y="499"/>
                    <a:pt x="601" y="502"/>
                    <a:pt x="622" y="502"/>
                  </a:cubicBezTo>
                  <a:cubicBezTo>
                    <a:pt x="635" y="502"/>
                    <a:pt x="642" y="501"/>
                    <a:pt x="642" y="501"/>
                  </a:cubicBezTo>
                  <a:lnTo>
                    <a:pt x="776" y="474"/>
                  </a:lnTo>
                  <a:lnTo>
                    <a:pt x="865" y="367"/>
                  </a:lnTo>
                  <a:cubicBezTo>
                    <a:pt x="865" y="367"/>
                    <a:pt x="972" y="305"/>
                    <a:pt x="919" y="251"/>
                  </a:cubicBezTo>
                  <a:cubicBezTo>
                    <a:pt x="874" y="189"/>
                    <a:pt x="794" y="126"/>
                    <a:pt x="758" y="108"/>
                  </a:cubicBezTo>
                  <a:cubicBezTo>
                    <a:pt x="723" y="90"/>
                    <a:pt x="625" y="37"/>
                    <a:pt x="625" y="37"/>
                  </a:cubicBezTo>
                  <a:cubicBezTo>
                    <a:pt x="625" y="37"/>
                    <a:pt x="543" y="0"/>
                    <a:pt x="455" y="0"/>
                  </a:cubicBez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6" name="Google Shape;1976;p28"/>
            <p:cNvSpPr/>
            <p:nvPr/>
          </p:nvSpPr>
          <p:spPr>
            <a:xfrm>
              <a:off x="3815166" y="3716207"/>
              <a:ext cx="252424" cy="97868"/>
            </a:xfrm>
            <a:custGeom>
              <a:avLst/>
              <a:gdLst/>
              <a:ahLst/>
              <a:cxnLst/>
              <a:rect l="l" t="t" r="r" b="b"/>
              <a:pathLst>
                <a:path w="1220" h="473" extrusionOk="0">
                  <a:moveTo>
                    <a:pt x="170" y="0"/>
                  </a:moveTo>
                  <a:lnTo>
                    <a:pt x="54" y="80"/>
                  </a:lnTo>
                  <a:lnTo>
                    <a:pt x="0" y="250"/>
                  </a:lnTo>
                  <a:lnTo>
                    <a:pt x="54" y="339"/>
                  </a:lnTo>
                  <a:lnTo>
                    <a:pt x="107" y="410"/>
                  </a:lnTo>
                  <a:lnTo>
                    <a:pt x="286" y="446"/>
                  </a:lnTo>
                  <a:cubicBezTo>
                    <a:pt x="286" y="446"/>
                    <a:pt x="354" y="472"/>
                    <a:pt x="422" y="472"/>
                  </a:cubicBezTo>
                  <a:cubicBezTo>
                    <a:pt x="443" y="472"/>
                    <a:pt x="463" y="470"/>
                    <a:pt x="482" y="464"/>
                  </a:cubicBezTo>
                  <a:cubicBezTo>
                    <a:pt x="527" y="455"/>
                    <a:pt x="571" y="453"/>
                    <a:pt x="605" y="453"/>
                  </a:cubicBezTo>
                  <a:cubicBezTo>
                    <a:pt x="638" y="453"/>
                    <a:pt x="660" y="455"/>
                    <a:pt x="660" y="455"/>
                  </a:cubicBezTo>
                  <a:cubicBezTo>
                    <a:pt x="660" y="455"/>
                    <a:pt x="750" y="401"/>
                    <a:pt x="999" y="330"/>
                  </a:cubicBezTo>
                  <a:cubicBezTo>
                    <a:pt x="1211" y="264"/>
                    <a:pt x="1220" y="258"/>
                    <a:pt x="1216" y="258"/>
                  </a:cubicBezTo>
                  <a:cubicBezTo>
                    <a:pt x="1215" y="258"/>
                    <a:pt x="1213" y="259"/>
                    <a:pt x="1213" y="259"/>
                  </a:cubicBezTo>
                  <a:lnTo>
                    <a:pt x="1053" y="187"/>
                  </a:lnTo>
                  <a:cubicBezTo>
                    <a:pt x="1053" y="187"/>
                    <a:pt x="999" y="161"/>
                    <a:pt x="928" y="143"/>
                  </a:cubicBezTo>
                  <a:cubicBezTo>
                    <a:pt x="857" y="125"/>
                    <a:pt x="830" y="18"/>
                    <a:pt x="830" y="18"/>
                  </a:cubicBezTo>
                  <a:lnTo>
                    <a:pt x="687" y="0"/>
                  </a:lnTo>
                  <a:lnTo>
                    <a:pt x="455" y="6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7" name="Google Shape;1977;p28"/>
            <p:cNvSpPr/>
            <p:nvPr/>
          </p:nvSpPr>
          <p:spPr>
            <a:xfrm>
              <a:off x="3763442" y="3300742"/>
              <a:ext cx="179180" cy="87109"/>
            </a:xfrm>
            <a:custGeom>
              <a:avLst/>
              <a:gdLst/>
              <a:ahLst/>
              <a:cxnLst/>
              <a:rect l="l" t="t" r="r" b="b"/>
              <a:pathLst>
                <a:path w="866" h="421" extrusionOk="0">
                  <a:moveTo>
                    <a:pt x="732" y="1"/>
                  </a:moveTo>
                  <a:lnTo>
                    <a:pt x="598" y="19"/>
                  </a:lnTo>
                  <a:cubicBezTo>
                    <a:pt x="598" y="19"/>
                    <a:pt x="523" y="34"/>
                    <a:pt x="474" y="34"/>
                  </a:cubicBezTo>
                  <a:cubicBezTo>
                    <a:pt x="458" y="34"/>
                    <a:pt x="444" y="32"/>
                    <a:pt x="438" y="28"/>
                  </a:cubicBezTo>
                  <a:cubicBezTo>
                    <a:pt x="432" y="22"/>
                    <a:pt x="419" y="20"/>
                    <a:pt x="401" y="20"/>
                  </a:cubicBezTo>
                  <a:cubicBezTo>
                    <a:pt x="330" y="20"/>
                    <a:pt x="188" y="54"/>
                    <a:pt x="188" y="54"/>
                  </a:cubicBezTo>
                  <a:cubicBezTo>
                    <a:pt x="188" y="54"/>
                    <a:pt x="63" y="170"/>
                    <a:pt x="45" y="215"/>
                  </a:cubicBezTo>
                  <a:lnTo>
                    <a:pt x="0" y="322"/>
                  </a:lnTo>
                  <a:lnTo>
                    <a:pt x="45" y="402"/>
                  </a:lnTo>
                  <a:lnTo>
                    <a:pt x="268" y="420"/>
                  </a:lnTo>
                  <a:cubicBezTo>
                    <a:pt x="268" y="420"/>
                    <a:pt x="375" y="411"/>
                    <a:pt x="420" y="367"/>
                  </a:cubicBezTo>
                  <a:cubicBezTo>
                    <a:pt x="441" y="345"/>
                    <a:pt x="468" y="336"/>
                    <a:pt x="506" y="336"/>
                  </a:cubicBezTo>
                  <a:cubicBezTo>
                    <a:pt x="548" y="336"/>
                    <a:pt x="603" y="348"/>
                    <a:pt x="678" y="367"/>
                  </a:cubicBezTo>
                  <a:cubicBezTo>
                    <a:pt x="702" y="371"/>
                    <a:pt x="723" y="373"/>
                    <a:pt x="741" y="373"/>
                  </a:cubicBezTo>
                  <a:cubicBezTo>
                    <a:pt x="827" y="373"/>
                    <a:pt x="857" y="331"/>
                    <a:pt x="857" y="331"/>
                  </a:cubicBezTo>
                  <a:cubicBezTo>
                    <a:pt x="857" y="331"/>
                    <a:pt x="866" y="170"/>
                    <a:pt x="857" y="144"/>
                  </a:cubicBezTo>
                  <a:cubicBezTo>
                    <a:pt x="839" y="117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8" name="Google Shape;1978;p28"/>
            <p:cNvSpPr/>
            <p:nvPr/>
          </p:nvSpPr>
          <p:spPr>
            <a:xfrm>
              <a:off x="3455165" y="3852764"/>
              <a:ext cx="635198" cy="64763"/>
            </a:xfrm>
            <a:custGeom>
              <a:avLst/>
              <a:gdLst/>
              <a:ahLst/>
              <a:cxnLst/>
              <a:rect l="l" t="t" r="r" b="b"/>
              <a:pathLst>
                <a:path w="3070" h="313" extrusionOk="0">
                  <a:moveTo>
                    <a:pt x="1" y="0"/>
                  </a:moveTo>
                  <a:lnTo>
                    <a:pt x="1" y="312"/>
                  </a:lnTo>
                  <a:lnTo>
                    <a:pt x="3069" y="31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9" name="Google Shape;1979;p28"/>
            <p:cNvSpPr/>
            <p:nvPr/>
          </p:nvSpPr>
          <p:spPr>
            <a:xfrm>
              <a:off x="3493855" y="3917318"/>
              <a:ext cx="557816" cy="531759"/>
            </a:xfrm>
            <a:custGeom>
              <a:avLst/>
              <a:gdLst/>
              <a:ahLst/>
              <a:cxnLst/>
              <a:rect l="l" t="t" r="r" b="b"/>
              <a:pathLst>
                <a:path w="2696" h="2570" extrusionOk="0">
                  <a:moveTo>
                    <a:pt x="1" y="0"/>
                  </a:moveTo>
                  <a:lnTo>
                    <a:pt x="233" y="2570"/>
                  </a:lnTo>
                  <a:lnTo>
                    <a:pt x="2463" y="257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80" name="Google Shape;1980;p28"/>
            <p:cNvSpPr/>
            <p:nvPr/>
          </p:nvSpPr>
          <p:spPr>
            <a:xfrm>
              <a:off x="3493855" y="3917318"/>
              <a:ext cx="557816" cy="40761"/>
            </a:xfrm>
            <a:custGeom>
              <a:avLst/>
              <a:gdLst/>
              <a:ahLst/>
              <a:cxnLst/>
              <a:rect l="l" t="t" r="r" b="b"/>
              <a:pathLst>
                <a:path w="2696" h="197" extrusionOk="0">
                  <a:moveTo>
                    <a:pt x="1" y="0"/>
                  </a:moveTo>
                  <a:lnTo>
                    <a:pt x="19" y="197"/>
                  </a:lnTo>
                  <a:lnTo>
                    <a:pt x="2677" y="197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981" name="Google Shape;1981;p28"/>
          <p:cNvSpPr/>
          <p:nvPr/>
        </p:nvSpPr>
        <p:spPr>
          <a:xfrm>
            <a:off x="13761727" y="12468103"/>
            <a:ext cx="1702799" cy="261533"/>
          </a:xfrm>
          <a:custGeom>
            <a:avLst/>
            <a:gdLst/>
            <a:ahLst/>
            <a:cxnLst/>
            <a:rect l="l" t="t" r="r" b="b"/>
            <a:pathLst>
              <a:path w="3087" h="474" extrusionOk="0">
                <a:moveTo>
                  <a:pt x="1543" y="1"/>
                </a:moveTo>
                <a:cubicBezTo>
                  <a:pt x="696" y="1"/>
                  <a:pt x="0" y="108"/>
                  <a:pt x="0" y="233"/>
                </a:cubicBezTo>
                <a:cubicBezTo>
                  <a:pt x="0" y="366"/>
                  <a:pt x="696" y="474"/>
                  <a:pt x="1543" y="474"/>
                </a:cubicBezTo>
                <a:cubicBezTo>
                  <a:pt x="2400" y="474"/>
                  <a:pt x="3087" y="366"/>
                  <a:pt x="3087" y="233"/>
                </a:cubicBezTo>
                <a:cubicBezTo>
                  <a:pt x="3087" y="108"/>
                  <a:pt x="2400" y="1"/>
                  <a:pt x="1543" y="1"/>
                </a:cubicBezTo>
                <a:close/>
              </a:path>
            </a:pathLst>
          </a:custGeom>
          <a:solidFill>
            <a:srgbClr val="B5764B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982" name="Google Shape;1982;p28"/>
          <p:cNvGrpSpPr/>
          <p:nvPr/>
        </p:nvGrpSpPr>
        <p:grpSpPr>
          <a:xfrm>
            <a:off x="13611594" y="7595028"/>
            <a:ext cx="2050573" cy="4997144"/>
            <a:chOff x="5033378" y="2902037"/>
            <a:chExt cx="634991" cy="1547039"/>
          </a:xfrm>
        </p:grpSpPr>
        <p:sp>
          <p:nvSpPr>
            <p:cNvPr id="1983" name="Google Shape;1983;p28"/>
            <p:cNvSpPr/>
            <p:nvPr/>
          </p:nvSpPr>
          <p:spPr>
            <a:xfrm>
              <a:off x="5055516" y="2902037"/>
              <a:ext cx="592576" cy="956338"/>
            </a:xfrm>
            <a:custGeom>
              <a:avLst/>
              <a:gdLst/>
              <a:ahLst/>
              <a:cxnLst/>
              <a:rect l="l" t="t" r="r" b="b"/>
              <a:pathLst>
                <a:path w="2864" h="4622" extrusionOk="0">
                  <a:moveTo>
                    <a:pt x="1427" y="1"/>
                  </a:moveTo>
                  <a:cubicBezTo>
                    <a:pt x="1427" y="1"/>
                    <a:pt x="1329" y="90"/>
                    <a:pt x="1338" y="144"/>
                  </a:cubicBezTo>
                  <a:cubicBezTo>
                    <a:pt x="1347" y="206"/>
                    <a:pt x="1383" y="277"/>
                    <a:pt x="1338" y="295"/>
                  </a:cubicBezTo>
                  <a:cubicBezTo>
                    <a:pt x="1285" y="304"/>
                    <a:pt x="1285" y="331"/>
                    <a:pt x="1213" y="358"/>
                  </a:cubicBezTo>
                  <a:cubicBezTo>
                    <a:pt x="1142" y="376"/>
                    <a:pt x="1213" y="456"/>
                    <a:pt x="1213" y="509"/>
                  </a:cubicBezTo>
                  <a:cubicBezTo>
                    <a:pt x="1213" y="563"/>
                    <a:pt x="1115" y="857"/>
                    <a:pt x="1115" y="857"/>
                  </a:cubicBezTo>
                  <a:lnTo>
                    <a:pt x="1026" y="973"/>
                  </a:lnTo>
                  <a:cubicBezTo>
                    <a:pt x="1026" y="973"/>
                    <a:pt x="812" y="1152"/>
                    <a:pt x="812" y="1232"/>
                  </a:cubicBezTo>
                  <a:cubicBezTo>
                    <a:pt x="821" y="1312"/>
                    <a:pt x="830" y="1312"/>
                    <a:pt x="857" y="1410"/>
                  </a:cubicBezTo>
                  <a:cubicBezTo>
                    <a:pt x="883" y="1517"/>
                    <a:pt x="848" y="1491"/>
                    <a:pt x="812" y="1553"/>
                  </a:cubicBezTo>
                  <a:cubicBezTo>
                    <a:pt x="776" y="1616"/>
                    <a:pt x="464" y="1767"/>
                    <a:pt x="464" y="1767"/>
                  </a:cubicBezTo>
                  <a:cubicBezTo>
                    <a:pt x="464" y="1767"/>
                    <a:pt x="375" y="1856"/>
                    <a:pt x="375" y="1883"/>
                  </a:cubicBezTo>
                  <a:cubicBezTo>
                    <a:pt x="375" y="1910"/>
                    <a:pt x="464" y="2106"/>
                    <a:pt x="464" y="2106"/>
                  </a:cubicBezTo>
                  <a:lnTo>
                    <a:pt x="500" y="2222"/>
                  </a:lnTo>
                  <a:lnTo>
                    <a:pt x="366" y="2347"/>
                  </a:lnTo>
                  <a:cubicBezTo>
                    <a:pt x="366" y="2347"/>
                    <a:pt x="312" y="2410"/>
                    <a:pt x="321" y="2454"/>
                  </a:cubicBezTo>
                  <a:cubicBezTo>
                    <a:pt x="321" y="2499"/>
                    <a:pt x="321" y="2454"/>
                    <a:pt x="419" y="2659"/>
                  </a:cubicBezTo>
                  <a:cubicBezTo>
                    <a:pt x="489" y="2786"/>
                    <a:pt x="468" y="2809"/>
                    <a:pt x="445" y="2809"/>
                  </a:cubicBezTo>
                  <a:cubicBezTo>
                    <a:pt x="433" y="2809"/>
                    <a:pt x="419" y="2802"/>
                    <a:pt x="419" y="2802"/>
                  </a:cubicBezTo>
                  <a:lnTo>
                    <a:pt x="89" y="2963"/>
                  </a:lnTo>
                  <a:cubicBezTo>
                    <a:pt x="89" y="2963"/>
                    <a:pt x="125" y="3016"/>
                    <a:pt x="134" y="3034"/>
                  </a:cubicBezTo>
                  <a:cubicBezTo>
                    <a:pt x="134" y="3052"/>
                    <a:pt x="187" y="3114"/>
                    <a:pt x="250" y="3177"/>
                  </a:cubicBezTo>
                  <a:cubicBezTo>
                    <a:pt x="312" y="3239"/>
                    <a:pt x="152" y="3328"/>
                    <a:pt x="152" y="3328"/>
                  </a:cubicBezTo>
                  <a:lnTo>
                    <a:pt x="0" y="3605"/>
                  </a:lnTo>
                  <a:lnTo>
                    <a:pt x="89" y="3783"/>
                  </a:lnTo>
                  <a:lnTo>
                    <a:pt x="214" y="3953"/>
                  </a:lnTo>
                  <a:cubicBezTo>
                    <a:pt x="214" y="3953"/>
                    <a:pt x="187" y="3989"/>
                    <a:pt x="187" y="4042"/>
                  </a:cubicBezTo>
                  <a:cubicBezTo>
                    <a:pt x="187" y="4105"/>
                    <a:pt x="250" y="4399"/>
                    <a:pt x="250" y="4399"/>
                  </a:cubicBezTo>
                  <a:lnTo>
                    <a:pt x="366" y="4622"/>
                  </a:lnTo>
                  <a:lnTo>
                    <a:pt x="1427" y="4595"/>
                  </a:lnTo>
                  <a:lnTo>
                    <a:pt x="2498" y="4622"/>
                  </a:lnTo>
                  <a:lnTo>
                    <a:pt x="2614" y="4399"/>
                  </a:lnTo>
                  <a:cubicBezTo>
                    <a:pt x="2614" y="4399"/>
                    <a:pt x="2676" y="4105"/>
                    <a:pt x="2676" y="4042"/>
                  </a:cubicBezTo>
                  <a:cubicBezTo>
                    <a:pt x="2676" y="3989"/>
                    <a:pt x="2650" y="3953"/>
                    <a:pt x="2650" y="3953"/>
                  </a:cubicBezTo>
                  <a:lnTo>
                    <a:pt x="2766" y="3783"/>
                  </a:lnTo>
                  <a:lnTo>
                    <a:pt x="2864" y="3605"/>
                  </a:lnTo>
                  <a:lnTo>
                    <a:pt x="2712" y="3328"/>
                  </a:lnTo>
                  <a:cubicBezTo>
                    <a:pt x="2712" y="3328"/>
                    <a:pt x="2552" y="3239"/>
                    <a:pt x="2614" y="3177"/>
                  </a:cubicBezTo>
                  <a:cubicBezTo>
                    <a:pt x="2676" y="3114"/>
                    <a:pt x="2721" y="3052"/>
                    <a:pt x="2730" y="3034"/>
                  </a:cubicBezTo>
                  <a:cubicBezTo>
                    <a:pt x="2739" y="3016"/>
                    <a:pt x="2766" y="2963"/>
                    <a:pt x="2766" y="2963"/>
                  </a:cubicBezTo>
                  <a:lnTo>
                    <a:pt x="2436" y="2802"/>
                  </a:lnTo>
                  <a:cubicBezTo>
                    <a:pt x="2436" y="2802"/>
                    <a:pt x="2423" y="2809"/>
                    <a:pt x="2412" y="2809"/>
                  </a:cubicBezTo>
                  <a:cubicBezTo>
                    <a:pt x="2391" y="2809"/>
                    <a:pt x="2372" y="2786"/>
                    <a:pt x="2436" y="2659"/>
                  </a:cubicBezTo>
                  <a:cubicBezTo>
                    <a:pt x="2543" y="2454"/>
                    <a:pt x="2534" y="2499"/>
                    <a:pt x="2543" y="2454"/>
                  </a:cubicBezTo>
                  <a:cubicBezTo>
                    <a:pt x="2552" y="2410"/>
                    <a:pt x="2498" y="2347"/>
                    <a:pt x="2498" y="2347"/>
                  </a:cubicBezTo>
                  <a:lnTo>
                    <a:pt x="2364" y="2222"/>
                  </a:lnTo>
                  <a:lnTo>
                    <a:pt x="2391" y="2106"/>
                  </a:lnTo>
                  <a:cubicBezTo>
                    <a:pt x="2391" y="2106"/>
                    <a:pt x="2489" y="1910"/>
                    <a:pt x="2489" y="1883"/>
                  </a:cubicBezTo>
                  <a:cubicBezTo>
                    <a:pt x="2489" y="1856"/>
                    <a:pt x="2391" y="1767"/>
                    <a:pt x="2391" y="1767"/>
                  </a:cubicBezTo>
                  <a:cubicBezTo>
                    <a:pt x="2391" y="1767"/>
                    <a:pt x="2079" y="1616"/>
                    <a:pt x="2043" y="1553"/>
                  </a:cubicBezTo>
                  <a:cubicBezTo>
                    <a:pt x="2007" y="1491"/>
                    <a:pt x="1981" y="1517"/>
                    <a:pt x="2007" y="1410"/>
                  </a:cubicBezTo>
                  <a:cubicBezTo>
                    <a:pt x="2034" y="1312"/>
                    <a:pt x="2043" y="1312"/>
                    <a:pt x="2043" y="1232"/>
                  </a:cubicBezTo>
                  <a:cubicBezTo>
                    <a:pt x="2052" y="1152"/>
                    <a:pt x="1829" y="973"/>
                    <a:pt x="1829" y="973"/>
                  </a:cubicBezTo>
                  <a:lnTo>
                    <a:pt x="1749" y="857"/>
                  </a:lnTo>
                  <a:cubicBezTo>
                    <a:pt x="1749" y="857"/>
                    <a:pt x="1642" y="563"/>
                    <a:pt x="1642" y="509"/>
                  </a:cubicBezTo>
                  <a:cubicBezTo>
                    <a:pt x="1642" y="456"/>
                    <a:pt x="1713" y="376"/>
                    <a:pt x="1642" y="358"/>
                  </a:cubicBezTo>
                  <a:cubicBezTo>
                    <a:pt x="1579" y="331"/>
                    <a:pt x="1570" y="304"/>
                    <a:pt x="1526" y="295"/>
                  </a:cubicBezTo>
                  <a:cubicBezTo>
                    <a:pt x="1481" y="277"/>
                    <a:pt x="1517" y="206"/>
                    <a:pt x="1517" y="144"/>
                  </a:cubicBezTo>
                  <a:cubicBezTo>
                    <a:pt x="1526" y="90"/>
                    <a:pt x="1427" y="1"/>
                    <a:pt x="1427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84" name="Google Shape;1984;p28"/>
            <p:cNvSpPr/>
            <p:nvPr/>
          </p:nvSpPr>
          <p:spPr>
            <a:xfrm>
              <a:off x="5162482" y="3249016"/>
              <a:ext cx="376774" cy="609350"/>
            </a:xfrm>
            <a:custGeom>
              <a:avLst/>
              <a:gdLst/>
              <a:ahLst/>
              <a:cxnLst/>
              <a:rect l="l" t="t" r="r" b="b"/>
              <a:pathLst>
                <a:path w="1821" h="2945" extrusionOk="0">
                  <a:moveTo>
                    <a:pt x="910" y="1"/>
                  </a:moveTo>
                  <a:cubicBezTo>
                    <a:pt x="910" y="1"/>
                    <a:pt x="848" y="63"/>
                    <a:pt x="857" y="99"/>
                  </a:cubicBezTo>
                  <a:cubicBezTo>
                    <a:pt x="857" y="135"/>
                    <a:pt x="884" y="179"/>
                    <a:pt x="848" y="188"/>
                  </a:cubicBezTo>
                  <a:cubicBezTo>
                    <a:pt x="821" y="197"/>
                    <a:pt x="821" y="215"/>
                    <a:pt x="777" y="233"/>
                  </a:cubicBezTo>
                  <a:cubicBezTo>
                    <a:pt x="732" y="242"/>
                    <a:pt x="777" y="286"/>
                    <a:pt x="777" y="322"/>
                  </a:cubicBezTo>
                  <a:cubicBezTo>
                    <a:pt x="777" y="358"/>
                    <a:pt x="714" y="545"/>
                    <a:pt x="714" y="545"/>
                  </a:cubicBezTo>
                  <a:lnTo>
                    <a:pt x="661" y="625"/>
                  </a:lnTo>
                  <a:cubicBezTo>
                    <a:pt x="661" y="625"/>
                    <a:pt x="518" y="741"/>
                    <a:pt x="518" y="786"/>
                  </a:cubicBezTo>
                  <a:cubicBezTo>
                    <a:pt x="527" y="840"/>
                    <a:pt x="527" y="840"/>
                    <a:pt x="545" y="902"/>
                  </a:cubicBezTo>
                  <a:cubicBezTo>
                    <a:pt x="563" y="964"/>
                    <a:pt x="545" y="947"/>
                    <a:pt x="518" y="991"/>
                  </a:cubicBezTo>
                  <a:cubicBezTo>
                    <a:pt x="500" y="1027"/>
                    <a:pt x="295" y="1125"/>
                    <a:pt x="295" y="1125"/>
                  </a:cubicBezTo>
                  <a:cubicBezTo>
                    <a:pt x="295" y="1125"/>
                    <a:pt x="241" y="1179"/>
                    <a:pt x="241" y="1196"/>
                  </a:cubicBezTo>
                  <a:cubicBezTo>
                    <a:pt x="241" y="1214"/>
                    <a:pt x="295" y="1348"/>
                    <a:pt x="295" y="1348"/>
                  </a:cubicBezTo>
                  <a:lnTo>
                    <a:pt x="322" y="1419"/>
                  </a:lnTo>
                  <a:lnTo>
                    <a:pt x="232" y="1491"/>
                  </a:lnTo>
                  <a:cubicBezTo>
                    <a:pt x="232" y="1491"/>
                    <a:pt x="197" y="1535"/>
                    <a:pt x="206" y="1562"/>
                  </a:cubicBezTo>
                  <a:cubicBezTo>
                    <a:pt x="206" y="1598"/>
                    <a:pt x="206" y="1562"/>
                    <a:pt x="268" y="1696"/>
                  </a:cubicBezTo>
                  <a:cubicBezTo>
                    <a:pt x="314" y="1775"/>
                    <a:pt x="301" y="1790"/>
                    <a:pt x="286" y="1790"/>
                  </a:cubicBezTo>
                  <a:cubicBezTo>
                    <a:pt x="278" y="1790"/>
                    <a:pt x="268" y="1785"/>
                    <a:pt x="268" y="1785"/>
                  </a:cubicBezTo>
                  <a:lnTo>
                    <a:pt x="63" y="1883"/>
                  </a:lnTo>
                  <a:cubicBezTo>
                    <a:pt x="63" y="1883"/>
                    <a:pt x="81" y="1919"/>
                    <a:pt x="90" y="1937"/>
                  </a:cubicBezTo>
                  <a:cubicBezTo>
                    <a:pt x="90" y="1946"/>
                    <a:pt x="125" y="1990"/>
                    <a:pt x="161" y="2026"/>
                  </a:cubicBezTo>
                  <a:cubicBezTo>
                    <a:pt x="197" y="2071"/>
                    <a:pt x="99" y="2124"/>
                    <a:pt x="99" y="2124"/>
                  </a:cubicBezTo>
                  <a:lnTo>
                    <a:pt x="1" y="2303"/>
                  </a:lnTo>
                  <a:lnTo>
                    <a:pt x="63" y="2410"/>
                  </a:lnTo>
                  <a:lnTo>
                    <a:pt x="134" y="2517"/>
                  </a:lnTo>
                  <a:cubicBezTo>
                    <a:pt x="134" y="2517"/>
                    <a:pt x="125" y="2543"/>
                    <a:pt x="125" y="2579"/>
                  </a:cubicBezTo>
                  <a:cubicBezTo>
                    <a:pt x="125" y="2615"/>
                    <a:pt x="161" y="2802"/>
                    <a:pt x="161" y="2802"/>
                  </a:cubicBezTo>
                  <a:lnTo>
                    <a:pt x="232" y="2945"/>
                  </a:lnTo>
                  <a:lnTo>
                    <a:pt x="910" y="2927"/>
                  </a:lnTo>
                  <a:lnTo>
                    <a:pt x="1588" y="2945"/>
                  </a:lnTo>
                  <a:lnTo>
                    <a:pt x="1669" y="2802"/>
                  </a:lnTo>
                  <a:cubicBezTo>
                    <a:pt x="1669" y="2802"/>
                    <a:pt x="1704" y="2615"/>
                    <a:pt x="1704" y="2579"/>
                  </a:cubicBezTo>
                  <a:cubicBezTo>
                    <a:pt x="1704" y="2543"/>
                    <a:pt x="1687" y="2517"/>
                    <a:pt x="1687" y="2517"/>
                  </a:cubicBezTo>
                  <a:lnTo>
                    <a:pt x="1767" y="2410"/>
                  </a:lnTo>
                  <a:lnTo>
                    <a:pt x="1820" y="2303"/>
                  </a:lnTo>
                  <a:lnTo>
                    <a:pt x="1731" y="2124"/>
                  </a:lnTo>
                  <a:cubicBezTo>
                    <a:pt x="1731" y="2124"/>
                    <a:pt x="1624" y="2071"/>
                    <a:pt x="1669" y="2026"/>
                  </a:cubicBezTo>
                  <a:cubicBezTo>
                    <a:pt x="1704" y="1990"/>
                    <a:pt x="1731" y="1946"/>
                    <a:pt x="1740" y="1937"/>
                  </a:cubicBezTo>
                  <a:cubicBezTo>
                    <a:pt x="1740" y="1919"/>
                    <a:pt x="1767" y="1883"/>
                    <a:pt x="1767" y="1883"/>
                  </a:cubicBezTo>
                  <a:lnTo>
                    <a:pt x="1553" y="1785"/>
                  </a:lnTo>
                  <a:cubicBezTo>
                    <a:pt x="1553" y="1785"/>
                    <a:pt x="1545" y="1790"/>
                    <a:pt x="1537" y="1790"/>
                  </a:cubicBezTo>
                  <a:cubicBezTo>
                    <a:pt x="1524" y="1790"/>
                    <a:pt x="1513" y="1775"/>
                    <a:pt x="1553" y="1696"/>
                  </a:cubicBezTo>
                  <a:cubicBezTo>
                    <a:pt x="1624" y="1562"/>
                    <a:pt x="1615" y="1598"/>
                    <a:pt x="1624" y="1562"/>
                  </a:cubicBezTo>
                  <a:cubicBezTo>
                    <a:pt x="1624" y="1535"/>
                    <a:pt x="1588" y="1491"/>
                    <a:pt x="1588" y="1491"/>
                  </a:cubicBezTo>
                  <a:lnTo>
                    <a:pt x="1508" y="1419"/>
                  </a:lnTo>
                  <a:lnTo>
                    <a:pt x="1526" y="1348"/>
                  </a:lnTo>
                  <a:cubicBezTo>
                    <a:pt x="1526" y="1348"/>
                    <a:pt x="1588" y="1214"/>
                    <a:pt x="1588" y="1196"/>
                  </a:cubicBezTo>
                  <a:cubicBezTo>
                    <a:pt x="1588" y="1179"/>
                    <a:pt x="1526" y="1125"/>
                    <a:pt x="1526" y="1125"/>
                  </a:cubicBezTo>
                  <a:cubicBezTo>
                    <a:pt x="1526" y="1125"/>
                    <a:pt x="1330" y="1027"/>
                    <a:pt x="1303" y="991"/>
                  </a:cubicBezTo>
                  <a:cubicBezTo>
                    <a:pt x="1285" y="947"/>
                    <a:pt x="1258" y="964"/>
                    <a:pt x="1276" y="902"/>
                  </a:cubicBezTo>
                  <a:cubicBezTo>
                    <a:pt x="1294" y="840"/>
                    <a:pt x="1303" y="840"/>
                    <a:pt x="1303" y="786"/>
                  </a:cubicBezTo>
                  <a:cubicBezTo>
                    <a:pt x="1303" y="741"/>
                    <a:pt x="1169" y="625"/>
                    <a:pt x="1169" y="625"/>
                  </a:cubicBezTo>
                  <a:lnTo>
                    <a:pt x="1116" y="545"/>
                  </a:lnTo>
                  <a:cubicBezTo>
                    <a:pt x="1116" y="545"/>
                    <a:pt x="1053" y="358"/>
                    <a:pt x="1053" y="322"/>
                  </a:cubicBezTo>
                  <a:cubicBezTo>
                    <a:pt x="1053" y="286"/>
                    <a:pt x="1098" y="242"/>
                    <a:pt x="1053" y="233"/>
                  </a:cubicBezTo>
                  <a:cubicBezTo>
                    <a:pt x="1009" y="215"/>
                    <a:pt x="1000" y="197"/>
                    <a:pt x="973" y="188"/>
                  </a:cubicBezTo>
                  <a:cubicBezTo>
                    <a:pt x="946" y="179"/>
                    <a:pt x="964" y="135"/>
                    <a:pt x="973" y="99"/>
                  </a:cubicBezTo>
                  <a:cubicBezTo>
                    <a:pt x="973" y="63"/>
                    <a:pt x="910" y="1"/>
                    <a:pt x="9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85" name="Google Shape;1985;p28"/>
            <p:cNvSpPr/>
            <p:nvPr/>
          </p:nvSpPr>
          <p:spPr>
            <a:xfrm>
              <a:off x="5046206" y="3647721"/>
              <a:ext cx="234630" cy="129733"/>
            </a:xfrm>
            <a:custGeom>
              <a:avLst/>
              <a:gdLst/>
              <a:ahLst/>
              <a:cxnLst/>
              <a:rect l="l" t="t" r="r" b="b"/>
              <a:pathLst>
                <a:path w="1134" h="627" extrusionOk="0">
                  <a:moveTo>
                    <a:pt x="801" y="502"/>
                  </a:moveTo>
                  <a:lnTo>
                    <a:pt x="786" y="518"/>
                  </a:lnTo>
                  <a:cubicBezTo>
                    <a:pt x="786" y="518"/>
                    <a:pt x="817" y="502"/>
                    <a:pt x="801" y="502"/>
                  </a:cubicBezTo>
                  <a:close/>
                  <a:moveTo>
                    <a:pt x="696" y="1"/>
                  </a:moveTo>
                  <a:cubicBezTo>
                    <a:pt x="625" y="1"/>
                    <a:pt x="277" y="117"/>
                    <a:pt x="170" y="117"/>
                  </a:cubicBezTo>
                  <a:cubicBezTo>
                    <a:pt x="63" y="117"/>
                    <a:pt x="1" y="224"/>
                    <a:pt x="1" y="224"/>
                  </a:cubicBezTo>
                  <a:lnTo>
                    <a:pt x="1" y="349"/>
                  </a:lnTo>
                  <a:lnTo>
                    <a:pt x="72" y="518"/>
                  </a:lnTo>
                  <a:lnTo>
                    <a:pt x="206" y="518"/>
                  </a:lnTo>
                  <a:lnTo>
                    <a:pt x="304" y="590"/>
                  </a:lnTo>
                  <a:cubicBezTo>
                    <a:pt x="304" y="590"/>
                    <a:pt x="392" y="627"/>
                    <a:pt x="449" y="627"/>
                  </a:cubicBezTo>
                  <a:cubicBezTo>
                    <a:pt x="454" y="627"/>
                    <a:pt x="460" y="626"/>
                    <a:pt x="464" y="625"/>
                  </a:cubicBezTo>
                  <a:cubicBezTo>
                    <a:pt x="518" y="616"/>
                    <a:pt x="491" y="616"/>
                    <a:pt x="518" y="599"/>
                  </a:cubicBezTo>
                  <a:cubicBezTo>
                    <a:pt x="536" y="581"/>
                    <a:pt x="616" y="545"/>
                    <a:pt x="732" y="518"/>
                  </a:cubicBezTo>
                  <a:cubicBezTo>
                    <a:pt x="774" y="506"/>
                    <a:pt x="793" y="502"/>
                    <a:pt x="801" y="502"/>
                  </a:cubicBezTo>
                  <a:lnTo>
                    <a:pt x="866" y="438"/>
                  </a:lnTo>
                  <a:cubicBezTo>
                    <a:pt x="866" y="438"/>
                    <a:pt x="869" y="439"/>
                    <a:pt x="876" y="439"/>
                  </a:cubicBezTo>
                  <a:cubicBezTo>
                    <a:pt x="891" y="439"/>
                    <a:pt x="923" y="434"/>
                    <a:pt x="955" y="402"/>
                  </a:cubicBezTo>
                  <a:cubicBezTo>
                    <a:pt x="1000" y="367"/>
                    <a:pt x="955" y="313"/>
                    <a:pt x="955" y="313"/>
                  </a:cubicBezTo>
                  <a:cubicBezTo>
                    <a:pt x="955" y="313"/>
                    <a:pt x="982" y="313"/>
                    <a:pt x="1062" y="269"/>
                  </a:cubicBezTo>
                  <a:cubicBezTo>
                    <a:pt x="1133" y="233"/>
                    <a:pt x="1107" y="215"/>
                    <a:pt x="1107" y="215"/>
                  </a:cubicBezTo>
                  <a:lnTo>
                    <a:pt x="1107" y="170"/>
                  </a:lnTo>
                  <a:lnTo>
                    <a:pt x="1053" y="126"/>
                  </a:lnTo>
                  <a:cubicBezTo>
                    <a:pt x="1053" y="126"/>
                    <a:pt x="768" y="1"/>
                    <a:pt x="696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86" name="Google Shape;1986;p28"/>
            <p:cNvSpPr/>
            <p:nvPr/>
          </p:nvSpPr>
          <p:spPr>
            <a:xfrm>
              <a:off x="5380345" y="3535165"/>
              <a:ext cx="204215" cy="138837"/>
            </a:xfrm>
            <a:custGeom>
              <a:avLst/>
              <a:gdLst/>
              <a:ahLst/>
              <a:cxnLst/>
              <a:rect l="l" t="t" r="r" b="b"/>
              <a:pathLst>
                <a:path w="987" h="671" extrusionOk="0">
                  <a:moveTo>
                    <a:pt x="643" y="1"/>
                  </a:moveTo>
                  <a:lnTo>
                    <a:pt x="402" y="152"/>
                  </a:lnTo>
                  <a:cubicBezTo>
                    <a:pt x="402" y="152"/>
                    <a:pt x="268" y="206"/>
                    <a:pt x="152" y="206"/>
                  </a:cubicBezTo>
                  <a:cubicBezTo>
                    <a:pt x="141" y="205"/>
                    <a:pt x="130" y="205"/>
                    <a:pt x="121" y="205"/>
                  </a:cubicBezTo>
                  <a:cubicBezTo>
                    <a:pt x="41" y="205"/>
                    <a:pt x="24" y="236"/>
                    <a:pt x="0" y="268"/>
                  </a:cubicBezTo>
                  <a:lnTo>
                    <a:pt x="0" y="465"/>
                  </a:lnTo>
                  <a:lnTo>
                    <a:pt x="188" y="545"/>
                  </a:lnTo>
                  <a:lnTo>
                    <a:pt x="330" y="652"/>
                  </a:lnTo>
                  <a:cubicBezTo>
                    <a:pt x="330" y="652"/>
                    <a:pt x="448" y="671"/>
                    <a:pt x="519" y="671"/>
                  </a:cubicBezTo>
                  <a:cubicBezTo>
                    <a:pt x="546" y="671"/>
                    <a:pt x="566" y="668"/>
                    <a:pt x="571" y="661"/>
                  </a:cubicBezTo>
                  <a:cubicBezTo>
                    <a:pt x="589" y="643"/>
                    <a:pt x="660" y="482"/>
                    <a:pt x="660" y="482"/>
                  </a:cubicBezTo>
                  <a:cubicBezTo>
                    <a:pt x="660" y="482"/>
                    <a:pt x="732" y="420"/>
                    <a:pt x="892" y="268"/>
                  </a:cubicBezTo>
                  <a:cubicBezTo>
                    <a:pt x="978" y="178"/>
                    <a:pt x="987" y="158"/>
                    <a:pt x="978" y="158"/>
                  </a:cubicBezTo>
                  <a:cubicBezTo>
                    <a:pt x="972" y="158"/>
                    <a:pt x="955" y="170"/>
                    <a:pt x="955" y="170"/>
                  </a:cubicBezTo>
                  <a:lnTo>
                    <a:pt x="892" y="54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DB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87" name="Google Shape;1987;p28"/>
            <p:cNvSpPr/>
            <p:nvPr/>
          </p:nvSpPr>
          <p:spPr>
            <a:xfrm>
              <a:off x="5134758" y="3458610"/>
              <a:ext cx="179387" cy="95179"/>
            </a:xfrm>
            <a:custGeom>
              <a:avLst/>
              <a:gdLst/>
              <a:ahLst/>
              <a:cxnLst/>
              <a:rect l="l" t="t" r="r" b="b"/>
              <a:pathLst>
                <a:path w="867" h="460" extrusionOk="0">
                  <a:moveTo>
                    <a:pt x="442" y="0"/>
                  </a:moveTo>
                  <a:cubicBezTo>
                    <a:pt x="407" y="0"/>
                    <a:pt x="377" y="7"/>
                    <a:pt x="358" y="23"/>
                  </a:cubicBezTo>
                  <a:cubicBezTo>
                    <a:pt x="304" y="59"/>
                    <a:pt x="268" y="192"/>
                    <a:pt x="268" y="192"/>
                  </a:cubicBezTo>
                  <a:lnTo>
                    <a:pt x="126" y="210"/>
                  </a:lnTo>
                  <a:cubicBezTo>
                    <a:pt x="126" y="210"/>
                    <a:pt x="118" y="209"/>
                    <a:pt x="107" y="209"/>
                  </a:cubicBezTo>
                  <a:cubicBezTo>
                    <a:pt x="90" y="209"/>
                    <a:pt x="63" y="212"/>
                    <a:pt x="36" y="228"/>
                  </a:cubicBezTo>
                  <a:cubicBezTo>
                    <a:pt x="1" y="255"/>
                    <a:pt x="1" y="371"/>
                    <a:pt x="1" y="371"/>
                  </a:cubicBezTo>
                  <a:lnTo>
                    <a:pt x="90" y="415"/>
                  </a:lnTo>
                  <a:lnTo>
                    <a:pt x="456" y="460"/>
                  </a:lnTo>
                  <a:lnTo>
                    <a:pt x="625" y="371"/>
                  </a:lnTo>
                  <a:lnTo>
                    <a:pt x="804" y="308"/>
                  </a:lnTo>
                  <a:cubicBezTo>
                    <a:pt x="804" y="308"/>
                    <a:pt x="866" y="237"/>
                    <a:pt x="830" y="201"/>
                  </a:cubicBezTo>
                  <a:cubicBezTo>
                    <a:pt x="795" y="166"/>
                    <a:pt x="732" y="76"/>
                    <a:pt x="732" y="76"/>
                  </a:cubicBezTo>
                  <a:cubicBezTo>
                    <a:pt x="732" y="76"/>
                    <a:pt x="679" y="59"/>
                    <a:pt x="590" y="32"/>
                  </a:cubicBezTo>
                  <a:cubicBezTo>
                    <a:pt x="539" y="12"/>
                    <a:pt x="487" y="0"/>
                    <a:pt x="442" y="0"/>
                  </a:cubicBez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88" name="Google Shape;1988;p28"/>
            <p:cNvSpPr/>
            <p:nvPr/>
          </p:nvSpPr>
          <p:spPr>
            <a:xfrm>
              <a:off x="5363586" y="3225222"/>
              <a:ext cx="253252" cy="118146"/>
            </a:xfrm>
            <a:custGeom>
              <a:avLst/>
              <a:gdLst/>
              <a:ahLst/>
              <a:cxnLst/>
              <a:rect l="l" t="t" r="r" b="b"/>
              <a:pathLst>
                <a:path w="1224" h="571" extrusionOk="0">
                  <a:moveTo>
                    <a:pt x="795" y="0"/>
                  </a:moveTo>
                  <a:cubicBezTo>
                    <a:pt x="795" y="0"/>
                    <a:pt x="697" y="0"/>
                    <a:pt x="501" y="80"/>
                  </a:cubicBezTo>
                  <a:cubicBezTo>
                    <a:pt x="398" y="116"/>
                    <a:pt x="351" y="125"/>
                    <a:pt x="330" y="125"/>
                  </a:cubicBezTo>
                  <a:cubicBezTo>
                    <a:pt x="309" y="125"/>
                    <a:pt x="313" y="116"/>
                    <a:pt x="313" y="116"/>
                  </a:cubicBezTo>
                  <a:lnTo>
                    <a:pt x="313" y="116"/>
                  </a:lnTo>
                  <a:lnTo>
                    <a:pt x="251" y="196"/>
                  </a:lnTo>
                  <a:lnTo>
                    <a:pt x="1" y="303"/>
                  </a:lnTo>
                  <a:lnTo>
                    <a:pt x="81" y="544"/>
                  </a:lnTo>
                  <a:cubicBezTo>
                    <a:pt x="81" y="544"/>
                    <a:pt x="99" y="535"/>
                    <a:pt x="215" y="526"/>
                  </a:cubicBezTo>
                  <a:cubicBezTo>
                    <a:pt x="228" y="525"/>
                    <a:pt x="240" y="525"/>
                    <a:pt x="253" y="525"/>
                  </a:cubicBezTo>
                  <a:cubicBezTo>
                    <a:pt x="350" y="525"/>
                    <a:pt x="420" y="553"/>
                    <a:pt x="420" y="553"/>
                  </a:cubicBezTo>
                  <a:lnTo>
                    <a:pt x="599" y="571"/>
                  </a:lnTo>
                  <a:cubicBezTo>
                    <a:pt x="599" y="571"/>
                    <a:pt x="706" y="437"/>
                    <a:pt x="813" y="393"/>
                  </a:cubicBezTo>
                  <a:cubicBezTo>
                    <a:pt x="845" y="375"/>
                    <a:pt x="867" y="369"/>
                    <a:pt x="887" y="369"/>
                  </a:cubicBezTo>
                  <a:cubicBezTo>
                    <a:pt x="928" y="369"/>
                    <a:pt x="961" y="393"/>
                    <a:pt x="1063" y="393"/>
                  </a:cubicBezTo>
                  <a:cubicBezTo>
                    <a:pt x="1223" y="384"/>
                    <a:pt x="1196" y="285"/>
                    <a:pt x="1196" y="285"/>
                  </a:cubicBezTo>
                  <a:lnTo>
                    <a:pt x="1196" y="205"/>
                  </a:lnTo>
                  <a:cubicBezTo>
                    <a:pt x="1196" y="205"/>
                    <a:pt x="1125" y="62"/>
                    <a:pt x="1125" y="62"/>
                  </a:cubicBezTo>
                  <a:cubicBezTo>
                    <a:pt x="1125" y="62"/>
                    <a:pt x="973" y="27"/>
                    <a:pt x="973" y="27"/>
                  </a:cubicBezTo>
                  <a:lnTo>
                    <a:pt x="795" y="0"/>
                  </a:ln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89" name="Google Shape;1989;p28"/>
            <p:cNvSpPr/>
            <p:nvPr/>
          </p:nvSpPr>
          <p:spPr>
            <a:xfrm>
              <a:off x="5164344" y="3105217"/>
              <a:ext cx="216216" cy="86902"/>
            </a:xfrm>
            <a:custGeom>
              <a:avLst/>
              <a:gdLst/>
              <a:ahLst/>
              <a:cxnLst/>
              <a:rect l="l" t="t" r="r" b="b"/>
              <a:pathLst>
                <a:path w="1045" h="420" extrusionOk="0">
                  <a:moveTo>
                    <a:pt x="588" y="1"/>
                  </a:moveTo>
                  <a:cubicBezTo>
                    <a:pt x="575" y="1"/>
                    <a:pt x="561" y="3"/>
                    <a:pt x="545" y="9"/>
                  </a:cubicBezTo>
                  <a:cubicBezTo>
                    <a:pt x="447" y="45"/>
                    <a:pt x="277" y="63"/>
                    <a:pt x="277" y="63"/>
                  </a:cubicBezTo>
                  <a:lnTo>
                    <a:pt x="125" y="63"/>
                  </a:lnTo>
                  <a:cubicBezTo>
                    <a:pt x="125" y="63"/>
                    <a:pt x="0" y="152"/>
                    <a:pt x="27" y="223"/>
                  </a:cubicBezTo>
                  <a:cubicBezTo>
                    <a:pt x="54" y="295"/>
                    <a:pt x="125" y="366"/>
                    <a:pt x="125" y="366"/>
                  </a:cubicBezTo>
                  <a:cubicBezTo>
                    <a:pt x="125" y="366"/>
                    <a:pt x="518" y="411"/>
                    <a:pt x="545" y="411"/>
                  </a:cubicBezTo>
                  <a:cubicBezTo>
                    <a:pt x="562" y="411"/>
                    <a:pt x="732" y="419"/>
                    <a:pt x="732" y="419"/>
                  </a:cubicBezTo>
                  <a:lnTo>
                    <a:pt x="964" y="366"/>
                  </a:lnTo>
                  <a:lnTo>
                    <a:pt x="1044" y="286"/>
                  </a:lnTo>
                  <a:lnTo>
                    <a:pt x="830" y="143"/>
                  </a:lnTo>
                  <a:cubicBezTo>
                    <a:pt x="759" y="107"/>
                    <a:pt x="670" y="63"/>
                    <a:pt x="670" y="63"/>
                  </a:cubicBezTo>
                  <a:cubicBezTo>
                    <a:pt x="670" y="63"/>
                    <a:pt x="651" y="1"/>
                    <a:pt x="588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0" name="Google Shape;1990;p28"/>
            <p:cNvSpPr/>
            <p:nvPr/>
          </p:nvSpPr>
          <p:spPr>
            <a:xfrm>
              <a:off x="5425863" y="3360331"/>
              <a:ext cx="159524" cy="73660"/>
            </a:xfrm>
            <a:custGeom>
              <a:avLst/>
              <a:gdLst/>
              <a:ahLst/>
              <a:cxnLst/>
              <a:rect l="l" t="t" r="r" b="b"/>
              <a:pathLst>
                <a:path w="771" h="356" extrusionOk="0">
                  <a:moveTo>
                    <a:pt x="369" y="0"/>
                  </a:moveTo>
                  <a:cubicBezTo>
                    <a:pt x="351" y="0"/>
                    <a:pt x="330" y="4"/>
                    <a:pt x="298" y="16"/>
                  </a:cubicBezTo>
                  <a:cubicBezTo>
                    <a:pt x="200" y="61"/>
                    <a:pt x="164" y="25"/>
                    <a:pt x="137" y="87"/>
                  </a:cubicBezTo>
                  <a:cubicBezTo>
                    <a:pt x="101" y="150"/>
                    <a:pt x="48" y="239"/>
                    <a:pt x="48" y="239"/>
                  </a:cubicBezTo>
                  <a:cubicBezTo>
                    <a:pt x="48" y="239"/>
                    <a:pt x="41" y="238"/>
                    <a:pt x="33" y="238"/>
                  </a:cubicBezTo>
                  <a:cubicBezTo>
                    <a:pt x="18" y="238"/>
                    <a:pt x="0" y="242"/>
                    <a:pt x="30" y="266"/>
                  </a:cubicBezTo>
                  <a:cubicBezTo>
                    <a:pt x="75" y="310"/>
                    <a:pt x="226" y="355"/>
                    <a:pt x="226" y="355"/>
                  </a:cubicBezTo>
                  <a:lnTo>
                    <a:pt x="414" y="346"/>
                  </a:lnTo>
                  <a:lnTo>
                    <a:pt x="610" y="328"/>
                  </a:lnTo>
                  <a:lnTo>
                    <a:pt x="753" y="239"/>
                  </a:lnTo>
                  <a:lnTo>
                    <a:pt x="770" y="141"/>
                  </a:lnTo>
                  <a:lnTo>
                    <a:pt x="762" y="52"/>
                  </a:lnTo>
                  <a:cubicBezTo>
                    <a:pt x="726" y="43"/>
                    <a:pt x="637" y="16"/>
                    <a:pt x="512" y="16"/>
                  </a:cubicBezTo>
                  <a:cubicBezTo>
                    <a:pt x="428" y="16"/>
                    <a:pt x="405" y="0"/>
                    <a:pt x="369" y="0"/>
                  </a:cubicBezTo>
                  <a:close/>
                </a:path>
              </a:pathLst>
            </a:custGeom>
            <a:solidFill>
              <a:srgbClr val="DB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1" name="Google Shape;1991;p28"/>
            <p:cNvSpPr/>
            <p:nvPr/>
          </p:nvSpPr>
          <p:spPr>
            <a:xfrm>
              <a:off x="5120068" y="3438954"/>
              <a:ext cx="118350" cy="72418"/>
            </a:xfrm>
            <a:custGeom>
              <a:avLst/>
              <a:gdLst/>
              <a:ahLst/>
              <a:cxnLst/>
              <a:rect l="l" t="t" r="r" b="b"/>
              <a:pathLst>
                <a:path w="572" h="350" extrusionOk="0">
                  <a:moveTo>
                    <a:pt x="378" y="1"/>
                  </a:moveTo>
                  <a:cubicBezTo>
                    <a:pt x="371" y="1"/>
                    <a:pt x="364" y="1"/>
                    <a:pt x="357" y="2"/>
                  </a:cubicBezTo>
                  <a:cubicBezTo>
                    <a:pt x="286" y="11"/>
                    <a:pt x="197" y="11"/>
                    <a:pt x="197" y="11"/>
                  </a:cubicBezTo>
                  <a:cubicBezTo>
                    <a:pt x="170" y="11"/>
                    <a:pt x="54" y="29"/>
                    <a:pt x="36" y="55"/>
                  </a:cubicBezTo>
                  <a:cubicBezTo>
                    <a:pt x="27" y="82"/>
                    <a:pt x="0" y="91"/>
                    <a:pt x="18" y="145"/>
                  </a:cubicBezTo>
                  <a:cubicBezTo>
                    <a:pt x="27" y="198"/>
                    <a:pt x="81" y="269"/>
                    <a:pt x="81" y="269"/>
                  </a:cubicBezTo>
                  <a:lnTo>
                    <a:pt x="232" y="323"/>
                  </a:lnTo>
                  <a:lnTo>
                    <a:pt x="384" y="350"/>
                  </a:lnTo>
                  <a:cubicBezTo>
                    <a:pt x="384" y="350"/>
                    <a:pt x="527" y="252"/>
                    <a:pt x="536" y="198"/>
                  </a:cubicBezTo>
                  <a:cubicBezTo>
                    <a:pt x="553" y="136"/>
                    <a:pt x="571" y="64"/>
                    <a:pt x="571" y="64"/>
                  </a:cubicBezTo>
                  <a:lnTo>
                    <a:pt x="571" y="38"/>
                  </a:lnTo>
                  <a:cubicBezTo>
                    <a:pt x="571" y="38"/>
                    <a:pt x="453" y="1"/>
                    <a:pt x="378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2" name="Google Shape;1992;p28"/>
            <p:cNvSpPr/>
            <p:nvPr/>
          </p:nvSpPr>
          <p:spPr>
            <a:xfrm>
              <a:off x="5114482" y="3616272"/>
              <a:ext cx="201319" cy="104076"/>
            </a:xfrm>
            <a:custGeom>
              <a:avLst/>
              <a:gdLst/>
              <a:ahLst/>
              <a:cxnLst/>
              <a:rect l="l" t="t" r="r" b="b"/>
              <a:pathLst>
                <a:path w="973" h="503" extrusionOk="0">
                  <a:moveTo>
                    <a:pt x="456" y="0"/>
                  </a:moveTo>
                  <a:cubicBezTo>
                    <a:pt x="447" y="0"/>
                    <a:pt x="438" y="0"/>
                    <a:pt x="429" y="1"/>
                  </a:cubicBezTo>
                  <a:cubicBezTo>
                    <a:pt x="331" y="10"/>
                    <a:pt x="206" y="73"/>
                    <a:pt x="206" y="73"/>
                  </a:cubicBezTo>
                  <a:lnTo>
                    <a:pt x="99" y="108"/>
                  </a:lnTo>
                  <a:cubicBezTo>
                    <a:pt x="99" y="108"/>
                    <a:pt x="79" y="100"/>
                    <a:pt x="60" y="100"/>
                  </a:cubicBezTo>
                  <a:cubicBezTo>
                    <a:pt x="51" y="100"/>
                    <a:pt x="42" y="102"/>
                    <a:pt x="36" y="108"/>
                  </a:cubicBezTo>
                  <a:cubicBezTo>
                    <a:pt x="18" y="117"/>
                    <a:pt x="1" y="206"/>
                    <a:pt x="1" y="206"/>
                  </a:cubicBezTo>
                  <a:lnTo>
                    <a:pt x="99" y="305"/>
                  </a:lnTo>
                  <a:cubicBezTo>
                    <a:pt x="99" y="305"/>
                    <a:pt x="108" y="314"/>
                    <a:pt x="134" y="340"/>
                  </a:cubicBezTo>
                  <a:cubicBezTo>
                    <a:pt x="163" y="362"/>
                    <a:pt x="175" y="401"/>
                    <a:pt x="206" y="401"/>
                  </a:cubicBezTo>
                  <a:cubicBezTo>
                    <a:pt x="214" y="401"/>
                    <a:pt x="222" y="399"/>
                    <a:pt x="233" y="394"/>
                  </a:cubicBezTo>
                  <a:cubicBezTo>
                    <a:pt x="286" y="367"/>
                    <a:pt x="322" y="358"/>
                    <a:pt x="322" y="358"/>
                  </a:cubicBezTo>
                  <a:cubicBezTo>
                    <a:pt x="322" y="358"/>
                    <a:pt x="375" y="403"/>
                    <a:pt x="411" y="438"/>
                  </a:cubicBezTo>
                  <a:cubicBezTo>
                    <a:pt x="447" y="474"/>
                    <a:pt x="438" y="465"/>
                    <a:pt x="518" y="483"/>
                  </a:cubicBezTo>
                  <a:cubicBezTo>
                    <a:pt x="566" y="499"/>
                    <a:pt x="602" y="502"/>
                    <a:pt x="622" y="502"/>
                  </a:cubicBezTo>
                  <a:cubicBezTo>
                    <a:pt x="636" y="502"/>
                    <a:pt x="643" y="501"/>
                    <a:pt x="643" y="501"/>
                  </a:cubicBezTo>
                  <a:lnTo>
                    <a:pt x="786" y="474"/>
                  </a:lnTo>
                  <a:lnTo>
                    <a:pt x="875" y="367"/>
                  </a:lnTo>
                  <a:cubicBezTo>
                    <a:pt x="875" y="367"/>
                    <a:pt x="973" y="305"/>
                    <a:pt x="928" y="251"/>
                  </a:cubicBezTo>
                  <a:cubicBezTo>
                    <a:pt x="875" y="189"/>
                    <a:pt x="795" y="126"/>
                    <a:pt x="759" y="108"/>
                  </a:cubicBezTo>
                  <a:cubicBezTo>
                    <a:pt x="723" y="90"/>
                    <a:pt x="634" y="37"/>
                    <a:pt x="634" y="37"/>
                  </a:cubicBezTo>
                  <a:cubicBezTo>
                    <a:pt x="634" y="37"/>
                    <a:pt x="546" y="0"/>
                    <a:pt x="456" y="0"/>
                  </a:cubicBezTo>
                  <a:close/>
                </a:path>
              </a:pathLst>
            </a:custGeom>
            <a:solidFill>
              <a:srgbClr val="F25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3" name="Google Shape;1993;p28"/>
            <p:cNvSpPr/>
            <p:nvPr/>
          </p:nvSpPr>
          <p:spPr>
            <a:xfrm>
              <a:off x="5393173" y="3716207"/>
              <a:ext cx="252631" cy="97868"/>
            </a:xfrm>
            <a:custGeom>
              <a:avLst/>
              <a:gdLst/>
              <a:ahLst/>
              <a:cxnLst/>
              <a:rect l="l" t="t" r="r" b="b"/>
              <a:pathLst>
                <a:path w="1221" h="473" extrusionOk="0">
                  <a:moveTo>
                    <a:pt x="170" y="0"/>
                  </a:moveTo>
                  <a:lnTo>
                    <a:pt x="54" y="80"/>
                  </a:lnTo>
                  <a:lnTo>
                    <a:pt x="1" y="250"/>
                  </a:lnTo>
                  <a:lnTo>
                    <a:pt x="54" y="339"/>
                  </a:lnTo>
                  <a:lnTo>
                    <a:pt x="108" y="410"/>
                  </a:lnTo>
                  <a:lnTo>
                    <a:pt x="295" y="446"/>
                  </a:lnTo>
                  <a:cubicBezTo>
                    <a:pt x="295" y="446"/>
                    <a:pt x="358" y="472"/>
                    <a:pt x="428" y="472"/>
                  </a:cubicBezTo>
                  <a:cubicBezTo>
                    <a:pt x="449" y="472"/>
                    <a:pt x="471" y="470"/>
                    <a:pt x="491" y="464"/>
                  </a:cubicBezTo>
                  <a:cubicBezTo>
                    <a:pt x="531" y="455"/>
                    <a:pt x="574" y="453"/>
                    <a:pt x="606" y="453"/>
                  </a:cubicBezTo>
                  <a:cubicBezTo>
                    <a:pt x="639" y="453"/>
                    <a:pt x="661" y="455"/>
                    <a:pt x="661" y="455"/>
                  </a:cubicBezTo>
                  <a:cubicBezTo>
                    <a:pt x="661" y="455"/>
                    <a:pt x="750" y="401"/>
                    <a:pt x="1009" y="330"/>
                  </a:cubicBezTo>
                  <a:cubicBezTo>
                    <a:pt x="1213" y="264"/>
                    <a:pt x="1220" y="258"/>
                    <a:pt x="1216" y="258"/>
                  </a:cubicBezTo>
                  <a:cubicBezTo>
                    <a:pt x="1215" y="258"/>
                    <a:pt x="1214" y="259"/>
                    <a:pt x="1214" y="259"/>
                  </a:cubicBezTo>
                  <a:lnTo>
                    <a:pt x="1053" y="187"/>
                  </a:lnTo>
                  <a:cubicBezTo>
                    <a:pt x="1053" y="187"/>
                    <a:pt x="1000" y="161"/>
                    <a:pt x="928" y="143"/>
                  </a:cubicBezTo>
                  <a:cubicBezTo>
                    <a:pt x="866" y="125"/>
                    <a:pt x="830" y="18"/>
                    <a:pt x="830" y="18"/>
                  </a:cubicBezTo>
                  <a:lnTo>
                    <a:pt x="688" y="0"/>
                  </a:lnTo>
                  <a:lnTo>
                    <a:pt x="456" y="62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4" name="Google Shape;1994;p28"/>
            <p:cNvSpPr/>
            <p:nvPr/>
          </p:nvSpPr>
          <p:spPr>
            <a:xfrm>
              <a:off x="5341448" y="3300742"/>
              <a:ext cx="179387" cy="87109"/>
            </a:xfrm>
            <a:custGeom>
              <a:avLst/>
              <a:gdLst/>
              <a:ahLst/>
              <a:cxnLst/>
              <a:rect l="l" t="t" r="r" b="b"/>
              <a:pathLst>
                <a:path w="867" h="421" extrusionOk="0">
                  <a:moveTo>
                    <a:pt x="732" y="1"/>
                  </a:moveTo>
                  <a:lnTo>
                    <a:pt x="608" y="19"/>
                  </a:lnTo>
                  <a:cubicBezTo>
                    <a:pt x="608" y="19"/>
                    <a:pt x="527" y="34"/>
                    <a:pt x="476" y="34"/>
                  </a:cubicBezTo>
                  <a:cubicBezTo>
                    <a:pt x="459" y="34"/>
                    <a:pt x="445" y="32"/>
                    <a:pt x="438" y="28"/>
                  </a:cubicBezTo>
                  <a:cubicBezTo>
                    <a:pt x="433" y="22"/>
                    <a:pt x="419" y="20"/>
                    <a:pt x="402" y="20"/>
                  </a:cubicBezTo>
                  <a:cubicBezTo>
                    <a:pt x="331" y="20"/>
                    <a:pt x="188" y="54"/>
                    <a:pt x="188" y="54"/>
                  </a:cubicBezTo>
                  <a:cubicBezTo>
                    <a:pt x="188" y="54"/>
                    <a:pt x="63" y="170"/>
                    <a:pt x="45" y="215"/>
                  </a:cubicBezTo>
                  <a:lnTo>
                    <a:pt x="1" y="322"/>
                  </a:lnTo>
                  <a:lnTo>
                    <a:pt x="45" y="402"/>
                  </a:lnTo>
                  <a:lnTo>
                    <a:pt x="269" y="420"/>
                  </a:lnTo>
                  <a:cubicBezTo>
                    <a:pt x="269" y="420"/>
                    <a:pt x="384" y="411"/>
                    <a:pt x="429" y="367"/>
                  </a:cubicBezTo>
                  <a:cubicBezTo>
                    <a:pt x="450" y="345"/>
                    <a:pt x="475" y="336"/>
                    <a:pt x="511" y="336"/>
                  </a:cubicBezTo>
                  <a:cubicBezTo>
                    <a:pt x="551" y="336"/>
                    <a:pt x="604" y="348"/>
                    <a:pt x="679" y="367"/>
                  </a:cubicBezTo>
                  <a:cubicBezTo>
                    <a:pt x="704" y="371"/>
                    <a:pt x="726" y="373"/>
                    <a:pt x="745" y="373"/>
                  </a:cubicBezTo>
                  <a:cubicBezTo>
                    <a:pt x="833" y="373"/>
                    <a:pt x="857" y="331"/>
                    <a:pt x="857" y="331"/>
                  </a:cubicBezTo>
                  <a:cubicBezTo>
                    <a:pt x="857" y="331"/>
                    <a:pt x="866" y="170"/>
                    <a:pt x="857" y="144"/>
                  </a:cubicBezTo>
                  <a:cubicBezTo>
                    <a:pt x="848" y="117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EA3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5" name="Google Shape;1995;p28"/>
            <p:cNvSpPr/>
            <p:nvPr/>
          </p:nvSpPr>
          <p:spPr>
            <a:xfrm>
              <a:off x="5033378" y="3852764"/>
              <a:ext cx="634991" cy="64763"/>
            </a:xfrm>
            <a:custGeom>
              <a:avLst/>
              <a:gdLst/>
              <a:ahLst/>
              <a:cxnLst/>
              <a:rect l="l" t="t" r="r" b="b"/>
              <a:pathLst>
                <a:path w="3069" h="313" extrusionOk="0">
                  <a:moveTo>
                    <a:pt x="0" y="0"/>
                  </a:moveTo>
                  <a:lnTo>
                    <a:pt x="0" y="312"/>
                  </a:lnTo>
                  <a:lnTo>
                    <a:pt x="3069" y="31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6" name="Google Shape;1996;p28"/>
            <p:cNvSpPr/>
            <p:nvPr/>
          </p:nvSpPr>
          <p:spPr>
            <a:xfrm>
              <a:off x="5072068" y="3917318"/>
              <a:ext cx="557609" cy="531759"/>
            </a:xfrm>
            <a:custGeom>
              <a:avLst/>
              <a:gdLst/>
              <a:ahLst/>
              <a:cxnLst/>
              <a:rect l="l" t="t" r="r" b="b"/>
              <a:pathLst>
                <a:path w="2695" h="2570" extrusionOk="0">
                  <a:moveTo>
                    <a:pt x="0" y="0"/>
                  </a:moveTo>
                  <a:lnTo>
                    <a:pt x="232" y="2570"/>
                  </a:lnTo>
                  <a:lnTo>
                    <a:pt x="2472" y="2570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7" name="Google Shape;1997;p28"/>
            <p:cNvSpPr/>
            <p:nvPr/>
          </p:nvSpPr>
          <p:spPr>
            <a:xfrm>
              <a:off x="5072068" y="3917318"/>
              <a:ext cx="557609" cy="40761"/>
            </a:xfrm>
            <a:custGeom>
              <a:avLst/>
              <a:gdLst/>
              <a:ahLst/>
              <a:cxnLst/>
              <a:rect l="l" t="t" r="r" b="b"/>
              <a:pathLst>
                <a:path w="2695" h="197" extrusionOk="0">
                  <a:moveTo>
                    <a:pt x="0" y="0"/>
                  </a:moveTo>
                  <a:lnTo>
                    <a:pt x="18" y="197"/>
                  </a:lnTo>
                  <a:lnTo>
                    <a:pt x="2677" y="197"/>
                  </a:lnTo>
                  <a:lnTo>
                    <a:pt x="2695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1998" name="Google Shape;1998;p28"/>
          <p:cNvGrpSpPr/>
          <p:nvPr/>
        </p:nvGrpSpPr>
        <p:grpSpPr>
          <a:xfrm>
            <a:off x="22476531" y="7168776"/>
            <a:ext cx="2512980" cy="5935424"/>
            <a:chOff x="1214466" y="2918796"/>
            <a:chExt cx="786428" cy="1856987"/>
          </a:xfrm>
        </p:grpSpPr>
        <p:sp>
          <p:nvSpPr>
            <p:cNvPr id="1999" name="Google Shape;1999;p28"/>
            <p:cNvSpPr/>
            <p:nvPr/>
          </p:nvSpPr>
          <p:spPr>
            <a:xfrm>
              <a:off x="1718262" y="3276741"/>
              <a:ext cx="282632" cy="1052344"/>
            </a:xfrm>
            <a:custGeom>
              <a:avLst/>
              <a:gdLst/>
              <a:ahLst/>
              <a:cxnLst/>
              <a:rect l="l" t="t" r="r" b="b"/>
              <a:pathLst>
                <a:path w="1366" h="5086" extrusionOk="0">
                  <a:moveTo>
                    <a:pt x="1366" y="1"/>
                  </a:moveTo>
                  <a:lnTo>
                    <a:pt x="1" y="5005"/>
                  </a:lnTo>
                  <a:lnTo>
                    <a:pt x="99" y="5086"/>
                  </a:lnTo>
                  <a:cubicBezTo>
                    <a:pt x="1294" y="2321"/>
                    <a:pt x="1366" y="1"/>
                    <a:pt x="1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0" name="Google Shape;2000;p28"/>
            <p:cNvSpPr/>
            <p:nvPr/>
          </p:nvSpPr>
          <p:spPr>
            <a:xfrm>
              <a:off x="1696123" y="3276741"/>
              <a:ext cx="304771" cy="1035791"/>
            </a:xfrm>
            <a:custGeom>
              <a:avLst/>
              <a:gdLst/>
              <a:ahLst/>
              <a:cxnLst/>
              <a:rect l="l" t="t" r="r" b="b"/>
              <a:pathLst>
                <a:path w="1473" h="5006" extrusionOk="0">
                  <a:moveTo>
                    <a:pt x="1473" y="1"/>
                  </a:moveTo>
                  <a:cubicBezTo>
                    <a:pt x="1473" y="1"/>
                    <a:pt x="483" y="1553"/>
                    <a:pt x="1" y="4916"/>
                  </a:cubicBezTo>
                  <a:lnTo>
                    <a:pt x="108" y="5005"/>
                  </a:lnTo>
                  <a:lnTo>
                    <a:pt x="1473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1" name="Google Shape;2001;p28"/>
            <p:cNvSpPr/>
            <p:nvPr/>
          </p:nvSpPr>
          <p:spPr>
            <a:xfrm>
              <a:off x="1687020" y="3134598"/>
              <a:ext cx="227182" cy="1069104"/>
            </a:xfrm>
            <a:custGeom>
              <a:avLst/>
              <a:gdLst/>
              <a:ahLst/>
              <a:cxnLst/>
              <a:rect l="l" t="t" r="r" b="b"/>
              <a:pathLst>
                <a:path w="1098" h="5167" extrusionOk="0">
                  <a:moveTo>
                    <a:pt x="999" y="1"/>
                  </a:moveTo>
                  <a:lnTo>
                    <a:pt x="0" y="5086"/>
                  </a:lnTo>
                  <a:lnTo>
                    <a:pt x="107" y="5166"/>
                  </a:lnTo>
                  <a:cubicBezTo>
                    <a:pt x="1097" y="2321"/>
                    <a:pt x="999" y="1"/>
                    <a:pt x="9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2" name="Google Shape;2002;p28"/>
            <p:cNvSpPr/>
            <p:nvPr/>
          </p:nvSpPr>
          <p:spPr>
            <a:xfrm>
              <a:off x="1664882" y="3134598"/>
              <a:ext cx="229044" cy="1052344"/>
            </a:xfrm>
            <a:custGeom>
              <a:avLst/>
              <a:gdLst/>
              <a:ahLst/>
              <a:cxnLst/>
              <a:rect l="l" t="t" r="r" b="b"/>
              <a:pathLst>
                <a:path w="1107" h="5086" extrusionOk="0">
                  <a:moveTo>
                    <a:pt x="1106" y="1"/>
                  </a:moveTo>
                  <a:cubicBezTo>
                    <a:pt x="1106" y="1"/>
                    <a:pt x="232" y="1625"/>
                    <a:pt x="0" y="5014"/>
                  </a:cubicBezTo>
                  <a:lnTo>
                    <a:pt x="107" y="5086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3" name="Google Shape;2003;p28"/>
            <p:cNvSpPr/>
            <p:nvPr/>
          </p:nvSpPr>
          <p:spPr>
            <a:xfrm>
              <a:off x="1648123" y="3007352"/>
              <a:ext cx="171938" cy="1118762"/>
            </a:xfrm>
            <a:custGeom>
              <a:avLst/>
              <a:gdLst/>
              <a:ahLst/>
              <a:cxnLst/>
              <a:rect l="l" t="t" r="r" b="b"/>
              <a:pathLst>
                <a:path w="831" h="5407" extrusionOk="0">
                  <a:moveTo>
                    <a:pt x="527" y="0"/>
                  </a:moveTo>
                  <a:lnTo>
                    <a:pt x="1" y="5362"/>
                  </a:lnTo>
                  <a:lnTo>
                    <a:pt x="108" y="5406"/>
                  </a:lnTo>
                  <a:cubicBezTo>
                    <a:pt x="830" y="2258"/>
                    <a:pt x="527" y="1"/>
                    <a:pt x="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4" name="Google Shape;2004;p28"/>
            <p:cNvSpPr/>
            <p:nvPr/>
          </p:nvSpPr>
          <p:spPr>
            <a:xfrm>
              <a:off x="1609434" y="3007352"/>
              <a:ext cx="147937" cy="1109451"/>
            </a:xfrm>
            <a:custGeom>
              <a:avLst/>
              <a:gdLst/>
              <a:ahLst/>
              <a:cxnLst/>
              <a:rect l="l" t="t" r="r" b="b"/>
              <a:pathLst>
                <a:path w="715" h="5362" extrusionOk="0">
                  <a:moveTo>
                    <a:pt x="714" y="0"/>
                  </a:moveTo>
                  <a:lnTo>
                    <a:pt x="714" y="0"/>
                  </a:lnTo>
                  <a:cubicBezTo>
                    <a:pt x="714" y="1"/>
                    <a:pt x="1" y="1910"/>
                    <a:pt x="72" y="5326"/>
                  </a:cubicBezTo>
                  <a:lnTo>
                    <a:pt x="188" y="5362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5" name="Google Shape;2005;p28"/>
            <p:cNvSpPr/>
            <p:nvPr/>
          </p:nvSpPr>
          <p:spPr>
            <a:xfrm>
              <a:off x="1607571" y="2918796"/>
              <a:ext cx="109039" cy="1127866"/>
            </a:xfrm>
            <a:custGeom>
              <a:avLst/>
              <a:gdLst/>
              <a:ahLst/>
              <a:cxnLst/>
              <a:rect l="l" t="t" r="r" b="b"/>
              <a:pathLst>
                <a:path w="527" h="5451" extrusionOk="0">
                  <a:moveTo>
                    <a:pt x="1" y="0"/>
                  </a:moveTo>
                  <a:lnTo>
                    <a:pt x="1" y="5451"/>
                  </a:lnTo>
                  <a:lnTo>
                    <a:pt x="117" y="5451"/>
                  </a:lnTo>
                  <a:cubicBezTo>
                    <a:pt x="527" y="211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6" name="Google Shape;2006;p28"/>
            <p:cNvSpPr/>
            <p:nvPr/>
          </p:nvSpPr>
          <p:spPr>
            <a:xfrm>
              <a:off x="1500605" y="2918796"/>
              <a:ext cx="107177" cy="1127866"/>
            </a:xfrm>
            <a:custGeom>
              <a:avLst/>
              <a:gdLst/>
              <a:ahLst/>
              <a:cxnLst/>
              <a:rect l="l" t="t" r="r" b="b"/>
              <a:pathLst>
                <a:path w="518" h="5451" extrusionOk="0">
                  <a:moveTo>
                    <a:pt x="518" y="0"/>
                  </a:moveTo>
                  <a:cubicBezTo>
                    <a:pt x="518" y="0"/>
                    <a:pt x="0" y="2114"/>
                    <a:pt x="402" y="5451"/>
                  </a:cubicBezTo>
                  <a:lnTo>
                    <a:pt x="518" y="5451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7" name="Google Shape;2007;p28"/>
            <p:cNvSpPr/>
            <p:nvPr/>
          </p:nvSpPr>
          <p:spPr>
            <a:xfrm>
              <a:off x="1214466" y="3276741"/>
              <a:ext cx="284494" cy="1052344"/>
            </a:xfrm>
            <a:custGeom>
              <a:avLst/>
              <a:gdLst/>
              <a:ahLst/>
              <a:cxnLst/>
              <a:rect l="l" t="t" r="r" b="b"/>
              <a:pathLst>
                <a:path w="1375" h="5086" extrusionOk="0">
                  <a:moveTo>
                    <a:pt x="0" y="1"/>
                  </a:moveTo>
                  <a:cubicBezTo>
                    <a:pt x="0" y="1"/>
                    <a:pt x="72" y="2321"/>
                    <a:pt x="1276" y="5086"/>
                  </a:cubicBezTo>
                  <a:lnTo>
                    <a:pt x="1374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8" name="Google Shape;2008;p28"/>
            <p:cNvSpPr/>
            <p:nvPr/>
          </p:nvSpPr>
          <p:spPr>
            <a:xfrm>
              <a:off x="1214466" y="3276741"/>
              <a:ext cx="304771" cy="1035791"/>
            </a:xfrm>
            <a:custGeom>
              <a:avLst/>
              <a:gdLst/>
              <a:ahLst/>
              <a:cxnLst/>
              <a:rect l="l" t="t" r="r" b="b"/>
              <a:pathLst>
                <a:path w="1473" h="5006" extrusionOk="0">
                  <a:moveTo>
                    <a:pt x="0" y="1"/>
                  </a:moveTo>
                  <a:lnTo>
                    <a:pt x="1374" y="5005"/>
                  </a:lnTo>
                  <a:lnTo>
                    <a:pt x="1472" y="4916"/>
                  </a:lnTo>
                  <a:cubicBezTo>
                    <a:pt x="1000" y="1553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9" name="Google Shape;2009;p28"/>
            <p:cNvSpPr/>
            <p:nvPr/>
          </p:nvSpPr>
          <p:spPr>
            <a:xfrm>
              <a:off x="1301156" y="3134598"/>
              <a:ext cx="229044" cy="1069104"/>
            </a:xfrm>
            <a:custGeom>
              <a:avLst/>
              <a:gdLst/>
              <a:ahLst/>
              <a:cxnLst/>
              <a:rect l="l" t="t" r="r" b="b"/>
              <a:pathLst>
                <a:path w="1107" h="5167" extrusionOk="0">
                  <a:moveTo>
                    <a:pt x="108" y="1"/>
                  </a:moveTo>
                  <a:cubicBezTo>
                    <a:pt x="108" y="1"/>
                    <a:pt x="1" y="2321"/>
                    <a:pt x="1000" y="5166"/>
                  </a:cubicBezTo>
                  <a:lnTo>
                    <a:pt x="1107" y="5086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10" name="Google Shape;2010;p28"/>
            <p:cNvSpPr/>
            <p:nvPr/>
          </p:nvSpPr>
          <p:spPr>
            <a:xfrm>
              <a:off x="1323294" y="3134598"/>
              <a:ext cx="229044" cy="1052344"/>
            </a:xfrm>
            <a:custGeom>
              <a:avLst/>
              <a:gdLst/>
              <a:ahLst/>
              <a:cxnLst/>
              <a:rect l="l" t="t" r="r" b="b"/>
              <a:pathLst>
                <a:path w="1107" h="5086" extrusionOk="0">
                  <a:moveTo>
                    <a:pt x="1" y="1"/>
                  </a:moveTo>
                  <a:lnTo>
                    <a:pt x="1000" y="5086"/>
                  </a:lnTo>
                  <a:lnTo>
                    <a:pt x="1107" y="5014"/>
                  </a:lnTo>
                  <a:cubicBezTo>
                    <a:pt x="875" y="16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11" name="Google Shape;2011;p28"/>
            <p:cNvSpPr/>
            <p:nvPr/>
          </p:nvSpPr>
          <p:spPr>
            <a:xfrm>
              <a:off x="1395295" y="3007352"/>
              <a:ext cx="173800" cy="1118762"/>
            </a:xfrm>
            <a:custGeom>
              <a:avLst/>
              <a:gdLst/>
              <a:ahLst/>
              <a:cxnLst/>
              <a:rect l="l" t="t" r="r" b="b"/>
              <a:pathLst>
                <a:path w="840" h="5407" extrusionOk="0">
                  <a:moveTo>
                    <a:pt x="313" y="0"/>
                  </a:moveTo>
                  <a:cubicBezTo>
                    <a:pt x="313" y="1"/>
                    <a:pt x="1" y="2258"/>
                    <a:pt x="723" y="5406"/>
                  </a:cubicBezTo>
                  <a:lnTo>
                    <a:pt x="839" y="5362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12" name="Google Shape;2012;p28"/>
            <p:cNvSpPr/>
            <p:nvPr/>
          </p:nvSpPr>
          <p:spPr>
            <a:xfrm>
              <a:off x="1459847" y="3007352"/>
              <a:ext cx="147937" cy="1109451"/>
            </a:xfrm>
            <a:custGeom>
              <a:avLst/>
              <a:gdLst/>
              <a:ahLst/>
              <a:cxnLst/>
              <a:rect l="l" t="t" r="r" b="b"/>
              <a:pathLst>
                <a:path w="715" h="5362" extrusionOk="0">
                  <a:moveTo>
                    <a:pt x="1" y="0"/>
                  </a:moveTo>
                  <a:lnTo>
                    <a:pt x="527" y="5362"/>
                  </a:lnTo>
                  <a:lnTo>
                    <a:pt x="634" y="5326"/>
                  </a:lnTo>
                  <a:cubicBezTo>
                    <a:pt x="715" y="191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13" name="Google Shape;2013;p28"/>
            <p:cNvSpPr/>
            <p:nvPr/>
          </p:nvSpPr>
          <p:spPr>
            <a:xfrm>
              <a:off x="1268053" y="3994907"/>
              <a:ext cx="681131" cy="86902"/>
            </a:xfrm>
            <a:custGeom>
              <a:avLst/>
              <a:gdLst/>
              <a:ahLst/>
              <a:cxnLst/>
              <a:rect l="l" t="t" r="r" b="b"/>
              <a:pathLst>
                <a:path w="3292" h="420" extrusionOk="0">
                  <a:moveTo>
                    <a:pt x="0" y="0"/>
                  </a:moveTo>
                  <a:lnTo>
                    <a:pt x="0" y="419"/>
                  </a:lnTo>
                  <a:lnTo>
                    <a:pt x="3292" y="419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14" name="Google Shape;2014;p28"/>
            <p:cNvSpPr/>
            <p:nvPr/>
          </p:nvSpPr>
          <p:spPr>
            <a:xfrm>
              <a:off x="1308605" y="4081600"/>
              <a:ext cx="598162" cy="694183"/>
            </a:xfrm>
            <a:custGeom>
              <a:avLst/>
              <a:gdLst/>
              <a:ahLst/>
              <a:cxnLst/>
              <a:rect l="l" t="t" r="r" b="b"/>
              <a:pathLst>
                <a:path w="2891" h="3355" extrusionOk="0">
                  <a:moveTo>
                    <a:pt x="0" y="0"/>
                  </a:moveTo>
                  <a:lnTo>
                    <a:pt x="250" y="3355"/>
                  </a:lnTo>
                  <a:lnTo>
                    <a:pt x="2650" y="3355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15" name="Google Shape;2015;p28"/>
            <p:cNvSpPr/>
            <p:nvPr/>
          </p:nvSpPr>
          <p:spPr>
            <a:xfrm>
              <a:off x="1308605" y="4081600"/>
              <a:ext cx="598162" cy="51934"/>
            </a:xfrm>
            <a:custGeom>
              <a:avLst/>
              <a:gdLst/>
              <a:ahLst/>
              <a:cxnLst/>
              <a:rect l="l" t="t" r="r" b="b"/>
              <a:pathLst>
                <a:path w="2891" h="251" extrusionOk="0">
                  <a:moveTo>
                    <a:pt x="0" y="0"/>
                  </a:moveTo>
                  <a:lnTo>
                    <a:pt x="18" y="250"/>
                  </a:lnTo>
                  <a:lnTo>
                    <a:pt x="2873" y="250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2016" name="Google Shape;2016;p28"/>
          <p:cNvSpPr/>
          <p:nvPr/>
        </p:nvSpPr>
        <p:spPr>
          <a:xfrm>
            <a:off x="22060764" y="785036"/>
            <a:ext cx="3344502" cy="465000"/>
          </a:xfrm>
          <a:custGeom>
            <a:avLst/>
            <a:gdLst/>
            <a:ahLst/>
            <a:cxnLst/>
            <a:rect l="l" t="t" r="r" b="b"/>
            <a:pathLst>
              <a:path w="5461" h="759" extrusionOk="0">
                <a:moveTo>
                  <a:pt x="2793" y="0"/>
                </a:moveTo>
                <a:cubicBezTo>
                  <a:pt x="2177" y="0"/>
                  <a:pt x="1865" y="375"/>
                  <a:pt x="1865" y="375"/>
                </a:cubicBezTo>
                <a:cubicBezTo>
                  <a:pt x="1798" y="352"/>
                  <a:pt x="1736" y="342"/>
                  <a:pt x="1680" y="342"/>
                </a:cubicBezTo>
                <a:cubicBezTo>
                  <a:pt x="1433" y="342"/>
                  <a:pt x="1303" y="526"/>
                  <a:pt x="1303" y="526"/>
                </a:cubicBezTo>
                <a:cubicBezTo>
                  <a:pt x="1120" y="454"/>
                  <a:pt x="954" y="426"/>
                  <a:pt x="806" y="426"/>
                </a:cubicBezTo>
                <a:cubicBezTo>
                  <a:pt x="295" y="426"/>
                  <a:pt x="0" y="758"/>
                  <a:pt x="0" y="758"/>
                </a:cubicBezTo>
                <a:lnTo>
                  <a:pt x="5460" y="758"/>
                </a:lnTo>
                <a:cubicBezTo>
                  <a:pt x="5270" y="491"/>
                  <a:pt x="4996" y="421"/>
                  <a:pt x="4764" y="421"/>
                </a:cubicBezTo>
                <a:cubicBezTo>
                  <a:pt x="4517" y="421"/>
                  <a:pt x="4318" y="500"/>
                  <a:pt x="4318" y="500"/>
                </a:cubicBezTo>
                <a:cubicBezTo>
                  <a:pt x="4212" y="383"/>
                  <a:pt x="4084" y="347"/>
                  <a:pt x="3969" y="347"/>
                </a:cubicBezTo>
                <a:cubicBezTo>
                  <a:pt x="3795" y="347"/>
                  <a:pt x="3649" y="428"/>
                  <a:pt x="3649" y="428"/>
                </a:cubicBezTo>
                <a:cubicBezTo>
                  <a:pt x="3649" y="428"/>
                  <a:pt x="3408" y="0"/>
                  <a:pt x="27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017" name="Google Shape;2017;p28"/>
          <p:cNvSpPr/>
          <p:nvPr/>
        </p:nvSpPr>
        <p:spPr>
          <a:xfrm>
            <a:off x="-897122" y="1438369"/>
            <a:ext cx="3344502" cy="465000"/>
          </a:xfrm>
          <a:custGeom>
            <a:avLst/>
            <a:gdLst/>
            <a:ahLst/>
            <a:cxnLst/>
            <a:rect l="l" t="t" r="r" b="b"/>
            <a:pathLst>
              <a:path w="5461" h="759" extrusionOk="0">
                <a:moveTo>
                  <a:pt x="2793" y="0"/>
                </a:moveTo>
                <a:cubicBezTo>
                  <a:pt x="2177" y="0"/>
                  <a:pt x="1865" y="375"/>
                  <a:pt x="1865" y="375"/>
                </a:cubicBezTo>
                <a:cubicBezTo>
                  <a:pt x="1798" y="352"/>
                  <a:pt x="1736" y="342"/>
                  <a:pt x="1680" y="342"/>
                </a:cubicBezTo>
                <a:cubicBezTo>
                  <a:pt x="1433" y="342"/>
                  <a:pt x="1303" y="526"/>
                  <a:pt x="1303" y="526"/>
                </a:cubicBezTo>
                <a:cubicBezTo>
                  <a:pt x="1120" y="454"/>
                  <a:pt x="954" y="426"/>
                  <a:pt x="806" y="426"/>
                </a:cubicBezTo>
                <a:cubicBezTo>
                  <a:pt x="295" y="426"/>
                  <a:pt x="0" y="758"/>
                  <a:pt x="0" y="758"/>
                </a:cubicBezTo>
                <a:lnTo>
                  <a:pt x="5460" y="758"/>
                </a:lnTo>
                <a:cubicBezTo>
                  <a:pt x="5270" y="491"/>
                  <a:pt x="4996" y="421"/>
                  <a:pt x="4764" y="421"/>
                </a:cubicBezTo>
                <a:cubicBezTo>
                  <a:pt x="4517" y="421"/>
                  <a:pt x="4318" y="500"/>
                  <a:pt x="4318" y="500"/>
                </a:cubicBezTo>
                <a:cubicBezTo>
                  <a:pt x="4212" y="383"/>
                  <a:pt x="4084" y="347"/>
                  <a:pt x="3969" y="347"/>
                </a:cubicBezTo>
                <a:cubicBezTo>
                  <a:pt x="3795" y="347"/>
                  <a:pt x="3649" y="428"/>
                  <a:pt x="3649" y="428"/>
                </a:cubicBezTo>
                <a:cubicBezTo>
                  <a:pt x="3649" y="428"/>
                  <a:pt x="3408" y="0"/>
                  <a:pt x="27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2866679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29"/>
          <p:cNvSpPr/>
          <p:nvPr/>
        </p:nvSpPr>
        <p:spPr>
          <a:xfrm flipH="1">
            <a:off x="-3" y="12699973"/>
            <a:ext cx="24457379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020" name="Google Shape;2020;p29"/>
          <p:cNvSpPr/>
          <p:nvPr/>
        </p:nvSpPr>
        <p:spPr>
          <a:xfrm rot="238332">
            <a:off x="-9581756" y="11312842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2021" name="Google Shape;2021;p29"/>
          <p:cNvGrpSpPr/>
          <p:nvPr/>
        </p:nvGrpSpPr>
        <p:grpSpPr>
          <a:xfrm>
            <a:off x="-33992" y="7059756"/>
            <a:ext cx="7297787" cy="5624573"/>
            <a:chOff x="3363545" y="1191568"/>
            <a:chExt cx="384038" cy="295876"/>
          </a:xfrm>
        </p:grpSpPr>
        <p:sp>
          <p:nvSpPr>
            <p:cNvPr id="2022" name="Google Shape;2022;p29"/>
            <p:cNvSpPr/>
            <p:nvPr/>
          </p:nvSpPr>
          <p:spPr>
            <a:xfrm>
              <a:off x="3363545" y="1191568"/>
              <a:ext cx="384038" cy="295556"/>
            </a:xfrm>
            <a:custGeom>
              <a:avLst/>
              <a:gdLst/>
              <a:ahLst/>
              <a:cxnLst/>
              <a:rect l="l" t="t" r="r" b="b"/>
              <a:pathLst>
                <a:path w="10573" h="8137" extrusionOk="0">
                  <a:moveTo>
                    <a:pt x="1" y="0"/>
                  </a:moveTo>
                  <a:lnTo>
                    <a:pt x="1" y="8136"/>
                  </a:lnTo>
                  <a:lnTo>
                    <a:pt x="10572" y="8136"/>
                  </a:lnTo>
                  <a:cubicBezTo>
                    <a:pt x="10572" y="8136"/>
                    <a:pt x="9968" y="6752"/>
                    <a:pt x="8349" y="6752"/>
                  </a:cubicBezTo>
                  <a:cubicBezTo>
                    <a:pt x="8039" y="6752"/>
                    <a:pt x="7693" y="6803"/>
                    <a:pt x="7307" y="6923"/>
                  </a:cubicBezTo>
                  <a:cubicBezTo>
                    <a:pt x="7307" y="6923"/>
                    <a:pt x="7045" y="6324"/>
                    <a:pt x="6368" y="6324"/>
                  </a:cubicBezTo>
                  <a:cubicBezTo>
                    <a:pt x="6266" y="6324"/>
                    <a:pt x="6154" y="6338"/>
                    <a:pt x="6031" y="6370"/>
                  </a:cubicBezTo>
                  <a:cubicBezTo>
                    <a:pt x="6031" y="6370"/>
                    <a:pt x="5866" y="4914"/>
                    <a:pt x="4272" y="4914"/>
                  </a:cubicBezTo>
                  <a:cubicBezTo>
                    <a:pt x="4169" y="4914"/>
                    <a:pt x="4060" y="4921"/>
                    <a:pt x="3944" y="4934"/>
                  </a:cubicBezTo>
                  <a:cubicBezTo>
                    <a:pt x="3944" y="4934"/>
                    <a:pt x="3874" y="4041"/>
                    <a:pt x="2911" y="4041"/>
                  </a:cubicBezTo>
                  <a:cubicBezTo>
                    <a:pt x="2901" y="4041"/>
                    <a:pt x="2892" y="4041"/>
                    <a:pt x="2882" y="4042"/>
                  </a:cubicBezTo>
                  <a:cubicBezTo>
                    <a:pt x="2882" y="4042"/>
                    <a:pt x="3221" y="2454"/>
                    <a:pt x="1615" y="2311"/>
                  </a:cubicBezTo>
                  <a:cubicBezTo>
                    <a:pt x="1615" y="2311"/>
                    <a:pt x="1678" y="1526"/>
                    <a:pt x="1000" y="1463"/>
                  </a:cubicBezTo>
                  <a:cubicBezTo>
                    <a:pt x="1000" y="1463"/>
                    <a:pt x="1187" y="25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23" name="Google Shape;2023;p29"/>
            <p:cNvSpPr/>
            <p:nvPr/>
          </p:nvSpPr>
          <p:spPr>
            <a:xfrm>
              <a:off x="3363545" y="1291670"/>
              <a:ext cx="254076" cy="195451"/>
            </a:xfrm>
            <a:custGeom>
              <a:avLst/>
              <a:gdLst/>
              <a:ahLst/>
              <a:cxnLst/>
              <a:rect l="l" t="t" r="r" b="b"/>
              <a:pathLst>
                <a:path w="6995" h="5381" extrusionOk="0">
                  <a:moveTo>
                    <a:pt x="1" y="1"/>
                  </a:moveTo>
                  <a:lnTo>
                    <a:pt x="1" y="5380"/>
                  </a:lnTo>
                  <a:lnTo>
                    <a:pt x="6995" y="5380"/>
                  </a:lnTo>
                  <a:cubicBezTo>
                    <a:pt x="6995" y="5380"/>
                    <a:pt x="6591" y="4466"/>
                    <a:pt x="5520" y="4466"/>
                  </a:cubicBezTo>
                  <a:cubicBezTo>
                    <a:pt x="5316" y="4466"/>
                    <a:pt x="5089" y="4499"/>
                    <a:pt x="4836" y="4577"/>
                  </a:cubicBezTo>
                  <a:cubicBezTo>
                    <a:pt x="4836" y="4577"/>
                    <a:pt x="4659" y="4184"/>
                    <a:pt x="4206" y="4184"/>
                  </a:cubicBezTo>
                  <a:cubicBezTo>
                    <a:pt x="4139" y="4184"/>
                    <a:pt x="4067" y="4192"/>
                    <a:pt x="3988" y="4212"/>
                  </a:cubicBezTo>
                  <a:cubicBezTo>
                    <a:pt x="3988" y="4212"/>
                    <a:pt x="3878" y="3246"/>
                    <a:pt x="2813" y="3246"/>
                  </a:cubicBezTo>
                  <a:cubicBezTo>
                    <a:pt x="2748" y="3246"/>
                    <a:pt x="2678" y="3249"/>
                    <a:pt x="2606" y="3257"/>
                  </a:cubicBezTo>
                  <a:cubicBezTo>
                    <a:pt x="2606" y="3257"/>
                    <a:pt x="2562" y="2677"/>
                    <a:pt x="1938" y="2677"/>
                  </a:cubicBezTo>
                  <a:cubicBezTo>
                    <a:pt x="1929" y="2677"/>
                    <a:pt x="1919" y="2677"/>
                    <a:pt x="1910" y="2677"/>
                  </a:cubicBezTo>
                  <a:cubicBezTo>
                    <a:pt x="1910" y="2677"/>
                    <a:pt x="2133" y="1625"/>
                    <a:pt x="1071" y="1526"/>
                  </a:cubicBezTo>
                  <a:cubicBezTo>
                    <a:pt x="1071" y="1526"/>
                    <a:pt x="1116" y="1009"/>
                    <a:pt x="661" y="973"/>
                  </a:cubicBezTo>
                  <a:cubicBezTo>
                    <a:pt x="661" y="973"/>
                    <a:pt x="786" y="17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24" name="Google Shape;2024;p29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25" name="Google Shape;2025;p29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26" name="Google Shape;2026;p29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27" name="Google Shape;2027;p29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28" name="Google Shape;2028;p29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2029" name="Google Shape;2029;p29"/>
          <p:cNvSpPr/>
          <p:nvPr/>
        </p:nvSpPr>
        <p:spPr>
          <a:xfrm rot="-238332" flipH="1">
            <a:off x="19203794" y="11312834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2030" name="Google Shape;2030;p29"/>
          <p:cNvGrpSpPr/>
          <p:nvPr/>
        </p:nvGrpSpPr>
        <p:grpSpPr>
          <a:xfrm flipH="1">
            <a:off x="17165039" y="7059650"/>
            <a:ext cx="7297787" cy="5624573"/>
            <a:chOff x="3363545" y="1191568"/>
            <a:chExt cx="384038" cy="295876"/>
          </a:xfrm>
        </p:grpSpPr>
        <p:sp>
          <p:nvSpPr>
            <p:cNvPr id="2031" name="Google Shape;2031;p29"/>
            <p:cNvSpPr/>
            <p:nvPr/>
          </p:nvSpPr>
          <p:spPr>
            <a:xfrm>
              <a:off x="3363545" y="1191568"/>
              <a:ext cx="384038" cy="295556"/>
            </a:xfrm>
            <a:custGeom>
              <a:avLst/>
              <a:gdLst/>
              <a:ahLst/>
              <a:cxnLst/>
              <a:rect l="l" t="t" r="r" b="b"/>
              <a:pathLst>
                <a:path w="10573" h="8137" extrusionOk="0">
                  <a:moveTo>
                    <a:pt x="1" y="0"/>
                  </a:moveTo>
                  <a:lnTo>
                    <a:pt x="1" y="8136"/>
                  </a:lnTo>
                  <a:lnTo>
                    <a:pt x="10572" y="8136"/>
                  </a:lnTo>
                  <a:cubicBezTo>
                    <a:pt x="10572" y="8136"/>
                    <a:pt x="9968" y="6752"/>
                    <a:pt x="8349" y="6752"/>
                  </a:cubicBezTo>
                  <a:cubicBezTo>
                    <a:pt x="8039" y="6752"/>
                    <a:pt x="7693" y="6803"/>
                    <a:pt x="7307" y="6923"/>
                  </a:cubicBezTo>
                  <a:cubicBezTo>
                    <a:pt x="7307" y="6923"/>
                    <a:pt x="7045" y="6324"/>
                    <a:pt x="6368" y="6324"/>
                  </a:cubicBezTo>
                  <a:cubicBezTo>
                    <a:pt x="6266" y="6324"/>
                    <a:pt x="6154" y="6338"/>
                    <a:pt x="6031" y="6370"/>
                  </a:cubicBezTo>
                  <a:cubicBezTo>
                    <a:pt x="6031" y="6370"/>
                    <a:pt x="5866" y="4914"/>
                    <a:pt x="4272" y="4914"/>
                  </a:cubicBezTo>
                  <a:cubicBezTo>
                    <a:pt x="4169" y="4914"/>
                    <a:pt x="4060" y="4921"/>
                    <a:pt x="3944" y="4934"/>
                  </a:cubicBezTo>
                  <a:cubicBezTo>
                    <a:pt x="3944" y="4934"/>
                    <a:pt x="3874" y="4041"/>
                    <a:pt x="2911" y="4041"/>
                  </a:cubicBezTo>
                  <a:cubicBezTo>
                    <a:pt x="2901" y="4041"/>
                    <a:pt x="2892" y="4041"/>
                    <a:pt x="2882" y="4042"/>
                  </a:cubicBezTo>
                  <a:cubicBezTo>
                    <a:pt x="2882" y="4042"/>
                    <a:pt x="3221" y="2454"/>
                    <a:pt x="1615" y="2311"/>
                  </a:cubicBezTo>
                  <a:cubicBezTo>
                    <a:pt x="1615" y="2311"/>
                    <a:pt x="1678" y="1526"/>
                    <a:pt x="1000" y="1463"/>
                  </a:cubicBezTo>
                  <a:cubicBezTo>
                    <a:pt x="1000" y="1463"/>
                    <a:pt x="1187" y="25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32" name="Google Shape;2032;p29"/>
            <p:cNvSpPr/>
            <p:nvPr/>
          </p:nvSpPr>
          <p:spPr>
            <a:xfrm>
              <a:off x="3363545" y="1291670"/>
              <a:ext cx="254076" cy="195451"/>
            </a:xfrm>
            <a:custGeom>
              <a:avLst/>
              <a:gdLst/>
              <a:ahLst/>
              <a:cxnLst/>
              <a:rect l="l" t="t" r="r" b="b"/>
              <a:pathLst>
                <a:path w="6995" h="5381" extrusionOk="0">
                  <a:moveTo>
                    <a:pt x="1" y="1"/>
                  </a:moveTo>
                  <a:lnTo>
                    <a:pt x="1" y="5380"/>
                  </a:lnTo>
                  <a:lnTo>
                    <a:pt x="6995" y="5380"/>
                  </a:lnTo>
                  <a:cubicBezTo>
                    <a:pt x="6995" y="5380"/>
                    <a:pt x="6591" y="4466"/>
                    <a:pt x="5520" y="4466"/>
                  </a:cubicBezTo>
                  <a:cubicBezTo>
                    <a:pt x="5316" y="4466"/>
                    <a:pt x="5089" y="4499"/>
                    <a:pt x="4836" y="4577"/>
                  </a:cubicBezTo>
                  <a:cubicBezTo>
                    <a:pt x="4836" y="4577"/>
                    <a:pt x="4659" y="4184"/>
                    <a:pt x="4206" y="4184"/>
                  </a:cubicBezTo>
                  <a:cubicBezTo>
                    <a:pt x="4139" y="4184"/>
                    <a:pt x="4067" y="4192"/>
                    <a:pt x="3988" y="4212"/>
                  </a:cubicBezTo>
                  <a:cubicBezTo>
                    <a:pt x="3988" y="4212"/>
                    <a:pt x="3878" y="3246"/>
                    <a:pt x="2813" y="3246"/>
                  </a:cubicBezTo>
                  <a:cubicBezTo>
                    <a:pt x="2748" y="3246"/>
                    <a:pt x="2678" y="3249"/>
                    <a:pt x="2606" y="3257"/>
                  </a:cubicBezTo>
                  <a:cubicBezTo>
                    <a:pt x="2606" y="3257"/>
                    <a:pt x="2562" y="2677"/>
                    <a:pt x="1938" y="2677"/>
                  </a:cubicBezTo>
                  <a:cubicBezTo>
                    <a:pt x="1929" y="2677"/>
                    <a:pt x="1919" y="2677"/>
                    <a:pt x="1910" y="2677"/>
                  </a:cubicBezTo>
                  <a:cubicBezTo>
                    <a:pt x="1910" y="2677"/>
                    <a:pt x="2133" y="1625"/>
                    <a:pt x="1071" y="1526"/>
                  </a:cubicBezTo>
                  <a:cubicBezTo>
                    <a:pt x="1071" y="1526"/>
                    <a:pt x="1116" y="1009"/>
                    <a:pt x="661" y="973"/>
                  </a:cubicBezTo>
                  <a:cubicBezTo>
                    <a:pt x="661" y="973"/>
                    <a:pt x="786" y="17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33" name="Google Shape;2033;p29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34" name="Google Shape;2034;p29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35" name="Google Shape;2035;p29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36" name="Google Shape;2036;p29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37" name="Google Shape;2037;p29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2038" name="Google Shape;2038;p29"/>
          <p:cNvSpPr/>
          <p:nvPr/>
        </p:nvSpPr>
        <p:spPr>
          <a:xfrm flipH="1">
            <a:off x="-890576" y="2306752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039" name="Google Shape;2039;p29"/>
          <p:cNvSpPr/>
          <p:nvPr/>
        </p:nvSpPr>
        <p:spPr>
          <a:xfrm flipH="1">
            <a:off x="22476557" y="4225920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3699504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p30"/>
          <p:cNvSpPr/>
          <p:nvPr/>
        </p:nvSpPr>
        <p:spPr>
          <a:xfrm flipH="1">
            <a:off x="-16" y="10657061"/>
            <a:ext cx="24457379" cy="3058880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042" name="Google Shape;2042;p30"/>
          <p:cNvSpPr/>
          <p:nvPr/>
        </p:nvSpPr>
        <p:spPr>
          <a:xfrm flipH="1">
            <a:off x="-1223957" y="10067808"/>
            <a:ext cx="17816972" cy="6758587"/>
          </a:xfrm>
          <a:custGeom>
            <a:avLst/>
            <a:gdLst/>
            <a:ahLst/>
            <a:cxnLst/>
            <a:rect l="l" t="t" r="r" b="b"/>
            <a:pathLst>
              <a:path w="30413" h="13052" extrusionOk="0">
                <a:moveTo>
                  <a:pt x="22990" y="1"/>
                </a:moveTo>
                <a:lnTo>
                  <a:pt x="13801" y="1071"/>
                </a:lnTo>
                <a:lnTo>
                  <a:pt x="13596" y="1071"/>
                </a:lnTo>
                <a:cubicBezTo>
                  <a:pt x="13596" y="1071"/>
                  <a:pt x="9965" y="1437"/>
                  <a:pt x="11027" y="1856"/>
                </a:cubicBezTo>
                <a:cubicBezTo>
                  <a:pt x="12080" y="2275"/>
                  <a:pt x="12570" y="2552"/>
                  <a:pt x="10447" y="2918"/>
                </a:cubicBezTo>
                <a:cubicBezTo>
                  <a:pt x="8333" y="3275"/>
                  <a:pt x="5960" y="3560"/>
                  <a:pt x="7610" y="4184"/>
                </a:cubicBezTo>
                <a:cubicBezTo>
                  <a:pt x="9260" y="4800"/>
                  <a:pt x="6575" y="5549"/>
                  <a:pt x="3694" y="5755"/>
                </a:cubicBezTo>
                <a:cubicBezTo>
                  <a:pt x="2427" y="5844"/>
                  <a:pt x="1098" y="6450"/>
                  <a:pt x="0" y="7102"/>
                </a:cubicBezTo>
                <a:lnTo>
                  <a:pt x="0" y="13052"/>
                </a:lnTo>
                <a:lnTo>
                  <a:pt x="28869" y="13052"/>
                </a:lnTo>
                <a:lnTo>
                  <a:pt x="30412" y="12704"/>
                </a:lnTo>
                <a:lnTo>
                  <a:pt x="30412" y="81"/>
                </a:lnTo>
                <a:lnTo>
                  <a:pt x="30038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043" name="Google Shape;2043;p30"/>
          <p:cNvSpPr/>
          <p:nvPr/>
        </p:nvSpPr>
        <p:spPr>
          <a:xfrm flipH="1">
            <a:off x="-1223957" y="10067808"/>
            <a:ext cx="17816972" cy="6758587"/>
          </a:xfrm>
          <a:custGeom>
            <a:avLst/>
            <a:gdLst/>
            <a:ahLst/>
            <a:cxnLst/>
            <a:rect l="l" t="t" r="r" b="b"/>
            <a:pathLst>
              <a:path w="30413" h="13052" extrusionOk="0">
                <a:moveTo>
                  <a:pt x="22990" y="1"/>
                </a:moveTo>
                <a:lnTo>
                  <a:pt x="15728" y="848"/>
                </a:lnTo>
                <a:lnTo>
                  <a:pt x="13569" y="1749"/>
                </a:lnTo>
                <a:cubicBezTo>
                  <a:pt x="13569" y="1749"/>
                  <a:pt x="15666" y="2409"/>
                  <a:pt x="12766" y="2909"/>
                </a:cubicBezTo>
                <a:cubicBezTo>
                  <a:pt x="9867" y="3417"/>
                  <a:pt x="12017" y="3997"/>
                  <a:pt x="13337" y="4184"/>
                </a:cubicBezTo>
                <a:cubicBezTo>
                  <a:pt x="14649" y="4372"/>
                  <a:pt x="15407" y="5210"/>
                  <a:pt x="8939" y="6236"/>
                </a:cubicBezTo>
                <a:cubicBezTo>
                  <a:pt x="2480" y="7271"/>
                  <a:pt x="4684" y="7789"/>
                  <a:pt x="5888" y="8029"/>
                </a:cubicBezTo>
                <a:cubicBezTo>
                  <a:pt x="7030" y="8252"/>
                  <a:pt x="5291" y="8725"/>
                  <a:pt x="0" y="9555"/>
                </a:cubicBezTo>
                <a:lnTo>
                  <a:pt x="0" y="13052"/>
                </a:lnTo>
                <a:lnTo>
                  <a:pt x="28494" y="13052"/>
                </a:lnTo>
                <a:lnTo>
                  <a:pt x="28155" y="7887"/>
                </a:lnTo>
                <a:cubicBezTo>
                  <a:pt x="28155" y="7887"/>
                  <a:pt x="25953" y="8060"/>
                  <a:pt x="24567" y="8060"/>
                </a:cubicBezTo>
                <a:cubicBezTo>
                  <a:pt x="24042" y="8060"/>
                  <a:pt x="23635" y="8036"/>
                  <a:pt x="23507" y="7967"/>
                </a:cubicBezTo>
                <a:cubicBezTo>
                  <a:pt x="23035" y="7726"/>
                  <a:pt x="26639" y="7664"/>
                  <a:pt x="25104" y="6888"/>
                </a:cubicBezTo>
                <a:cubicBezTo>
                  <a:pt x="23579" y="6111"/>
                  <a:pt x="18413" y="6067"/>
                  <a:pt x="20233" y="5317"/>
                </a:cubicBezTo>
                <a:cubicBezTo>
                  <a:pt x="22062" y="4577"/>
                  <a:pt x="20028" y="4220"/>
                  <a:pt x="18333" y="3640"/>
                </a:cubicBezTo>
                <a:cubicBezTo>
                  <a:pt x="16638" y="3060"/>
                  <a:pt x="17236" y="2543"/>
                  <a:pt x="18770" y="2525"/>
                </a:cubicBezTo>
                <a:cubicBezTo>
                  <a:pt x="18807" y="2525"/>
                  <a:pt x="18842" y="2525"/>
                  <a:pt x="18876" y="2525"/>
                </a:cubicBezTo>
                <a:cubicBezTo>
                  <a:pt x="20301" y="2525"/>
                  <a:pt x="20215" y="2879"/>
                  <a:pt x="19832" y="3105"/>
                </a:cubicBezTo>
                <a:cubicBezTo>
                  <a:pt x="19586" y="3247"/>
                  <a:pt x="19856" y="3386"/>
                  <a:pt x="20555" y="3386"/>
                </a:cubicBezTo>
                <a:cubicBezTo>
                  <a:pt x="20997" y="3386"/>
                  <a:pt x="21611" y="3330"/>
                  <a:pt x="22374" y="3185"/>
                </a:cubicBezTo>
                <a:cubicBezTo>
                  <a:pt x="22844" y="3098"/>
                  <a:pt x="23275" y="3061"/>
                  <a:pt x="23640" y="3061"/>
                </a:cubicBezTo>
                <a:cubicBezTo>
                  <a:pt x="24807" y="3061"/>
                  <a:pt x="25303" y="3439"/>
                  <a:pt x="24257" y="3765"/>
                </a:cubicBezTo>
                <a:cubicBezTo>
                  <a:pt x="23293" y="4074"/>
                  <a:pt x="23579" y="4205"/>
                  <a:pt x="24624" y="4205"/>
                </a:cubicBezTo>
                <a:cubicBezTo>
                  <a:pt x="25060" y="4205"/>
                  <a:pt x="25627" y="4182"/>
                  <a:pt x="26291" y="4140"/>
                </a:cubicBezTo>
                <a:cubicBezTo>
                  <a:pt x="26778" y="4109"/>
                  <a:pt x="27185" y="4094"/>
                  <a:pt x="27510" y="4094"/>
                </a:cubicBezTo>
                <a:cubicBezTo>
                  <a:pt x="28693" y="4094"/>
                  <a:pt x="28808" y="4287"/>
                  <a:pt x="27843" y="4595"/>
                </a:cubicBezTo>
                <a:cubicBezTo>
                  <a:pt x="27072" y="4842"/>
                  <a:pt x="27244" y="5114"/>
                  <a:pt x="28358" y="5114"/>
                </a:cubicBezTo>
                <a:cubicBezTo>
                  <a:pt x="28855" y="5114"/>
                  <a:pt x="29540" y="5060"/>
                  <a:pt x="30412" y="4925"/>
                </a:cubicBezTo>
                <a:lnTo>
                  <a:pt x="30412" y="179"/>
                </a:lnTo>
                <a:cubicBezTo>
                  <a:pt x="29547" y="108"/>
                  <a:pt x="28494" y="45"/>
                  <a:pt x="275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2044" name="Google Shape;2044;p30"/>
          <p:cNvGrpSpPr/>
          <p:nvPr/>
        </p:nvGrpSpPr>
        <p:grpSpPr>
          <a:xfrm flipH="1">
            <a:off x="-2026703" y="4436608"/>
            <a:ext cx="11954969" cy="7222661"/>
            <a:chOff x="6244119" y="1698941"/>
            <a:chExt cx="760628" cy="457625"/>
          </a:xfrm>
        </p:grpSpPr>
        <p:sp>
          <p:nvSpPr>
            <p:cNvPr id="2045" name="Google Shape;2045;p30"/>
            <p:cNvSpPr/>
            <p:nvPr/>
          </p:nvSpPr>
          <p:spPr>
            <a:xfrm>
              <a:off x="6462191" y="1698941"/>
              <a:ext cx="542556" cy="308882"/>
            </a:xfrm>
            <a:custGeom>
              <a:avLst/>
              <a:gdLst/>
              <a:ahLst/>
              <a:cxnLst/>
              <a:rect l="l" t="t" r="r" b="b"/>
              <a:pathLst>
                <a:path w="11456" h="6522" extrusionOk="0">
                  <a:moveTo>
                    <a:pt x="9502" y="0"/>
                  </a:moveTo>
                  <a:cubicBezTo>
                    <a:pt x="8699" y="0"/>
                    <a:pt x="8708" y="848"/>
                    <a:pt x="8708" y="848"/>
                  </a:cubicBezTo>
                  <a:cubicBezTo>
                    <a:pt x="8671" y="845"/>
                    <a:pt x="8636" y="844"/>
                    <a:pt x="8602" y="844"/>
                  </a:cubicBezTo>
                  <a:cubicBezTo>
                    <a:pt x="7656" y="844"/>
                    <a:pt x="7664" y="1775"/>
                    <a:pt x="7664" y="1775"/>
                  </a:cubicBezTo>
                  <a:cubicBezTo>
                    <a:pt x="7631" y="1773"/>
                    <a:pt x="7600" y="1772"/>
                    <a:pt x="7570" y="1772"/>
                  </a:cubicBezTo>
                  <a:cubicBezTo>
                    <a:pt x="6944" y="1772"/>
                    <a:pt x="6977" y="2284"/>
                    <a:pt x="6977" y="2284"/>
                  </a:cubicBezTo>
                  <a:cubicBezTo>
                    <a:pt x="6883" y="2268"/>
                    <a:pt x="6797" y="2261"/>
                    <a:pt x="6719" y="2261"/>
                  </a:cubicBezTo>
                  <a:cubicBezTo>
                    <a:pt x="5978" y="2261"/>
                    <a:pt x="5897" y="2882"/>
                    <a:pt x="5897" y="2882"/>
                  </a:cubicBezTo>
                  <a:cubicBezTo>
                    <a:pt x="5785" y="2868"/>
                    <a:pt x="5681" y="2861"/>
                    <a:pt x="5583" y="2861"/>
                  </a:cubicBezTo>
                  <a:cubicBezTo>
                    <a:pt x="4370" y="2861"/>
                    <a:pt x="4202" y="3854"/>
                    <a:pt x="4202" y="3854"/>
                  </a:cubicBezTo>
                  <a:cubicBezTo>
                    <a:pt x="4113" y="3833"/>
                    <a:pt x="4032" y="3823"/>
                    <a:pt x="3959" y="3823"/>
                  </a:cubicBezTo>
                  <a:cubicBezTo>
                    <a:pt x="3453" y="3823"/>
                    <a:pt x="3337" y="4273"/>
                    <a:pt x="3337" y="4273"/>
                  </a:cubicBezTo>
                  <a:cubicBezTo>
                    <a:pt x="3145" y="4199"/>
                    <a:pt x="2971" y="4168"/>
                    <a:pt x="2815" y="4168"/>
                  </a:cubicBezTo>
                  <a:cubicBezTo>
                    <a:pt x="2108" y="4168"/>
                    <a:pt x="1767" y="4791"/>
                    <a:pt x="1767" y="4791"/>
                  </a:cubicBezTo>
                  <a:cubicBezTo>
                    <a:pt x="1649" y="4743"/>
                    <a:pt x="1540" y="4724"/>
                    <a:pt x="1440" y="4724"/>
                  </a:cubicBezTo>
                  <a:cubicBezTo>
                    <a:pt x="1014" y="4724"/>
                    <a:pt x="768" y="5076"/>
                    <a:pt x="768" y="5076"/>
                  </a:cubicBezTo>
                  <a:lnTo>
                    <a:pt x="1" y="6521"/>
                  </a:lnTo>
                  <a:lnTo>
                    <a:pt x="11455" y="6521"/>
                  </a:lnTo>
                  <a:lnTo>
                    <a:pt x="114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6401936" y="1925441"/>
              <a:ext cx="24990" cy="29240"/>
            </a:xfrm>
            <a:custGeom>
              <a:avLst/>
              <a:gdLst/>
              <a:ahLst/>
              <a:cxnLst/>
              <a:rect l="l" t="t" r="r" b="b"/>
              <a:pathLst>
                <a:path w="688" h="805" extrusionOk="0">
                  <a:moveTo>
                    <a:pt x="669" y="0"/>
                  </a:moveTo>
                  <a:cubicBezTo>
                    <a:pt x="619" y="0"/>
                    <a:pt x="477" y="18"/>
                    <a:pt x="455" y="215"/>
                  </a:cubicBezTo>
                  <a:cubicBezTo>
                    <a:pt x="455" y="215"/>
                    <a:pt x="437" y="208"/>
                    <a:pt x="413" y="208"/>
                  </a:cubicBezTo>
                  <a:cubicBezTo>
                    <a:pt x="378" y="208"/>
                    <a:pt x="332" y="224"/>
                    <a:pt x="322" y="305"/>
                  </a:cubicBezTo>
                  <a:cubicBezTo>
                    <a:pt x="322" y="305"/>
                    <a:pt x="274" y="288"/>
                    <a:pt x="215" y="288"/>
                  </a:cubicBezTo>
                  <a:cubicBezTo>
                    <a:pt x="132" y="288"/>
                    <a:pt x="26" y="321"/>
                    <a:pt x="0" y="483"/>
                  </a:cubicBezTo>
                  <a:lnTo>
                    <a:pt x="687" y="804"/>
                  </a:lnTo>
                  <a:lnTo>
                    <a:pt x="687" y="1"/>
                  </a:lnTo>
                  <a:cubicBezTo>
                    <a:pt x="687" y="1"/>
                    <a:pt x="680" y="0"/>
                    <a:pt x="669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6780077" y="1840885"/>
              <a:ext cx="47328" cy="114452"/>
            </a:xfrm>
            <a:custGeom>
              <a:avLst/>
              <a:gdLst/>
              <a:ahLst/>
              <a:cxnLst/>
              <a:rect l="l" t="t" r="r" b="b"/>
              <a:pathLst>
                <a:path w="1303" h="3151" extrusionOk="0">
                  <a:moveTo>
                    <a:pt x="0" y="1"/>
                  </a:moveTo>
                  <a:lnTo>
                    <a:pt x="0" y="3150"/>
                  </a:lnTo>
                  <a:lnTo>
                    <a:pt x="1303" y="3150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6804376" y="1859373"/>
              <a:ext cx="5848" cy="10388"/>
            </a:xfrm>
            <a:custGeom>
              <a:avLst/>
              <a:gdLst/>
              <a:ahLst/>
              <a:cxnLst/>
              <a:rect l="l" t="t" r="r" b="b"/>
              <a:pathLst>
                <a:path w="16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49" name="Google Shape;2049;p30"/>
            <p:cNvSpPr/>
            <p:nvPr/>
          </p:nvSpPr>
          <p:spPr>
            <a:xfrm>
              <a:off x="6790756" y="1848694"/>
              <a:ext cx="5884" cy="10715"/>
            </a:xfrm>
            <a:custGeom>
              <a:avLst/>
              <a:gdLst/>
              <a:ahLst/>
              <a:cxnLst/>
              <a:rect l="l" t="t" r="r" b="b"/>
              <a:pathLst>
                <a:path w="162" h="295" extrusionOk="0">
                  <a:moveTo>
                    <a:pt x="1" y="0"/>
                  </a:moveTo>
                  <a:lnTo>
                    <a:pt x="1" y="294"/>
                  </a:lnTo>
                  <a:lnTo>
                    <a:pt x="161" y="29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0" name="Google Shape;2050;p30"/>
            <p:cNvSpPr/>
            <p:nvPr/>
          </p:nvSpPr>
          <p:spPr>
            <a:xfrm>
              <a:off x="6816689" y="1871359"/>
              <a:ext cx="5848" cy="10715"/>
            </a:xfrm>
            <a:custGeom>
              <a:avLst/>
              <a:gdLst/>
              <a:ahLst/>
              <a:cxnLst/>
              <a:rect l="l" t="t" r="r" b="b"/>
              <a:pathLst>
                <a:path w="161" h="295" extrusionOk="0">
                  <a:moveTo>
                    <a:pt x="0" y="1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6808590" y="1896965"/>
              <a:ext cx="5848" cy="10715"/>
            </a:xfrm>
            <a:custGeom>
              <a:avLst/>
              <a:gdLst/>
              <a:ahLst/>
              <a:cxnLst/>
              <a:rect l="l" t="t" r="r" b="b"/>
              <a:pathLst>
                <a:path w="161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6817343" y="1912838"/>
              <a:ext cx="5848" cy="10715"/>
            </a:xfrm>
            <a:custGeom>
              <a:avLst/>
              <a:gdLst/>
              <a:ahLst/>
              <a:cxnLst/>
              <a:rect l="l" t="t" r="r" b="b"/>
              <a:pathLst>
                <a:path w="161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3" name="Google Shape;2053;p30"/>
            <p:cNvSpPr/>
            <p:nvPr/>
          </p:nvSpPr>
          <p:spPr>
            <a:xfrm>
              <a:off x="6787850" y="1870051"/>
              <a:ext cx="5848" cy="10751"/>
            </a:xfrm>
            <a:custGeom>
              <a:avLst/>
              <a:gdLst/>
              <a:ahLst/>
              <a:cxnLst/>
              <a:rect l="l" t="t" r="r" b="b"/>
              <a:pathLst>
                <a:path w="161" h="296" extrusionOk="0">
                  <a:moveTo>
                    <a:pt x="0" y="1"/>
                  </a:moveTo>
                  <a:lnTo>
                    <a:pt x="0" y="295"/>
                  </a:lnTo>
                  <a:lnTo>
                    <a:pt x="161" y="29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4" name="Google Shape;2054;p30"/>
            <p:cNvSpPr/>
            <p:nvPr/>
          </p:nvSpPr>
          <p:spPr>
            <a:xfrm>
              <a:off x="6800817" y="1930671"/>
              <a:ext cx="11696" cy="24663"/>
            </a:xfrm>
            <a:custGeom>
              <a:avLst/>
              <a:gdLst/>
              <a:ahLst/>
              <a:cxnLst/>
              <a:rect l="l" t="t" r="r" b="b"/>
              <a:pathLst>
                <a:path w="322" h="679" extrusionOk="0">
                  <a:moveTo>
                    <a:pt x="0" y="0"/>
                  </a:moveTo>
                  <a:lnTo>
                    <a:pt x="0" y="678"/>
                  </a:lnTo>
                  <a:lnTo>
                    <a:pt x="321" y="678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6780077" y="1829553"/>
              <a:ext cx="47328" cy="11369"/>
            </a:xfrm>
            <a:custGeom>
              <a:avLst/>
              <a:gdLst/>
              <a:ahLst/>
              <a:cxnLst/>
              <a:rect l="l" t="t" r="r" b="b"/>
              <a:pathLst>
                <a:path w="1303" h="313" extrusionOk="0">
                  <a:moveTo>
                    <a:pt x="312" y="1"/>
                  </a:moveTo>
                  <a:lnTo>
                    <a:pt x="0" y="313"/>
                  </a:lnTo>
                  <a:lnTo>
                    <a:pt x="1303" y="313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6426235" y="1898563"/>
              <a:ext cx="32109" cy="56118"/>
            </a:xfrm>
            <a:custGeom>
              <a:avLst/>
              <a:gdLst/>
              <a:ahLst/>
              <a:cxnLst/>
              <a:rect l="l" t="t" r="r" b="b"/>
              <a:pathLst>
                <a:path w="884" h="1545" extrusionOk="0">
                  <a:moveTo>
                    <a:pt x="0" y="1"/>
                  </a:moveTo>
                  <a:lnTo>
                    <a:pt x="0" y="1544"/>
                  </a:lnTo>
                  <a:lnTo>
                    <a:pt x="884" y="1544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6458306" y="1890791"/>
              <a:ext cx="7482" cy="63891"/>
            </a:xfrm>
            <a:custGeom>
              <a:avLst/>
              <a:gdLst/>
              <a:ahLst/>
              <a:cxnLst/>
              <a:rect l="l" t="t" r="r" b="b"/>
              <a:pathLst>
                <a:path w="206" h="1759" extrusionOk="0">
                  <a:moveTo>
                    <a:pt x="206" y="1"/>
                  </a:moveTo>
                  <a:lnTo>
                    <a:pt x="1" y="215"/>
                  </a:lnTo>
                  <a:lnTo>
                    <a:pt x="1" y="1758"/>
                  </a:lnTo>
                  <a:lnTo>
                    <a:pt x="206" y="1758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6430121" y="1903757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16" y="19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6449553" y="1905719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1" y="0"/>
                  </a:moveTo>
                  <a:lnTo>
                    <a:pt x="1" y="196"/>
                  </a:lnTo>
                  <a:lnTo>
                    <a:pt x="117" y="196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0" name="Google Shape;2060;p30"/>
            <p:cNvSpPr/>
            <p:nvPr/>
          </p:nvSpPr>
          <p:spPr>
            <a:xfrm>
              <a:off x="6439528" y="1911857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16" y="19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1" name="Google Shape;2061;p30"/>
            <p:cNvSpPr/>
            <p:nvPr/>
          </p:nvSpPr>
          <p:spPr>
            <a:xfrm>
              <a:off x="6448282" y="1925151"/>
              <a:ext cx="4250" cy="7156"/>
            </a:xfrm>
            <a:custGeom>
              <a:avLst/>
              <a:gdLst/>
              <a:ahLst/>
              <a:cxnLst/>
              <a:rect l="l" t="t" r="r" b="b"/>
              <a:pathLst>
                <a:path w="117" h="197" extrusionOk="0">
                  <a:moveTo>
                    <a:pt x="0" y="0"/>
                  </a:moveTo>
                  <a:lnTo>
                    <a:pt x="0" y="197"/>
                  </a:lnTo>
                  <a:lnTo>
                    <a:pt x="116" y="197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2" name="Google Shape;2062;p30"/>
            <p:cNvSpPr/>
            <p:nvPr/>
          </p:nvSpPr>
          <p:spPr>
            <a:xfrm>
              <a:off x="6433027" y="1923843"/>
              <a:ext cx="4250" cy="7192"/>
            </a:xfrm>
            <a:custGeom>
              <a:avLst/>
              <a:gdLst/>
              <a:ahLst/>
              <a:cxnLst/>
              <a:rect l="l" t="t" r="r" b="b"/>
              <a:pathLst>
                <a:path w="117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17" y="197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6436259" y="1939389"/>
              <a:ext cx="8136" cy="15292"/>
            </a:xfrm>
            <a:custGeom>
              <a:avLst/>
              <a:gdLst/>
              <a:ahLst/>
              <a:cxnLst/>
              <a:rect l="l" t="t" r="r" b="b"/>
              <a:pathLst>
                <a:path w="224" h="421" extrusionOk="0">
                  <a:moveTo>
                    <a:pt x="1" y="1"/>
                  </a:moveTo>
                  <a:lnTo>
                    <a:pt x="1" y="420"/>
                  </a:lnTo>
                  <a:lnTo>
                    <a:pt x="224" y="420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6426235" y="1890791"/>
              <a:ext cx="39555" cy="7809"/>
            </a:xfrm>
            <a:custGeom>
              <a:avLst/>
              <a:gdLst/>
              <a:ahLst/>
              <a:cxnLst/>
              <a:rect l="l" t="t" r="r" b="b"/>
              <a:pathLst>
                <a:path w="1089" h="215" extrusionOk="0">
                  <a:moveTo>
                    <a:pt x="215" y="1"/>
                  </a:moveTo>
                  <a:lnTo>
                    <a:pt x="0" y="215"/>
                  </a:lnTo>
                  <a:lnTo>
                    <a:pt x="884" y="215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6577549" y="1906990"/>
              <a:ext cx="52849" cy="85285"/>
            </a:xfrm>
            <a:custGeom>
              <a:avLst/>
              <a:gdLst/>
              <a:ahLst/>
              <a:cxnLst/>
              <a:rect l="l" t="t" r="r" b="b"/>
              <a:pathLst>
                <a:path w="1455" h="2348" extrusionOk="0">
                  <a:moveTo>
                    <a:pt x="1" y="1"/>
                  </a:moveTo>
                  <a:lnTo>
                    <a:pt x="1" y="2347"/>
                  </a:lnTo>
                  <a:lnTo>
                    <a:pt x="1455" y="2347"/>
                  </a:lnTo>
                  <a:lnTo>
                    <a:pt x="1455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6616450" y="1913491"/>
              <a:ext cx="5521" cy="9734"/>
            </a:xfrm>
            <a:custGeom>
              <a:avLst/>
              <a:gdLst/>
              <a:ahLst/>
              <a:cxnLst/>
              <a:rect l="l" t="t" r="r" b="b"/>
              <a:pathLst>
                <a:path w="152" h="268" extrusionOk="0">
                  <a:moveTo>
                    <a:pt x="0" y="0"/>
                  </a:moveTo>
                  <a:lnTo>
                    <a:pt x="0" y="268"/>
                  </a:lnTo>
                  <a:lnTo>
                    <a:pt x="152" y="26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6602502" y="1925804"/>
              <a:ext cx="5230" cy="9734"/>
            </a:xfrm>
            <a:custGeom>
              <a:avLst/>
              <a:gdLst/>
              <a:ahLst/>
              <a:cxnLst/>
              <a:rect l="l" t="t" r="r" b="b"/>
              <a:pathLst>
                <a:path w="144" h="268" extrusionOk="0">
                  <a:moveTo>
                    <a:pt x="0" y="0"/>
                  </a:moveTo>
                  <a:lnTo>
                    <a:pt x="0" y="268"/>
                  </a:lnTo>
                  <a:lnTo>
                    <a:pt x="143" y="268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6584668" y="1915743"/>
              <a:ext cx="5230" cy="9444"/>
            </a:xfrm>
            <a:custGeom>
              <a:avLst/>
              <a:gdLst/>
              <a:ahLst/>
              <a:cxnLst/>
              <a:rect l="l" t="t" r="r" b="b"/>
              <a:pathLst>
                <a:path w="144" h="260" extrusionOk="0">
                  <a:moveTo>
                    <a:pt x="1" y="1"/>
                  </a:moveTo>
                  <a:lnTo>
                    <a:pt x="1" y="259"/>
                  </a:lnTo>
                  <a:lnTo>
                    <a:pt x="144" y="25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6613834" y="1936483"/>
              <a:ext cx="5557" cy="9444"/>
            </a:xfrm>
            <a:custGeom>
              <a:avLst/>
              <a:gdLst/>
              <a:ahLst/>
              <a:cxnLst/>
              <a:rect l="l" t="t" r="r" b="b"/>
              <a:pathLst>
                <a:path w="153" h="260" extrusionOk="0">
                  <a:moveTo>
                    <a:pt x="1" y="1"/>
                  </a:moveTo>
                  <a:lnTo>
                    <a:pt x="1" y="259"/>
                  </a:lnTo>
                  <a:lnTo>
                    <a:pt x="152" y="259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6588228" y="1935502"/>
              <a:ext cx="5557" cy="9771"/>
            </a:xfrm>
            <a:custGeom>
              <a:avLst/>
              <a:gdLst/>
              <a:ahLst/>
              <a:cxnLst/>
              <a:rect l="l" t="t" r="r" b="b"/>
              <a:pathLst>
                <a:path w="153" h="269" extrusionOk="0">
                  <a:moveTo>
                    <a:pt x="1" y="1"/>
                  </a:moveTo>
                  <a:lnTo>
                    <a:pt x="1" y="269"/>
                  </a:lnTo>
                  <a:lnTo>
                    <a:pt x="153" y="269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6602502" y="1964668"/>
              <a:ext cx="13330" cy="27605"/>
            </a:xfrm>
            <a:custGeom>
              <a:avLst/>
              <a:gdLst/>
              <a:ahLst/>
              <a:cxnLst/>
              <a:rect l="l" t="t" r="r" b="b"/>
              <a:pathLst>
                <a:path w="367" h="760" extrusionOk="0">
                  <a:moveTo>
                    <a:pt x="0" y="1"/>
                  </a:moveTo>
                  <a:lnTo>
                    <a:pt x="0" y="759"/>
                  </a:lnTo>
                  <a:lnTo>
                    <a:pt x="366" y="759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2" name="Google Shape;2072;p30"/>
            <p:cNvSpPr/>
            <p:nvPr/>
          </p:nvSpPr>
          <p:spPr>
            <a:xfrm>
              <a:off x="6577549" y="1894350"/>
              <a:ext cx="52849" cy="12677"/>
            </a:xfrm>
            <a:custGeom>
              <a:avLst/>
              <a:gdLst/>
              <a:ahLst/>
              <a:cxnLst/>
              <a:rect l="l" t="t" r="r" b="b"/>
              <a:pathLst>
                <a:path w="1455" h="349" extrusionOk="0">
                  <a:moveTo>
                    <a:pt x="1" y="1"/>
                  </a:moveTo>
                  <a:lnTo>
                    <a:pt x="1" y="349"/>
                  </a:lnTo>
                  <a:lnTo>
                    <a:pt x="1455" y="349"/>
                  </a:lnTo>
                  <a:lnTo>
                    <a:pt x="1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3" name="Google Shape;2073;p30"/>
            <p:cNvSpPr/>
            <p:nvPr/>
          </p:nvSpPr>
          <p:spPr>
            <a:xfrm>
              <a:off x="6560369" y="1980214"/>
              <a:ext cx="17217" cy="12059"/>
            </a:xfrm>
            <a:custGeom>
              <a:avLst/>
              <a:gdLst/>
              <a:ahLst/>
              <a:cxnLst/>
              <a:rect l="l" t="t" r="r" b="b"/>
              <a:pathLst>
                <a:path w="474" h="332" extrusionOk="0">
                  <a:moveTo>
                    <a:pt x="460" y="0"/>
                  </a:moveTo>
                  <a:cubicBezTo>
                    <a:pt x="423" y="0"/>
                    <a:pt x="320" y="12"/>
                    <a:pt x="313" y="144"/>
                  </a:cubicBezTo>
                  <a:cubicBezTo>
                    <a:pt x="313" y="144"/>
                    <a:pt x="300" y="140"/>
                    <a:pt x="284" y="140"/>
                  </a:cubicBezTo>
                  <a:cubicBezTo>
                    <a:pt x="257" y="140"/>
                    <a:pt x="220" y="150"/>
                    <a:pt x="215" y="206"/>
                  </a:cubicBezTo>
                  <a:cubicBezTo>
                    <a:pt x="215" y="206"/>
                    <a:pt x="182" y="194"/>
                    <a:pt x="141" y="194"/>
                  </a:cubicBezTo>
                  <a:cubicBezTo>
                    <a:pt x="86" y="194"/>
                    <a:pt x="16" y="217"/>
                    <a:pt x="1" y="331"/>
                  </a:cubicBezTo>
                  <a:lnTo>
                    <a:pt x="474" y="331"/>
                  </a:lnTo>
                  <a:lnTo>
                    <a:pt x="474" y="1"/>
                  </a:lnTo>
                  <a:cubicBezTo>
                    <a:pt x="474" y="1"/>
                    <a:pt x="469" y="0"/>
                    <a:pt x="460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4" name="Google Shape;2074;p30"/>
            <p:cNvSpPr/>
            <p:nvPr/>
          </p:nvSpPr>
          <p:spPr>
            <a:xfrm>
              <a:off x="6671186" y="1975637"/>
              <a:ext cx="24663" cy="17253"/>
            </a:xfrm>
            <a:custGeom>
              <a:avLst/>
              <a:gdLst/>
              <a:ahLst/>
              <a:cxnLst/>
              <a:rect l="l" t="t" r="r" b="b"/>
              <a:pathLst>
                <a:path w="679" h="475" extrusionOk="0">
                  <a:moveTo>
                    <a:pt x="651" y="0"/>
                  </a:moveTo>
                  <a:cubicBezTo>
                    <a:pt x="594" y="0"/>
                    <a:pt x="467" y="21"/>
                    <a:pt x="447" y="207"/>
                  </a:cubicBezTo>
                  <a:cubicBezTo>
                    <a:pt x="447" y="207"/>
                    <a:pt x="431" y="203"/>
                    <a:pt x="411" y="203"/>
                  </a:cubicBezTo>
                  <a:cubicBezTo>
                    <a:pt x="375" y="203"/>
                    <a:pt x="324" y="217"/>
                    <a:pt x="313" y="297"/>
                  </a:cubicBezTo>
                  <a:cubicBezTo>
                    <a:pt x="313" y="297"/>
                    <a:pt x="265" y="280"/>
                    <a:pt x="207" y="280"/>
                  </a:cubicBezTo>
                  <a:cubicBezTo>
                    <a:pt x="125" y="280"/>
                    <a:pt x="22" y="313"/>
                    <a:pt x="1" y="475"/>
                  </a:cubicBezTo>
                  <a:lnTo>
                    <a:pt x="679" y="475"/>
                  </a:lnTo>
                  <a:lnTo>
                    <a:pt x="679" y="2"/>
                  </a:lnTo>
                  <a:cubicBezTo>
                    <a:pt x="679" y="2"/>
                    <a:pt x="668" y="0"/>
                    <a:pt x="65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5" name="Google Shape;2075;p30"/>
            <p:cNvSpPr/>
            <p:nvPr/>
          </p:nvSpPr>
          <p:spPr>
            <a:xfrm>
              <a:off x="6552597" y="1940950"/>
              <a:ext cx="24990" cy="17290"/>
            </a:xfrm>
            <a:custGeom>
              <a:avLst/>
              <a:gdLst/>
              <a:ahLst/>
              <a:cxnLst/>
              <a:rect l="l" t="t" r="r" b="b"/>
              <a:pathLst>
                <a:path w="688" h="476" extrusionOk="0">
                  <a:moveTo>
                    <a:pt x="659" y="1"/>
                  </a:moveTo>
                  <a:cubicBezTo>
                    <a:pt x="599" y="1"/>
                    <a:pt x="467" y="22"/>
                    <a:pt x="447" y="208"/>
                  </a:cubicBezTo>
                  <a:cubicBezTo>
                    <a:pt x="447" y="208"/>
                    <a:pt x="431" y="203"/>
                    <a:pt x="411" y="203"/>
                  </a:cubicBezTo>
                  <a:cubicBezTo>
                    <a:pt x="375" y="203"/>
                    <a:pt x="324" y="217"/>
                    <a:pt x="313" y="297"/>
                  </a:cubicBezTo>
                  <a:cubicBezTo>
                    <a:pt x="313" y="297"/>
                    <a:pt x="265" y="280"/>
                    <a:pt x="207" y="280"/>
                  </a:cubicBezTo>
                  <a:cubicBezTo>
                    <a:pt x="125" y="280"/>
                    <a:pt x="22" y="314"/>
                    <a:pt x="1" y="475"/>
                  </a:cubicBezTo>
                  <a:lnTo>
                    <a:pt x="688" y="475"/>
                  </a:lnTo>
                  <a:lnTo>
                    <a:pt x="688" y="3"/>
                  </a:lnTo>
                  <a:cubicBezTo>
                    <a:pt x="688" y="3"/>
                    <a:pt x="676" y="1"/>
                    <a:pt x="659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6" name="Google Shape;2076;p30"/>
            <p:cNvSpPr/>
            <p:nvPr/>
          </p:nvSpPr>
          <p:spPr>
            <a:xfrm>
              <a:off x="6510464" y="1968809"/>
              <a:ext cx="24990" cy="17290"/>
            </a:xfrm>
            <a:custGeom>
              <a:avLst/>
              <a:gdLst/>
              <a:ahLst/>
              <a:cxnLst/>
              <a:rect l="l" t="t" r="r" b="b"/>
              <a:pathLst>
                <a:path w="688" h="476" extrusionOk="0">
                  <a:moveTo>
                    <a:pt x="659" y="1"/>
                  </a:moveTo>
                  <a:cubicBezTo>
                    <a:pt x="600" y="1"/>
                    <a:pt x="470" y="22"/>
                    <a:pt x="456" y="208"/>
                  </a:cubicBezTo>
                  <a:cubicBezTo>
                    <a:pt x="456" y="208"/>
                    <a:pt x="441" y="204"/>
                    <a:pt x="420" y="204"/>
                  </a:cubicBezTo>
                  <a:cubicBezTo>
                    <a:pt x="382" y="204"/>
                    <a:pt x="325" y="219"/>
                    <a:pt x="313" y="306"/>
                  </a:cubicBezTo>
                  <a:cubicBezTo>
                    <a:pt x="313" y="306"/>
                    <a:pt x="260" y="286"/>
                    <a:pt x="198" y="286"/>
                  </a:cubicBezTo>
                  <a:cubicBezTo>
                    <a:pt x="118" y="286"/>
                    <a:pt x="21" y="320"/>
                    <a:pt x="1" y="476"/>
                  </a:cubicBezTo>
                  <a:lnTo>
                    <a:pt x="688" y="476"/>
                  </a:lnTo>
                  <a:lnTo>
                    <a:pt x="688" y="3"/>
                  </a:lnTo>
                  <a:cubicBezTo>
                    <a:pt x="688" y="3"/>
                    <a:pt x="677" y="1"/>
                    <a:pt x="659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7" name="Google Shape;2077;p30"/>
            <p:cNvSpPr/>
            <p:nvPr/>
          </p:nvSpPr>
          <p:spPr>
            <a:xfrm>
              <a:off x="6458306" y="1938408"/>
              <a:ext cx="24990" cy="17253"/>
            </a:xfrm>
            <a:custGeom>
              <a:avLst/>
              <a:gdLst/>
              <a:ahLst/>
              <a:cxnLst/>
              <a:rect l="l" t="t" r="r" b="b"/>
              <a:pathLst>
                <a:path w="688" h="475" extrusionOk="0">
                  <a:moveTo>
                    <a:pt x="668" y="0"/>
                  </a:moveTo>
                  <a:cubicBezTo>
                    <a:pt x="614" y="0"/>
                    <a:pt x="470" y="18"/>
                    <a:pt x="456" y="206"/>
                  </a:cubicBezTo>
                  <a:cubicBezTo>
                    <a:pt x="456" y="206"/>
                    <a:pt x="440" y="202"/>
                    <a:pt x="420" y="202"/>
                  </a:cubicBezTo>
                  <a:cubicBezTo>
                    <a:pt x="382" y="202"/>
                    <a:pt x="324" y="217"/>
                    <a:pt x="313" y="305"/>
                  </a:cubicBezTo>
                  <a:cubicBezTo>
                    <a:pt x="313" y="305"/>
                    <a:pt x="265" y="287"/>
                    <a:pt x="206" y="287"/>
                  </a:cubicBezTo>
                  <a:cubicBezTo>
                    <a:pt x="126" y="287"/>
                    <a:pt x="26" y="320"/>
                    <a:pt x="1" y="474"/>
                  </a:cubicBezTo>
                  <a:lnTo>
                    <a:pt x="688" y="474"/>
                  </a:lnTo>
                  <a:lnTo>
                    <a:pt x="688" y="1"/>
                  </a:lnTo>
                  <a:cubicBezTo>
                    <a:pt x="688" y="1"/>
                    <a:pt x="680" y="0"/>
                    <a:pt x="668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8" name="Google Shape;2078;p30"/>
            <p:cNvSpPr/>
            <p:nvPr/>
          </p:nvSpPr>
          <p:spPr>
            <a:xfrm>
              <a:off x="6537705" y="1951411"/>
              <a:ext cx="39882" cy="31128"/>
            </a:xfrm>
            <a:custGeom>
              <a:avLst/>
              <a:gdLst/>
              <a:ahLst/>
              <a:cxnLst/>
              <a:rect l="l" t="t" r="r" b="b"/>
              <a:pathLst>
                <a:path w="1098" h="857" extrusionOk="0">
                  <a:moveTo>
                    <a:pt x="955" y="0"/>
                  </a:moveTo>
                  <a:lnTo>
                    <a:pt x="411" y="187"/>
                  </a:lnTo>
                  <a:cubicBezTo>
                    <a:pt x="411" y="187"/>
                    <a:pt x="363" y="169"/>
                    <a:pt x="302" y="169"/>
                  </a:cubicBezTo>
                  <a:cubicBezTo>
                    <a:pt x="229" y="169"/>
                    <a:pt x="138" y="195"/>
                    <a:pt x="89" y="312"/>
                  </a:cubicBezTo>
                  <a:cubicBezTo>
                    <a:pt x="0" y="535"/>
                    <a:pt x="223" y="848"/>
                    <a:pt x="250" y="848"/>
                  </a:cubicBezTo>
                  <a:cubicBezTo>
                    <a:pt x="277" y="856"/>
                    <a:pt x="553" y="856"/>
                    <a:pt x="553" y="856"/>
                  </a:cubicBezTo>
                  <a:cubicBezTo>
                    <a:pt x="553" y="856"/>
                    <a:pt x="678" y="785"/>
                    <a:pt x="839" y="678"/>
                  </a:cubicBezTo>
                  <a:cubicBezTo>
                    <a:pt x="990" y="571"/>
                    <a:pt x="1098" y="339"/>
                    <a:pt x="1098" y="339"/>
                  </a:cubicBezTo>
                  <a:lnTo>
                    <a:pt x="1071" y="9"/>
                  </a:lnTo>
                  <a:lnTo>
                    <a:pt x="955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9" name="Google Shape;2079;p30"/>
            <p:cNvSpPr/>
            <p:nvPr/>
          </p:nvSpPr>
          <p:spPr>
            <a:xfrm>
              <a:off x="6714626" y="1924134"/>
              <a:ext cx="41807" cy="14674"/>
            </a:xfrm>
            <a:custGeom>
              <a:avLst/>
              <a:gdLst/>
              <a:ahLst/>
              <a:cxnLst/>
              <a:rect l="l" t="t" r="r" b="b"/>
              <a:pathLst>
                <a:path w="1151" h="404" extrusionOk="0">
                  <a:moveTo>
                    <a:pt x="552" y="1"/>
                  </a:moveTo>
                  <a:cubicBezTo>
                    <a:pt x="507" y="1"/>
                    <a:pt x="398" y="17"/>
                    <a:pt x="384" y="180"/>
                  </a:cubicBezTo>
                  <a:cubicBezTo>
                    <a:pt x="384" y="180"/>
                    <a:pt x="367" y="174"/>
                    <a:pt x="346" y="174"/>
                  </a:cubicBezTo>
                  <a:cubicBezTo>
                    <a:pt x="314" y="174"/>
                    <a:pt x="273" y="187"/>
                    <a:pt x="268" y="251"/>
                  </a:cubicBezTo>
                  <a:cubicBezTo>
                    <a:pt x="268" y="251"/>
                    <a:pt x="229" y="238"/>
                    <a:pt x="181" y="238"/>
                  </a:cubicBezTo>
                  <a:cubicBezTo>
                    <a:pt x="111" y="238"/>
                    <a:pt x="21" y="266"/>
                    <a:pt x="0" y="403"/>
                  </a:cubicBezTo>
                  <a:lnTo>
                    <a:pt x="1151" y="403"/>
                  </a:lnTo>
                  <a:cubicBezTo>
                    <a:pt x="1130" y="266"/>
                    <a:pt x="1040" y="238"/>
                    <a:pt x="970" y="238"/>
                  </a:cubicBezTo>
                  <a:cubicBezTo>
                    <a:pt x="922" y="238"/>
                    <a:pt x="883" y="251"/>
                    <a:pt x="883" y="251"/>
                  </a:cubicBezTo>
                  <a:cubicBezTo>
                    <a:pt x="873" y="187"/>
                    <a:pt x="833" y="174"/>
                    <a:pt x="803" y="174"/>
                  </a:cubicBezTo>
                  <a:cubicBezTo>
                    <a:pt x="783" y="174"/>
                    <a:pt x="767" y="180"/>
                    <a:pt x="767" y="180"/>
                  </a:cubicBezTo>
                  <a:cubicBezTo>
                    <a:pt x="753" y="17"/>
                    <a:pt x="638" y="1"/>
                    <a:pt x="591" y="1"/>
                  </a:cubicBezTo>
                  <a:cubicBezTo>
                    <a:pt x="579" y="1"/>
                    <a:pt x="571" y="2"/>
                    <a:pt x="571" y="2"/>
                  </a:cubicBezTo>
                  <a:cubicBezTo>
                    <a:pt x="571" y="2"/>
                    <a:pt x="564" y="1"/>
                    <a:pt x="552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0" name="Google Shape;2080;p30"/>
            <p:cNvSpPr/>
            <p:nvPr/>
          </p:nvSpPr>
          <p:spPr>
            <a:xfrm>
              <a:off x="6695812" y="1893079"/>
              <a:ext cx="32109" cy="104028"/>
            </a:xfrm>
            <a:custGeom>
              <a:avLst/>
              <a:gdLst/>
              <a:ahLst/>
              <a:cxnLst/>
              <a:rect l="l" t="t" r="r" b="b"/>
              <a:pathLst>
                <a:path w="884" h="2864" extrusionOk="0">
                  <a:moveTo>
                    <a:pt x="1" y="0"/>
                  </a:moveTo>
                  <a:lnTo>
                    <a:pt x="1" y="2864"/>
                  </a:lnTo>
                  <a:lnTo>
                    <a:pt x="884" y="2864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1" name="Google Shape;2081;p30"/>
            <p:cNvSpPr/>
            <p:nvPr/>
          </p:nvSpPr>
          <p:spPr>
            <a:xfrm>
              <a:off x="6727884" y="1885306"/>
              <a:ext cx="7519" cy="111801"/>
            </a:xfrm>
            <a:custGeom>
              <a:avLst/>
              <a:gdLst/>
              <a:ahLst/>
              <a:cxnLst/>
              <a:rect l="l" t="t" r="r" b="b"/>
              <a:pathLst>
                <a:path w="207" h="3078" extrusionOk="0">
                  <a:moveTo>
                    <a:pt x="206" y="0"/>
                  </a:moveTo>
                  <a:lnTo>
                    <a:pt x="1" y="214"/>
                  </a:lnTo>
                  <a:lnTo>
                    <a:pt x="1" y="3078"/>
                  </a:lnTo>
                  <a:lnTo>
                    <a:pt x="206" y="3078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2" name="Google Shape;2082;p30"/>
            <p:cNvSpPr/>
            <p:nvPr/>
          </p:nvSpPr>
          <p:spPr>
            <a:xfrm>
              <a:off x="6701006" y="1898236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0" y="1"/>
                  </a:moveTo>
                  <a:lnTo>
                    <a:pt x="0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3" name="Google Shape;2083;p30"/>
            <p:cNvSpPr/>
            <p:nvPr/>
          </p:nvSpPr>
          <p:spPr>
            <a:xfrm>
              <a:off x="6710086" y="1911530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0" y="1"/>
                  </a:moveTo>
                  <a:lnTo>
                    <a:pt x="0" y="197"/>
                  </a:lnTo>
                  <a:lnTo>
                    <a:pt x="107" y="197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4" name="Google Shape;2084;p30"/>
            <p:cNvSpPr/>
            <p:nvPr/>
          </p:nvSpPr>
          <p:spPr>
            <a:xfrm>
              <a:off x="6718513" y="1900198"/>
              <a:ext cx="3923" cy="7156"/>
            </a:xfrm>
            <a:custGeom>
              <a:avLst/>
              <a:gdLst/>
              <a:ahLst/>
              <a:cxnLst/>
              <a:rect l="l" t="t" r="r" b="b"/>
              <a:pathLst>
                <a:path w="108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07" y="197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5" name="Google Shape;2085;p30"/>
            <p:cNvSpPr/>
            <p:nvPr/>
          </p:nvSpPr>
          <p:spPr>
            <a:xfrm>
              <a:off x="6700025" y="1919303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6" name="Google Shape;2086;p30"/>
            <p:cNvSpPr/>
            <p:nvPr/>
          </p:nvSpPr>
          <p:spPr>
            <a:xfrm>
              <a:off x="6720438" y="1923516"/>
              <a:ext cx="3923" cy="7192"/>
            </a:xfrm>
            <a:custGeom>
              <a:avLst/>
              <a:gdLst/>
              <a:ahLst/>
              <a:cxnLst/>
              <a:rect l="l" t="t" r="r" b="b"/>
              <a:pathLst>
                <a:path w="108" h="198" extrusionOk="0">
                  <a:moveTo>
                    <a:pt x="1" y="1"/>
                  </a:moveTo>
                  <a:lnTo>
                    <a:pt x="1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7" name="Google Shape;2087;p30"/>
            <p:cNvSpPr/>
            <p:nvPr/>
          </p:nvSpPr>
          <p:spPr>
            <a:xfrm>
              <a:off x="6709432" y="1932923"/>
              <a:ext cx="3923" cy="7156"/>
            </a:xfrm>
            <a:custGeom>
              <a:avLst/>
              <a:gdLst/>
              <a:ahLst/>
              <a:cxnLst/>
              <a:rect l="l" t="t" r="r" b="b"/>
              <a:pathLst>
                <a:path w="108" h="197" extrusionOk="0">
                  <a:moveTo>
                    <a:pt x="0" y="1"/>
                  </a:moveTo>
                  <a:lnTo>
                    <a:pt x="0" y="197"/>
                  </a:lnTo>
                  <a:lnTo>
                    <a:pt x="107" y="197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8" name="Google Shape;2088;p30"/>
            <p:cNvSpPr/>
            <p:nvPr/>
          </p:nvSpPr>
          <p:spPr>
            <a:xfrm>
              <a:off x="6699371" y="1944909"/>
              <a:ext cx="3923" cy="7156"/>
            </a:xfrm>
            <a:custGeom>
              <a:avLst/>
              <a:gdLst/>
              <a:ahLst/>
              <a:cxnLst/>
              <a:rect l="l" t="t" r="r" b="b"/>
              <a:pathLst>
                <a:path w="108" h="197" extrusionOk="0">
                  <a:moveTo>
                    <a:pt x="1" y="1"/>
                  </a:moveTo>
                  <a:lnTo>
                    <a:pt x="1" y="197"/>
                  </a:lnTo>
                  <a:lnTo>
                    <a:pt x="108" y="19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9" name="Google Shape;2089;p30"/>
            <p:cNvSpPr/>
            <p:nvPr/>
          </p:nvSpPr>
          <p:spPr>
            <a:xfrm>
              <a:off x="6702931" y="1963070"/>
              <a:ext cx="3959" cy="7156"/>
            </a:xfrm>
            <a:custGeom>
              <a:avLst/>
              <a:gdLst/>
              <a:ahLst/>
              <a:cxnLst/>
              <a:rect l="l" t="t" r="r" b="b"/>
              <a:pathLst>
                <a:path w="109" h="197" extrusionOk="0">
                  <a:moveTo>
                    <a:pt x="1" y="0"/>
                  </a:moveTo>
                  <a:lnTo>
                    <a:pt x="1" y="196"/>
                  </a:lnTo>
                  <a:lnTo>
                    <a:pt x="108" y="196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0" name="Google Shape;2090;p30"/>
            <p:cNvSpPr/>
            <p:nvPr/>
          </p:nvSpPr>
          <p:spPr>
            <a:xfrm>
              <a:off x="6695812" y="1885306"/>
              <a:ext cx="39592" cy="7809"/>
            </a:xfrm>
            <a:custGeom>
              <a:avLst/>
              <a:gdLst/>
              <a:ahLst/>
              <a:cxnLst/>
              <a:rect l="l" t="t" r="r" b="b"/>
              <a:pathLst>
                <a:path w="1090" h="215" extrusionOk="0">
                  <a:moveTo>
                    <a:pt x="215" y="0"/>
                  </a:moveTo>
                  <a:lnTo>
                    <a:pt x="1" y="214"/>
                  </a:lnTo>
                  <a:lnTo>
                    <a:pt x="884" y="214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1" name="Google Shape;2091;p30"/>
            <p:cNvSpPr/>
            <p:nvPr/>
          </p:nvSpPr>
          <p:spPr>
            <a:xfrm>
              <a:off x="6634901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438" y="0"/>
                  </a:moveTo>
                  <a:cubicBezTo>
                    <a:pt x="438" y="0"/>
                    <a:pt x="384" y="63"/>
                    <a:pt x="393" y="143"/>
                  </a:cubicBezTo>
                  <a:cubicBezTo>
                    <a:pt x="402" y="215"/>
                    <a:pt x="322" y="250"/>
                    <a:pt x="357" y="313"/>
                  </a:cubicBezTo>
                  <a:cubicBezTo>
                    <a:pt x="384" y="384"/>
                    <a:pt x="286" y="402"/>
                    <a:pt x="331" y="491"/>
                  </a:cubicBezTo>
                  <a:cubicBezTo>
                    <a:pt x="375" y="571"/>
                    <a:pt x="268" y="670"/>
                    <a:pt x="304" y="759"/>
                  </a:cubicBezTo>
                  <a:cubicBezTo>
                    <a:pt x="348" y="857"/>
                    <a:pt x="259" y="893"/>
                    <a:pt x="295" y="973"/>
                  </a:cubicBezTo>
                  <a:cubicBezTo>
                    <a:pt x="340" y="1053"/>
                    <a:pt x="206" y="1142"/>
                    <a:pt x="268" y="1276"/>
                  </a:cubicBezTo>
                  <a:cubicBezTo>
                    <a:pt x="340" y="1401"/>
                    <a:pt x="206" y="1472"/>
                    <a:pt x="250" y="1562"/>
                  </a:cubicBezTo>
                  <a:cubicBezTo>
                    <a:pt x="295" y="1660"/>
                    <a:pt x="134" y="1767"/>
                    <a:pt x="206" y="1865"/>
                  </a:cubicBezTo>
                  <a:cubicBezTo>
                    <a:pt x="277" y="1972"/>
                    <a:pt x="143" y="2061"/>
                    <a:pt x="188" y="2142"/>
                  </a:cubicBezTo>
                  <a:cubicBezTo>
                    <a:pt x="233" y="2222"/>
                    <a:pt x="108" y="2338"/>
                    <a:pt x="179" y="2427"/>
                  </a:cubicBezTo>
                  <a:cubicBezTo>
                    <a:pt x="241" y="2516"/>
                    <a:pt x="90" y="2623"/>
                    <a:pt x="134" y="2739"/>
                  </a:cubicBezTo>
                  <a:cubicBezTo>
                    <a:pt x="188" y="2864"/>
                    <a:pt x="63" y="2998"/>
                    <a:pt x="125" y="3105"/>
                  </a:cubicBezTo>
                  <a:cubicBezTo>
                    <a:pt x="188" y="3212"/>
                    <a:pt x="36" y="3239"/>
                    <a:pt x="108" y="3355"/>
                  </a:cubicBezTo>
                  <a:cubicBezTo>
                    <a:pt x="179" y="3480"/>
                    <a:pt x="1" y="3631"/>
                    <a:pt x="1" y="3845"/>
                  </a:cubicBezTo>
                  <a:lnTo>
                    <a:pt x="438" y="3845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2" name="Google Shape;2092;p30"/>
            <p:cNvSpPr/>
            <p:nvPr/>
          </p:nvSpPr>
          <p:spPr>
            <a:xfrm>
              <a:off x="6650773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1" y="0"/>
                  </a:moveTo>
                  <a:lnTo>
                    <a:pt x="1" y="3845"/>
                  </a:lnTo>
                  <a:lnTo>
                    <a:pt x="438" y="3845"/>
                  </a:lnTo>
                  <a:cubicBezTo>
                    <a:pt x="438" y="3631"/>
                    <a:pt x="259" y="3480"/>
                    <a:pt x="331" y="3355"/>
                  </a:cubicBezTo>
                  <a:cubicBezTo>
                    <a:pt x="402" y="3239"/>
                    <a:pt x="250" y="3212"/>
                    <a:pt x="313" y="3105"/>
                  </a:cubicBezTo>
                  <a:cubicBezTo>
                    <a:pt x="375" y="2998"/>
                    <a:pt x="250" y="2864"/>
                    <a:pt x="304" y="2739"/>
                  </a:cubicBezTo>
                  <a:cubicBezTo>
                    <a:pt x="358" y="2623"/>
                    <a:pt x="197" y="2516"/>
                    <a:pt x="268" y="2427"/>
                  </a:cubicBezTo>
                  <a:cubicBezTo>
                    <a:pt x="331" y="2338"/>
                    <a:pt x="206" y="2222"/>
                    <a:pt x="250" y="2142"/>
                  </a:cubicBezTo>
                  <a:cubicBezTo>
                    <a:pt x="295" y="2061"/>
                    <a:pt x="170" y="1972"/>
                    <a:pt x="233" y="1865"/>
                  </a:cubicBezTo>
                  <a:cubicBezTo>
                    <a:pt x="304" y="1767"/>
                    <a:pt x="152" y="1660"/>
                    <a:pt x="188" y="1562"/>
                  </a:cubicBezTo>
                  <a:cubicBezTo>
                    <a:pt x="233" y="1472"/>
                    <a:pt x="108" y="1401"/>
                    <a:pt x="170" y="1276"/>
                  </a:cubicBezTo>
                  <a:cubicBezTo>
                    <a:pt x="242" y="1142"/>
                    <a:pt x="99" y="1053"/>
                    <a:pt x="143" y="973"/>
                  </a:cubicBezTo>
                  <a:cubicBezTo>
                    <a:pt x="188" y="893"/>
                    <a:pt x="90" y="857"/>
                    <a:pt x="135" y="759"/>
                  </a:cubicBezTo>
                  <a:cubicBezTo>
                    <a:pt x="179" y="670"/>
                    <a:pt x="63" y="571"/>
                    <a:pt x="108" y="491"/>
                  </a:cubicBezTo>
                  <a:cubicBezTo>
                    <a:pt x="161" y="402"/>
                    <a:pt x="54" y="384"/>
                    <a:pt x="90" y="313"/>
                  </a:cubicBezTo>
                  <a:cubicBezTo>
                    <a:pt x="117" y="250"/>
                    <a:pt x="45" y="215"/>
                    <a:pt x="54" y="143"/>
                  </a:cubicBezTo>
                  <a:cubicBezTo>
                    <a:pt x="63" y="6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3" name="Google Shape;2093;p30"/>
            <p:cNvSpPr/>
            <p:nvPr/>
          </p:nvSpPr>
          <p:spPr>
            <a:xfrm>
              <a:off x="6474179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438" y="0"/>
                  </a:moveTo>
                  <a:cubicBezTo>
                    <a:pt x="438" y="0"/>
                    <a:pt x="375" y="63"/>
                    <a:pt x="384" y="143"/>
                  </a:cubicBezTo>
                  <a:cubicBezTo>
                    <a:pt x="393" y="215"/>
                    <a:pt x="322" y="250"/>
                    <a:pt x="349" y="313"/>
                  </a:cubicBezTo>
                  <a:cubicBezTo>
                    <a:pt x="384" y="384"/>
                    <a:pt x="277" y="402"/>
                    <a:pt x="331" y="491"/>
                  </a:cubicBezTo>
                  <a:cubicBezTo>
                    <a:pt x="375" y="571"/>
                    <a:pt x="259" y="670"/>
                    <a:pt x="304" y="759"/>
                  </a:cubicBezTo>
                  <a:cubicBezTo>
                    <a:pt x="349" y="857"/>
                    <a:pt x="251" y="893"/>
                    <a:pt x="295" y="973"/>
                  </a:cubicBezTo>
                  <a:cubicBezTo>
                    <a:pt x="340" y="1053"/>
                    <a:pt x="197" y="1142"/>
                    <a:pt x="268" y="1276"/>
                  </a:cubicBezTo>
                  <a:cubicBezTo>
                    <a:pt x="331" y="1401"/>
                    <a:pt x="206" y="1472"/>
                    <a:pt x="251" y="1562"/>
                  </a:cubicBezTo>
                  <a:cubicBezTo>
                    <a:pt x="286" y="1660"/>
                    <a:pt x="135" y="1767"/>
                    <a:pt x="206" y="1865"/>
                  </a:cubicBezTo>
                  <a:cubicBezTo>
                    <a:pt x="268" y="1972"/>
                    <a:pt x="143" y="2061"/>
                    <a:pt x="188" y="2142"/>
                  </a:cubicBezTo>
                  <a:cubicBezTo>
                    <a:pt x="233" y="2222"/>
                    <a:pt x="108" y="2338"/>
                    <a:pt x="170" y="2427"/>
                  </a:cubicBezTo>
                  <a:cubicBezTo>
                    <a:pt x="242" y="2516"/>
                    <a:pt x="81" y="2623"/>
                    <a:pt x="135" y="2739"/>
                  </a:cubicBezTo>
                  <a:cubicBezTo>
                    <a:pt x="188" y="2864"/>
                    <a:pt x="63" y="2998"/>
                    <a:pt x="126" y="3105"/>
                  </a:cubicBezTo>
                  <a:cubicBezTo>
                    <a:pt x="188" y="3212"/>
                    <a:pt x="36" y="3239"/>
                    <a:pt x="108" y="3355"/>
                  </a:cubicBezTo>
                  <a:cubicBezTo>
                    <a:pt x="179" y="3480"/>
                    <a:pt x="1" y="3631"/>
                    <a:pt x="1" y="3845"/>
                  </a:cubicBezTo>
                  <a:lnTo>
                    <a:pt x="438" y="3845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4" name="Google Shape;2094;p30"/>
            <p:cNvSpPr/>
            <p:nvPr/>
          </p:nvSpPr>
          <p:spPr>
            <a:xfrm>
              <a:off x="6490051" y="1859373"/>
              <a:ext cx="15909" cy="139696"/>
            </a:xfrm>
            <a:custGeom>
              <a:avLst/>
              <a:gdLst/>
              <a:ahLst/>
              <a:cxnLst/>
              <a:rect l="l" t="t" r="r" b="b"/>
              <a:pathLst>
                <a:path w="438" h="3846" extrusionOk="0">
                  <a:moveTo>
                    <a:pt x="1" y="0"/>
                  </a:moveTo>
                  <a:lnTo>
                    <a:pt x="1" y="3845"/>
                  </a:lnTo>
                  <a:lnTo>
                    <a:pt x="438" y="3845"/>
                  </a:lnTo>
                  <a:cubicBezTo>
                    <a:pt x="438" y="3631"/>
                    <a:pt x="260" y="3480"/>
                    <a:pt x="331" y="3355"/>
                  </a:cubicBezTo>
                  <a:cubicBezTo>
                    <a:pt x="402" y="3239"/>
                    <a:pt x="251" y="3212"/>
                    <a:pt x="313" y="3105"/>
                  </a:cubicBezTo>
                  <a:cubicBezTo>
                    <a:pt x="376" y="2998"/>
                    <a:pt x="251" y="2864"/>
                    <a:pt x="304" y="2739"/>
                  </a:cubicBezTo>
                  <a:cubicBezTo>
                    <a:pt x="358" y="2623"/>
                    <a:pt x="197" y="2516"/>
                    <a:pt x="260" y="2427"/>
                  </a:cubicBezTo>
                  <a:cubicBezTo>
                    <a:pt x="331" y="2338"/>
                    <a:pt x="206" y="2222"/>
                    <a:pt x="251" y="2142"/>
                  </a:cubicBezTo>
                  <a:cubicBezTo>
                    <a:pt x="295" y="2061"/>
                    <a:pt x="161" y="1972"/>
                    <a:pt x="233" y="1865"/>
                  </a:cubicBezTo>
                  <a:cubicBezTo>
                    <a:pt x="304" y="1767"/>
                    <a:pt x="144" y="1660"/>
                    <a:pt x="188" y="1562"/>
                  </a:cubicBezTo>
                  <a:cubicBezTo>
                    <a:pt x="233" y="1472"/>
                    <a:pt x="99" y="1401"/>
                    <a:pt x="170" y="1276"/>
                  </a:cubicBezTo>
                  <a:cubicBezTo>
                    <a:pt x="233" y="1142"/>
                    <a:pt x="99" y="1053"/>
                    <a:pt x="144" y="973"/>
                  </a:cubicBezTo>
                  <a:cubicBezTo>
                    <a:pt x="179" y="893"/>
                    <a:pt x="90" y="857"/>
                    <a:pt x="135" y="759"/>
                  </a:cubicBezTo>
                  <a:cubicBezTo>
                    <a:pt x="170" y="670"/>
                    <a:pt x="63" y="571"/>
                    <a:pt x="108" y="491"/>
                  </a:cubicBezTo>
                  <a:cubicBezTo>
                    <a:pt x="153" y="402"/>
                    <a:pt x="54" y="384"/>
                    <a:pt x="81" y="313"/>
                  </a:cubicBezTo>
                  <a:cubicBezTo>
                    <a:pt x="117" y="250"/>
                    <a:pt x="37" y="215"/>
                    <a:pt x="45" y="143"/>
                  </a:cubicBezTo>
                  <a:cubicBezTo>
                    <a:pt x="54" y="6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5" name="Google Shape;2095;p30"/>
            <p:cNvSpPr/>
            <p:nvPr/>
          </p:nvSpPr>
          <p:spPr>
            <a:xfrm>
              <a:off x="6654987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9" y="1"/>
                  </a:moveTo>
                  <a:cubicBezTo>
                    <a:pt x="349" y="1"/>
                    <a:pt x="304" y="54"/>
                    <a:pt x="313" y="117"/>
                  </a:cubicBezTo>
                  <a:cubicBezTo>
                    <a:pt x="322" y="179"/>
                    <a:pt x="259" y="206"/>
                    <a:pt x="277" y="251"/>
                  </a:cubicBezTo>
                  <a:cubicBezTo>
                    <a:pt x="304" y="304"/>
                    <a:pt x="224" y="331"/>
                    <a:pt x="259" y="393"/>
                  </a:cubicBezTo>
                  <a:cubicBezTo>
                    <a:pt x="295" y="456"/>
                    <a:pt x="206" y="536"/>
                    <a:pt x="242" y="608"/>
                  </a:cubicBezTo>
                  <a:cubicBezTo>
                    <a:pt x="277" y="688"/>
                    <a:pt x="206" y="715"/>
                    <a:pt x="233" y="777"/>
                  </a:cubicBezTo>
                  <a:cubicBezTo>
                    <a:pt x="268" y="848"/>
                    <a:pt x="161" y="911"/>
                    <a:pt x="215" y="1018"/>
                  </a:cubicBezTo>
                  <a:cubicBezTo>
                    <a:pt x="268" y="1125"/>
                    <a:pt x="161" y="1179"/>
                    <a:pt x="197" y="1250"/>
                  </a:cubicBezTo>
                  <a:cubicBezTo>
                    <a:pt x="233" y="1321"/>
                    <a:pt x="108" y="1410"/>
                    <a:pt x="161" y="1491"/>
                  </a:cubicBezTo>
                  <a:cubicBezTo>
                    <a:pt x="215" y="1580"/>
                    <a:pt x="117" y="1651"/>
                    <a:pt x="143" y="1714"/>
                  </a:cubicBezTo>
                  <a:cubicBezTo>
                    <a:pt x="179" y="1776"/>
                    <a:pt x="90" y="1865"/>
                    <a:pt x="143" y="1937"/>
                  </a:cubicBezTo>
                  <a:cubicBezTo>
                    <a:pt x="197" y="2008"/>
                    <a:pt x="63" y="2097"/>
                    <a:pt x="108" y="2187"/>
                  </a:cubicBezTo>
                  <a:cubicBezTo>
                    <a:pt x="152" y="2285"/>
                    <a:pt x="45" y="2392"/>
                    <a:pt x="99" y="2481"/>
                  </a:cubicBezTo>
                  <a:cubicBezTo>
                    <a:pt x="152" y="2561"/>
                    <a:pt x="27" y="2588"/>
                    <a:pt x="90" y="2686"/>
                  </a:cubicBezTo>
                  <a:cubicBezTo>
                    <a:pt x="143" y="2775"/>
                    <a:pt x="1" y="2900"/>
                    <a:pt x="1" y="3070"/>
                  </a:cubicBezTo>
                  <a:lnTo>
                    <a:pt x="349" y="3070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6" name="Google Shape;2096;p30"/>
            <p:cNvSpPr/>
            <p:nvPr/>
          </p:nvSpPr>
          <p:spPr>
            <a:xfrm>
              <a:off x="6667626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1" y="1"/>
                  </a:moveTo>
                  <a:lnTo>
                    <a:pt x="1" y="3070"/>
                  </a:lnTo>
                  <a:lnTo>
                    <a:pt x="349" y="3070"/>
                  </a:lnTo>
                  <a:cubicBezTo>
                    <a:pt x="349" y="2900"/>
                    <a:pt x="206" y="2775"/>
                    <a:pt x="268" y="2686"/>
                  </a:cubicBezTo>
                  <a:cubicBezTo>
                    <a:pt x="322" y="2588"/>
                    <a:pt x="197" y="2561"/>
                    <a:pt x="250" y="2481"/>
                  </a:cubicBezTo>
                  <a:cubicBezTo>
                    <a:pt x="304" y="2392"/>
                    <a:pt x="197" y="2285"/>
                    <a:pt x="241" y="2187"/>
                  </a:cubicBezTo>
                  <a:cubicBezTo>
                    <a:pt x="286" y="2097"/>
                    <a:pt x="161" y="2008"/>
                    <a:pt x="206" y="1937"/>
                  </a:cubicBezTo>
                  <a:cubicBezTo>
                    <a:pt x="259" y="1865"/>
                    <a:pt x="170" y="1776"/>
                    <a:pt x="206" y="1714"/>
                  </a:cubicBezTo>
                  <a:cubicBezTo>
                    <a:pt x="241" y="1651"/>
                    <a:pt x="134" y="1580"/>
                    <a:pt x="188" y="1491"/>
                  </a:cubicBezTo>
                  <a:cubicBezTo>
                    <a:pt x="241" y="1410"/>
                    <a:pt x="117" y="1321"/>
                    <a:pt x="152" y="1250"/>
                  </a:cubicBezTo>
                  <a:cubicBezTo>
                    <a:pt x="188" y="1179"/>
                    <a:pt x="81" y="1125"/>
                    <a:pt x="134" y="1018"/>
                  </a:cubicBezTo>
                  <a:cubicBezTo>
                    <a:pt x="188" y="911"/>
                    <a:pt x="81" y="848"/>
                    <a:pt x="117" y="777"/>
                  </a:cubicBezTo>
                  <a:cubicBezTo>
                    <a:pt x="152" y="715"/>
                    <a:pt x="72" y="688"/>
                    <a:pt x="108" y="608"/>
                  </a:cubicBezTo>
                  <a:cubicBezTo>
                    <a:pt x="143" y="536"/>
                    <a:pt x="54" y="456"/>
                    <a:pt x="90" y="393"/>
                  </a:cubicBezTo>
                  <a:cubicBezTo>
                    <a:pt x="125" y="331"/>
                    <a:pt x="45" y="304"/>
                    <a:pt x="72" y="251"/>
                  </a:cubicBezTo>
                  <a:cubicBezTo>
                    <a:pt x="90" y="206"/>
                    <a:pt x="36" y="179"/>
                    <a:pt x="36" y="117"/>
                  </a:cubicBezTo>
                  <a:cubicBezTo>
                    <a:pt x="45" y="5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7" name="Google Shape;2097;p30"/>
            <p:cNvSpPr/>
            <p:nvPr/>
          </p:nvSpPr>
          <p:spPr>
            <a:xfrm>
              <a:off x="6389296" y="188203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348" y="1"/>
                  </a:moveTo>
                  <a:cubicBezTo>
                    <a:pt x="348" y="1"/>
                    <a:pt x="304" y="46"/>
                    <a:pt x="304" y="108"/>
                  </a:cubicBezTo>
                  <a:cubicBezTo>
                    <a:pt x="313" y="170"/>
                    <a:pt x="250" y="197"/>
                    <a:pt x="277" y="251"/>
                  </a:cubicBezTo>
                  <a:cubicBezTo>
                    <a:pt x="304" y="304"/>
                    <a:pt x="223" y="322"/>
                    <a:pt x="259" y="385"/>
                  </a:cubicBezTo>
                  <a:cubicBezTo>
                    <a:pt x="295" y="456"/>
                    <a:pt x="206" y="527"/>
                    <a:pt x="241" y="608"/>
                  </a:cubicBezTo>
                  <a:cubicBezTo>
                    <a:pt x="277" y="679"/>
                    <a:pt x="197" y="715"/>
                    <a:pt x="232" y="777"/>
                  </a:cubicBezTo>
                  <a:cubicBezTo>
                    <a:pt x="268" y="840"/>
                    <a:pt x="161" y="911"/>
                    <a:pt x="215" y="1009"/>
                  </a:cubicBezTo>
                  <a:cubicBezTo>
                    <a:pt x="268" y="1116"/>
                    <a:pt x="161" y="1170"/>
                    <a:pt x="197" y="1241"/>
                  </a:cubicBezTo>
                  <a:cubicBezTo>
                    <a:pt x="232" y="1321"/>
                    <a:pt x="99" y="1402"/>
                    <a:pt x="161" y="1491"/>
                  </a:cubicBezTo>
                  <a:cubicBezTo>
                    <a:pt x="215" y="1571"/>
                    <a:pt x="107" y="1642"/>
                    <a:pt x="143" y="1705"/>
                  </a:cubicBezTo>
                  <a:cubicBezTo>
                    <a:pt x="179" y="1776"/>
                    <a:pt x="81" y="1865"/>
                    <a:pt x="134" y="1937"/>
                  </a:cubicBezTo>
                  <a:cubicBezTo>
                    <a:pt x="188" y="2008"/>
                    <a:pt x="63" y="2088"/>
                    <a:pt x="107" y="2187"/>
                  </a:cubicBezTo>
                  <a:cubicBezTo>
                    <a:pt x="143" y="2285"/>
                    <a:pt x="45" y="2392"/>
                    <a:pt x="99" y="2472"/>
                  </a:cubicBezTo>
                  <a:cubicBezTo>
                    <a:pt x="143" y="2561"/>
                    <a:pt x="27" y="2579"/>
                    <a:pt x="81" y="2677"/>
                  </a:cubicBezTo>
                  <a:cubicBezTo>
                    <a:pt x="134" y="2766"/>
                    <a:pt x="0" y="2891"/>
                    <a:pt x="0" y="3061"/>
                  </a:cubicBezTo>
                  <a:lnTo>
                    <a:pt x="348" y="3061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8" name="Google Shape;2098;p30"/>
            <p:cNvSpPr/>
            <p:nvPr/>
          </p:nvSpPr>
          <p:spPr>
            <a:xfrm>
              <a:off x="6401936" y="1882037"/>
              <a:ext cx="12677" cy="111183"/>
            </a:xfrm>
            <a:custGeom>
              <a:avLst/>
              <a:gdLst/>
              <a:ahLst/>
              <a:cxnLst/>
              <a:rect l="l" t="t" r="r" b="b"/>
              <a:pathLst>
                <a:path w="349" h="3061" extrusionOk="0">
                  <a:moveTo>
                    <a:pt x="0" y="1"/>
                  </a:moveTo>
                  <a:lnTo>
                    <a:pt x="0" y="3061"/>
                  </a:lnTo>
                  <a:lnTo>
                    <a:pt x="348" y="3061"/>
                  </a:lnTo>
                  <a:cubicBezTo>
                    <a:pt x="348" y="2891"/>
                    <a:pt x="206" y="2766"/>
                    <a:pt x="259" y="2677"/>
                  </a:cubicBezTo>
                  <a:cubicBezTo>
                    <a:pt x="313" y="2579"/>
                    <a:pt x="197" y="2561"/>
                    <a:pt x="250" y="2472"/>
                  </a:cubicBezTo>
                  <a:cubicBezTo>
                    <a:pt x="295" y="2392"/>
                    <a:pt x="197" y="2285"/>
                    <a:pt x="241" y="2187"/>
                  </a:cubicBezTo>
                  <a:cubicBezTo>
                    <a:pt x="277" y="2088"/>
                    <a:pt x="152" y="2008"/>
                    <a:pt x="206" y="1937"/>
                  </a:cubicBezTo>
                  <a:cubicBezTo>
                    <a:pt x="259" y="1865"/>
                    <a:pt x="161" y="1776"/>
                    <a:pt x="197" y="1705"/>
                  </a:cubicBezTo>
                  <a:cubicBezTo>
                    <a:pt x="232" y="1642"/>
                    <a:pt x="125" y="1571"/>
                    <a:pt x="188" y="1491"/>
                  </a:cubicBezTo>
                  <a:cubicBezTo>
                    <a:pt x="241" y="1402"/>
                    <a:pt x="116" y="1321"/>
                    <a:pt x="152" y="1241"/>
                  </a:cubicBezTo>
                  <a:cubicBezTo>
                    <a:pt x="179" y="1170"/>
                    <a:pt x="81" y="1116"/>
                    <a:pt x="134" y="1009"/>
                  </a:cubicBezTo>
                  <a:cubicBezTo>
                    <a:pt x="188" y="911"/>
                    <a:pt x="81" y="840"/>
                    <a:pt x="107" y="777"/>
                  </a:cubicBezTo>
                  <a:cubicBezTo>
                    <a:pt x="143" y="715"/>
                    <a:pt x="72" y="679"/>
                    <a:pt x="107" y="608"/>
                  </a:cubicBezTo>
                  <a:cubicBezTo>
                    <a:pt x="134" y="527"/>
                    <a:pt x="45" y="456"/>
                    <a:pt x="81" y="385"/>
                  </a:cubicBezTo>
                  <a:cubicBezTo>
                    <a:pt x="125" y="322"/>
                    <a:pt x="45" y="304"/>
                    <a:pt x="63" y="251"/>
                  </a:cubicBezTo>
                  <a:cubicBezTo>
                    <a:pt x="90" y="197"/>
                    <a:pt x="27" y="170"/>
                    <a:pt x="36" y="108"/>
                  </a:cubicBezTo>
                  <a:cubicBezTo>
                    <a:pt x="45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9" name="Google Shape;2099;p30"/>
            <p:cNvSpPr/>
            <p:nvPr/>
          </p:nvSpPr>
          <p:spPr>
            <a:xfrm>
              <a:off x="6528951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348" y="1"/>
                  </a:moveTo>
                  <a:cubicBezTo>
                    <a:pt x="348" y="1"/>
                    <a:pt x="304" y="46"/>
                    <a:pt x="313" y="117"/>
                  </a:cubicBezTo>
                  <a:cubicBezTo>
                    <a:pt x="322" y="179"/>
                    <a:pt x="259" y="206"/>
                    <a:pt x="286" y="251"/>
                  </a:cubicBezTo>
                  <a:cubicBezTo>
                    <a:pt x="304" y="304"/>
                    <a:pt x="223" y="322"/>
                    <a:pt x="259" y="393"/>
                  </a:cubicBezTo>
                  <a:cubicBezTo>
                    <a:pt x="304" y="456"/>
                    <a:pt x="214" y="536"/>
                    <a:pt x="241" y="608"/>
                  </a:cubicBezTo>
                  <a:cubicBezTo>
                    <a:pt x="277" y="688"/>
                    <a:pt x="206" y="715"/>
                    <a:pt x="232" y="777"/>
                  </a:cubicBezTo>
                  <a:cubicBezTo>
                    <a:pt x="268" y="840"/>
                    <a:pt x="161" y="911"/>
                    <a:pt x="214" y="1018"/>
                  </a:cubicBezTo>
                  <a:cubicBezTo>
                    <a:pt x="268" y="1125"/>
                    <a:pt x="170" y="1179"/>
                    <a:pt x="197" y="1250"/>
                  </a:cubicBezTo>
                  <a:cubicBezTo>
                    <a:pt x="232" y="1321"/>
                    <a:pt x="107" y="1410"/>
                    <a:pt x="161" y="1491"/>
                  </a:cubicBezTo>
                  <a:cubicBezTo>
                    <a:pt x="214" y="1580"/>
                    <a:pt x="116" y="1651"/>
                    <a:pt x="152" y="1714"/>
                  </a:cubicBezTo>
                  <a:cubicBezTo>
                    <a:pt x="188" y="1776"/>
                    <a:pt x="90" y="1865"/>
                    <a:pt x="143" y="1937"/>
                  </a:cubicBezTo>
                  <a:cubicBezTo>
                    <a:pt x="197" y="2008"/>
                    <a:pt x="72" y="2088"/>
                    <a:pt x="107" y="2187"/>
                  </a:cubicBezTo>
                  <a:cubicBezTo>
                    <a:pt x="152" y="2285"/>
                    <a:pt x="54" y="2392"/>
                    <a:pt x="99" y="2481"/>
                  </a:cubicBezTo>
                  <a:cubicBezTo>
                    <a:pt x="152" y="2561"/>
                    <a:pt x="27" y="2588"/>
                    <a:pt x="90" y="2677"/>
                  </a:cubicBezTo>
                  <a:cubicBezTo>
                    <a:pt x="143" y="2775"/>
                    <a:pt x="0" y="2891"/>
                    <a:pt x="0" y="3070"/>
                  </a:cubicBezTo>
                  <a:lnTo>
                    <a:pt x="348" y="3070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0" name="Google Shape;2100;p30"/>
            <p:cNvSpPr/>
            <p:nvPr/>
          </p:nvSpPr>
          <p:spPr>
            <a:xfrm>
              <a:off x="6541591" y="1902450"/>
              <a:ext cx="12677" cy="111510"/>
            </a:xfrm>
            <a:custGeom>
              <a:avLst/>
              <a:gdLst/>
              <a:ahLst/>
              <a:cxnLst/>
              <a:rect l="l" t="t" r="r" b="b"/>
              <a:pathLst>
                <a:path w="349" h="3070" extrusionOk="0">
                  <a:moveTo>
                    <a:pt x="0" y="1"/>
                  </a:moveTo>
                  <a:lnTo>
                    <a:pt x="0" y="3070"/>
                  </a:lnTo>
                  <a:lnTo>
                    <a:pt x="348" y="3070"/>
                  </a:lnTo>
                  <a:cubicBezTo>
                    <a:pt x="348" y="2891"/>
                    <a:pt x="214" y="2775"/>
                    <a:pt x="268" y="2677"/>
                  </a:cubicBezTo>
                  <a:cubicBezTo>
                    <a:pt x="321" y="2588"/>
                    <a:pt x="197" y="2561"/>
                    <a:pt x="250" y="2481"/>
                  </a:cubicBezTo>
                  <a:cubicBezTo>
                    <a:pt x="304" y="2392"/>
                    <a:pt x="197" y="2285"/>
                    <a:pt x="241" y="2187"/>
                  </a:cubicBezTo>
                  <a:cubicBezTo>
                    <a:pt x="286" y="2088"/>
                    <a:pt x="161" y="2008"/>
                    <a:pt x="214" y="1937"/>
                  </a:cubicBezTo>
                  <a:cubicBezTo>
                    <a:pt x="268" y="1865"/>
                    <a:pt x="170" y="1776"/>
                    <a:pt x="205" y="1714"/>
                  </a:cubicBezTo>
                  <a:cubicBezTo>
                    <a:pt x="241" y="1651"/>
                    <a:pt x="134" y="1580"/>
                    <a:pt x="188" y="1491"/>
                  </a:cubicBezTo>
                  <a:cubicBezTo>
                    <a:pt x="241" y="1410"/>
                    <a:pt x="116" y="1321"/>
                    <a:pt x="152" y="1250"/>
                  </a:cubicBezTo>
                  <a:cubicBezTo>
                    <a:pt x="188" y="1179"/>
                    <a:pt x="81" y="1125"/>
                    <a:pt x="134" y="1018"/>
                  </a:cubicBezTo>
                  <a:cubicBezTo>
                    <a:pt x="188" y="911"/>
                    <a:pt x="81" y="840"/>
                    <a:pt x="116" y="777"/>
                  </a:cubicBezTo>
                  <a:cubicBezTo>
                    <a:pt x="152" y="715"/>
                    <a:pt x="72" y="688"/>
                    <a:pt x="107" y="608"/>
                  </a:cubicBezTo>
                  <a:cubicBezTo>
                    <a:pt x="143" y="536"/>
                    <a:pt x="54" y="456"/>
                    <a:pt x="90" y="393"/>
                  </a:cubicBezTo>
                  <a:cubicBezTo>
                    <a:pt x="125" y="322"/>
                    <a:pt x="45" y="304"/>
                    <a:pt x="72" y="251"/>
                  </a:cubicBezTo>
                  <a:cubicBezTo>
                    <a:pt x="98" y="206"/>
                    <a:pt x="36" y="179"/>
                    <a:pt x="45" y="117"/>
                  </a:cubicBezTo>
                  <a:cubicBezTo>
                    <a:pt x="45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1" name="Google Shape;2101;p30"/>
            <p:cNvSpPr/>
            <p:nvPr/>
          </p:nvSpPr>
          <p:spPr>
            <a:xfrm>
              <a:off x="6244119" y="1770930"/>
              <a:ext cx="634191" cy="385636"/>
            </a:xfrm>
            <a:custGeom>
              <a:avLst/>
              <a:gdLst/>
              <a:ahLst/>
              <a:cxnLst/>
              <a:rect l="l" t="t" r="r" b="b"/>
              <a:pathLst>
                <a:path w="17460" h="10617" extrusionOk="0">
                  <a:moveTo>
                    <a:pt x="17459" y="0"/>
                  </a:moveTo>
                  <a:lnTo>
                    <a:pt x="16094" y="1472"/>
                  </a:lnTo>
                  <a:lnTo>
                    <a:pt x="15711" y="2953"/>
                  </a:lnTo>
                  <a:lnTo>
                    <a:pt x="14266" y="3774"/>
                  </a:lnTo>
                  <a:lnTo>
                    <a:pt x="13855" y="4478"/>
                  </a:lnTo>
                  <a:lnTo>
                    <a:pt x="13052" y="4719"/>
                  </a:lnTo>
                  <a:lnTo>
                    <a:pt x="12687" y="5995"/>
                  </a:lnTo>
                  <a:lnTo>
                    <a:pt x="11304" y="6164"/>
                  </a:lnTo>
                  <a:lnTo>
                    <a:pt x="10519" y="5692"/>
                  </a:lnTo>
                  <a:lnTo>
                    <a:pt x="10153" y="4951"/>
                  </a:lnTo>
                  <a:lnTo>
                    <a:pt x="8806" y="5112"/>
                  </a:lnTo>
                  <a:lnTo>
                    <a:pt x="8253" y="5879"/>
                  </a:lnTo>
                  <a:lnTo>
                    <a:pt x="7370" y="5897"/>
                  </a:lnTo>
                  <a:lnTo>
                    <a:pt x="6130" y="4701"/>
                  </a:lnTo>
                  <a:lnTo>
                    <a:pt x="5059" y="4496"/>
                  </a:lnTo>
                  <a:lnTo>
                    <a:pt x="4363" y="4889"/>
                  </a:lnTo>
                  <a:lnTo>
                    <a:pt x="3596" y="3836"/>
                  </a:lnTo>
                  <a:lnTo>
                    <a:pt x="2748" y="3444"/>
                  </a:lnTo>
                  <a:lnTo>
                    <a:pt x="1749" y="5308"/>
                  </a:lnTo>
                  <a:lnTo>
                    <a:pt x="938" y="6075"/>
                  </a:lnTo>
                  <a:lnTo>
                    <a:pt x="777" y="7271"/>
                  </a:lnTo>
                  <a:lnTo>
                    <a:pt x="1" y="7868"/>
                  </a:lnTo>
                  <a:lnTo>
                    <a:pt x="1" y="8975"/>
                  </a:lnTo>
                  <a:lnTo>
                    <a:pt x="938" y="8983"/>
                  </a:lnTo>
                  <a:lnTo>
                    <a:pt x="2053" y="9091"/>
                  </a:lnTo>
                  <a:lnTo>
                    <a:pt x="2918" y="8859"/>
                  </a:lnTo>
                  <a:lnTo>
                    <a:pt x="5220" y="8859"/>
                  </a:lnTo>
                  <a:lnTo>
                    <a:pt x="5844" y="9091"/>
                  </a:lnTo>
                  <a:lnTo>
                    <a:pt x="7343" y="8903"/>
                  </a:lnTo>
                  <a:lnTo>
                    <a:pt x="8190" y="9091"/>
                  </a:lnTo>
                  <a:lnTo>
                    <a:pt x="7655" y="9813"/>
                  </a:lnTo>
                  <a:lnTo>
                    <a:pt x="9073" y="9974"/>
                  </a:lnTo>
                  <a:lnTo>
                    <a:pt x="10867" y="9626"/>
                  </a:lnTo>
                  <a:lnTo>
                    <a:pt x="11901" y="9626"/>
                  </a:lnTo>
                  <a:lnTo>
                    <a:pt x="12865" y="9974"/>
                  </a:lnTo>
                  <a:lnTo>
                    <a:pt x="14970" y="9974"/>
                  </a:lnTo>
                  <a:lnTo>
                    <a:pt x="15693" y="10616"/>
                  </a:lnTo>
                  <a:lnTo>
                    <a:pt x="17459" y="10616"/>
                  </a:lnTo>
                  <a:lnTo>
                    <a:pt x="174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2" name="Google Shape;2102;p30"/>
            <p:cNvSpPr/>
            <p:nvPr/>
          </p:nvSpPr>
          <p:spPr>
            <a:xfrm>
              <a:off x="6704892" y="1770930"/>
              <a:ext cx="173404" cy="243034"/>
            </a:xfrm>
            <a:custGeom>
              <a:avLst/>
              <a:gdLst/>
              <a:ahLst/>
              <a:cxnLst/>
              <a:rect l="l" t="t" r="r" b="b"/>
              <a:pathLst>
                <a:path w="4774" h="6691" extrusionOk="0">
                  <a:moveTo>
                    <a:pt x="4773" y="0"/>
                  </a:moveTo>
                  <a:lnTo>
                    <a:pt x="3408" y="1472"/>
                  </a:lnTo>
                  <a:lnTo>
                    <a:pt x="3025" y="2953"/>
                  </a:lnTo>
                  <a:lnTo>
                    <a:pt x="1588" y="3774"/>
                  </a:lnTo>
                  <a:lnTo>
                    <a:pt x="1169" y="4478"/>
                  </a:lnTo>
                  <a:lnTo>
                    <a:pt x="366" y="4719"/>
                  </a:lnTo>
                  <a:lnTo>
                    <a:pt x="1" y="5995"/>
                  </a:lnTo>
                  <a:lnTo>
                    <a:pt x="1722" y="6691"/>
                  </a:lnTo>
                  <a:lnTo>
                    <a:pt x="580" y="5727"/>
                  </a:lnTo>
                  <a:lnTo>
                    <a:pt x="759" y="5255"/>
                  </a:lnTo>
                  <a:lnTo>
                    <a:pt x="1321" y="4844"/>
                  </a:lnTo>
                  <a:lnTo>
                    <a:pt x="1901" y="4692"/>
                  </a:lnTo>
                  <a:lnTo>
                    <a:pt x="2097" y="3916"/>
                  </a:lnTo>
                  <a:lnTo>
                    <a:pt x="3212" y="3765"/>
                  </a:lnTo>
                  <a:lnTo>
                    <a:pt x="3310" y="3015"/>
                  </a:lnTo>
                  <a:lnTo>
                    <a:pt x="3614" y="2373"/>
                  </a:lnTo>
                  <a:lnTo>
                    <a:pt x="4015" y="3916"/>
                  </a:lnTo>
                  <a:lnTo>
                    <a:pt x="3890" y="1490"/>
                  </a:lnTo>
                  <a:lnTo>
                    <a:pt x="4773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3" name="Google Shape;2103;p30"/>
            <p:cNvSpPr/>
            <p:nvPr/>
          </p:nvSpPr>
          <p:spPr>
            <a:xfrm>
              <a:off x="6612854" y="1950757"/>
              <a:ext cx="92078" cy="79728"/>
            </a:xfrm>
            <a:custGeom>
              <a:avLst/>
              <a:gdLst/>
              <a:ahLst/>
              <a:cxnLst/>
              <a:rect l="l" t="t" r="r" b="b"/>
              <a:pathLst>
                <a:path w="2535" h="2195" extrusionOk="0">
                  <a:moveTo>
                    <a:pt x="1" y="0"/>
                  </a:moveTo>
                  <a:lnTo>
                    <a:pt x="170" y="1178"/>
                  </a:lnTo>
                  <a:lnTo>
                    <a:pt x="724" y="1454"/>
                  </a:lnTo>
                  <a:lnTo>
                    <a:pt x="724" y="2195"/>
                  </a:lnTo>
                  <a:lnTo>
                    <a:pt x="1089" y="1820"/>
                  </a:lnTo>
                  <a:lnTo>
                    <a:pt x="2535" y="1044"/>
                  </a:lnTo>
                  <a:lnTo>
                    <a:pt x="2535" y="1044"/>
                  </a:lnTo>
                  <a:lnTo>
                    <a:pt x="1152" y="1213"/>
                  </a:lnTo>
                  <a:lnTo>
                    <a:pt x="367" y="7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4" name="Google Shape;2104;p30"/>
            <p:cNvSpPr/>
            <p:nvPr/>
          </p:nvSpPr>
          <p:spPr>
            <a:xfrm>
              <a:off x="6676380" y="2039200"/>
              <a:ext cx="64182" cy="94003"/>
            </a:xfrm>
            <a:custGeom>
              <a:avLst/>
              <a:gdLst/>
              <a:ahLst/>
              <a:cxnLst/>
              <a:rect l="l" t="t" r="r" b="b"/>
              <a:pathLst>
                <a:path w="1767" h="2588" extrusionOk="0">
                  <a:moveTo>
                    <a:pt x="1767" y="1"/>
                  </a:moveTo>
                  <a:lnTo>
                    <a:pt x="1276" y="652"/>
                  </a:lnTo>
                  <a:lnTo>
                    <a:pt x="786" y="1794"/>
                  </a:lnTo>
                  <a:lnTo>
                    <a:pt x="0" y="2240"/>
                  </a:lnTo>
                  <a:lnTo>
                    <a:pt x="964" y="2588"/>
                  </a:lnTo>
                  <a:lnTo>
                    <a:pt x="1410" y="1758"/>
                  </a:lnTo>
                  <a:lnTo>
                    <a:pt x="1410" y="1027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5" name="Google Shape;2105;p30"/>
            <p:cNvSpPr/>
            <p:nvPr/>
          </p:nvSpPr>
          <p:spPr>
            <a:xfrm>
              <a:off x="6778443" y="1943311"/>
              <a:ext cx="99851" cy="213249"/>
            </a:xfrm>
            <a:custGeom>
              <a:avLst/>
              <a:gdLst/>
              <a:ahLst/>
              <a:cxnLst/>
              <a:rect l="l" t="t" r="r" b="b"/>
              <a:pathLst>
                <a:path w="2749" h="5871" extrusionOk="0">
                  <a:moveTo>
                    <a:pt x="1089" y="0"/>
                  </a:moveTo>
                  <a:lnTo>
                    <a:pt x="661" y="1115"/>
                  </a:lnTo>
                  <a:lnTo>
                    <a:pt x="482" y="3212"/>
                  </a:lnTo>
                  <a:lnTo>
                    <a:pt x="1" y="4514"/>
                  </a:lnTo>
                  <a:lnTo>
                    <a:pt x="259" y="5228"/>
                  </a:lnTo>
                  <a:lnTo>
                    <a:pt x="982" y="5870"/>
                  </a:lnTo>
                  <a:lnTo>
                    <a:pt x="2748" y="5870"/>
                  </a:lnTo>
                  <a:lnTo>
                    <a:pt x="2748" y="3105"/>
                  </a:lnTo>
                  <a:lnTo>
                    <a:pt x="2133" y="4737"/>
                  </a:lnTo>
                  <a:lnTo>
                    <a:pt x="1678" y="4086"/>
                  </a:lnTo>
                  <a:lnTo>
                    <a:pt x="1544" y="2480"/>
                  </a:lnTo>
                  <a:lnTo>
                    <a:pt x="1071" y="1302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6" name="Google Shape;2106;p30"/>
            <p:cNvSpPr/>
            <p:nvPr/>
          </p:nvSpPr>
          <p:spPr>
            <a:xfrm>
              <a:off x="6787850" y="2079044"/>
              <a:ext cx="26261" cy="77512"/>
            </a:xfrm>
            <a:custGeom>
              <a:avLst/>
              <a:gdLst/>
              <a:ahLst/>
              <a:cxnLst/>
              <a:rect l="l" t="t" r="r" b="b"/>
              <a:pathLst>
                <a:path w="723" h="2134" extrusionOk="0">
                  <a:moveTo>
                    <a:pt x="607" y="1"/>
                  </a:moveTo>
                  <a:lnTo>
                    <a:pt x="437" y="1455"/>
                  </a:lnTo>
                  <a:lnTo>
                    <a:pt x="205" y="875"/>
                  </a:lnTo>
                  <a:lnTo>
                    <a:pt x="0" y="1491"/>
                  </a:lnTo>
                  <a:lnTo>
                    <a:pt x="723" y="213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7" name="Google Shape;2107;p30"/>
            <p:cNvSpPr/>
            <p:nvPr/>
          </p:nvSpPr>
          <p:spPr>
            <a:xfrm>
              <a:off x="6743139" y="2044067"/>
              <a:ext cx="23355" cy="89135"/>
            </a:xfrm>
            <a:custGeom>
              <a:avLst/>
              <a:gdLst/>
              <a:ahLst/>
              <a:cxnLst/>
              <a:rect l="l" t="t" r="r" b="b"/>
              <a:pathLst>
                <a:path w="643" h="2454" extrusionOk="0">
                  <a:moveTo>
                    <a:pt x="419" y="0"/>
                  </a:moveTo>
                  <a:lnTo>
                    <a:pt x="98" y="1410"/>
                  </a:lnTo>
                  <a:lnTo>
                    <a:pt x="188" y="1883"/>
                  </a:lnTo>
                  <a:lnTo>
                    <a:pt x="0" y="2454"/>
                  </a:lnTo>
                  <a:lnTo>
                    <a:pt x="643" y="2454"/>
                  </a:lnTo>
                  <a:lnTo>
                    <a:pt x="366" y="1232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8" name="Google Shape;2108;p30"/>
            <p:cNvSpPr/>
            <p:nvPr/>
          </p:nvSpPr>
          <p:spPr>
            <a:xfrm>
              <a:off x="6522159" y="2039200"/>
              <a:ext cx="54447" cy="94003"/>
            </a:xfrm>
            <a:custGeom>
              <a:avLst/>
              <a:gdLst/>
              <a:ahLst/>
              <a:cxnLst/>
              <a:rect l="l" t="t" r="r" b="b"/>
              <a:pathLst>
                <a:path w="1499" h="2588" extrusionOk="0">
                  <a:moveTo>
                    <a:pt x="1187" y="1"/>
                  </a:moveTo>
                  <a:lnTo>
                    <a:pt x="1187" y="1455"/>
                  </a:lnTo>
                  <a:lnTo>
                    <a:pt x="0" y="2427"/>
                  </a:lnTo>
                  <a:lnTo>
                    <a:pt x="1418" y="2588"/>
                  </a:lnTo>
                  <a:lnTo>
                    <a:pt x="1499" y="1151"/>
                  </a:lnTo>
                  <a:lnTo>
                    <a:pt x="1187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9" name="Google Shape;2109;p30"/>
            <p:cNvSpPr/>
            <p:nvPr/>
          </p:nvSpPr>
          <p:spPr>
            <a:xfrm>
              <a:off x="6573663" y="2047299"/>
              <a:ext cx="73262" cy="85903"/>
            </a:xfrm>
            <a:custGeom>
              <a:avLst/>
              <a:gdLst/>
              <a:ahLst/>
              <a:cxnLst/>
              <a:rect l="l" t="t" r="r" b="b"/>
              <a:pathLst>
                <a:path w="2017" h="2365" extrusionOk="0">
                  <a:moveTo>
                    <a:pt x="2017" y="1"/>
                  </a:moveTo>
                  <a:lnTo>
                    <a:pt x="1321" y="1214"/>
                  </a:lnTo>
                  <a:lnTo>
                    <a:pt x="1160" y="1785"/>
                  </a:lnTo>
                  <a:lnTo>
                    <a:pt x="0" y="2365"/>
                  </a:lnTo>
                  <a:lnTo>
                    <a:pt x="1794" y="2017"/>
                  </a:lnTo>
                  <a:lnTo>
                    <a:pt x="1695" y="1259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10" name="Google Shape;2110;p30"/>
            <p:cNvSpPr/>
            <p:nvPr/>
          </p:nvSpPr>
          <p:spPr>
            <a:xfrm>
              <a:off x="6510791" y="2044067"/>
              <a:ext cx="30838" cy="57063"/>
            </a:xfrm>
            <a:custGeom>
              <a:avLst/>
              <a:gdLst/>
              <a:ahLst/>
              <a:cxnLst/>
              <a:rect l="l" t="t" r="r" b="b"/>
              <a:pathLst>
                <a:path w="849" h="1571" extrusionOk="0">
                  <a:moveTo>
                    <a:pt x="545" y="0"/>
                  </a:moveTo>
                  <a:lnTo>
                    <a:pt x="393" y="848"/>
                  </a:lnTo>
                  <a:lnTo>
                    <a:pt x="1" y="1383"/>
                  </a:lnTo>
                  <a:lnTo>
                    <a:pt x="848" y="1571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11" name="Google Shape;2111;p30"/>
            <p:cNvSpPr/>
            <p:nvPr/>
          </p:nvSpPr>
          <p:spPr>
            <a:xfrm>
              <a:off x="6410362" y="1934231"/>
              <a:ext cx="133522" cy="94656"/>
            </a:xfrm>
            <a:custGeom>
              <a:avLst/>
              <a:gdLst/>
              <a:ahLst/>
              <a:cxnLst/>
              <a:rect l="l" t="t" r="r" b="b"/>
              <a:pathLst>
                <a:path w="3676" h="2606" extrusionOk="0">
                  <a:moveTo>
                    <a:pt x="482" y="0"/>
                  </a:moveTo>
                  <a:lnTo>
                    <a:pt x="901" y="375"/>
                  </a:lnTo>
                  <a:lnTo>
                    <a:pt x="955" y="812"/>
                  </a:lnTo>
                  <a:lnTo>
                    <a:pt x="1321" y="518"/>
                  </a:lnTo>
                  <a:lnTo>
                    <a:pt x="2061" y="1142"/>
                  </a:lnTo>
                  <a:lnTo>
                    <a:pt x="1267" y="1401"/>
                  </a:lnTo>
                  <a:lnTo>
                    <a:pt x="0" y="2605"/>
                  </a:lnTo>
                  <a:lnTo>
                    <a:pt x="1642" y="1677"/>
                  </a:lnTo>
                  <a:lnTo>
                    <a:pt x="2462" y="1481"/>
                  </a:lnTo>
                  <a:lnTo>
                    <a:pt x="2766" y="1909"/>
                  </a:lnTo>
                  <a:lnTo>
                    <a:pt x="2578" y="2605"/>
                  </a:lnTo>
                  <a:lnTo>
                    <a:pt x="3676" y="1383"/>
                  </a:lnTo>
                  <a:lnTo>
                    <a:pt x="2793" y="1401"/>
                  </a:lnTo>
                  <a:lnTo>
                    <a:pt x="1553" y="205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12" name="Google Shape;2112;p30"/>
            <p:cNvSpPr/>
            <p:nvPr/>
          </p:nvSpPr>
          <p:spPr>
            <a:xfrm>
              <a:off x="6343930" y="1895985"/>
              <a:ext cx="58697" cy="52522"/>
            </a:xfrm>
            <a:custGeom>
              <a:avLst/>
              <a:gdLst/>
              <a:ahLst/>
              <a:cxnLst/>
              <a:rect l="l" t="t" r="r" b="b"/>
              <a:pathLst>
                <a:path w="1616" h="1446" extrusionOk="0">
                  <a:moveTo>
                    <a:pt x="0" y="1"/>
                  </a:moveTo>
                  <a:lnTo>
                    <a:pt x="1615" y="1446"/>
                  </a:lnTo>
                  <a:lnTo>
                    <a:pt x="848" y="39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13" name="Google Shape;2113;p30"/>
            <p:cNvSpPr/>
            <p:nvPr/>
          </p:nvSpPr>
          <p:spPr>
            <a:xfrm>
              <a:off x="6244119" y="1963724"/>
              <a:ext cx="116704" cy="137408"/>
            </a:xfrm>
            <a:custGeom>
              <a:avLst/>
              <a:gdLst/>
              <a:ahLst/>
              <a:cxnLst/>
              <a:rect l="l" t="t" r="r" b="b"/>
              <a:pathLst>
                <a:path w="3213" h="3783" extrusionOk="0">
                  <a:moveTo>
                    <a:pt x="1749" y="0"/>
                  </a:moveTo>
                  <a:lnTo>
                    <a:pt x="938" y="767"/>
                  </a:lnTo>
                  <a:lnTo>
                    <a:pt x="777" y="1963"/>
                  </a:lnTo>
                  <a:lnTo>
                    <a:pt x="1" y="2560"/>
                  </a:lnTo>
                  <a:lnTo>
                    <a:pt x="1" y="3667"/>
                  </a:lnTo>
                  <a:lnTo>
                    <a:pt x="938" y="3675"/>
                  </a:lnTo>
                  <a:lnTo>
                    <a:pt x="2053" y="3783"/>
                  </a:lnTo>
                  <a:lnTo>
                    <a:pt x="2186" y="2212"/>
                  </a:lnTo>
                  <a:lnTo>
                    <a:pt x="1687" y="3426"/>
                  </a:lnTo>
                  <a:lnTo>
                    <a:pt x="688" y="3488"/>
                  </a:lnTo>
                  <a:lnTo>
                    <a:pt x="304" y="2917"/>
                  </a:lnTo>
                  <a:lnTo>
                    <a:pt x="1223" y="1963"/>
                  </a:lnTo>
                  <a:lnTo>
                    <a:pt x="1419" y="1258"/>
                  </a:lnTo>
                  <a:lnTo>
                    <a:pt x="2427" y="740"/>
                  </a:lnTo>
                  <a:lnTo>
                    <a:pt x="3212" y="54"/>
                  </a:lnTo>
                  <a:lnTo>
                    <a:pt x="2133" y="544"/>
                  </a:lnTo>
                  <a:lnTo>
                    <a:pt x="1348" y="669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14" name="Google Shape;2114;p30"/>
            <p:cNvSpPr/>
            <p:nvPr/>
          </p:nvSpPr>
          <p:spPr>
            <a:xfrm>
              <a:off x="6343930" y="2023654"/>
              <a:ext cx="31128" cy="69049"/>
            </a:xfrm>
            <a:custGeom>
              <a:avLst/>
              <a:gdLst/>
              <a:ahLst/>
              <a:cxnLst/>
              <a:rect l="l" t="t" r="r" b="b"/>
              <a:pathLst>
                <a:path w="857" h="1901" extrusionOk="0">
                  <a:moveTo>
                    <a:pt x="0" y="0"/>
                  </a:moveTo>
                  <a:lnTo>
                    <a:pt x="170" y="1901"/>
                  </a:lnTo>
                  <a:lnTo>
                    <a:pt x="857" y="1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15" name="Google Shape;2115;p30"/>
            <p:cNvSpPr/>
            <p:nvPr/>
          </p:nvSpPr>
          <p:spPr>
            <a:xfrm>
              <a:off x="6433681" y="2028848"/>
              <a:ext cx="26624" cy="72282"/>
            </a:xfrm>
            <a:custGeom>
              <a:avLst/>
              <a:gdLst/>
              <a:ahLst/>
              <a:cxnLst/>
              <a:rect l="l" t="t" r="r" b="b"/>
              <a:pathLst>
                <a:path w="733" h="1990" extrusionOk="0">
                  <a:moveTo>
                    <a:pt x="465" y="0"/>
                  </a:moveTo>
                  <a:lnTo>
                    <a:pt x="268" y="901"/>
                  </a:lnTo>
                  <a:lnTo>
                    <a:pt x="331" y="1303"/>
                  </a:lnTo>
                  <a:lnTo>
                    <a:pt x="1" y="1758"/>
                  </a:lnTo>
                  <a:lnTo>
                    <a:pt x="625" y="1990"/>
                  </a:lnTo>
                  <a:lnTo>
                    <a:pt x="732" y="1472"/>
                  </a:lnTo>
                  <a:lnTo>
                    <a:pt x="500" y="83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2116" name="Google Shape;2116;p30"/>
          <p:cNvGrpSpPr/>
          <p:nvPr/>
        </p:nvGrpSpPr>
        <p:grpSpPr>
          <a:xfrm>
            <a:off x="4518155" y="-352419"/>
            <a:ext cx="3070136" cy="3058859"/>
            <a:chOff x="6089572" y="1894059"/>
            <a:chExt cx="91097" cy="90734"/>
          </a:xfrm>
        </p:grpSpPr>
        <p:sp>
          <p:nvSpPr>
            <p:cNvPr id="2117" name="Google Shape;2117;p30"/>
            <p:cNvSpPr/>
            <p:nvPr/>
          </p:nvSpPr>
          <p:spPr>
            <a:xfrm>
              <a:off x="6089572" y="1894059"/>
              <a:ext cx="91097" cy="90734"/>
            </a:xfrm>
            <a:custGeom>
              <a:avLst/>
              <a:gdLst/>
              <a:ahLst/>
              <a:cxnLst/>
              <a:rect l="l" t="t" r="r" b="b"/>
              <a:pathLst>
                <a:path w="2508" h="2498" extrusionOk="0">
                  <a:moveTo>
                    <a:pt x="1258" y="0"/>
                  </a:moveTo>
                  <a:cubicBezTo>
                    <a:pt x="562" y="0"/>
                    <a:pt x="0" y="553"/>
                    <a:pt x="0" y="1249"/>
                  </a:cubicBezTo>
                  <a:cubicBezTo>
                    <a:pt x="0" y="1936"/>
                    <a:pt x="562" y="2498"/>
                    <a:pt x="1258" y="2498"/>
                  </a:cubicBezTo>
                  <a:cubicBezTo>
                    <a:pt x="1945" y="2498"/>
                    <a:pt x="2507" y="1936"/>
                    <a:pt x="2507" y="1249"/>
                  </a:cubicBezTo>
                  <a:cubicBezTo>
                    <a:pt x="2507" y="553"/>
                    <a:pt x="1945" y="0"/>
                    <a:pt x="12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18" name="Google Shape;2118;p30"/>
            <p:cNvSpPr/>
            <p:nvPr/>
          </p:nvSpPr>
          <p:spPr>
            <a:xfrm>
              <a:off x="6096037" y="1900525"/>
              <a:ext cx="78130" cy="77803"/>
            </a:xfrm>
            <a:custGeom>
              <a:avLst/>
              <a:gdLst/>
              <a:ahLst/>
              <a:cxnLst/>
              <a:rect l="l" t="t" r="r" b="b"/>
              <a:pathLst>
                <a:path w="2151" h="2142" extrusionOk="0">
                  <a:moveTo>
                    <a:pt x="1080" y="0"/>
                  </a:moveTo>
                  <a:cubicBezTo>
                    <a:pt x="483" y="0"/>
                    <a:pt x="1" y="482"/>
                    <a:pt x="1" y="1071"/>
                  </a:cubicBezTo>
                  <a:cubicBezTo>
                    <a:pt x="1" y="1660"/>
                    <a:pt x="483" y="2141"/>
                    <a:pt x="1080" y="2141"/>
                  </a:cubicBezTo>
                  <a:cubicBezTo>
                    <a:pt x="1669" y="2141"/>
                    <a:pt x="2151" y="1660"/>
                    <a:pt x="2151" y="1071"/>
                  </a:cubicBezTo>
                  <a:cubicBezTo>
                    <a:pt x="2151" y="482"/>
                    <a:pt x="1669" y="0"/>
                    <a:pt x="1080" y="0"/>
                  </a:cubicBezTo>
                  <a:close/>
                </a:path>
              </a:pathLst>
            </a:custGeom>
            <a:solidFill>
              <a:srgbClr val="EA9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</p:spTree>
    <p:extLst>
      <p:ext uri="{BB962C8B-B14F-4D97-AF65-F5344CB8AC3E}">
        <p14:creationId xmlns:p14="http://schemas.microsoft.com/office/powerpoint/2010/main" val="2911366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31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121" name="Google Shape;2121;p31"/>
          <p:cNvSpPr/>
          <p:nvPr/>
        </p:nvSpPr>
        <p:spPr>
          <a:xfrm rot="-27" flipH="1">
            <a:off x="18470649" y="12095543"/>
            <a:ext cx="14806802" cy="4429565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122" name="Google Shape;2122;p31"/>
          <p:cNvSpPr/>
          <p:nvPr/>
        </p:nvSpPr>
        <p:spPr>
          <a:xfrm>
            <a:off x="-749798" y="12595601"/>
            <a:ext cx="4991753" cy="1962867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2123" name="Google Shape;2123;p31"/>
          <p:cNvGrpSpPr/>
          <p:nvPr/>
        </p:nvGrpSpPr>
        <p:grpSpPr>
          <a:xfrm>
            <a:off x="-285850" y="10310623"/>
            <a:ext cx="4231903" cy="3484179"/>
            <a:chOff x="1352322" y="1338997"/>
            <a:chExt cx="415457" cy="676942"/>
          </a:xfrm>
        </p:grpSpPr>
        <p:sp>
          <p:nvSpPr>
            <p:cNvPr id="2124" name="Google Shape;2124;p31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2137" name="Google Shape;2137;p31"/>
          <p:cNvGrpSpPr/>
          <p:nvPr/>
        </p:nvGrpSpPr>
        <p:grpSpPr>
          <a:xfrm flipH="1">
            <a:off x="18633457" y="10637340"/>
            <a:ext cx="5744133" cy="2094403"/>
            <a:chOff x="3363545" y="1399908"/>
            <a:chExt cx="240164" cy="87537"/>
          </a:xfrm>
        </p:grpSpPr>
        <p:sp>
          <p:nvSpPr>
            <p:cNvPr id="2138" name="Google Shape;2138;p31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2143" name="Google Shape;2143;p31"/>
          <p:cNvSpPr/>
          <p:nvPr/>
        </p:nvSpPr>
        <p:spPr>
          <a:xfrm flipH="1">
            <a:off x="-749793" y="5220787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144" name="Google Shape;2144;p31"/>
          <p:cNvSpPr/>
          <p:nvPr/>
        </p:nvSpPr>
        <p:spPr>
          <a:xfrm flipH="1">
            <a:off x="20753319" y="2385685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145" name="Google Shape;2145;p31"/>
          <p:cNvSpPr/>
          <p:nvPr/>
        </p:nvSpPr>
        <p:spPr>
          <a:xfrm flipH="1">
            <a:off x="22476557" y="5311219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2146" name="Google Shape;2146;p31"/>
          <p:cNvSpPr/>
          <p:nvPr/>
        </p:nvSpPr>
        <p:spPr>
          <a:xfrm flipH="1">
            <a:off x="-388235" y="639007"/>
            <a:ext cx="3347736" cy="636664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1990884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213219" y="4692800"/>
            <a:ext cx="11655433" cy="85601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28324" y="1857133"/>
            <a:ext cx="14372256" cy="781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169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730490" y="5801667"/>
            <a:ext cx="10341306" cy="765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828324" y="4831867"/>
            <a:ext cx="13258146" cy="309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7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828324" y="8386267"/>
            <a:ext cx="6647868" cy="20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4799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799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4799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4799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4799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4799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4799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4799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4799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806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527335" y="6242096"/>
            <a:ext cx="10341306" cy="701088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566932" y="2453267"/>
            <a:ext cx="11914496" cy="89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218895" lvl="0" indent="-1151179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  <a:defRPr sz="8531">
                <a:solidFill>
                  <a:schemeClr val="accent5"/>
                </a:solidFill>
              </a:defRPr>
            </a:lvl1pPr>
            <a:lvl2pPr marL="2437790" lvl="1" indent="-11511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8531">
                <a:solidFill>
                  <a:schemeClr val="accent5"/>
                </a:solidFill>
              </a:defRPr>
            </a:lvl2pPr>
            <a:lvl3pPr marL="3656686" lvl="2" indent="-11511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■"/>
              <a:defRPr sz="8531">
                <a:solidFill>
                  <a:schemeClr val="accent5"/>
                </a:solidFill>
              </a:defRPr>
            </a:lvl3pPr>
            <a:lvl4pPr marL="4875581" lvl="3" indent="-11511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  <a:defRPr sz="8531">
                <a:solidFill>
                  <a:schemeClr val="accent5"/>
                </a:solidFill>
              </a:defRPr>
            </a:lvl4pPr>
            <a:lvl5pPr marL="6094476" lvl="4" indent="-11511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○"/>
              <a:defRPr sz="8531">
                <a:solidFill>
                  <a:schemeClr val="accent5"/>
                </a:solidFill>
              </a:defRPr>
            </a:lvl5pPr>
            <a:lvl6pPr marL="7313371" lvl="5" indent="-11511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■"/>
              <a:defRPr sz="8531">
                <a:solidFill>
                  <a:schemeClr val="accent5"/>
                </a:solidFill>
              </a:defRPr>
            </a:lvl6pPr>
            <a:lvl7pPr marL="8532266" lvl="6" indent="-11511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  <a:defRPr sz="8531">
                <a:solidFill>
                  <a:schemeClr val="accent5"/>
                </a:solidFill>
              </a:defRPr>
            </a:lvl7pPr>
            <a:lvl8pPr marL="9751162" lvl="7" indent="-115117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○"/>
              <a:defRPr sz="8531">
                <a:solidFill>
                  <a:schemeClr val="accent5"/>
                </a:solidFill>
              </a:defRPr>
            </a:lvl8pPr>
            <a:lvl9pPr marL="10970057" lvl="8" indent="-115117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■"/>
              <a:defRPr sz="853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1041251" y="1522867"/>
            <a:ext cx="1727550" cy="1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594" b="1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“</a:t>
            </a:r>
            <a:endParaRPr sz="25594" b="1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03964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101259" y="6136865"/>
            <a:ext cx="9870093" cy="71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218882" y="2784467"/>
            <a:ext cx="16796425" cy="228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18882" y="5435600"/>
            <a:ext cx="13141377" cy="49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218895" lvl="0" indent="-981888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1pPr>
            <a:lvl2pPr marL="2437790" lvl="1" indent="-981888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3656686" lvl="2" indent="-981888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4875581" lvl="3" indent="-981888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6094476" lvl="4" indent="-981888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7313371" lvl="5" indent="-981888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8532266" lvl="6" indent="-981888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9751162" lvl="7" indent="-981888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10970057" lvl="8" indent="-981888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1580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mask">
  <p:cSld name="Title + 1 column + image mask">
    <p:bg>
      <p:bgPr>
        <a:solidFill>
          <a:schemeClr val="accen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6"/>
          <p:cNvGrpSpPr/>
          <p:nvPr/>
        </p:nvGrpSpPr>
        <p:grpSpPr>
          <a:xfrm>
            <a:off x="-384" y="10944"/>
            <a:ext cx="24377650" cy="13715968"/>
            <a:chOff x="238125" y="848325"/>
            <a:chExt cx="7143750" cy="4018350"/>
          </a:xfrm>
        </p:grpSpPr>
        <p:sp>
          <p:nvSpPr>
            <p:cNvPr id="28" name="Google Shape;28;p6"/>
            <p:cNvSpPr/>
            <p:nvPr/>
          </p:nvSpPr>
          <p:spPr>
            <a:xfrm>
              <a:off x="238125" y="848325"/>
              <a:ext cx="7143750" cy="4018350"/>
            </a:xfrm>
            <a:custGeom>
              <a:avLst/>
              <a:gdLst/>
              <a:ahLst/>
              <a:cxnLst/>
              <a:rect l="l" t="t" r="r" b="b"/>
              <a:pathLst>
                <a:path w="285750" h="160734" extrusionOk="0">
                  <a:moveTo>
                    <a:pt x="206722" y="15292"/>
                  </a:moveTo>
                  <a:lnTo>
                    <a:pt x="207057" y="15348"/>
                  </a:lnTo>
                  <a:lnTo>
                    <a:pt x="207671" y="15515"/>
                  </a:lnTo>
                  <a:lnTo>
                    <a:pt x="208229" y="15850"/>
                  </a:lnTo>
                  <a:lnTo>
                    <a:pt x="208731" y="16241"/>
                  </a:lnTo>
                  <a:lnTo>
                    <a:pt x="209122" y="16743"/>
                  </a:lnTo>
                  <a:lnTo>
                    <a:pt x="209457" y="17301"/>
                  </a:lnTo>
                  <a:lnTo>
                    <a:pt x="209624" y="17915"/>
                  </a:lnTo>
                  <a:lnTo>
                    <a:pt x="209680" y="18250"/>
                  </a:lnTo>
                  <a:lnTo>
                    <a:pt x="209736" y="18585"/>
                  </a:lnTo>
                  <a:lnTo>
                    <a:pt x="209680" y="18920"/>
                  </a:lnTo>
                  <a:lnTo>
                    <a:pt x="209624" y="19255"/>
                  </a:lnTo>
                  <a:lnTo>
                    <a:pt x="209457" y="19869"/>
                  </a:lnTo>
                  <a:lnTo>
                    <a:pt x="209122" y="20427"/>
                  </a:lnTo>
                  <a:lnTo>
                    <a:pt x="208731" y="20929"/>
                  </a:lnTo>
                  <a:lnTo>
                    <a:pt x="208229" y="21320"/>
                  </a:lnTo>
                  <a:lnTo>
                    <a:pt x="207671" y="21654"/>
                  </a:lnTo>
                  <a:lnTo>
                    <a:pt x="207057" y="21822"/>
                  </a:lnTo>
                  <a:lnTo>
                    <a:pt x="206722" y="21878"/>
                  </a:lnTo>
                  <a:lnTo>
                    <a:pt x="206053" y="21878"/>
                  </a:lnTo>
                  <a:lnTo>
                    <a:pt x="205718" y="21822"/>
                  </a:lnTo>
                  <a:lnTo>
                    <a:pt x="205104" y="21654"/>
                  </a:lnTo>
                  <a:lnTo>
                    <a:pt x="204546" y="21320"/>
                  </a:lnTo>
                  <a:lnTo>
                    <a:pt x="204043" y="20929"/>
                  </a:lnTo>
                  <a:lnTo>
                    <a:pt x="203653" y="20427"/>
                  </a:lnTo>
                  <a:lnTo>
                    <a:pt x="203374" y="19869"/>
                  </a:lnTo>
                  <a:lnTo>
                    <a:pt x="203150" y="19255"/>
                  </a:lnTo>
                  <a:lnTo>
                    <a:pt x="203095" y="18920"/>
                  </a:lnTo>
                  <a:lnTo>
                    <a:pt x="203095" y="18585"/>
                  </a:lnTo>
                  <a:lnTo>
                    <a:pt x="203095" y="18250"/>
                  </a:lnTo>
                  <a:lnTo>
                    <a:pt x="203150" y="17915"/>
                  </a:lnTo>
                  <a:lnTo>
                    <a:pt x="203374" y="17301"/>
                  </a:lnTo>
                  <a:lnTo>
                    <a:pt x="203653" y="16743"/>
                  </a:lnTo>
                  <a:lnTo>
                    <a:pt x="204043" y="16241"/>
                  </a:lnTo>
                  <a:lnTo>
                    <a:pt x="204546" y="15850"/>
                  </a:lnTo>
                  <a:lnTo>
                    <a:pt x="205104" y="15515"/>
                  </a:lnTo>
                  <a:lnTo>
                    <a:pt x="205718" y="15348"/>
                  </a:lnTo>
                  <a:lnTo>
                    <a:pt x="206053" y="15292"/>
                  </a:lnTo>
                  <a:close/>
                  <a:moveTo>
                    <a:pt x="255947" y="30138"/>
                  </a:moveTo>
                  <a:lnTo>
                    <a:pt x="256282" y="30193"/>
                  </a:lnTo>
                  <a:lnTo>
                    <a:pt x="256896" y="30417"/>
                  </a:lnTo>
                  <a:lnTo>
                    <a:pt x="257454" y="30696"/>
                  </a:lnTo>
                  <a:lnTo>
                    <a:pt x="257956" y="31086"/>
                  </a:lnTo>
                  <a:lnTo>
                    <a:pt x="258347" y="31589"/>
                  </a:lnTo>
                  <a:lnTo>
                    <a:pt x="258682" y="32147"/>
                  </a:lnTo>
                  <a:lnTo>
                    <a:pt x="258849" y="32761"/>
                  </a:lnTo>
                  <a:lnTo>
                    <a:pt x="258905" y="33096"/>
                  </a:lnTo>
                  <a:lnTo>
                    <a:pt x="258905" y="33430"/>
                  </a:lnTo>
                  <a:lnTo>
                    <a:pt x="258905" y="33765"/>
                  </a:lnTo>
                  <a:lnTo>
                    <a:pt x="258849" y="34100"/>
                  </a:lnTo>
                  <a:lnTo>
                    <a:pt x="258682" y="34714"/>
                  </a:lnTo>
                  <a:lnTo>
                    <a:pt x="258347" y="35328"/>
                  </a:lnTo>
                  <a:lnTo>
                    <a:pt x="257956" y="35774"/>
                  </a:lnTo>
                  <a:lnTo>
                    <a:pt x="257454" y="36221"/>
                  </a:lnTo>
                  <a:lnTo>
                    <a:pt x="256896" y="36500"/>
                  </a:lnTo>
                  <a:lnTo>
                    <a:pt x="256282" y="36723"/>
                  </a:lnTo>
                  <a:lnTo>
                    <a:pt x="255947" y="36723"/>
                  </a:lnTo>
                  <a:lnTo>
                    <a:pt x="255612" y="36779"/>
                  </a:lnTo>
                  <a:lnTo>
                    <a:pt x="255277" y="36723"/>
                  </a:lnTo>
                  <a:lnTo>
                    <a:pt x="254943" y="36723"/>
                  </a:lnTo>
                  <a:lnTo>
                    <a:pt x="254329" y="36500"/>
                  </a:lnTo>
                  <a:lnTo>
                    <a:pt x="253771" y="36221"/>
                  </a:lnTo>
                  <a:lnTo>
                    <a:pt x="253268" y="35774"/>
                  </a:lnTo>
                  <a:lnTo>
                    <a:pt x="252878" y="35328"/>
                  </a:lnTo>
                  <a:lnTo>
                    <a:pt x="252543" y="34714"/>
                  </a:lnTo>
                  <a:lnTo>
                    <a:pt x="252375" y="34100"/>
                  </a:lnTo>
                  <a:lnTo>
                    <a:pt x="252319" y="33765"/>
                  </a:lnTo>
                  <a:lnTo>
                    <a:pt x="252264" y="33430"/>
                  </a:lnTo>
                  <a:lnTo>
                    <a:pt x="252319" y="33096"/>
                  </a:lnTo>
                  <a:lnTo>
                    <a:pt x="252375" y="32761"/>
                  </a:lnTo>
                  <a:lnTo>
                    <a:pt x="252543" y="32147"/>
                  </a:lnTo>
                  <a:lnTo>
                    <a:pt x="252878" y="31589"/>
                  </a:lnTo>
                  <a:lnTo>
                    <a:pt x="253268" y="31086"/>
                  </a:lnTo>
                  <a:lnTo>
                    <a:pt x="253771" y="30696"/>
                  </a:lnTo>
                  <a:lnTo>
                    <a:pt x="254329" y="30417"/>
                  </a:lnTo>
                  <a:lnTo>
                    <a:pt x="254943" y="30193"/>
                  </a:lnTo>
                  <a:lnTo>
                    <a:pt x="255277" y="30138"/>
                  </a:lnTo>
                  <a:close/>
                  <a:moveTo>
                    <a:pt x="113463" y="32593"/>
                  </a:moveTo>
                  <a:lnTo>
                    <a:pt x="113798" y="32649"/>
                  </a:lnTo>
                  <a:lnTo>
                    <a:pt x="114412" y="32817"/>
                  </a:lnTo>
                  <a:lnTo>
                    <a:pt x="115026" y="33151"/>
                  </a:lnTo>
                  <a:lnTo>
                    <a:pt x="115472" y="33542"/>
                  </a:lnTo>
                  <a:lnTo>
                    <a:pt x="115919" y="34044"/>
                  </a:lnTo>
                  <a:lnTo>
                    <a:pt x="116198" y="34602"/>
                  </a:lnTo>
                  <a:lnTo>
                    <a:pt x="116365" y="35216"/>
                  </a:lnTo>
                  <a:lnTo>
                    <a:pt x="116421" y="35551"/>
                  </a:lnTo>
                  <a:lnTo>
                    <a:pt x="116477" y="35886"/>
                  </a:lnTo>
                  <a:lnTo>
                    <a:pt x="116421" y="36221"/>
                  </a:lnTo>
                  <a:lnTo>
                    <a:pt x="116365" y="36556"/>
                  </a:lnTo>
                  <a:lnTo>
                    <a:pt x="116198" y="37170"/>
                  </a:lnTo>
                  <a:lnTo>
                    <a:pt x="115919" y="37728"/>
                  </a:lnTo>
                  <a:lnTo>
                    <a:pt x="115472" y="38230"/>
                  </a:lnTo>
                  <a:lnTo>
                    <a:pt x="115026" y="38621"/>
                  </a:lnTo>
                  <a:lnTo>
                    <a:pt x="114412" y="38956"/>
                  </a:lnTo>
                  <a:lnTo>
                    <a:pt x="113798" y="39123"/>
                  </a:lnTo>
                  <a:lnTo>
                    <a:pt x="113463" y="39179"/>
                  </a:lnTo>
                  <a:lnTo>
                    <a:pt x="112793" y="39179"/>
                  </a:lnTo>
                  <a:lnTo>
                    <a:pt x="112458" y="39123"/>
                  </a:lnTo>
                  <a:lnTo>
                    <a:pt x="111844" y="38956"/>
                  </a:lnTo>
                  <a:lnTo>
                    <a:pt x="111286" y="38621"/>
                  </a:lnTo>
                  <a:lnTo>
                    <a:pt x="110784" y="38230"/>
                  </a:lnTo>
                  <a:lnTo>
                    <a:pt x="110393" y="37728"/>
                  </a:lnTo>
                  <a:lnTo>
                    <a:pt x="110114" y="37170"/>
                  </a:lnTo>
                  <a:lnTo>
                    <a:pt x="109891" y="36556"/>
                  </a:lnTo>
                  <a:lnTo>
                    <a:pt x="109835" y="36221"/>
                  </a:lnTo>
                  <a:lnTo>
                    <a:pt x="109835" y="35886"/>
                  </a:lnTo>
                  <a:lnTo>
                    <a:pt x="109835" y="35551"/>
                  </a:lnTo>
                  <a:lnTo>
                    <a:pt x="109891" y="35216"/>
                  </a:lnTo>
                  <a:lnTo>
                    <a:pt x="110114" y="34602"/>
                  </a:lnTo>
                  <a:lnTo>
                    <a:pt x="110393" y="34044"/>
                  </a:lnTo>
                  <a:lnTo>
                    <a:pt x="110784" y="33542"/>
                  </a:lnTo>
                  <a:lnTo>
                    <a:pt x="111286" y="33151"/>
                  </a:lnTo>
                  <a:lnTo>
                    <a:pt x="111844" y="32817"/>
                  </a:lnTo>
                  <a:lnTo>
                    <a:pt x="112458" y="32649"/>
                  </a:lnTo>
                  <a:lnTo>
                    <a:pt x="112793" y="32593"/>
                  </a:lnTo>
                  <a:close/>
                  <a:moveTo>
                    <a:pt x="120328" y="48611"/>
                  </a:moveTo>
                  <a:lnTo>
                    <a:pt x="120886" y="48722"/>
                  </a:lnTo>
                  <a:lnTo>
                    <a:pt x="121444" y="48834"/>
                  </a:lnTo>
                  <a:lnTo>
                    <a:pt x="121946" y="49057"/>
                  </a:lnTo>
                  <a:lnTo>
                    <a:pt x="122393" y="49281"/>
                  </a:lnTo>
                  <a:lnTo>
                    <a:pt x="122895" y="49560"/>
                  </a:lnTo>
                  <a:lnTo>
                    <a:pt x="123286" y="49895"/>
                  </a:lnTo>
                  <a:lnTo>
                    <a:pt x="123676" y="50229"/>
                  </a:lnTo>
                  <a:lnTo>
                    <a:pt x="124067" y="50620"/>
                  </a:lnTo>
                  <a:lnTo>
                    <a:pt x="124346" y="51067"/>
                  </a:lnTo>
                  <a:lnTo>
                    <a:pt x="124625" y="51513"/>
                  </a:lnTo>
                  <a:lnTo>
                    <a:pt x="124904" y="52015"/>
                  </a:lnTo>
                  <a:lnTo>
                    <a:pt x="125071" y="52518"/>
                  </a:lnTo>
                  <a:lnTo>
                    <a:pt x="125183" y="53020"/>
                  </a:lnTo>
                  <a:lnTo>
                    <a:pt x="125295" y="53578"/>
                  </a:lnTo>
                  <a:lnTo>
                    <a:pt x="125295" y="54136"/>
                  </a:lnTo>
                  <a:lnTo>
                    <a:pt x="125295" y="54750"/>
                  </a:lnTo>
                  <a:lnTo>
                    <a:pt x="125183" y="55252"/>
                  </a:lnTo>
                  <a:lnTo>
                    <a:pt x="125071" y="55810"/>
                  </a:lnTo>
                  <a:lnTo>
                    <a:pt x="124904" y="56313"/>
                  </a:lnTo>
                  <a:lnTo>
                    <a:pt x="124625" y="56815"/>
                  </a:lnTo>
                  <a:lnTo>
                    <a:pt x="124346" y="57261"/>
                  </a:lnTo>
                  <a:lnTo>
                    <a:pt x="124067" y="57708"/>
                  </a:lnTo>
                  <a:lnTo>
                    <a:pt x="123676" y="58099"/>
                  </a:lnTo>
                  <a:lnTo>
                    <a:pt x="123286" y="58434"/>
                  </a:lnTo>
                  <a:lnTo>
                    <a:pt x="122895" y="58768"/>
                  </a:lnTo>
                  <a:lnTo>
                    <a:pt x="122393" y="59047"/>
                  </a:lnTo>
                  <a:lnTo>
                    <a:pt x="121946" y="59271"/>
                  </a:lnTo>
                  <a:lnTo>
                    <a:pt x="121444" y="59438"/>
                  </a:lnTo>
                  <a:lnTo>
                    <a:pt x="120886" y="59606"/>
                  </a:lnTo>
                  <a:lnTo>
                    <a:pt x="120328" y="59661"/>
                  </a:lnTo>
                  <a:lnTo>
                    <a:pt x="119769" y="59717"/>
                  </a:lnTo>
                  <a:lnTo>
                    <a:pt x="119211" y="59661"/>
                  </a:lnTo>
                  <a:lnTo>
                    <a:pt x="118653" y="59606"/>
                  </a:lnTo>
                  <a:lnTo>
                    <a:pt x="118095" y="59438"/>
                  </a:lnTo>
                  <a:lnTo>
                    <a:pt x="117593" y="59271"/>
                  </a:lnTo>
                  <a:lnTo>
                    <a:pt x="117146" y="59047"/>
                  </a:lnTo>
                  <a:lnTo>
                    <a:pt x="116644" y="58768"/>
                  </a:lnTo>
                  <a:lnTo>
                    <a:pt x="116253" y="58434"/>
                  </a:lnTo>
                  <a:lnTo>
                    <a:pt x="115863" y="58099"/>
                  </a:lnTo>
                  <a:lnTo>
                    <a:pt x="115472" y="57708"/>
                  </a:lnTo>
                  <a:lnTo>
                    <a:pt x="115193" y="57261"/>
                  </a:lnTo>
                  <a:lnTo>
                    <a:pt x="114914" y="56815"/>
                  </a:lnTo>
                  <a:lnTo>
                    <a:pt x="114635" y="56313"/>
                  </a:lnTo>
                  <a:lnTo>
                    <a:pt x="114467" y="55810"/>
                  </a:lnTo>
                  <a:lnTo>
                    <a:pt x="114356" y="55252"/>
                  </a:lnTo>
                  <a:lnTo>
                    <a:pt x="114244" y="54750"/>
                  </a:lnTo>
                  <a:lnTo>
                    <a:pt x="114244" y="54136"/>
                  </a:lnTo>
                  <a:lnTo>
                    <a:pt x="114244" y="53578"/>
                  </a:lnTo>
                  <a:lnTo>
                    <a:pt x="114356" y="53020"/>
                  </a:lnTo>
                  <a:lnTo>
                    <a:pt x="114467" y="52518"/>
                  </a:lnTo>
                  <a:lnTo>
                    <a:pt x="114635" y="52015"/>
                  </a:lnTo>
                  <a:lnTo>
                    <a:pt x="114914" y="51513"/>
                  </a:lnTo>
                  <a:lnTo>
                    <a:pt x="115193" y="51067"/>
                  </a:lnTo>
                  <a:lnTo>
                    <a:pt x="115472" y="50620"/>
                  </a:lnTo>
                  <a:lnTo>
                    <a:pt x="115863" y="50229"/>
                  </a:lnTo>
                  <a:lnTo>
                    <a:pt x="116253" y="49895"/>
                  </a:lnTo>
                  <a:lnTo>
                    <a:pt x="116644" y="49560"/>
                  </a:lnTo>
                  <a:lnTo>
                    <a:pt x="117146" y="49281"/>
                  </a:lnTo>
                  <a:lnTo>
                    <a:pt x="117593" y="49057"/>
                  </a:lnTo>
                  <a:lnTo>
                    <a:pt x="118095" y="48834"/>
                  </a:lnTo>
                  <a:lnTo>
                    <a:pt x="118653" y="48722"/>
                  </a:lnTo>
                  <a:lnTo>
                    <a:pt x="119211" y="48611"/>
                  </a:lnTo>
                  <a:close/>
                  <a:moveTo>
                    <a:pt x="267109" y="134782"/>
                  </a:moveTo>
                  <a:lnTo>
                    <a:pt x="267667" y="134838"/>
                  </a:lnTo>
                  <a:lnTo>
                    <a:pt x="268226" y="134894"/>
                  </a:lnTo>
                  <a:lnTo>
                    <a:pt x="268728" y="135061"/>
                  </a:lnTo>
                  <a:lnTo>
                    <a:pt x="269286" y="135229"/>
                  </a:lnTo>
                  <a:lnTo>
                    <a:pt x="269732" y="135452"/>
                  </a:lnTo>
                  <a:lnTo>
                    <a:pt x="270235" y="135731"/>
                  </a:lnTo>
                  <a:lnTo>
                    <a:pt x="270625" y="136066"/>
                  </a:lnTo>
                  <a:lnTo>
                    <a:pt x="271016" y="136401"/>
                  </a:lnTo>
                  <a:lnTo>
                    <a:pt x="271407" y="136791"/>
                  </a:lnTo>
                  <a:lnTo>
                    <a:pt x="271686" y="137238"/>
                  </a:lnTo>
                  <a:lnTo>
                    <a:pt x="271965" y="137684"/>
                  </a:lnTo>
                  <a:lnTo>
                    <a:pt x="272244" y="138187"/>
                  </a:lnTo>
                  <a:lnTo>
                    <a:pt x="272411" y="138689"/>
                  </a:lnTo>
                  <a:lnTo>
                    <a:pt x="272523" y="139191"/>
                  </a:lnTo>
                  <a:lnTo>
                    <a:pt x="272635" y="139749"/>
                  </a:lnTo>
                  <a:lnTo>
                    <a:pt x="272635" y="140363"/>
                  </a:lnTo>
                  <a:lnTo>
                    <a:pt x="272635" y="140921"/>
                  </a:lnTo>
                  <a:lnTo>
                    <a:pt x="272523" y="141479"/>
                  </a:lnTo>
                  <a:lnTo>
                    <a:pt x="272411" y="141982"/>
                  </a:lnTo>
                  <a:lnTo>
                    <a:pt x="272244" y="142484"/>
                  </a:lnTo>
                  <a:lnTo>
                    <a:pt x="271965" y="142986"/>
                  </a:lnTo>
                  <a:lnTo>
                    <a:pt x="271686" y="143433"/>
                  </a:lnTo>
                  <a:lnTo>
                    <a:pt x="271407" y="143879"/>
                  </a:lnTo>
                  <a:lnTo>
                    <a:pt x="271016" y="144270"/>
                  </a:lnTo>
                  <a:lnTo>
                    <a:pt x="270625" y="144605"/>
                  </a:lnTo>
                  <a:lnTo>
                    <a:pt x="270235" y="144940"/>
                  </a:lnTo>
                  <a:lnTo>
                    <a:pt x="269732" y="145219"/>
                  </a:lnTo>
                  <a:lnTo>
                    <a:pt x="269286" y="145442"/>
                  </a:lnTo>
                  <a:lnTo>
                    <a:pt x="268728" y="145665"/>
                  </a:lnTo>
                  <a:lnTo>
                    <a:pt x="268226" y="145777"/>
                  </a:lnTo>
                  <a:lnTo>
                    <a:pt x="267667" y="145833"/>
                  </a:lnTo>
                  <a:lnTo>
                    <a:pt x="267109" y="145888"/>
                  </a:lnTo>
                  <a:lnTo>
                    <a:pt x="266551" y="145833"/>
                  </a:lnTo>
                  <a:lnTo>
                    <a:pt x="265993" y="145777"/>
                  </a:lnTo>
                  <a:lnTo>
                    <a:pt x="265435" y="145665"/>
                  </a:lnTo>
                  <a:lnTo>
                    <a:pt x="264933" y="145442"/>
                  </a:lnTo>
                  <a:lnTo>
                    <a:pt x="264430" y="145219"/>
                  </a:lnTo>
                  <a:lnTo>
                    <a:pt x="263984" y="144940"/>
                  </a:lnTo>
                  <a:lnTo>
                    <a:pt x="263593" y="144605"/>
                  </a:lnTo>
                  <a:lnTo>
                    <a:pt x="263203" y="144270"/>
                  </a:lnTo>
                  <a:lnTo>
                    <a:pt x="262812" y="143879"/>
                  </a:lnTo>
                  <a:lnTo>
                    <a:pt x="262477" y="143433"/>
                  </a:lnTo>
                  <a:lnTo>
                    <a:pt x="262198" y="142986"/>
                  </a:lnTo>
                  <a:lnTo>
                    <a:pt x="261975" y="142484"/>
                  </a:lnTo>
                  <a:lnTo>
                    <a:pt x="261807" y="141982"/>
                  </a:lnTo>
                  <a:lnTo>
                    <a:pt x="261640" y="141479"/>
                  </a:lnTo>
                  <a:lnTo>
                    <a:pt x="261584" y="140921"/>
                  </a:lnTo>
                  <a:lnTo>
                    <a:pt x="261528" y="140363"/>
                  </a:lnTo>
                  <a:lnTo>
                    <a:pt x="261584" y="139749"/>
                  </a:lnTo>
                  <a:lnTo>
                    <a:pt x="261640" y="139191"/>
                  </a:lnTo>
                  <a:lnTo>
                    <a:pt x="261807" y="138689"/>
                  </a:lnTo>
                  <a:lnTo>
                    <a:pt x="261975" y="138187"/>
                  </a:lnTo>
                  <a:lnTo>
                    <a:pt x="262198" y="137684"/>
                  </a:lnTo>
                  <a:lnTo>
                    <a:pt x="262477" y="137238"/>
                  </a:lnTo>
                  <a:lnTo>
                    <a:pt x="262812" y="136791"/>
                  </a:lnTo>
                  <a:lnTo>
                    <a:pt x="263203" y="136401"/>
                  </a:lnTo>
                  <a:lnTo>
                    <a:pt x="263593" y="136066"/>
                  </a:lnTo>
                  <a:lnTo>
                    <a:pt x="263984" y="135731"/>
                  </a:lnTo>
                  <a:lnTo>
                    <a:pt x="264430" y="135452"/>
                  </a:lnTo>
                  <a:lnTo>
                    <a:pt x="264933" y="135229"/>
                  </a:lnTo>
                  <a:lnTo>
                    <a:pt x="265435" y="135061"/>
                  </a:lnTo>
                  <a:lnTo>
                    <a:pt x="265993" y="134894"/>
                  </a:lnTo>
                  <a:lnTo>
                    <a:pt x="266551" y="134838"/>
                  </a:lnTo>
                  <a:lnTo>
                    <a:pt x="267109" y="134782"/>
                  </a:lnTo>
                  <a:close/>
                  <a:moveTo>
                    <a:pt x="165199" y="11385"/>
                  </a:moveTo>
                  <a:lnTo>
                    <a:pt x="166594" y="11441"/>
                  </a:lnTo>
                  <a:lnTo>
                    <a:pt x="167934" y="11497"/>
                  </a:lnTo>
                  <a:lnTo>
                    <a:pt x="169273" y="11664"/>
                  </a:lnTo>
                  <a:lnTo>
                    <a:pt x="170613" y="11888"/>
                  </a:lnTo>
                  <a:lnTo>
                    <a:pt x="171952" y="12167"/>
                  </a:lnTo>
                  <a:lnTo>
                    <a:pt x="173292" y="12446"/>
                  </a:lnTo>
                  <a:lnTo>
                    <a:pt x="174631" y="12781"/>
                  </a:lnTo>
                  <a:lnTo>
                    <a:pt x="175971" y="13171"/>
                  </a:lnTo>
                  <a:lnTo>
                    <a:pt x="177254" y="13618"/>
                  </a:lnTo>
                  <a:lnTo>
                    <a:pt x="179877" y="14567"/>
                  </a:lnTo>
                  <a:lnTo>
                    <a:pt x="182445" y="15627"/>
                  </a:lnTo>
                  <a:lnTo>
                    <a:pt x="185012" y="16743"/>
                  </a:lnTo>
                  <a:lnTo>
                    <a:pt x="186630" y="17469"/>
                  </a:lnTo>
                  <a:lnTo>
                    <a:pt x="188249" y="18306"/>
                  </a:lnTo>
                  <a:lnTo>
                    <a:pt x="189867" y="19143"/>
                  </a:lnTo>
                  <a:lnTo>
                    <a:pt x="191430" y="20036"/>
                  </a:lnTo>
                  <a:lnTo>
                    <a:pt x="194556" y="21822"/>
                  </a:lnTo>
                  <a:lnTo>
                    <a:pt x="197569" y="23719"/>
                  </a:lnTo>
                  <a:lnTo>
                    <a:pt x="203653" y="27570"/>
                  </a:lnTo>
                  <a:lnTo>
                    <a:pt x="206722" y="29468"/>
                  </a:lnTo>
                  <a:lnTo>
                    <a:pt x="209848" y="31254"/>
                  </a:lnTo>
                  <a:lnTo>
                    <a:pt x="211522" y="32147"/>
                  </a:lnTo>
                  <a:lnTo>
                    <a:pt x="213252" y="32872"/>
                  </a:lnTo>
                  <a:lnTo>
                    <a:pt x="215038" y="33598"/>
                  </a:lnTo>
                  <a:lnTo>
                    <a:pt x="216824" y="34156"/>
                  </a:lnTo>
                  <a:lnTo>
                    <a:pt x="218666" y="34658"/>
                  </a:lnTo>
                  <a:lnTo>
                    <a:pt x="220563" y="35105"/>
                  </a:lnTo>
                  <a:lnTo>
                    <a:pt x="222405" y="35551"/>
                  </a:lnTo>
                  <a:lnTo>
                    <a:pt x="224303" y="35886"/>
                  </a:lnTo>
                  <a:lnTo>
                    <a:pt x="228098" y="36500"/>
                  </a:lnTo>
                  <a:lnTo>
                    <a:pt x="231949" y="37002"/>
                  </a:lnTo>
                  <a:lnTo>
                    <a:pt x="235688" y="37560"/>
                  </a:lnTo>
                  <a:lnTo>
                    <a:pt x="237530" y="37895"/>
                  </a:lnTo>
                  <a:lnTo>
                    <a:pt x="239316" y="38230"/>
                  </a:lnTo>
                  <a:lnTo>
                    <a:pt x="241269" y="38621"/>
                  </a:lnTo>
                  <a:lnTo>
                    <a:pt x="243278" y="39067"/>
                  </a:lnTo>
                  <a:lnTo>
                    <a:pt x="245232" y="39570"/>
                  </a:lnTo>
                  <a:lnTo>
                    <a:pt x="247185" y="40072"/>
                  </a:lnTo>
                  <a:lnTo>
                    <a:pt x="249138" y="40686"/>
                  </a:lnTo>
                  <a:lnTo>
                    <a:pt x="251092" y="41300"/>
                  </a:lnTo>
                  <a:lnTo>
                    <a:pt x="252989" y="41969"/>
                  </a:lnTo>
                  <a:lnTo>
                    <a:pt x="254887" y="42751"/>
                  </a:lnTo>
                  <a:lnTo>
                    <a:pt x="256729" y="43588"/>
                  </a:lnTo>
                  <a:lnTo>
                    <a:pt x="258570" y="44481"/>
                  </a:lnTo>
                  <a:lnTo>
                    <a:pt x="260356" y="45430"/>
                  </a:lnTo>
                  <a:lnTo>
                    <a:pt x="262086" y="46490"/>
                  </a:lnTo>
                  <a:lnTo>
                    <a:pt x="263761" y="47606"/>
                  </a:lnTo>
                  <a:lnTo>
                    <a:pt x="265435" y="48890"/>
                  </a:lnTo>
                  <a:lnTo>
                    <a:pt x="266998" y="50174"/>
                  </a:lnTo>
                  <a:lnTo>
                    <a:pt x="268560" y="51625"/>
                  </a:lnTo>
                  <a:lnTo>
                    <a:pt x="269453" y="52518"/>
                  </a:lnTo>
                  <a:lnTo>
                    <a:pt x="270290" y="53466"/>
                  </a:lnTo>
                  <a:lnTo>
                    <a:pt x="271128" y="54471"/>
                  </a:lnTo>
                  <a:lnTo>
                    <a:pt x="271909" y="55476"/>
                  </a:lnTo>
                  <a:lnTo>
                    <a:pt x="272690" y="56536"/>
                  </a:lnTo>
                  <a:lnTo>
                    <a:pt x="273416" y="57596"/>
                  </a:lnTo>
                  <a:lnTo>
                    <a:pt x="274086" y="58657"/>
                  </a:lnTo>
                  <a:lnTo>
                    <a:pt x="274755" y="59829"/>
                  </a:lnTo>
                  <a:lnTo>
                    <a:pt x="275369" y="60945"/>
                  </a:lnTo>
                  <a:lnTo>
                    <a:pt x="275983" y="62117"/>
                  </a:lnTo>
                  <a:lnTo>
                    <a:pt x="276541" y="63345"/>
                  </a:lnTo>
                  <a:lnTo>
                    <a:pt x="277044" y="64517"/>
                  </a:lnTo>
                  <a:lnTo>
                    <a:pt x="277546" y="65800"/>
                  </a:lnTo>
                  <a:lnTo>
                    <a:pt x="277992" y="67028"/>
                  </a:lnTo>
                  <a:lnTo>
                    <a:pt x="278383" y="68312"/>
                  </a:lnTo>
                  <a:lnTo>
                    <a:pt x="278774" y="69596"/>
                  </a:lnTo>
                  <a:lnTo>
                    <a:pt x="279109" y="70879"/>
                  </a:lnTo>
                  <a:lnTo>
                    <a:pt x="279388" y="72163"/>
                  </a:lnTo>
                  <a:lnTo>
                    <a:pt x="279667" y="73502"/>
                  </a:lnTo>
                  <a:lnTo>
                    <a:pt x="279890" y="74786"/>
                  </a:lnTo>
                  <a:lnTo>
                    <a:pt x="280057" y="76125"/>
                  </a:lnTo>
                  <a:lnTo>
                    <a:pt x="280225" y="77465"/>
                  </a:lnTo>
                  <a:lnTo>
                    <a:pt x="280281" y="78804"/>
                  </a:lnTo>
                  <a:lnTo>
                    <a:pt x="280392" y="80144"/>
                  </a:lnTo>
                  <a:lnTo>
                    <a:pt x="280392" y="81539"/>
                  </a:lnTo>
                  <a:lnTo>
                    <a:pt x="280392" y="82878"/>
                  </a:lnTo>
                  <a:lnTo>
                    <a:pt x="280336" y="84218"/>
                  </a:lnTo>
                  <a:lnTo>
                    <a:pt x="280225" y="85557"/>
                  </a:lnTo>
                  <a:lnTo>
                    <a:pt x="280057" y="86897"/>
                  </a:lnTo>
                  <a:lnTo>
                    <a:pt x="279890" y="88180"/>
                  </a:lnTo>
                  <a:lnTo>
                    <a:pt x="279667" y="89520"/>
                  </a:lnTo>
                  <a:lnTo>
                    <a:pt x="279388" y="90859"/>
                  </a:lnTo>
                  <a:lnTo>
                    <a:pt x="279053" y="92199"/>
                  </a:lnTo>
                  <a:lnTo>
                    <a:pt x="278662" y="93538"/>
                  </a:lnTo>
                  <a:lnTo>
                    <a:pt x="278271" y="94878"/>
                  </a:lnTo>
                  <a:lnTo>
                    <a:pt x="277825" y="96217"/>
                  </a:lnTo>
                  <a:lnTo>
                    <a:pt x="277323" y="97501"/>
                  </a:lnTo>
                  <a:lnTo>
                    <a:pt x="276820" y="98784"/>
                  </a:lnTo>
                  <a:lnTo>
                    <a:pt x="275704" y="101296"/>
                  </a:lnTo>
                  <a:lnTo>
                    <a:pt x="274532" y="103807"/>
                  </a:lnTo>
                  <a:lnTo>
                    <a:pt x="273248" y="106263"/>
                  </a:lnTo>
                  <a:lnTo>
                    <a:pt x="271909" y="108663"/>
                  </a:lnTo>
                  <a:lnTo>
                    <a:pt x="270514" y="111007"/>
                  </a:lnTo>
                  <a:lnTo>
                    <a:pt x="268393" y="114467"/>
                  </a:lnTo>
                  <a:lnTo>
                    <a:pt x="266216" y="117872"/>
                  </a:lnTo>
                  <a:lnTo>
                    <a:pt x="263984" y="121220"/>
                  </a:lnTo>
                  <a:lnTo>
                    <a:pt x="261696" y="124569"/>
                  </a:lnTo>
                  <a:lnTo>
                    <a:pt x="259352" y="127806"/>
                  </a:lnTo>
                  <a:lnTo>
                    <a:pt x="256952" y="131043"/>
                  </a:lnTo>
                  <a:lnTo>
                    <a:pt x="254496" y="134168"/>
                  </a:lnTo>
                  <a:lnTo>
                    <a:pt x="251929" y="137238"/>
                  </a:lnTo>
                  <a:lnTo>
                    <a:pt x="250366" y="139135"/>
                  </a:lnTo>
                  <a:lnTo>
                    <a:pt x="248748" y="140921"/>
                  </a:lnTo>
                  <a:lnTo>
                    <a:pt x="247073" y="142707"/>
                  </a:lnTo>
                  <a:lnTo>
                    <a:pt x="246180" y="143544"/>
                  </a:lnTo>
                  <a:lnTo>
                    <a:pt x="245287" y="144326"/>
                  </a:lnTo>
                  <a:lnTo>
                    <a:pt x="244394" y="145107"/>
                  </a:lnTo>
                  <a:lnTo>
                    <a:pt x="243446" y="145833"/>
                  </a:lnTo>
                  <a:lnTo>
                    <a:pt x="242497" y="146558"/>
                  </a:lnTo>
                  <a:lnTo>
                    <a:pt x="241548" y="147172"/>
                  </a:lnTo>
                  <a:lnTo>
                    <a:pt x="240543" y="147786"/>
                  </a:lnTo>
                  <a:lnTo>
                    <a:pt x="239539" y="148288"/>
                  </a:lnTo>
                  <a:lnTo>
                    <a:pt x="238478" y="148791"/>
                  </a:lnTo>
                  <a:lnTo>
                    <a:pt x="237418" y="149181"/>
                  </a:lnTo>
                  <a:lnTo>
                    <a:pt x="236246" y="149572"/>
                  </a:lnTo>
                  <a:lnTo>
                    <a:pt x="235074" y="149851"/>
                  </a:lnTo>
                  <a:lnTo>
                    <a:pt x="233846" y="150018"/>
                  </a:lnTo>
                  <a:lnTo>
                    <a:pt x="232674" y="150186"/>
                  </a:lnTo>
                  <a:lnTo>
                    <a:pt x="231446" y="150242"/>
                  </a:lnTo>
                  <a:lnTo>
                    <a:pt x="230274" y="150242"/>
                  </a:lnTo>
                  <a:lnTo>
                    <a:pt x="229046" y="150186"/>
                  </a:lnTo>
                  <a:lnTo>
                    <a:pt x="227819" y="150018"/>
                  </a:lnTo>
                  <a:lnTo>
                    <a:pt x="226647" y="149851"/>
                  </a:lnTo>
                  <a:lnTo>
                    <a:pt x="225419" y="149628"/>
                  </a:lnTo>
                  <a:lnTo>
                    <a:pt x="224247" y="149349"/>
                  </a:lnTo>
                  <a:lnTo>
                    <a:pt x="223019" y="149014"/>
                  </a:lnTo>
                  <a:lnTo>
                    <a:pt x="221847" y="148623"/>
                  </a:lnTo>
                  <a:lnTo>
                    <a:pt x="220675" y="148232"/>
                  </a:lnTo>
                  <a:lnTo>
                    <a:pt x="219503" y="147786"/>
                  </a:lnTo>
                  <a:lnTo>
                    <a:pt x="218387" y="147340"/>
                  </a:lnTo>
                  <a:lnTo>
                    <a:pt x="216154" y="146279"/>
                  </a:lnTo>
                  <a:lnTo>
                    <a:pt x="213922" y="145219"/>
                  </a:lnTo>
                  <a:lnTo>
                    <a:pt x="211689" y="144047"/>
                  </a:lnTo>
                  <a:lnTo>
                    <a:pt x="209513" y="142875"/>
                  </a:lnTo>
                  <a:lnTo>
                    <a:pt x="207280" y="141703"/>
                  </a:lnTo>
                  <a:lnTo>
                    <a:pt x="205104" y="140586"/>
                  </a:lnTo>
                  <a:lnTo>
                    <a:pt x="202871" y="139526"/>
                  </a:lnTo>
                  <a:lnTo>
                    <a:pt x="200639" y="138521"/>
                  </a:lnTo>
                  <a:lnTo>
                    <a:pt x="198574" y="137684"/>
                  </a:lnTo>
                  <a:lnTo>
                    <a:pt x="196565" y="137015"/>
                  </a:lnTo>
                  <a:lnTo>
                    <a:pt x="194500" y="136345"/>
                  </a:lnTo>
                  <a:lnTo>
                    <a:pt x="192435" y="135843"/>
                  </a:lnTo>
                  <a:lnTo>
                    <a:pt x="190314" y="135396"/>
                  </a:lnTo>
                  <a:lnTo>
                    <a:pt x="188249" y="135005"/>
                  </a:lnTo>
                  <a:lnTo>
                    <a:pt x="186128" y="134726"/>
                  </a:lnTo>
                  <a:lnTo>
                    <a:pt x="184007" y="134559"/>
                  </a:lnTo>
                  <a:lnTo>
                    <a:pt x="182333" y="134447"/>
                  </a:lnTo>
                  <a:lnTo>
                    <a:pt x="180715" y="134447"/>
                  </a:lnTo>
                  <a:lnTo>
                    <a:pt x="179040" y="134559"/>
                  </a:lnTo>
                  <a:lnTo>
                    <a:pt x="177422" y="134726"/>
                  </a:lnTo>
                  <a:lnTo>
                    <a:pt x="175859" y="135005"/>
                  </a:lnTo>
                  <a:lnTo>
                    <a:pt x="175022" y="135229"/>
                  </a:lnTo>
                  <a:lnTo>
                    <a:pt x="174241" y="135452"/>
                  </a:lnTo>
                  <a:lnTo>
                    <a:pt x="173515" y="135731"/>
                  </a:lnTo>
                  <a:lnTo>
                    <a:pt x="172734" y="136066"/>
                  </a:lnTo>
                  <a:lnTo>
                    <a:pt x="172008" y="136401"/>
                  </a:lnTo>
                  <a:lnTo>
                    <a:pt x="171227" y="136791"/>
                  </a:lnTo>
                  <a:lnTo>
                    <a:pt x="170501" y="137238"/>
                  </a:lnTo>
                  <a:lnTo>
                    <a:pt x="169720" y="137796"/>
                  </a:lnTo>
                  <a:lnTo>
                    <a:pt x="168994" y="138354"/>
                  </a:lnTo>
                  <a:lnTo>
                    <a:pt x="168325" y="138912"/>
                  </a:lnTo>
                  <a:lnTo>
                    <a:pt x="166929" y="140140"/>
                  </a:lnTo>
                  <a:lnTo>
                    <a:pt x="165590" y="141424"/>
                  </a:lnTo>
                  <a:lnTo>
                    <a:pt x="164195" y="142651"/>
                  </a:lnTo>
                  <a:lnTo>
                    <a:pt x="162855" y="143879"/>
                  </a:lnTo>
                  <a:lnTo>
                    <a:pt x="162130" y="144493"/>
                  </a:lnTo>
                  <a:lnTo>
                    <a:pt x="161404" y="145051"/>
                  </a:lnTo>
                  <a:lnTo>
                    <a:pt x="160679" y="145554"/>
                  </a:lnTo>
                  <a:lnTo>
                    <a:pt x="159897" y="146056"/>
                  </a:lnTo>
                  <a:lnTo>
                    <a:pt x="159172" y="146447"/>
                  </a:lnTo>
                  <a:lnTo>
                    <a:pt x="158390" y="146781"/>
                  </a:lnTo>
                  <a:lnTo>
                    <a:pt x="157609" y="147116"/>
                  </a:lnTo>
                  <a:lnTo>
                    <a:pt x="156828" y="147395"/>
                  </a:lnTo>
                  <a:lnTo>
                    <a:pt x="156046" y="147674"/>
                  </a:lnTo>
                  <a:lnTo>
                    <a:pt x="155209" y="147842"/>
                  </a:lnTo>
                  <a:lnTo>
                    <a:pt x="154428" y="148009"/>
                  </a:lnTo>
                  <a:lnTo>
                    <a:pt x="153591" y="148177"/>
                  </a:lnTo>
                  <a:lnTo>
                    <a:pt x="151916" y="148344"/>
                  </a:lnTo>
                  <a:lnTo>
                    <a:pt x="150242" y="148456"/>
                  </a:lnTo>
                  <a:lnTo>
                    <a:pt x="148568" y="148400"/>
                  </a:lnTo>
                  <a:lnTo>
                    <a:pt x="146893" y="148288"/>
                  </a:lnTo>
                  <a:lnTo>
                    <a:pt x="145331" y="148121"/>
                  </a:lnTo>
                  <a:lnTo>
                    <a:pt x="143824" y="147898"/>
                  </a:lnTo>
                  <a:lnTo>
                    <a:pt x="142261" y="147619"/>
                  </a:lnTo>
                  <a:lnTo>
                    <a:pt x="140698" y="147284"/>
                  </a:lnTo>
                  <a:lnTo>
                    <a:pt x="139192" y="146893"/>
                  </a:lnTo>
                  <a:lnTo>
                    <a:pt x="137685" y="146391"/>
                  </a:lnTo>
                  <a:lnTo>
                    <a:pt x="136178" y="145888"/>
                  </a:lnTo>
                  <a:lnTo>
                    <a:pt x="134727" y="145275"/>
                  </a:lnTo>
                  <a:lnTo>
                    <a:pt x="133276" y="144605"/>
                  </a:lnTo>
                  <a:lnTo>
                    <a:pt x="131825" y="143879"/>
                  </a:lnTo>
                  <a:lnTo>
                    <a:pt x="130485" y="143098"/>
                  </a:lnTo>
                  <a:lnTo>
                    <a:pt x="129090" y="142261"/>
                  </a:lnTo>
                  <a:lnTo>
                    <a:pt x="127806" y="141312"/>
                  </a:lnTo>
                  <a:lnTo>
                    <a:pt x="126523" y="140307"/>
                  </a:lnTo>
                  <a:lnTo>
                    <a:pt x="125295" y="139247"/>
                  </a:lnTo>
                  <a:lnTo>
                    <a:pt x="124067" y="138131"/>
                  </a:lnTo>
                  <a:lnTo>
                    <a:pt x="122951" y="136959"/>
                  </a:lnTo>
                  <a:lnTo>
                    <a:pt x="121834" y="135675"/>
                  </a:lnTo>
                  <a:lnTo>
                    <a:pt x="120830" y="134336"/>
                  </a:lnTo>
                  <a:lnTo>
                    <a:pt x="119881" y="132996"/>
                  </a:lnTo>
                  <a:lnTo>
                    <a:pt x="118988" y="131545"/>
                  </a:lnTo>
                  <a:lnTo>
                    <a:pt x="118151" y="130038"/>
                  </a:lnTo>
                  <a:lnTo>
                    <a:pt x="117370" y="128476"/>
                  </a:lnTo>
                  <a:lnTo>
                    <a:pt x="116700" y="126913"/>
                  </a:lnTo>
                  <a:lnTo>
                    <a:pt x="116086" y="125294"/>
                  </a:lnTo>
                  <a:lnTo>
                    <a:pt x="115584" y="123676"/>
                  </a:lnTo>
                  <a:lnTo>
                    <a:pt x="115137" y="122002"/>
                  </a:lnTo>
                  <a:lnTo>
                    <a:pt x="114802" y="120327"/>
                  </a:lnTo>
                  <a:lnTo>
                    <a:pt x="114579" y="118597"/>
                  </a:lnTo>
                  <a:lnTo>
                    <a:pt x="114412" y="116867"/>
                  </a:lnTo>
                  <a:lnTo>
                    <a:pt x="114356" y="115137"/>
                  </a:lnTo>
                  <a:lnTo>
                    <a:pt x="114412" y="113351"/>
                  </a:lnTo>
                  <a:lnTo>
                    <a:pt x="114523" y="112123"/>
                  </a:lnTo>
                  <a:lnTo>
                    <a:pt x="114691" y="110895"/>
                  </a:lnTo>
                  <a:lnTo>
                    <a:pt x="114858" y="109667"/>
                  </a:lnTo>
                  <a:lnTo>
                    <a:pt x="115137" y="108440"/>
                  </a:lnTo>
                  <a:lnTo>
                    <a:pt x="115416" y="107212"/>
                  </a:lnTo>
                  <a:lnTo>
                    <a:pt x="115695" y="106040"/>
                  </a:lnTo>
                  <a:lnTo>
                    <a:pt x="116421" y="103640"/>
                  </a:lnTo>
                  <a:lnTo>
                    <a:pt x="117202" y="101240"/>
                  </a:lnTo>
                  <a:lnTo>
                    <a:pt x="118095" y="98952"/>
                  </a:lnTo>
                  <a:lnTo>
                    <a:pt x="119937" y="94320"/>
                  </a:lnTo>
                  <a:lnTo>
                    <a:pt x="121667" y="90022"/>
                  </a:lnTo>
                  <a:lnTo>
                    <a:pt x="123341" y="85725"/>
                  </a:lnTo>
                  <a:lnTo>
                    <a:pt x="124960" y="81372"/>
                  </a:lnTo>
                  <a:lnTo>
                    <a:pt x="126467" y="77018"/>
                  </a:lnTo>
                  <a:lnTo>
                    <a:pt x="127862" y="72609"/>
                  </a:lnTo>
                  <a:lnTo>
                    <a:pt x="128532" y="70377"/>
                  </a:lnTo>
                  <a:lnTo>
                    <a:pt x="129146" y="68145"/>
                  </a:lnTo>
                  <a:lnTo>
                    <a:pt x="129704" y="65856"/>
                  </a:lnTo>
                  <a:lnTo>
                    <a:pt x="130262" y="63624"/>
                  </a:lnTo>
                  <a:lnTo>
                    <a:pt x="130764" y="61336"/>
                  </a:lnTo>
                  <a:lnTo>
                    <a:pt x="131211" y="59047"/>
                  </a:lnTo>
                  <a:lnTo>
                    <a:pt x="131825" y="55308"/>
                  </a:lnTo>
                  <a:lnTo>
                    <a:pt x="132438" y="51513"/>
                  </a:lnTo>
                  <a:lnTo>
                    <a:pt x="132997" y="47718"/>
                  </a:lnTo>
                  <a:lnTo>
                    <a:pt x="133610" y="43979"/>
                  </a:lnTo>
                  <a:lnTo>
                    <a:pt x="133945" y="42137"/>
                  </a:lnTo>
                  <a:lnTo>
                    <a:pt x="134336" y="40295"/>
                  </a:lnTo>
                  <a:lnTo>
                    <a:pt x="134782" y="38453"/>
                  </a:lnTo>
                  <a:lnTo>
                    <a:pt x="135285" y="36612"/>
                  </a:lnTo>
                  <a:lnTo>
                    <a:pt x="135787" y="34826"/>
                  </a:lnTo>
                  <a:lnTo>
                    <a:pt x="136401" y="33096"/>
                  </a:lnTo>
                  <a:lnTo>
                    <a:pt x="137071" y="31365"/>
                  </a:lnTo>
                  <a:lnTo>
                    <a:pt x="137852" y="29635"/>
                  </a:lnTo>
                  <a:lnTo>
                    <a:pt x="138299" y="28687"/>
                  </a:lnTo>
                  <a:lnTo>
                    <a:pt x="138857" y="27738"/>
                  </a:lnTo>
                  <a:lnTo>
                    <a:pt x="139415" y="26789"/>
                  </a:lnTo>
                  <a:lnTo>
                    <a:pt x="139973" y="25840"/>
                  </a:lnTo>
                  <a:lnTo>
                    <a:pt x="140587" y="24947"/>
                  </a:lnTo>
                  <a:lnTo>
                    <a:pt x="141201" y="24110"/>
                  </a:lnTo>
                  <a:lnTo>
                    <a:pt x="141870" y="23217"/>
                  </a:lnTo>
                  <a:lnTo>
                    <a:pt x="142540" y="22436"/>
                  </a:lnTo>
                  <a:lnTo>
                    <a:pt x="143210" y="21599"/>
                  </a:lnTo>
                  <a:lnTo>
                    <a:pt x="143935" y="20817"/>
                  </a:lnTo>
                  <a:lnTo>
                    <a:pt x="144717" y="20092"/>
                  </a:lnTo>
                  <a:lnTo>
                    <a:pt x="145442" y="19366"/>
                  </a:lnTo>
                  <a:lnTo>
                    <a:pt x="146224" y="18641"/>
                  </a:lnTo>
                  <a:lnTo>
                    <a:pt x="147061" y="17971"/>
                  </a:lnTo>
                  <a:lnTo>
                    <a:pt x="147898" y="17357"/>
                  </a:lnTo>
                  <a:lnTo>
                    <a:pt x="148735" y="16743"/>
                  </a:lnTo>
                  <a:lnTo>
                    <a:pt x="149572" y="16185"/>
                  </a:lnTo>
                  <a:lnTo>
                    <a:pt x="150465" y="15627"/>
                  </a:lnTo>
                  <a:lnTo>
                    <a:pt x="151358" y="15069"/>
                  </a:lnTo>
                  <a:lnTo>
                    <a:pt x="152251" y="14622"/>
                  </a:lnTo>
                  <a:lnTo>
                    <a:pt x="153144" y="14120"/>
                  </a:lnTo>
                  <a:lnTo>
                    <a:pt x="154093" y="13729"/>
                  </a:lnTo>
                  <a:lnTo>
                    <a:pt x="155042" y="13339"/>
                  </a:lnTo>
                  <a:lnTo>
                    <a:pt x="155990" y="12948"/>
                  </a:lnTo>
                  <a:lnTo>
                    <a:pt x="156939" y="12669"/>
                  </a:lnTo>
                  <a:lnTo>
                    <a:pt x="157888" y="12390"/>
                  </a:lnTo>
                  <a:lnTo>
                    <a:pt x="158893" y="12111"/>
                  </a:lnTo>
                  <a:lnTo>
                    <a:pt x="159841" y="11888"/>
                  </a:lnTo>
                  <a:lnTo>
                    <a:pt x="160846" y="11720"/>
                  </a:lnTo>
                  <a:lnTo>
                    <a:pt x="161851" y="11553"/>
                  </a:lnTo>
                  <a:lnTo>
                    <a:pt x="162855" y="11497"/>
                  </a:lnTo>
                  <a:lnTo>
                    <a:pt x="163860" y="11385"/>
                  </a:lnTo>
                  <a:close/>
                  <a:moveTo>
                    <a:pt x="184677" y="142428"/>
                  </a:moveTo>
                  <a:lnTo>
                    <a:pt x="185235" y="142484"/>
                  </a:lnTo>
                  <a:lnTo>
                    <a:pt x="185793" y="142540"/>
                  </a:lnTo>
                  <a:lnTo>
                    <a:pt x="186296" y="142707"/>
                  </a:lnTo>
                  <a:lnTo>
                    <a:pt x="186854" y="142875"/>
                  </a:lnTo>
                  <a:lnTo>
                    <a:pt x="187300" y="143098"/>
                  </a:lnTo>
                  <a:lnTo>
                    <a:pt x="187747" y="143377"/>
                  </a:lnTo>
                  <a:lnTo>
                    <a:pt x="188193" y="143712"/>
                  </a:lnTo>
                  <a:lnTo>
                    <a:pt x="188584" y="144103"/>
                  </a:lnTo>
                  <a:lnTo>
                    <a:pt x="188975" y="144493"/>
                  </a:lnTo>
                  <a:lnTo>
                    <a:pt x="189254" y="144884"/>
                  </a:lnTo>
                  <a:lnTo>
                    <a:pt x="189533" y="145330"/>
                  </a:lnTo>
                  <a:lnTo>
                    <a:pt x="189812" y="145833"/>
                  </a:lnTo>
                  <a:lnTo>
                    <a:pt x="189979" y="146335"/>
                  </a:lnTo>
                  <a:lnTo>
                    <a:pt x="190091" y="146893"/>
                  </a:lnTo>
                  <a:lnTo>
                    <a:pt x="190202" y="147451"/>
                  </a:lnTo>
                  <a:lnTo>
                    <a:pt x="190202" y="148009"/>
                  </a:lnTo>
                  <a:lnTo>
                    <a:pt x="190202" y="148567"/>
                  </a:lnTo>
                  <a:lnTo>
                    <a:pt x="190091" y="149125"/>
                  </a:lnTo>
                  <a:lnTo>
                    <a:pt x="189979" y="149628"/>
                  </a:lnTo>
                  <a:lnTo>
                    <a:pt x="189812" y="150186"/>
                  </a:lnTo>
                  <a:lnTo>
                    <a:pt x="189533" y="150632"/>
                  </a:lnTo>
                  <a:lnTo>
                    <a:pt x="189254" y="151079"/>
                  </a:lnTo>
                  <a:lnTo>
                    <a:pt x="188975" y="151525"/>
                  </a:lnTo>
                  <a:lnTo>
                    <a:pt x="188584" y="151916"/>
                  </a:lnTo>
                  <a:lnTo>
                    <a:pt x="188193" y="152307"/>
                  </a:lnTo>
                  <a:lnTo>
                    <a:pt x="187747" y="152586"/>
                  </a:lnTo>
                  <a:lnTo>
                    <a:pt x="187300" y="152865"/>
                  </a:lnTo>
                  <a:lnTo>
                    <a:pt x="186854" y="153144"/>
                  </a:lnTo>
                  <a:lnTo>
                    <a:pt x="186296" y="153311"/>
                  </a:lnTo>
                  <a:lnTo>
                    <a:pt x="185793" y="153423"/>
                  </a:lnTo>
                  <a:lnTo>
                    <a:pt x="185235" y="153534"/>
                  </a:lnTo>
                  <a:lnTo>
                    <a:pt x="184119" y="153534"/>
                  </a:lnTo>
                  <a:lnTo>
                    <a:pt x="183561" y="153423"/>
                  </a:lnTo>
                  <a:lnTo>
                    <a:pt x="183003" y="153311"/>
                  </a:lnTo>
                  <a:lnTo>
                    <a:pt x="182500" y="153144"/>
                  </a:lnTo>
                  <a:lnTo>
                    <a:pt x="181998" y="152865"/>
                  </a:lnTo>
                  <a:lnTo>
                    <a:pt x="181552" y="152586"/>
                  </a:lnTo>
                  <a:lnTo>
                    <a:pt x="181161" y="152307"/>
                  </a:lnTo>
                  <a:lnTo>
                    <a:pt x="180770" y="151916"/>
                  </a:lnTo>
                  <a:lnTo>
                    <a:pt x="180380" y="151525"/>
                  </a:lnTo>
                  <a:lnTo>
                    <a:pt x="180045" y="151079"/>
                  </a:lnTo>
                  <a:lnTo>
                    <a:pt x="179766" y="150632"/>
                  </a:lnTo>
                  <a:lnTo>
                    <a:pt x="179543" y="150186"/>
                  </a:lnTo>
                  <a:lnTo>
                    <a:pt x="179375" y="149628"/>
                  </a:lnTo>
                  <a:lnTo>
                    <a:pt x="179208" y="149125"/>
                  </a:lnTo>
                  <a:lnTo>
                    <a:pt x="179152" y="148567"/>
                  </a:lnTo>
                  <a:lnTo>
                    <a:pt x="179096" y="148009"/>
                  </a:lnTo>
                  <a:lnTo>
                    <a:pt x="179152" y="147451"/>
                  </a:lnTo>
                  <a:lnTo>
                    <a:pt x="179208" y="146893"/>
                  </a:lnTo>
                  <a:lnTo>
                    <a:pt x="179375" y="146335"/>
                  </a:lnTo>
                  <a:lnTo>
                    <a:pt x="179543" y="145833"/>
                  </a:lnTo>
                  <a:lnTo>
                    <a:pt x="179766" y="145330"/>
                  </a:lnTo>
                  <a:lnTo>
                    <a:pt x="180045" y="144884"/>
                  </a:lnTo>
                  <a:lnTo>
                    <a:pt x="180380" y="144493"/>
                  </a:lnTo>
                  <a:lnTo>
                    <a:pt x="180770" y="144103"/>
                  </a:lnTo>
                  <a:lnTo>
                    <a:pt x="181161" y="143712"/>
                  </a:lnTo>
                  <a:lnTo>
                    <a:pt x="181552" y="143377"/>
                  </a:lnTo>
                  <a:lnTo>
                    <a:pt x="181998" y="143098"/>
                  </a:lnTo>
                  <a:lnTo>
                    <a:pt x="182500" y="142875"/>
                  </a:lnTo>
                  <a:lnTo>
                    <a:pt x="183003" y="142707"/>
                  </a:lnTo>
                  <a:lnTo>
                    <a:pt x="183561" y="142540"/>
                  </a:lnTo>
                  <a:lnTo>
                    <a:pt x="184119" y="142484"/>
                  </a:lnTo>
                  <a:lnTo>
                    <a:pt x="184677" y="142428"/>
                  </a:lnTo>
                  <a:close/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" name="Google Shape;29;p6"/>
            <p:cNvSpPr/>
            <p:nvPr/>
          </p:nvSpPr>
          <p:spPr>
            <a:xfrm>
              <a:off x="238125" y="848325"/>
              <a:ext cx="7143750" cy="4018350"/>
            </a:xfrm>
            <a:custGeom>
              <a:avLst/>
              <a:gdLst/>
              <a:ahLst/>
              <a:cxnLst/>
              <a:rect l="l" t="t" r="r" b="b"/>
              <a:pathLst>
                <a:path w="285750" h="160734" extrusionOk="0">
                  <a:moveTo>
                    <a:pt x="206722" y="15292"/>
                  </a:moveTo>
                  <a:lnTo>
                    <a:pt x="207057" y="15348"/>
                  </a:lnTo>
                  <a:lnTo>
                    <a:pt x="207671" y="15515"/>
                  </a:lnTo>
                  <a:lnTo>
                    <a:pt x="208229" y="15850"/>
                  </a:lnTo>
                  <a:lnTo>
                    <a:pt x="208731" y="16241"/>
                  </a:lnTo>
                  <a:lnTo>
                    <a:pt x="209122" y="16743"/>
                  </a:lnTo>
                  <a:lnTo>
                    <a:pt x="209457" y="17301"/>
                  </a:lnTo>
                  <a:lnTo>
                    <a:pt x="209624" y="17915"/>
                  </a:lnTo>
                  <a:lnTo>
                    <a:pt x="209680" y="18250"/>
                  </a:lnTo>
                  <a:lnTo>
                    <a:pt x="209736" y="18585"/>
                  </a:lnTo>
                  <a:lnTo>
                    <a:pt x="209680" y="18920"/>
                  </a:lnTo>
                  <a:lnTo>
                    <a:pt x="209624" y="19255"/>
                  </a:lnTo>
                  <a:lnTo>
                    <a:pt x="209457" y="19869"/>
                  </a:lnTo>
                  <a:lnTo>
                    <a:pt x="209122" y="20427"/>
                  </a:lnTo>
                  <a:lnTo>
                    <a:pt x="208731" y="20929"/>
                  </a:lnTo>
                  <a:lnTo>
                    <a:pt x="208229" y="21320"/>
                  </a:lnTo>
                  <a:lnTo>
                    <a:pt x="207671" y="21654"/>
                  </a:lnTo>
                  <a:lnTo>
                    <a:pt x="207057" y="21822"/>
                  </a:lnTo>
                  <a:lnTo>
                    <a:pt x="206722" y="21878"/>
                  </a:lnTo>
                  <a:lnTo>
                    <a:pt x="206053" y="21878"/>
                  </a:lnTo>
                  <a:lnTo>
                    <a:pt x="205718" y="21822"/>
                  </a:lnTo>
                  <a:lnTo>
                    <a:pt x="205104" y="21654"/>
                  </a:lnTo>
                  <a:lnTo>
                    <a:pt x="204546" y="21320"/>
                  </a:lnTo>
                  <a:lnTo>
                    <a:pt x="204043" y="20929"/>
                  </a:lnTo>
                  <a:lnTo>
                    <a:pt x="203653" y="20427"/>
                  </a:lnTo>
                  <a:lnTo>
                    <a:pt x="203374" y="19869"/>
                  </a:lnTo>
                  <a:lnTo>
                    <a:pt x="203150" y="19255"/>
                  </a:lnTo>
                  <a:lnTo>
                    <a:pt x="203095" y="18920"/>
                  </a:lnTo>
                  <a:lnTo>
                    <a:pt x="203095" y="18585"/>
                  </a:lnTo>
                  <a:lnTo>
                    <a:pt x="203095" y="18250"/>
                  </a:lnTo>
                  <a:lnTo>
                    <a:pt x="203150" y="17915"/>
                  </a:lnTo>
                  <a:lnTo>
                    <a:pt x="203374" y="17301"/>
                  </a:lnTo>
                  <a:lnTo>
                    <a:pt x="203653" y="16743"/>
                  </a:lnTo>
                  <a:lnTo>
                    <a:pt x="204043" y="16241"/>
                  </a:lnTo>
                  <a:lnTo>
                    <a:pt x="204546" y="15850"/>
                  </a:lnTo>
                  <a:lnTo>
                    <a:pt x="205104" y="15515"/>
                  </a:lnTo>
                  <a:lnTo>
                    <a:pt x="205718" y="15348"/>
                  </a:lnTo>
                  <a:lnTo>
                    <a:pt x="206053" y="15292"/>
                  </a:lnTo>
                  <a:close/>
                  <a:moveTo>
                    <a:pt x="255947" y="30138"/>
                  </a:moveTo>
                  <a:lnTo>
                    <a:pt x="256282" y="30193"/>
                  </a:lnTo>
                  <a:lnTo>
                    <a:pt x="256896" y="30417"/>
                  </a:lnTo>
                  <a:lnTo>
                    <a:pt x="257454" y="30696"/>
                  </a:lnTo>
                  <a:lnTo>
                    <a:pt x="257956" y="31086"/>
                  </a:lnTo>
                  <a:lnTo>
                    <a:pt x="258347" y="31589"/>
                  </a:lnTo>
                  <a:lnTo>
                    <a:pt x="258682" y="32147"/>
                  </a:lnTo>
                  <a:lnTo>
                    <a:pt x="258849" y="32761"/>
                  </a:lnTo>
                  <a:lnTo>
                    <a:pt x="258905" y="33096"/>
                  </a:lnTo>
                  <a:lnTo>
                    <a:pt x="258905" y="33430"/>
                  </a:lnTo>
                  <a:lnTo>
                    <a:pt x="258905" y="33765"/>
                  </a:lnTo>
                  <a:lnTo>
                    <a:pt x="258849" y="34100"/>
                  </a:lnTo>
                  <a:lnTo>
                    <a:pt x="258682" y="34714"/>
                  </a:lnTo>
                  <a:lnTo>
                    <a:pt x="258347" y="35328"/>
                  </a:lnTo>
                  <a:lnTo>
                    <a:pt x="257956" y="35774"/>
                  </a:lnTo>
                  <a:lnTo>
                    <a:pt x="257454" y="36221"/>
                  </a:lnTo>
                  <a:lnTo>
                    <a:pt x="256896" y="36500"/>
                  </a:lnTo>
                  <a:lnTo>
                    <a:pt x="256282" y="36723"/>
                  </a:lnTo>
                  <a:lnTo>
                    <a:pt x="255947" y="36723"/>
                  </a:lnTo>
                  <a:lnTo>
                    <a:pt x="255612" y="36779"/>
                  </a:lnTo>
                  <a:lnTo>
                    <a:pt x="255277" y="36723"/>
                  </a:lnTo>
                  <a:lnTo>
                    <a:pt x="254943" y="36723"/>
                  </a:lnTo>
                  <a:lnTo>
                    <a:pt x="254329" y="36500"/>
                  </a:lnTo>
                  <a:lnTo>
                    <a:pt x="253771" y="36221"/>
                  </a:lnTo>
                  <a:lnTo>
                    <a:pt x="253268" y="35774"/>
                  </a:lnTo>
                  <a:lnTo>
                    <a:pt x="252878" y="35328"/>
                  </a:lnTo>
                  <a:lnTo>
                    <a:pt x="252543" y="34714"/>
                  </a:lnTo>
                  <a:lnTo>
                    <a:pt x="252375" y="34100"/>
                  </a:lnTo>
                  <a:lnTo>
                    <a:pt x="252319" y="33765"/>
                  </a:lnTo>
                  <a:lnTo>
                    <a:pt x="252264" y="33430"/>
                  </a:lnTo>
                  <a:lnTo>
                    <a:pt x="252319" y="33096"/>
                  </a:lnTo>
                  <a:lnTo>
                    <a:pt x="252375" y="32761"/>
                  </a:lnTo>
                  <a:lnTo>
                    <a:pt x="252543" y="32147"/>
                  </a:lnTo>
                  <a:lnTo>
                    <a:pt x="252878" y="31589"/>
                  </a:lnTo>
                  <a:lnTo>
                    <a:pt x="253268" y="31086"/>
                  </a:lnTo>
                  <a:lnTo>
                    <a:pt x="253771" y="30696"/>
                  </a:lnTo>
                  <a:lnTo>
                    <a:pt x="254329" y="30417"/>
                  </a:lnTo>
                  <a:lnTo>
                    <a:pt x="254943" y="30193"/>
                  </a:lnTo>
                  <a:lnTo>
                    <a:pt x="255277" y="30138"/>
                  </a:lnTo>
                  <a:close/>
                  <a:moveTo>
                    <a:pt x="113463" y="32593"/>
                  </a:moveTo>
                  <a:lnTo>
                    <a:pt x="113798" y="32649"/>
                  </a:lnTo>
                  <a:lnTo>
                    <a:pt x="114412" y="32817"/>
                  </a:lnTo>
                  <a:lnTo>
                    <a:pt x="115026" y="33151"/>
                  </a:lnTo>
                  <a:lnTo>
                    <a:pt x="115472" y="33542"/>
                  </a:lnTo>
                  <a:lnTo>
                    <a:pt x="115919" y="34044"/>
                  </a:lnTo>
                  <a:lnTo>
                    <a:pt x="116198" y="34602"/>
                  </a:lnTo>
                  <a:lnTo>
                    <a:pt x="116365" y="35216"/>
                  </a:lnTo>
                  <a:lnTo>
                    <a:pt x="116421" y="35551"/>
                  </a:lnTo>
                  <a:lnTo>
                    <a:pt x="116477" y="35886"/>
                  </a:lnTo>
                  <a:lnTo>
                    <a:pt x="116421" y="36221"/>
                  </a:lnTo>
                  <a:lnTo>
                    <a:pt x="116365" y="36556"/>
                  </a:lnTo>
                  <a:lnTo>
                    <a:pt x="116198" y="37170"/>
                  </a:lnTo>
                  <a:lnTo>
                    <a:pt x="115919" y="37728"/>
                  </a:lnTo>
                  <a:lnTo>
                    <a:pt x="115472" y="38230"/>
                  </a:lnTo>
                  <a:lnTo>
                    <a:pt x="115026" y="38621"/>
                  </a:lnTo>
                  <a:lnTo>
                    <a:pt x="114412" y="38956"/>
                  </a:lnTo>
                  <a:lnTo>
                    <a:pt x="113798" y="39123"/>
                  </a:lnTo>
                  <a:lnTo>
                    <a:pt x="113463" y="39179"/>
                  </a:lnTo>
                  <a:lnTo>
                    <a:pt x="112793" y="39179"/>
                  </a:lnTo>
                  <a:lnTo>
                    <a:pt x="112458" y="39123"/>
                  </a:lnTo>
                  <a:lnTo>
                    <a:pt x="111844" y="38956"/>
                  </a:lnTo>
                  <a:lnTo>
                    <a:pt x="111286" y="38621"/>
                  </a:lnTo>
                  <a:lnTo>
                    <a:pt x="110784" y="38230"/>
                  </a:lnTo>
                  <a:lnTo>
                    <a:pt x="110393" y="37728"/>
                  </a:lnTo>
                  <a:lnTo>
                    <a:pt x="110114" y="37170"/>
                  </a:lnTo>
                  <a:lnTo>
                    <a:pt x="109891" y="36556"/>
                  </a:lnTo>
                  <a:lnTo>
                    <a:pt x="109835" y="36221"/>
                  </a:lnTo>
                  <a:lnTo>
                    <a:pt x="109835" y="35886"/>
                  </a:lnTo>
                  <a:lnTo>
                    <a:pt x="109835" y="35551"/>
                  </a:lnTo>
                  <a:lnTo>
                    <a:pt x="109891" y="35216"/>
                  </a:lnTo>
                  <a:lnTo>
                    <a:pt x="110114" y="34602"/>
                  </a:lnTo>
                  <a:lnTo>
                    <a:pt x="110393" y="34044"/>
                  </a:lnTo>
                  <a:lnTo>
                    <a:pt x="110784" y="33542"/>
                  </a:lnTo>
                  <a:lnTo>
                    <a:pt x="111286" y="33151"/>
                  </a:lnTo>
                  <a:lnTo>
                    <a:pt x="111844" y="32817"/>
                  </a:lnTo>
                  <a:lnTo>
                    <a:pt x="112458" y="32649"/>
                  </a:lnTo>
                  <a:lnTo>
                    <a:pt x="112793" y="32593"/>
                  </a:lnTo>
                  <a:close/>
                  <a:moveTo>
                    <a:pt x="120328" y="48611"/>
                  </a:moveTo>
                  <a:lnTo>
                    <a:pt x="120886" y="48722"/>
                  </a:lnTo>
                  <a:lnTo>
                    <a:pt x="121444" y="48834"/>
                  </a:lnTo>
                  <a:lnTo>
                    <a:pt x="121946" y="49057"/>
                  </a:lnTo>
                  <a:lnTo>
                    <a:pt x="122393" y="49281"/>
                  </a:lnTo>
                  <a:lnTo>
                    <a:pt x="122895" y="49560"/>
                  </a:lnTo>
                  <a:lnTo>
                    <a:pt x="123286" y="49895"/>
                  </a:lnTo>
                  <a:lnTo>
                    <a:pt x="123676" y="50229"/>
                  </a:lnTo>
                  <a:lnTo>
                    <a:pt x="124067" y="50620"/>
                  </a:lnTo>
                  <a:lnTo>
                    <a:pt x="124346" y="51067"/>
                  </a:lnTo>
                  <a:lnTo>
                    <a:pt x="124625" y="51513"/>
                  </a:lnTo>
                  <a:lnTo>
                    <a:pt x="124904" y="52015"/>
                  </a:lnTo>
                  <a:lnTo>
                    <a:pt x="125071" y="52518"/>
                  </a:lnTo>
                  <a:lnTo>
                    <a:pt x="125183" y="53020"/>
                  </a:lnTo>
                  <a:lnTo>
                    <a:pt x="125295" y="53578"/>
                  </a:lnTo>
                  <a:lnTo>
                    <a:pt x="125295" y="54136"/>
                  </a:lnTo>
                  <a:lnTo>
                    <a:pt x="125295" y="54750"/>
                  </a:lnTo>
                  <a:lnTo>
                    <a:pt x="125183" y="55252"/>
                  </a:lnTo>
                  <a:lnTo>
                    <a:pt x="125071" y="55810"/>
                  </a:lnTo>
                  <a:lnTo>
                    <a:pt x="124904" y="56313"/>
                  </a:lnTo>
                  <a:lnTo>
                    <a:pt x="124625" y="56815"/>
                  </a:lnTo>
                  <a:lnTo>
                    <a:pt x="124346" y="57261"/>
                  </a:lnTo>
                  <a:lnTo>
                    <a:pt x="124067" y="57708"/>
                  </a:lnTo>
                  <a:lnTo>
                    <a:pt x="123676" y="58099"/>
                  </a:lnTo>
                  <a:lnTo>
                    <a:pt x="123286" y="58434"/>
                  </a:lnTo>
                  <a:lnTo>
                    <a:pt x="122895" y="58768"/>
                  </a:lnTo>
                  <a:lnTo>
                    <a:pt x="122393" y="59047"/>
                  </a:lnTo>
                  <a:lnTo>
                    <a:pt x="121946" y="59271"/>
                  </a:lnTo>
                  <a:lnTo>
                    <a:pt x="121444" y="59438"/>
                  </a:lnTo>
                  <a:lnTo>
                    <a:pt x="120886" y="59606"/>
                  </a:lnTo>
                  <a:lnTo>
                    <a:pt x="120328" y="59661"/>
                  </a:lnTo>
                  <a:lnTo>
                    <a:pt x="119769" y="59717"/>
                  </a:lnTo>
                  <a:lnTo>
                    <a:pt x="119211" y="59661"/>
                  </a:lnTo>
                  <a:lnTo>
                    <a:pt x="118653" y="59606"/>
                  </a:lnTo>
                  <a:lnTo>
                    <a:pt x="118095" y="59438"/>
                  </a:lnTo>
                  <a:lnTo>
                    <a:pt x="117593" y="59271"/>
                  </a:lnTo>
                  <a:lnTo>
                    <a:pt x="117146" y="59047"/>
                  </a:lnTo>
                  <a:lnTo>
                    <a:pt x="116644" y="58768"/>
                  </a:lnTo>
                  <a:lnTo>
                    <a:pt x="116253" y="58434"/>
                  </a:lnTo>
                  <a:lnTo>
                    <a:pt x="115863" y="58099"/>
                  </a:lnTo>
                  <a:lnTo>
                    <a:pt x="115472" y="57708"/>
                  </a:lnTo>
                  <a:lnTo>
                    <a:pt x="115193" y="57261"/>
                  </a:lnTo>
                  <a:lnTo>
                    <a:pt x="114914" y="56815"/>
                  </a:lnTo>
                  <a:lnTo>
                    <a:pt x="114635" y="56313"/>
                  </a:lnTo>
                  <a:lnTo>
                    <a:pt x="114467" y="55810"/>
                  </a:lnTo>
                  <a:lnTo>
                    <a:pt x="114356" y="55252"/>
                  </a:lnTo>
                  <a:lnTo>
                    <a:pt x="114244" y="54750"/>
                  </a:lnTo>
                  <a:lnTo>
                    <a:pt x="114244" y="54136"/>
                  </a:lnTo>
                  <a:lnTo>
                    <a:pt x="114244" y="53578"/>
                  </a:lnTo>
                  <a:lnTo>
                    <a:pt x="114356" y="53020"/>
                  </a:lnTo>
                  <a:lnTo>
                    <a:pt x="114467" y="52518"/>
                  </a:lnTo>
                  <a:lnTo>
                    <a:pt x="114635" y="52015"/>
                  </a:lnTo>
                  <a:lnTo>
                    <a:pt x="114914" y="51513"/>
                  </a:lnTo>
                  <a:lnTo>
                    <a:pt x="115193" y="51067"/>
                  </a:lnTo>
                  <a:lnTo>
                    <a:pt x="115472" y="50620"/>
                  </a:lnTo>
                  <a:lnTo>
                    <a:pt x="115863" y="50229"/>
                  </a:lnTo>
                  <a:lnTo>
                    <a:pt x="116253" y="49895"/>
                  </a:lnTo>
                  <a:lnTo>
                    <a:pt x="116644" y="49560"/>
                  </a:lnTo>
                  <a:lnTo>
                    <a:pt x="117146" y="49281"/>
                  </a:lnTo>
                  <a:lnTo>
                    <a:pt x="117593" y="49057"/>
                  </a:lnTo>
                  <a:lnTo>
                    <a:pt x="118095" y="48834"/>
                  </a:lnTo>
                  <a:lnTo>
                    <a:pt x="118653" y="48722"/>
                  </a:lnTo>
                  <a:lnTo>
                    <a:pt x="119211" y="48611"/>
                  </a:lnTo>
                  <a:close/>
                  <a:moveTo>
                    <a:pt x="267109" y="134782"/>
                  </a:moveTo>
                  <a:lnTo>
                    <a:pt x="267667" y="134838"/>
                  </a:lnTo>
                  <a:lnTo>
                    <a:pt x="268226" y="134894"/>
                  </a:lnTo>
                  <a:lnTo>
                    <a:pt x="268728" y="135061"/>
                  </a:lnTo>
                  <a:lnTo>
                    <a:pt x="269286" y="135229"/>
                  </a:lnTo>
                  <a:lnTo>
                    <a:pt x="269732" y="135452"/>
                  </a:lnTo>
                  <a:lnTo>
                    <a:pt x="270235" y="135731"/>
                  </a:lnTo>
                  <a:lnTo>
                    <a:pt x="270625" y="136066"/>
                  </a:lnTo>
                  <a:lnTo>
                    <a:pt x="271016" y="136401"/>
                  </a:lnTo>
                  <a:lnTo>
                    <a:pt x="271407" y="136791"/>
                  </a:lnTo>
                  <a:lnTo>
                    <a:pt x="271686" y="137238"/>
                  </a:lnTo>
                  <a:lnTo>
                    <a:pt x="271965" y="137684"/>
                  </a:lnTo>
                  <a:lnTo>
                    <a:pt x="272244" y="138187"/>
                  </a:lnTo>
                  <a:lnTo>
                    <a:pt x="272411" y="138689"/>
                  </a:lnTo>
                  <a:lnTo>
                    <a:pt x="272523" y="139191"/>
                  </a:lnTo>
                  <a:lnTo>
                    <a:pt x="272635" y="139749"/>
                  </a:lnTo>
                  <a:lnTo>
                    <a:pt x="272635" y="140363"/>
                  </a:lnTo>
                  <a:lnTo>
                    <a:pt x="272635" y="140921"/>
                  </a:lnTo>
                  <a:lnTo>
                    <a:pt x="272523" y="141479"/>
                  </a:lnTo>
                  <a:lnTo>
                    <a:pt x="272411" y="141982"/>
                  </a:lnTo>
                  <a:lnTo>
                    <a:pt x="272244" y="142484"/>
                  </a:lnTo>
                  <a:lnTo>
                    <a:pt x="271965" y="142986"/>
                  </a:lnTo>
                  <a:lnTo>
                    <a:pt x="271686" y="143433"/>
                  </a:lnTo>
                  <a:lnTo>
                    <a:pt x="271407" y="143879"/>
                  </a:lnTo>
                  <a:lnTo>
                    <a:pt x="271016" y="144270"/>
                  </a:lnTo>
                  <a:lnTo>
                    <a:pt x="270625" y="144605"/>
                  </a:lnTo>
                  <a:lnTo>
                    <a:pt x="270235" y="144940"/>
                  </a:lnTo>
                  <a:lnTo>
                    <a:pt x="269732" y="145219"/>
                  </a:lnTo>
                  <a:lnTo>
                    <a:pt x="269286" y="145442"/>
                  </a:lnTo>
                  <a:lnTo>
                    <a:pt x="268728" y="145665"/>
                  </a:lnTo>
                  <a:lnTo>
                    <a:pt x="268226" y="145777"/>
                  </a:lnTo>
                  <a:lnTo>
                    <a:pt x="267667" y="145833"/>
                  </a:lnTo>
                  <a:lnTo>
                    <a:pt x="267109" y="145888"/>
                  </a:lnTo>
                  <a:lnTo>
                    <a:pt x="266551" y="145833"/>
                  </a:lnTo>
                  <a:lnTo>
                    <a:pt x="265993" y="145777"/>
                  </a:lnTo>
                  <a:lnTo>
                    <a:pt x="265435" y="145665"/>
                  </a:lnTo>
                  <a:lnTo>
                    <a:pt x="264933" y="145442"/>
                  </a:lnTo>
                  <a:lnTo>
                    <a:pt x="264430" y="145219"/>
                  </a:lnTo>
                  <a:lnTo>
                    <a:pt x="263984" y="144940"/>
                  </a:lnTo>
                  <a:lnTo>
                    <a:pt x="263593" y="144605"/>
                  </a:lnTo>
                  <a:lnTo>
                    <a:pt x="263203" y="144270"/>
                  </a:lnTo>
                  <a:lnTo>
                    <a:pt x="262812" y="143879"/>
                  </a:lnTo>
                  <a:lnTo>
                    <a:pt x="262477" y="143433"/>
                  </a:lnTo>
                  <a:lnTo>
                    <a:pt x="262198" y="142986"/>
                  </a:lnTo>
                  <a:lnTo>
                    <a:pt x="261975" y="142484"/>
                  </a:lnTo>
                  <a:lnTo>
                    <a:pt x="261807" y="141982"/>
                  </a:lnTo>
                  <a:lnTo>
                    <a:pt x="261640" y="141479"/>
                  </a:lnTo>
                  <a:lnTo>
                    <a:pt x="261584" y="140921"/>
                  </a:lnTo>
                  <a:lnTo>
                    <a:pt x="261528" y="140363"/>
                  </a:lnTo>
                  <a:lnTo>
                    <a:pt x="261584" y="139749"/>
                  </a:lnTo>
                  <a:lnTo>
                    <a:pt x="261640" y="139191"/>
                  </a:lnTo>
                  <a:lnTo>
                    <a:pt x="261807" y="138689"/>
                  </a:lnTo>
                  <a:lnTo>
                    <a:pt x="261975" y="138187"/>
                  </a:lnTo>
                  <a:lnTo>
                    <a:pt x="262198" y="137684"/>
                  </a:lnTo>
                  <a:lnTo>
                    <a:pt x="262477" y="137238"/>
                  </a:lnTo>
                  <a:lnTo>
                    <a:pt x="262812" y="136791"/>
                  </a:lnTo>
                  <a:lnTo>
                    <a:pt x="263203" y="136401"/>
                  </a:lnTo>
                  <a:lnTo>
                    <a:pt x="263593" y="136066"/>
                  </a:lnTo>
                  <a:lnTo>
                    <a:pt x="263984" y="135731"/>
                  </a:lnTo>
                  <a:lnTo>
                    <a:pt x="264430" y="135452"/>
                  </a:lnTo>
                  <a:lnTo>
                    <a:pt x="264933" y="135229"/>
                  </a:lnTo>
                  <a:lnTo>
                    <a:pt x="265435" y="135061"/>
                  </a:lnTo>
                  <a:lnTo>
                    <a:pt x="265993" y="134894"/>
                  </a:lnTo>
                  <a:lnTo>
                    <a:pt x="266551" y="134838"/>
                  </a:lnTo>
                  <a:lnTo>
                    <a:pt x="267109" y="134782"/>
                  </a:lnTo>
                  <a:close/>
                  <a:moveTo>
                    <a:pt x="165199" y="11385"/>
                  </a:moveTo>
                  <a:lnTo>
                    <a:pt x="166594" y="11441"/>
                  </a:lnTo>
                  <a:lnTo>
                    <a:pt x="167934" y="11497"/>
                  </a:lnTo>
                  <a:lnTo>
                    <a:pt x="169273" y="11664"/>
                  </a:lnTo>
                  <a:lnTo>
                    <a:pt x="170613" y="11888"/>
                  </a:lnTo>
                  <a:lnTo>
                    <a:pt x="171952" y="12167"/>
                  </a:lnTo>
                  <a:lnTo>
                    <a:pt x="173292" y="12446"/>
                  </a:lnTo>
                  <a:lnTo>
                    <a:pt x="174631" y="12781"/>
                  </a:lnTo>
                  <a:lnTo>
                    <a:pt x="175971" y="13171"/>
                  </a:lnTo>
                  <a:lnTo>
                    <a:pt x="177254" y="13618"/>
                  </a:lnTo>
                  <a:lnTo>
                    <a:pt x="179877" y="14567"/>
                  </a:lnTo>
                  <a:lnTo>
                    <a:pt x="182445" y="15627"/>
                  </a:lnTo>
                  <a:lnTo>
                    <a:pt x="185012" y="16743"/>
                  </a:lnTo>
                  <a:lnTo>
                    <a:pt x="186630" y="17469"/>
                  </a:lnTo>
                  <a:lnTo>
                    <a:pt x="188249" y="18306"/>
                  </a:lnTo>
                  <a:lnTo>
                    <a:pt x="189867" y="19143"/>
                  </a:lnTo>
                  <a:lnTo>
                    <a:pt x="191430" y="20036"/>
                  </a:lnTo>
                  <a:lnTo>
                    <a:pt x="194556" y="21822"/>
                  </a:lnTo>
                  <a:lnTo>
                    <a:pt x="197569" y="23719"/>
                  </a:lnTo>
                  <a:lnTo>
                    <a:pt x="203653" y="27570"/>
                  </a:lnTo>
                  <a:lnTo>
                    <a:pt x="206722" y="29468"/>
                  </a:lnTo>
                  <a:lnTo>
                    <a:pt x="209848" y="31254"/>
                  </a:lnTo>
                  <a:lnTo>
                    <a:pt x="211522" y="32147"/>
                  </a:lnTo>
                  <a:lnTo>
                    <a:pt x="213252" y="32872"/>
                  </a:lnTo>
                  <a:lnTo>
                    <a:pt x="215038" y="33598"/>
                  </a:lnTo>
                  <a:lnTo>
                    <a:pt x="216824" y="34156"/>
                  </a:lnTo>
                  <a:lnTo>
                    <a:pt x="218666" y="34658"/>
                  </a:lnTo>
                  <a:lnTo>
                    <a:pt x="220563" y="35105"/>
                  </a:lnTo>
                  <a:lnTo>
                    <a:pt x="222405" y="35551"/>
                  </a:lnTo>
                  <a:lnTo>
                    <a:pt x="224303" y="35886"/>
                  </a:lnTo>
                  <a:lnTo>
                    <a:pt x="228098" y="36500"/>
                  </a:lnTo>
                  <a:lnTo>
                    <a:pt x="231949" y="37002"/>
                  </a:lnTo>
                  <a:lnTo>
                    <a:pt x="235688" y="37560"/>
                  </a:lnTo>
                  <a:lnTo>
                    <a:pt x="237530" y="37895"/>
                  </a:lnTo>
                  <a:lnTo>
                    <a:pt x="239316" y="38230"/>
                  </a:lnTo>
                  <a:lnTo>
                    <a:pt x="241269" y="38621"/>
                  </a:lnTo>
                  <a:lnTo>
                    <a:pt x="243278" y="39067"/>
                  </a:lnTo>
                  <a:lnTo>
                    <a:pt x="245232" y="39570"/>
                  </a:lnTo>
                  <a:lnTo>
                    <a:pt x="247185" y="40072"/>
                  </a:lnTo>
                  <a:lnTo>
                    <a:pt x="249138" y="40686"/>
                  </a:lnTo>
                  <a:lnTo>
                    <a:pt x="251092" y="41300"/>
                  </a:lnTo>
                  <a:lnTo>
                    <a:pt x="252989" y="41969"/>
                  </a:lnTo>
                  <a:lnTo>
                    <a:pt x="254887" y="42751"/>
                  </a:lnTo>
                  <a:lnTo>
                    <a:pt x="256729" y="43588"/>
                  </a:lnTo>
                  <a:lnTo>
                    <a:pt x="258570" y="44481"/>
                  </a:lnTo>
                  <a:lnTo>
                    <a:pt x="260356" y="45430"/>
                  </a:lnTo>
                  <a:lnTo>
                    <a:pt x="262086" y="46490"/>
                  </a:lnTo>
                  <a:lnTo>
                    <a:pt x="263761" y="47606"/>
                  </a:lnTo>
                  <a:lnTo>
                    <a:pt x="265435" y="48890"/>
                  </a:lnTo>
                  <a:lnTo>
                    <a:pt x="266998" y="50174"/>
                  </a:lnTo>
                  <a:lnTo>
                    <a:pt x="268560" y="51625"/>
                  </a:lnTo>
                  <a:lnTo>
                    <a:pt x="269453" y="52518"/>
                  </a:lnTo>
                  <a:lnTo>
                    <a:pt x="270290" y="53466"/>
                  </a:lnTo>
                  <a:lnTo>
                    <a:pt x="271128" y="54471"/>
                  </a:lnTo>
                  <a:lnTo>
                    <a:pt x="271909" y="55476"/>
                  </a:lnTo>
                  <a:lnTo>
                    <a:pt x="272690" y="56536"/>
                  </a:lnTo>
                  <a:lnTo>
                    <a:pt x="273416" y="57596"/>
                  </a:lnTo>
                  <a:lnTo>
                    <a:pt x="274086" y="58657"/>
                  </a:lnTo>
                  <a:lnTo>
                    <a:pt x="274755" y="59829"/>
                  </a:lnTo>
                  <a:lnTo>
                    <a:pt x="275369" y="60945"/>
                  </a:lnTo>
                  <a:lnTo>
                    <a:pt x="275983" y="62117"/>
                  </a:lnTo>
                  <a:lnTo>
                    <a:pt x="276541" y="63345"/>
                  </a:lnTo>
                  <a:lnTo>
                    <a:pt x="277044" y="64517"/>
                  </a:lnTo>
                  <a:lnTo>
                    <a:pt x="277546" y="65800"/>
                  </a:lnTo>
                  <a:lnTo>
                    <a:pt x="277992" y="67028"/>
                  </a:lnTo>
                  <a:lnTo>
                    <a:pt x="278383" y="68312"/>
                  </a:lnTo>
                  <a:lnTo>
                    <a:pt x="278774" y="69596"/>
                  </a:lnTo>
                  <a:lnTo>
                    <a:pt x="279109" y="70879"/>
                  </a:lnTo>
                  <a:lnTo>
                    <a:pt x="279388" y="72163"/>
                  </a:lnTo>
                  <a:lnTo>
                    <a:pt x="279667" y="73502"/>
                  </a:lnTo>
                  <a:lnTo>
                    <a:pt x="279890" y="74786"/>
                  </a:lnTo>
                  <a:lnTo>
                    <a:pt x="280057" y="76125"/>
                  </a:lnTo>
                  <a:lnTo>
                    <a:pt x="280225" y="77465"/>
                  </a:lnTo>
                  <a:lnTo>
                    <a:pt x="280281" y="78804"/>
                  </a:lnTo>
                  <a:lnTo>
                    <a:pt x="280392" y="80144"/>
                  </a:lnTo>
                  <a:lnTo>
                    <a:pt x="280392" y="81539"/>
                  </a:lnTo>
                  <a:lnTo>
                    <a:pt x="280392" y="82878"/>
                  </a:lnTo>
                  <a:lnTo>
                    <a:pt x="280336" y="84218"/>
                  </a:lnTo>
                  <a:lnTo>
                    <a:pt x="280225" y="85557"/>
                  </a:lnTo>
                  <a:lnTo>
                    <a:pt x="280057" y="86897"/>
                  </a:lnTo>
                  <a:lnTo>
                    <a:pt x="279890" y="88180"/>
                  </a:lnTo>
                  <a:lnTo>
                    <a:pt x="279667" y="89520"/>
                  </a:lnTo>
                  <a:lnTo>
                    <a:pt x="279388" y="90859"/>
                  </a:lnTo>
                  <a:lnTo>
                    <a:pt x="279053" y="92199"/>
                  </a:lnTo>
                  <a:lnTo>
                    <a:pt x="278662" y="93538"/>
                  </a:lnTo>
                  <a:lnTo>
                    <a:pt x="278271" y="94878"/>
                  </a:lnTo>
                  <a:lnTo>
                    <a:pt x="277825" y="96217"/>
                  </a:lnTo>
                  <a:lnTo>
                    <a:pt x="277323" y="97501"/>
                  </a:lnTo>
                  <a:lnTo>
                    <a:pt x="276820" y="98784"/>
                  </a:lnTo>
                  <a:lnTo>
                    <a:pt x="275704" y="101296"/>
                  </a:lnTo>
                  <a:lnTo>
                    <a:pt x="274532" y="103807"/>
                  </a:lnTo>
                  <a:lnTo>
                    <a:pt x="273248" y="106263"/>
                  </a:lnTo>
                  <a:lnTo>
                    <a:pt x="271909" y="108663"/>
                  </a:lnTo>
                  <a:lnTo>
                    <a:pt x="270514" y="111007"/>
                  </a:lnTo>
                  <a:lnTo>
                    <a:pt x="268393" y="114467"/>
                  </a:lnTo>
                  <a:lnTo>
                    <a:pt x="266216" y="117872"/>
                  </a:lnTo>
                  <a:lnTo>
                    <a:pt x="263984" y="121220"/>
                  </a:lnTo>
                  <a:lnTo>
                    <a:pt x="261696" y="124569"/>
                  </a:lnTo>
                  <a:lnTo>
                    <a:pt x="259352" y="127806"/>
                  </a:lnTo>
                  <a:lnTo>
                    <a:pt x="256952" y="131043"/>
                  </a:lnTo>
                  <a:lnTo>
                    <a:pt x="254496" y="134168"/>
                  </a:lnTo>
                  <a:lnTo>
                    <a:pt x="251929" y="137238"/>
                  </a:lnTo>
                  <a:lnTo>
                    <a:pt x="250366" y="139135"/>
                  </a:lnTo>
                  <a:lnTo>
                    <a:pt x="248748" y="140921"/>
                  </a:lnTo>
                  <a:lnTo>
                    <a:pt x="247073" y="142707"/>
                  </a:lnTo>
                  <a:lnTo>
                    <a:pt x="246180" y="143544"/>
                  </a:lnTo>
                  <a:lnTo>
                    <a:pt x="245287" y="144326"/>
                  </a:lnTo>
                  <a:lnTo>
                    <a:pt x="244394" y="145107"/>
                  </a:lnTo>
                  <a:lnTo>
                    <a:pt x="243446" y="145833"/>
                  </a:lnTo>
                  <a:lnTo>
                    <a:pt x="242497" y="146558"/>
                  </a:lnTo>
                  <a:lnTo>
                    <a:pt x="241548" y="147172"/>
                  </a:lnTo>
                  <a:lnTo>
                    <a:pt x="240543" y="147786"/>
                  </a:lnTo>
                  <a:lnTo>
                    <a:pt x="239539" y="148288"/>
                  </a:lnTo>
                  <a:lnTo>
                    <a:pt x="238478" y="148791"/>
                  </a:lnTo>
                  <a:lnTo>
                    <a:pt x="237418" y="149181"/>
                  </a:lnTo>
                  <a:lnTo>
                    <a:pt x="236246" y="149572"/>
                  </a:lnTo>
                  <a:lnTo>
                    <a:pt x="235074" y="149851"/>
                  </a:lnTo>
                  <a:lnTo>
                    <a:pt x="233846" y="150018"/>
                  </a:lnTo>
                  <a:lnTo>
                    <a:pt x="232674" y="150186"/>
                  </a:lnTo>
                  <a:lnTo>
                    <a:pt x="231446" y="150242"/>
                  </a:lnTo>
                  <a:lnTo>
                    <a:pt x="230274" y="150242"/>
                  </a:lnTo>
                  <a:lnTo>
                    <a:pt x="229046" y="150186"/>
                  </a:lnTo>
                  <a:lnTo>
                    <a:pt x="227819" y="150018"/>
                  </a:lnTo>
                  <a:lnTo>
                    <a:pt x="226647" y="149851"/>
                  </a:lnTo>
                  <a:lnTo>
                    <a:pt x="225419" y="149628"/>
                  </a:lnTo>
                  <a:lnTo>
                    <a:pt x="224247" y="149349"/>
                  </a:lnTo>
                  <a:lnTo>
                    <a:pt x="223019" y="149014"/>
                  </a:lnTo>
                  <a:lnTo>
                    <a:pt x="221847" y="148623"/>
                  </a:lnTo>
                  <a:lnTo>
                    <a:pt x="220675" y="148232"/>
                  </a:lnTo>
                  <a:lnTo>
                    <a:pt x="219503" y="147786"/>
                  </a:lnTo>
                  <a:lnTo>
                    <a:pt x="218387" y="147340"/>
                  </a:lnTo>
                  <a:lnTo>
                    <a:pt x="216154" y="146279"/>
                  </a:lnTo>
                  <a:lnTo>
                    <a:pt x="213922" y="145219"/>
                  </a:lnTo>
                  <a:lnTo>
                    <a:pt x="211689" y="144047"/>
                  </a:lnTo>
                  <a:lnTo>
                    <a:pt x="209513" y="142875"/>
                  </a:lnTo>
                  <a:lnTo>
                    <a:pt x="207280" y="141703"/>
                  </a:lnTo>
                  <a:lnTo>
                    <a:pt x="205104" y="140586"/>
                  </a:lnTo>
                  <a:lnTo>
                    <a:pt x="202871" y="139526"/>
                  </a:lnTo>
                  <a:lnTo>
                    <a:pt x="200639" y="138521"/>
                  </a:lnTo>
                  <a:lnTo>
                    <a:pt x="198574" y="137684"/>
                  </a:lnTo>
                  <a:lnTo>
                    <a:pt x="196565" y="137015"/>
                  </a:lnTo>
                  <a:lnTo>
                    <a:pt x="194500" y="136345"/>
                  </a:lnTo>
                  <a:lnTo>
                    <a:pt x="192435" y="135843"/>
                  </a:lnTo>
                  <a:lnTo>
                    <a:pt x="190314" y="135396"/>
                  </a:lnTo>
                  <a:lnTo>
                    <a:pt x="188249" y="135005"/>
                  </a:lnTo>
                  <a:lnTo>
                    <a:pt x="186128" y="134726"/>
                  </a:lnTo>
                  <a:lnTo>
                    <a:pt x="184007" y="134559"/>
                  </a:lnTo>
                  <a:lnTo>
                    <a:pt x="182333" y="134447"/>
                  </a:lnTo>
                  <a:lnTo>
                    <a:pt x="180715" y="134447"/>
                  </a:lnTo>
                  <a:lnTo>
                    <a:pt x="179040" y="134559"/>
                  </a:lnTo>
                  <a:lnTo>
                    <a:pt x="177422" y="134726"/>
                  </a:lnTo>
                  <a:lnTo>
                    <a:pt x="175859" y="135005"/>
                  </a:lnTo>
                  <a:lnTo>
                    <a:pt x="175022" y="135229"/>
                  </a:lnTo>
                  <a:lnTo>
                    <a:pt x="174241" y="135452"/>
                  </a:lnTo>
                  <a:lnTo>
                    <a:pt x="173515" y="135731"/>
                  </a:lnTo>
                  <a:lnTo>
                    <a:pt x="172734" y="136066"/>
                  </a:lnTo>
                  <a:lnTo>
                    <a:pt x="172008" y="136401"/>
                  </a:lnTo>
                  <a:lnTo>
                    <a:pt x="171227" y="136791"/>
                  </a:lnTo>
                  <a:lnTo>
                    <a:pt x="170501" y="137238"/>
                  </a:lnTo>
                  <a:lnTo>
                    <a:pt x="169720" y="137796"/>
                  </a:lnTo>
                  <a:lnTo>
                    <a:pt x="168994" y="138354"/>
                  </a:lnTo>
                  <a:lnTo>
                    <a:pt x="168325" y="138912"/>
                  </a:lnTo>
                  <a:lnTo>
                    <a:pt x="166929" y="140140"/>
                  </a:lnTo>
                  <a:lnTo>
                    <a:pt x="165590" y="141424"/>
                  </a:lnTo>
                  <a:lnTo>
                    <a:pt x="164195" y="142651"/>
                  </a:lnTo>
                  <a:lnTo>
                    <a:pt x="162855" y="143879"/>
                  </a:lnTo>
                  <a:lnTo>
                    <a:pt x="162130" y="144493"/>
                  </a:lnTo>
                  <a:lnTo>
                    <a:pt x="161404" y="145051"/>
                  </a:lnTo>
                  <a:lnTo>
                    <a:pt x="160679" y="145554"/>
                  </a:lnTo>
                  <a:lnTo>
                    <a:pt x="159897" y="146056"/>
                  </a:lnTo>
                  <a:lnTo>
                    <a:pt x="159172" y="146447"/>
                  </a:lnTo>
                  <a:lnTo>
                    <a:pt x="158390" y="146781"/>
                  </a:lnTo>
                  <a:lnTo>
                    <a:pt x="157609" y="147116"/>
                  </a:lnTo>
                  <a:lnTo>
                    <a:pt x="156828" y="147395"/>
                  </a:lnTo>
                  <a:lnTo>
                    <a:pt x="156046" y="147674"/>
                  </a:lnTo>
                  <a:lnTo>
                    <a:pt x="155209" y="147842"/>
                  </a:lnTo>
                  <a:lnTo>
                    <a:pt x="154428" y="148009"/>
                  </a:lnTo>
                  <a:lnTo>
                    <a:pt x="153591" y="148177"/>
                  </a:lnTo>
                  <a:lnTo>
                    <a:pt x="151916" y="148344"/>
                  </a:lnTo>
                  <a:lnTo>
                    <a:pt x="150242" y="148456"/>
                  </a:lnTo>
                  <a:lnTo>
                    <a:pt x="148568" y="148400"/>
                  </a:lnTo>
                  <a:lnTo>
                    <a:pt x="146893" y="148288"/>
                  </a:lnTo>
                  <a:lnTo>
                    <a:pt x="145331" y="148121"/>
                  </a:lnTo>
                  <a:lnTo>
                    <a:pt x="143824" y="147898"/>
                  </a:lnTo>
                  <a:lnTo>
                    <a:pt x="142261" y="147619"/>
                  </a:lnTo>
                  <a:lnTo>
                    <a:pt x="140698" y="147284"/>
                  </a:lnTo>
                  <a:lnTo>
                    <a:pt x="139192" y="146893"/>
                  </a:lnTo>
                  <a:lnTo>
                    <a:pt x="137685" y="146391"/>
                  </a:lnTo>
                  <a:lnTo>
                    <a:pt x="136178" y="145888"/>
                  </a:lnTo>
                  <a:lnTo>
                    <a:pt x="134727" y="145275"/>
                  </a:lnTo>
                  <a:lnTo>
                    <a:pt x="133276" y="144605"/>
                  </a:lnTo>
                  <a:lnTo>
                    <a:pt x="131825" y="143879"/>
                  </a:lnTo>
                  <a:lnTo>
                    <a:pt x="130485" y="143098"/>
                  </a:lnTo>
                  <a:lnTo>
                    <a:pt x="129090" y="142261"/>
                  </a:lnTo>
                  <a:lnTo>
                    <a:pt x="127806" y="141312"/>
                  </a:lnTo>
                  <a:lnTo>
                    <a:pt x="126523" y="140307"/>
                  </a:lnTo>
                  <a:lnTo>
                    <a:pt x="125295" y="139247"/>
                  </a:lnTo>
                  <a:lnTo>
                    <a:pt x="124067" y="138131"/>
                  </a:lnTo>
                  <a:lnTo>
                    <a:pt x="122951" y="136959"/>
                  </a:lnTo>
                  <a:lnTo>
                    <a:pt x="121834" y="135675"/>
                  </a:lnTo>
                  <a:lnTo>
                    <a:pt x="120830" y="134336"/>
                  </a:lnTo>
                  <a:lnTo>
                    <a:pt x="119881" y="132996"/>
                  </a:lnTo>
                  <a:lnTo>
                    <a:pt x="118988" y="131545"/>
                  </a:lnTo>
                  <a:lnTo>
                    <a:pt x="118151" y="130038"/>
                  </a:lnTo>
                  <a:lnTo>
                    <a:pt x="117370" y="128476"/>
                  </a:lnTo>
                  <a:lnTo>
                    <a:pt x="116700" y="126913"/>
                  </a:lnTo>
                  <a:lnTo>
                    <a:pt x="116086" y="125294"/>
                  </a:lnTo>
                  <a:lnTo>
                    <a:pt x="115584" y="123676"/>
                  </a:lnTo>
                  <a:lnTo>
                    <a:pt x="115137" y="122002"/>
                  </a:lnTo>
                  <a:lnTo>
                    <a:pt x="114802" y="120327"/>
                  </a:lnTo>
                  <a:lnTo>
                    <a:pt x="114579" y="118597"/>
                  </a:lnTo>
                  <a:lnTo>
                    <a:pt x="114412" y="116867"/>
                  </a:lnTo>
                  <a:lnTo>
                    <a:pt x="114356" y="115137"/>
                  </a:lnTo>
                  <a:lnTo>
                    <a:pt x="114412" y="113351"/>
                  </a:lnTo>
                  <a:lnTo>
                    <a:pt x="114523" y="112123"/>
                  </a:lnTo>
                  <a:lnTo>
                    <a:pt x="114691" y="110895"/>
                  </a:lnTo>
                  <a:lnTo>
                    <a:pt x="114858" y="109667"/>
                  </a:lnTo>
                  <a:lnTo>
                    <a:pt x="115137" y="108440"/>
                  </a:lnTo>
                  <a:lnTo>
                    <a:pt x="115416" y="107212"/>
                  </a:lnTo>
                  <a:lnTo>
                    <a:pt x="115695" y="106040"/>
                  </a:lnTo>
                  <a:lnTo>
                    <a:pt x="116421" y="103640"/>
                  </a:lnTo>
                  <a:lnTo>
                    <a:pt x="117202" y="101240"/>
                  </a:lnTo>
                  <a:lnTo>
                    <a:pt x="118095" y="98952"/>
                  </a:lnTo>
                  <a:lnTo>
                    <a:pt x="119937" y="94320"/>
                  </a:lnTo>
                  <a:lnTo>
                    <a:pt x="121667" y="90022"/>
                  </a:lnTo>
                  <a:lnTo>
                    <a:pt x="123341" y="85725"/>
                  </a:lnTo>
                  <a:lnTo>
                    <a:pt x="124960" y="81372"/>
                  </a:lnTo>
                  <a:lnTo>
                    <a:pt x="126467" y="77018"/>
                  </a:lnTo>
                  <a:lnTo>
                    <a:pt x="127862" y="72609"/>
                  </a:lnTo>
                  <a:lnTo>
                    <a:pt x="128532" y="70377"/>
                  </a:lnTo>
                  <a:lnTo>
                    <a:pt x="129146" y="68145"/>
                  </a:lnTo>
                  <a:lnTo>
                    <a:pt x="129704" y="65856"/>
                  </a:lnTo>
                  <a:lnTo>
                    <a:pt x="130262" y="63624"/>
                  </a:lnTo>
                  <a:lnTo>
                    <a:pt x="130764" y="61336"/>
                  </a:lnTo>
                  <a:lnTo>
                    <a:pt x="131211" y="59047"/>
                  </a:lnTo>
                  <a:lnTo>
                    <a:pt x="131825" y="55308"/>
                  </a:lnTo>
                  <a:lnTo>
                    <a:pt x="132438" y="51513"/>
                  </a:lnTo>
                  <a:lnTo>
                    <a:pt x="132997" y="47718"/>
                  </a:lnTo>
                  <a:lnTo>
                    <a:pt x="133610" y="43979"/>
                  </a:lnTo>
                  <a:lnTo>
                    <a:pt x="133945" y="42137"/>
                  </a:lnTo>
                  <a:lnTo>
                    <a:pt x="134336" y="40295"/>
                  </a:lnTo>
                  <a:lnTo>
                    <a:pt x="134782" y="38453"/>
                  </a:lnTo>
                  <a:lnTo>
                    <a:pt x="135285" y="36612"/>
                  </a:lnTo>
                  <a:lnTo>
                    <a:pt x="135787" y="34826"/>
                  </a:lnTo>
                  <a:lnTo>
                    <a:pt x="136401" y="33096"/>
                  </a:lnTo>
                  <a:lnTo>
                    <a:pt x="137071" y="31365"/>
                  </a:lnTo>
                  <a:lnTo>
                    <a:pt x="137852" y="29635"/>
                  </a:lnTo>
                  <a:lnTo>
                    <a:pt x="138299" y="28687"/>
                  </a:lnTo>
                  <a:lnTo>
                    <a:pt x="138857" y="27738"/>
                  </a:lnTo>
                  <a:lnTo>
                    <a:pt x="139415" y="26789"/>
                  </a:lnTo>
                  <a:lnTo>
                    <a:pt x="139973" y="25840"/>
                  </a:lnTo>
                  <a:lnTo>
                    <a:pt x="140587" y="24947"/>
                  </a:lnTo>
                  <a:lnTo>
                    <a:pt x="141201" y="24110"/>
                  </a:lnTo>
                  <a:lnTo>
                    <a:pt x="141870" y="23217"/>
                  </a:lnTo>
                  <a:lnTo>
                    <a:pt x="142540" y="22436"/>
                  </a:lnTo>
                  <a:lnTo>
                    <a:pt x="143210" y="21599"/>
                  </a:lnTo>
                  <a:lnTo>
                    <a:pt x="143935" y="20817"/>
                  </a:lnTo>
                  <a:lnTo>
                    <a:pt x="144717" y="20092"/>
                  </a:lnTo>
                  <a:lnTo>
                    <a:pt x="145442" y="19366"/>
                  </a:lnTo>
                  <a:lnTo>
                    <a:pt x="146224" y="18641"/>
                  </a:lnTo>
                  <a:lnTo>
                    <a:pt x="147061" y="17971"/>
                  </a:lnTo>
                  <a:lnTo>
                    <a:pt x="147898" y="17357"/>
                  </a:lnTo>
                  <a:lnTo>
                    <a:pt x="148735" y="16743"/>
                  </a:lnTo>
                  <a:lnTo>
                    <a:pt x="149572" y="16185"/>
                  </a:lnTo>
                  <a:lnTo>
                    <a:pt x="150465" y="15627"/>
                  </a:lnTo>
                  <a:lnTo>
                    <a:pt x="151358" y="15069"/>
                  </a:lnTo>
                  <a:lnTo>
                    <a:pt x="152251" y="14622"/>
                  </a:lnTo>
                  <a:lnTo>
                    <a:pt x="153144" y="14120"/>
                  </a:lnTo>
                  <a:lnTo>
                    <a:pt x="154093" y="13729"/>
                  </a:lnTo>
                  <a:lnTo>
                    <a:pt x="155042" y="13339"/>
                  </a:lnTo>
                  <a:lnTo>
                    <a:pt x="155990" y="12948"/>
                  </a:lnTo>
                  <a:lnTo>
                    <a:pt x="156939" y="12669"/>
                  </a:lnTo>
                  <a:lnTo>
                    <a:pt x="157888" y="12390"/>
                  </a:lnTo>
                  <a:lnTo>
                    <a:pt x="158893" y="12111"/>
                  </a:lnTo>
                  <a:lnTo>
                    <a:pt x="159841" y="11888"/>
                  </a:lnTo>
                  <a:lnTo>
                    <a:pt x="160846" y="11720"/>
                  </a:lnTo>
                  <a:lnTo>
                    <a:pt x="161851" y="11553"/>
                  </a:lnTo>
                  <a:lnTo>
                    <a:pt x="162855" y="11497"/>
                  </a:lnTo>
                  <a:lnTo>
                    <a:pt x="163860" y="11385"/>
                  </a:lnTo>
                  <a:close/>
                  <a:moveTo>
                    <a:pt x="184677" y="142428"/>
                  </a:moveTo>
                  <a:lnTo>
                    <a:pt x="185235" y="142484"/>
                  </a:lnTo>
                  <a:lnTo>
                    <a:pt x="185793" y="142540"/>
                  </a:lnTo>
                  <a:lnTo>
                    <a:pt x="186296" y="142707"/>
                  </a:lnTo>
                  <a:lnTo>
                    <a:pt x="186854" y="142875"/>
                  </a:lnTo>
                  <a:lnTo>
                    <a:pt x="187300" y="143098"/>
                  </a:lnTo>
                  <a:lnTo>
                    <a:pt x="187747" y="143377"/>
                  </a:lnTo>
                  <a:lnTo>
                    <a:pt x="188193" y="143712"/>
                  </a:lnTo>
                  <a:lnTo>
                    <a:pt x="188584" y="144103"/>
                  </a:lnTo>
                  <a:lnTo>
                    <a:pt x="188975" y="144493"/>
                  </a:lnTo>
                  <a:lnTo>
                    <a:pt x="189254" y="144884"/>
                  </a:lnTo>
                  <a:lnTo>
                    <a:pt x="189533" y="145330"/>
                  </a:lnTo>
                  <a:lnTo>
                    <a:pt x="189812" y="145833"/>
                  </a:lnTo>
                  <a:lnTo>
                    <a:pt x="189979" y="146335"/>
                  </a:lnTo>
                  <a:lnTo>
                    <a:pt x="190091" y="146893"/>
                  </a:lnTo>
                  <a:lnTo>
                    <a:pt x="190202" y="147451"/>
                  </a:lnTo>
                  <a:lnTo>
                    <a:pt x="190202" y="148009"/>
                  </a:lnTo>
                  <a:lnTo>
                    <a:pt x="190202" y="148567"/>
                  </a:lnTo>
                  <a:lnTo>
                    <a:pt x="190091" y="149125"/>
                  </a:lnTo>
                  <a:lnTo>
                    <a:pt x="189979" y="149628"/>
                  </a:lnTo>
                  <a:lnTo>
                    <a:pt x="189812" y="150186"/>
                  </a:lnTo>
                  <a:lnTo>
                    <a:pt x="189533" y="150632"/>
                  </a:lnTo>
                  <a:lnTo>
                    <a:pt x="189254" y="151079"/>
                  </a:lnTo>
                  <a:lnTo>
                    <a:pt x="188975" y="151525"/>
                  </a:lnTo>
                  <a:lnTo>
                    <a:pt x="188584" y="151916"/>
                  </a:lnTo>
                  <a:lnTo>
                    <a:pt x="188193" y="152307"/>
                  </a:lnTo>
                  <a:lnTo>
                    <a:pt x="187747" y="152586"/>
                  </a:lnTo>
                  <a:lnTo>
                    <a:pt x="187300" y="152865"/>
                  </a:lnTo>
                  <a:lnTo>
                    <a:pt x="186854" y="153144"/>
                  </a:lnTo>
                  <a:lnTo>
                    <a:pt x="186296" y="153311"/>
                  </a:lnTo>
                  <a:lnTo>
                    <a:pt x="185793" y="153423"/>
                  </a:lnTo>
                  <a:lnTo>
                    <a:pt x="185235" y="153534"/>
                  </a:lnTo>
                  <a:lnTo>
                    <a:pt x="184119" y="153534"/>
                  </a:lnTo>
                  <a:lnTo>
                    <a:pt x="183561" y="153423"/>
                  </a:lnTo>
                  <a:lnTo>
                    <a:pt x="183003" y="153311"/>
                  </a:lnTo>
                  <a:lnTo>
                    <a:pt x="182500" y="153144"/>
                  </a:lnTo>
                  <a:lnTo>
                    <a:pt x="181998" y="152865"/>
                  </a:lnTo>
                  <a:lnTo>
                    <a:pt x="181552" y="152586"/>
                  </a:lnTo>
                  <a:lnTo>
                    <a:pt x="181161" y="152307"/>
                  </a:lnTo>
                  <a:lnTo>
                    <a:pt x="180770" y="151916"/>
                  </a:lnTo>
                  <a:lnTo>
                    <a:pt x="180380" y="151525"/>
                  </a:lnTo>
                  <a:lnTo>
                    <a:pt x="180045" y="151079"/>
                  </a:lnTo>
                  <a:lnTo>
                    <a:pt x="179766" y="150632"/>
                  </a:lnTo>
                  <a:lnTo>
                    <a:pt x="179543" y="150186"/>
                  </a:lnTo>
                  <a:lnTo>
                    <a:pt x="179375" y="149628"/>
                  </a:lnTo>
                  <a:lnTo>
                    <a:pt x="179208" y="149125"/>
                  </a:lnTo>
                  <a:lnTo>
                    <a:pt x="179152" y="148567"/>
                  </a:lnTo>
                  <a:lnTo>
                    <a:pt x="179096" y="148009"/>
                  </a:lnTo>
                  <a:lnTo>
                    <a:pt x="179152" y="147451"/>
                  </a:lnTo>
                  <a:lnTo>
                    <a:pt x="179208" y="146893"/>
                  </a:lnTo>
                  <a:lnTo>
                    <a:pt x="179375" y="146335"/>
                  </a:lnTo>
                  <a:lnTo>
                    <a:pt x="179543" y="145833"/>
                  </a:lnTo>
                  <a:lnTo>
                    <a:pt x="179766" y="145330"/>
                  </a:lnTo>
                  <a:lnTo>
                    <a:pt x="180045" y="144884"/>
                  </a:lnTo>
                  <a:lnTo>
                    <a:pt x="180380" y="144493"/>
                  </a:lnTo>
                  <a:lnTo>
                    <a:pt x="180770" y="144103"/>
                  </a:lnTo>
                  <a:lnTo>
                    <a:pt x="181161" y="143712"/>
                  </a:lnTo>
                  <a:lnTo>
                    <a:pt x="181552" y="143377"/>
                  </a:lnTo>
                  <a:lnTo>
                    <a:pt x="181998" y="143098"/>
                  </a:lnTo>
                  <a:lnTo>
                    <a:pt x="182500" y="142875"/>
                  </a:lnTo>
                  <a:lnTo>
                    <a:pt x="183003" y="142707"/>
                  </a:lnTo>
                  <a:lnTo>
                    <a:pt x="183561" y="142540"/>
                  </a:lnTo>
                  <a:lnTo>
                    <a:pt x="184119" y="142484"/>
                  </a:lnTo>
                  <a:lnTo>
                    <a:pt x="184677" y="142428"/>
                  </a:lnTo>
                  <a:close/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218883" y="3800467"/>
            <a:ext cx="8268246" cy="228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218883" y="6451600"/>
            <a:ext cx="8268246" cy="49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218895" lvl="0" indent="-94803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5332"/>
            </a:lvl1pPr>
            <a:lvl2pPr marL="2437790" lvl="1" indent="-94803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5332"/>
            </a:lvl2pPr>
            <a:lvl3pPr marL="3656686" lvl="2" indent="-94803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5332"/>
            </a:lvl3pPr>
            <a:lvl4pPr marL="4875581" lvl="3" indent="-94803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5332"/>
            </a:lvl4pPr>
            <a:lvl5pPr marL="6094476" lvl="4" indent="-94803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5332"/>
            </a:lvl5pPr>
            <a:lvl6pPr marL="7313371" lvl="5" indent="-94803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5332"/>
            </a:lvl6pPr>
            <a:lvl7pPr marL="8532266" lvl="6" indent="-94803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5332"/>
            </a:lvl7pPr>
            <a:lvl8pPr marL="9751162" lvl="7" indent="-94803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5332"/>
            </a:lvl8pPr>
            <a:lvl9pPr marL="10970057" lvl="8" indent="-94803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5332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771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4" name="Google Shape;214;p11"/>
          <p:cNvSpPr>
            <a:spLocks noGrp="1"/>
          </p:cNvSpPr>
          <p:nvPr>
            <p:ph type="pic" idx="2"/>
          </p:nvPr>
        </p:nvSpPr>
        <p:spPr>
          <a:xfrm>
            <a:off x="1" y="0"/>
            <a:ext cx="13565281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51420" y="6326457"/>
            <a:ext cx="9419946" cy="69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218882" y="2784467"/>
            <a:ext cx="16796425" cy="228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218882" y="5552867"/>
            <a:ext cx="6378339" cy="73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218895" lvl="0" indent="-88031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4266"/>
            </a:lvl1pPr>
            <a:lvl2pPr marL="2437790" lvl="1" indent="-880313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2pPr>
            <a:lvl3pPr marL="3656686" lvl="2" indent="-880313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3pPr>
            <a:lvl4pPr marL="4875581" lvl="3" indent="-880313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4pPr>
            <a:lvl5pPr marL="6094476" lvl="4" indent="-880313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5pPr>
            <a:lvl6pPr marL="7313371" lvl="5" indent="-880313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6pPr>
            <a:lvl7pPr marL="8532266" lvl="6" indent="-880313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7pPr>
            <a:lvl8pPr marL="9751162" lvl="7" indent="-880313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8pPr>
            <a:lvl9pPr marL="10970057" lvl="8" indent="-880313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7981729" y="5552867"/>
            <a:ext cx="6378339" cy="73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218895" lvl="0" indent="-88031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4266"/>
            </a:lvl1pPr>
            <a:lvl2pPr marL="2437790" lvl="1" indent="-880313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2pPr>
            <a:lvl3pPr marL="3656686" lvl="2" indent="-880313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3pPr>
            <a:lvl4pPr marL="4875581" lvl="3" indent="-880313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4pPr>
            <a:lvl5pPr marL="6094476" lvl="4" indent="-880313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5pPr>
            <a:lvl6pPr marL="7313371" lvl="5" indent="-880313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6pPr>
            <a:lvl7pPr marL="8532266" lvl="6" indent="-880313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7pPr>
            <a:lvl8pPr marL="9751162" lvl="7" indent="-880313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8pPr>
            <a:lvl9pPr marL="10970057" lvl="8" indent="-880313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0272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218882" y="2784467"/>
            <a:ext cx="16796425" cy="228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1218883" y="5552867"/>
            <a:ext cx="6291161" cy="758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218895" lvl="0" indent="-88031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4266"/>
            </a:lvl1pPr>
            <a:lvl2pPr marL="2437790" lvl="1" indent="-88031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2pPr>
            <a:lvl3pPr marL="3656686" lvl="2" indent="-88031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3pPr>
            <a:lvl4pPr marL="4875581" lvl="3" indent="-88031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4pPr>
            <a:lvl5pPr marL="6094476" lvl="4" indent="-88031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5pPr>
            <a:lvl6pPr marL="7313371" lvl="5" indent="-88031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6pPr>
            <a:lvl7pPr marL="8532266" lvl="6" indent="-88031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7pPr>
            <a:lvl8pPr marL="9751162" lvl="7" indent="-88031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8pPr>
            <a:lvl9pPr marL="10970057" lvl="8" indent="-88031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2"/>
          </p:nvPr>
        </p:nvSpPr>
        <p:spPr>
          <a:xfrm>
            <a:off x="9043245" y="5552867"/>
            <a:ext cx="6291161" cy="758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218895" lvl="0" indent="-88031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4266"/>
            </a:lvl1pPr>
            <a:lvl2pPr marL="2437790" lvl="1" indent="-88031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2pPr>
            <a:lvl3pPr marL="3656686" lvl="2" indent="-88031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3pPr>
            <a:lvl4pPr marL="4875581" lvl="3" indent="-88031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4pPr>
            <a:lvl5pPr marL="6094476" lvl="4" indent="-88031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5pPr>
            <a:lvl6pPr marL="7313371" lvl="5" indent="-88031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6pPr>
            <a:lvl7pPr marL="8532266" lvl="6" indent="-88031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7pPr>
            <a:lvl8pPr marL="9751162" lvl="7" indent="-88031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8pPr>
            <a:lvl9pPr marL="10970057" lvl="8" indent="-88031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3"/>
          </p:nvPr>
        </p:nvSpPr>
        <p:spPr>
          <a:xfrm>
            <a:off x="16867598" y="5552867"/>
            <a:ext cx="6291161" cy="758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218895" lvl="0" indent="-88031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4266"/>
            </a:lvl1pPr>
            <a:lvl2pPr marL="2437790" lvl="1" indent="-88031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2pPr>
            <a:lvl3pPr marL="3656686" lvl="2" indent="-88031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3pPr>
            <a:lvl4pPr marL="4875581" lvl="3" indent="-88031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4pPr>
            <a:lvl5pPr marL="6094476" lvl="4" indent="-88031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5pPr>
            <a:lvl6pPr marL="7313371" lvl="5" indent="-88031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6pPr>
            <a:lvl7pPr marL="8532266" lvl="6" indent="-88031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4266"/>
            </a:lvl7pPr>
            <a:lvl8pPr marL="9751162" lvl="7" indent="-880313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4266"/>
            </a:lvl8pPr>
            <a:lvl9pPr marL="10970057" lvl="8" indent="-880313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4266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8845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656522" y="5935202"/>
            <a:ext cx="8314837" cy="737439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1218882" y="2784467"/>
            <a:ext cx="16796425" cy="228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7300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no illustration">
  <p:cSld name="Title only no illustra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1218882" y="2784467"/>
            <a:ext cx="16796425" cy="228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1949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1218883" y="11750157"/>
            <a:ext cx="21939885" cy="13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218895" lvl="0" indent="-609448">
              <a:spcBef>
                <a:spcPts val="960"/>
              </a:spcBef>
              <a:spcAft>
                <a:spcPts val="0"/>
              </a:spcAft>
              <a:buSzPts val="1600"/>
              <a:buNone/>
              <a:defRPr sz="4266"/>
            </a:lvl1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5" name="Google Shape;5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943769" y="5419001"/>
            <a:ext cx="10027588" cy="7890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689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2607" y="6715425"/>
            <a:ext cx="9198737" cy="65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6789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 no illustra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4831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529349" y="8542975"/>
            <a:ext cx="3633925" cy="3640387"/>
            <a:chOff x="3892384" y="3203615"/>
            <a:chExt cx="1363077" cy="1365145"/>
          </a:xfrm>
        </p:grpSpPr>
        <p:sp>
          <p:nvSpPr>
            <p:cNvPr id="10" name="Google Shape;10;p2"/>
            <p:cNvSpPr/>
            <p:nvPr/>
          </p:nvSpPr>
          <p:spPr>
            <a:xfrm>
              <a:off x="3892384" y="3203615"/>
              <a:ext cx="1363077" cy="1365145"/>
            </a:xfrm>
            <a:custGeom>
              <a:avLst/>
              <a:gdLst/>
              <a:ahLst/>
              <a:cxnLst/>
              <a:rect l="l" t="t" r="r" b="b"/>
              <a:pathLst>
                <a:path w="5933" h="5942" extrusionOk="0">
                  <a:moveTo>
                    <a:pt x="2971" y="0"/>
                  </a:moveTo>
                  <a:cubicBezTo>
                    <a:pt x="1330" y="0"/>
                    <a:pt x="0" y="1330"/>
                    <a:pt x="0" y="2971"/>
                  </a:cubicBezTo>
                  <a:cubicBezTo>
                    <a:pt x="0" y="4612"/>
                    <a:pt x="1330" y="5942"/>
                    <a:pt x="2971" y="5942"/>
                  </a:cubicBezTo>
                  <a:cubicBezTo>
                    <a:pt x="4604" y="5942"/>
                    <a:pt x="5933" y="4612"/>
                    <a:pt x="5933" y="2971"/>
                  </a:cubicBezTo>
                  <a:cubicBezTo>
                    <a:pt x="5933" y="1330"/>
                    <a:pt x="4604" y="0"/>
                    <a:pt x="2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988647" y="3301946"/>
              <a:ext cx="1170551" cy="1168483"/>
            </a:xfrm>
            <a:custGeom>
              <a:avLst/>
              <a:gdLst/>
              <a:ahLst/>
              <a:cxnLst/>
              <a:rect l="l" t="t" r="r" b="b"/>
              <a:pathLst>
                <a:path w="5095" h="5086" extrusionOk="0">
                  <a:moveTo>
                    <a:pt x="2552" y="1"/>
                  </a:moveTo>
                  <a:cubicBezTo>
                    <a:pt x="1142" y="1"/>
                    <a:pt x="1" y="1142"/>
                    <a:pt x="1" y="2543"/>
                  </a:cubicBezTo>
                  <a:cubicBezTo>
                    <a:pt x="1" y="3953"/>
                    <a:pt x="1142" y="5085"/>
                    <a:pt x="2552" y="5085"/>
                  </a:cubicBezTo>
                  <a:cubicBezTo>
                    <a:pt x="3953" y="5085"/>
                    <a:pt x="5095" y="3953"/>
                    <a:pt x="5095" y="2543"/>
                  </a:cubicBezTo>
                  <a:cubicBezTo>
                    <a:pt x="5095" y="1142"/>
                    <a:pt x="3953" y="1"/>
                    <a:pt x="2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2" name="Google Shape;12;p2"/>
          <p:cNvSpPr/>
          <p:nvPr/>
        </p:nvSpPr>
        <p:spPr>
          <a:xfrm>
            <a:off x="5067" y="10430466"/>
            <a:ext cx="24377695" cy="2244477"/>
          </a:xfrm>
          <a:custGeom>
            <a:avLst/>
            <a:gdLst/>
            <a:ahLst/>
            <a:cxnLst/>
            <a:rect l="l" t="t" r="r" b="b"/>
            <a:pathLst>
              <a:path w="30422" h="9234" extrusionOk="0">
                <a:moveTo>
                  <a:pt x="1" y="0"/>
                </a:moveTo>
                <a:lnTo>
                  <a:pt x="1" y="9233"/>
                </a:lnTo>
                <a:lnTo>
                  <a:pt x="30422" y="9233"/>
                </a:lnTo>
                <a:lnTo>
                  <a:pt x="3042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3" name="Google Shape;13;p2"/>
          <p:cNvSpPr/>
          <p:nvPr/>
        </p:nvSpPr>
        <p:spPr>
          <a:xfrm>
            <a:off x="-3402709" y="10430468"/>
            <a:ext cx="27785426" cy="2244477"/>
          </a:xfrm>
          <a:custGeom>
            <a:avLst/>
            <a:gdLst/>
            <a:ahLst/>
            <a:cxnLst/>
            <a:rect l="l" t="t" r="r" b="b"/>
            <a:pathLst>
              <a:path w="27897" h="9234" extrusionOk="0">
                <a:moveTo>
                  <a:pt x="14337" y="0"/>
                </a:moveTo>
                <a:cubicBezTo>
                  <a:pt x="14337" y="0"/>
                  <a:pt x="12053" y="402"/>
                  <a:pt x="13222" y="633"/>
                </a:cubicBezTo>
                <a:cubicBezTo>
                  <a:pt x="14391" y="857"/>
                  <a:pt x="13704" y="1276"/>
                  <a:pt x="11001" y="1419"/>
                </a:cubicBezTo>
                <a:cubicBezTo>
                  <a:pt x="8289" y="1561"/>
                  <a:pt x="8164" y="2204"/>
                  <a:pt x="9529" y="2346"/>
                </a:cubicBezTo>
                <a:cubicBezTo>
                  <a:pt x="10885" y="2489"/>
                  <a:pt x="4131" y="3470"/>
                  <a:pt x="5808" y="4006"/>
                </a:cubicBezTo>
                <a:cubicBezTo>
                  <a:pt x="7495" y="4550"/>
                  <a:pt x="4961" y="5040"/>
                  <a:pt x="3257" y="5272"/>
                </a:cubicBezTo>
                <a:cubicBezTo>
                  <a:pt x="1553" y="5504"/>
                  <a:pt x="1375" y="6040"/>
                  <a:pt x="2365" y="6227"/>
                </a:cubicBezTo>
                <a:cubicBezTo>
                  <a:pt x="3355" y="6414"/>
                  <a:pt x="1" y="7271"/>
                  <a:pt x="1" y="7271"/>
                </a:cubicBezTo>
                <a:lnTo>
                  <a:pt x="1" y="9233"/>
                </a:lnTo>
                <a:lnTo>
                  <a:pt x="27897" y="9233"/>
                </a:lnTo>
                <a:lnTo>
                  <a:pt x="27897" y="7137"/>
                </a:lnTo>
                <a:cubicBezTo>
                  <a:pt x="27897" y="7137"/>
                  <a:pt x="23472" y="6361"/>
                  <a:pt x="24445" y="5504"/>
                </a:cubicBezTo>
                <a:cubicBezTo>
                  <a:pt x="25417" y="4648"/>
                  <a:pt x="20171" y="4434"/>
                  <a:pt x="21340" y="3925"/>
                </a:cubicBezTo>
                <a:cubicBezTo>
                  <a:pt x="22500" y="3417"/>
                  <a:pt x="21893" y="2917"/>
                  <a:pt x="20912" y="2721"/>
                </a:cubicBezTo>
                <a:cubicBezTo>
                  <a:pt x="19939" y="2534"/>
                  <a:pt x="18780" y="2034"/>
                  <a:pt x="19422" y="1481"/>
                </a:cubicBezTo>
                <a:cubicBezTo>
                  <a:pt x="20055" y="928"/>
                  <a:pt x="19288" y="732"/>
                  <a:pt x="18512" y="491"/>
                </a:cubicBezTo>
                <a:cubicBezTo>
                  <a:pt x="17727" y="259"/>
                  <a:pt x="18637" y="0"/>
                  <a:pt x="18637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4" name="Google Shape;14;p2"/>
          <p:cNvSpPr/>
          <p:nvPr/>
        </p:nvSpPr>
        <p:spPr>
          <a:xfrm>
            <a:off x="-43579" y="10430651"/>
            <a:ext cx="16933496" cy="2124645"/>
          </a:xfrm>
          <a:custGeom>
            <a:avLst/>
            <a:gdLst/>
            <a:ahLst/>
            <a:cxnLst/>
            <a:rect l="l" t="t" r="r" b="b"/>
            <a:pathLst>
              <a:path w="19984" h="8741" extrusionOk="0">
                <a:moveTo>
                  <a:pt x="15406" y="1"/>
                </a:moveTo>
                <a:cubicBezTo>
                  <a:pt x="14566" y="1"/>
                  <a:pt x="13350" y="213"/>
                  <a:pt x="13953" y="506"/>
                </a:cubicBezTo>
                <a:cubicBezTo>
                  <a:pt x="14604" y="818"/>
                  <a:pt x="15033" y="1452"/>
                  <a:pt x="12722" y="1711"/>
                </a:cubicBezTo>
                <a:cubicBezTo>
                  <a:pt x="10420" y="1960"/>
                  <a:pt x="10304" y="2683"/>
                  <a:pt x="12347" y="3111"/>
                </a:cubicBezTo>
                <a:cubicBezTo>
                  <a:pt x="13739" y="3406"/>
                  <a:pt x="11669" y="4512"/>
                  <a:pt x="9635" y="4512"/>
                </a:cubicBezTo>
                <a:cubicBezTo>
                  <a:pt x="7601" y="4512"/>
                  <a:pt x="7245" y="4994"/>
                  <a:pt x="8413" y="5315"/>
                </a:cubicBezTo>
                <a:cubicBezTo>
                  <a:pt x="9350" y="5573"/>
                  <a:pt x="8922" y="6100"/>
                  <a:pt x="4827" y="6358"/>
                </a:cubicBezTo>
                <a:cubicBezTo>
                  <a:pt x="723" y="6617"/>
                  <a:pt x="3069" y="7670"/>
                  <a:pt x="4060" y="7866"/>
                </a:cubicBezTo>
                <a:cubicBezTo>
                  <a:pt x="4390" y="7929"/>
                  <a:pt x="4747" y="8125"/>
                  <a:pt x="3319" y="8339"/>
                </a:cubicBezTo>
                <a:cubicBezTo>
                  <a:pt x="1892" y="8544"/>
                  <a:pt x="1" y="8740"/>
                  <a:pt x="1" y="8740"/>
                </a:cubicBezTo>
                <a:lnTo>
                  <a:pt x="19984" y="8740"/>
                </a:lnTo>
                <a:cubicBezTo>
                  <a:pt x="19984" y="8740"/>
                  <a:pt x="17985" y="8464"/>
                  <a:pt x="18895" y="8000"/>
                </a:cubicBezTo>
                <a:cubicBezTo>
                  <a:pt x="19805" y="7527"/>
                  <a:pt x="19181" y="7393"/>
                  <a:pt x="17174" y="7143"/>
                </a:cubicBezTo>
                <a:cubicBezTo>
                  <a:pt x="15158" y="6903"/>
                  <a:pt x="15728" y="6358"/>
                  <a:pt x="17638" y="5877"/>
                </a:cubicBezTo>
                <a:cubicBezTo>
                  <a:pt x="19556" y="5395"/>
                  <a:pt x="18173" y="4735"/>
                  <a:pt x="16888" y="4512"/>
                </a:cubicBezTo>
                <a:cubicBezTo>
                  <a:pt x="15604" y="4289"/>
                  <a:pt x="15363" y="4084"/>
                  <a:pt x="16826" y="3513"/>
                </a:cubicBezTo>
                <a:cubicBezTo>
                  <a:pt x="18298" y="2951"/>
                  <a:pt x="17495" y="2344"/>
                  <a:pt x="16576" y="2121"/>
                </a:cubicBezTo>
                <a:cubicBezTo>
                  <a:pt x="15648" y="1898"/>
                  <a:pt x="15273" y="1532"/>
                  <a:pt x="16166" y="1211"/>
                </a:cubicBezTo>
                <a:cubicBezTo>
                  <a:pt x="17067" y="890"/>
                  <a:pt x="15639" y="604"/>
                  <a:pt x="15282" y="435"/>
                </a:cubicBezTo>
                <a:cubicBezTo>
                  <a:pt x="14926" y="274"/>
                  <a:pt x="16451" y="51"/>
                  <a:pt x="15630" y="7"/>
                </a:cubicBezTo>
                <a:cubicBezTo>
                  <a:pt x="15560" y="3"/>
                  <a:pt x="15485" y="1"/>
                  <a:pt x="15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15" name="Google Shape;15;p2"/>
          <p:cNvSpPr/>
          <p:nvPr/>
        </p:nvSpPr>
        <p:spPr>
          <a:xfrm>
            <a:off x="16457726" y="1317284"/>
            <a:ext cx="9344499" cy="8598344"/>
          </a:xfrm>
          <a:custGeom>
            <a:avLst/>
            <a:gdLst/>
            <a:ahLst/>
            <a:cxnLst/>
            <a:rect l="l" t="t" r="r" b="b"/>
            <a:pathLst>
              <a:path w="11491" h="10570" extrusionOk="0">
                <a:moveTo>
                  <a:pt x="9689" y="1"/>
                </a:moveTo>
                <a:cubicBezTo>
                  <a:pt x="9689" y="1"/>
                  <a:pt x="8226" y="242"/>
                  <a:pt x="8226" y="2374"/>
                </a:cubicBezTo>
                <a:cubicBezTo>
                  <a:pt x="8226" y="2374"/>
                  <a:pt x="7574" y="2499"/>
                  <a:pt x="7646" y="3230"/>
                </a:cubicBezTo>
                <a:cubicBezTo>
                  <a:pt x="7646" y="3230"/>
                  <a:pt x="7604" y="3225"/>
                  <a:pt x="7535" y="3225"/>
                </a:cubicBezTo>
                <a:cubicBezTo>
                  <a:pt x="7197" y="3225"/>
                  <a:pt x="6208" y="3348"/>
                  <a:pt x="6290" y="4800"/>
                </a:cubicBezTo>
                <a:cubicBezTo>
                  <a:pt x="6290" y="4800"/>
                  <a:pt x="6279" y="4800"/>
                  <a:pt x="6260" y="4800"/>
                </a:cubicBezTo>
                <a:cubicBezTo>
                  <a:pt x="6122" y="4800"/>
                  <a:pt x="5549" y="4841"/>
                  <a:pt x="5612" y="5532"/>
                </a:cubicBezTo>
                <a:cubicBezTo>
                  <a:pt x="5612" y="5532"/>
                  <a:pt x="5570" y="5526"/>
                  <a:pt x="5501" y="5526"/>
                </a:cubicBezTo>
                <a:cubicBezTo>
                  <a:pt x="5231" y="5526"/>
                  <a:pt x="4544" y="5617"/>
                  <a:pt x="4416" y="6522"/>
                </a:cubicBezTo>
                <a:cubicBezTo>
                  <a:pt x="4416" y="6522"/>
                  <a:pt x="4399" y="6521"/>
                  <a:pt x="4369" y="6521"/>
                </a:cubicBezTo>
                <a:cubicBezTo>
                  <a:pt x="4196" y="6521"/>
                  <a:pt x="3602" y="6573"/>
                  <a:pt x="3533" y="7280"/>
                </a:cubicBezTo>
                <a:cubicBezTo>
                  <a:pt x="3533" y="7280"/>
                  <a:pt x="3516" y="7279"/>
                  <a:pt x="3486" y="7279"/>
                </a:cubicBezTo>
                <a:cubicBezTo>
                  <a:pt x="3240" y="7279"/>
                  <a:pt x="2115" y="7350"/>
                  <a:pt x="1900" y="8627"/>
                </a:cubicBezTo>
                <a:cubicBezTo>
                  <a:pt x="1900" y="8627"/>
                  <a:pt x="1805" y="8601"/>
                  <a:pt x="1671" y="8601"/>
                </a:cubicBezTo>
                <a:cubicBezTo>
                  <a:pt x="1435" y="8601"/>
                  <a:pt x="1082" y="8684"/>
                  <a:pt x="928" y="9145"/>
                </a:cubicBezTo>
                <a:cubicBezTo>
                  <a:pt x="928" y="9145"/>
                  <a:pt x="891" y="9139"/>
                  <a:pt x="832" y="9139"/>
                </a:cubicBezTo>
                <a:cubicBezTo>
                  <a:pt x="599" y="9139"/>
                  <a:pt x="23" y="9224"/>
                  <a:pt x="9" y="10064"/>
                </a:cubicBezTo>
                <a:cubicBezTo>
                  <a:pt x="1" y="10429"/>
                  <a:pt x="309" y="10569"/>
                  <a:pt x="787" y="10569"/>
                </a:cubicBezTo>
                <a:cubicBezTo>
                  <a:pt x="2365" y="10569"/>
                  <a:pt x="5799" y="9045"/>
                  <a:pt x="5888" y="9038"/>
                </a:cubicBezTo>
                <a:cubicBezTo>
                  <a:pt x="6004" y="9029"/>
                  <a:pt x="8993" y="7530"/>
                  <a:pt x="8993" y="7530"/>
                </a:cubicBezTo>
                <a:lnTo>
                  <a:pt x="11491" y="5621"/>
                </a:lnTo>
                <a:lnTo>
                  <a:pt x="114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6" name="Google Shape;16;p2"/>
          <p:cNvGrpSpPr/>
          <p:nvPr/>
        </p:nvGrpSpPr>
        <p:grpSpPr>
          <a:xfrm>
            <a:off x="15947306" y="3088943"/>
            <a:ext cx="8464230" cy="7796648"/>
            <a:chOff x="6215098" y="1384881"/>
            <a:chExt cx="2928887" cy="2697429"/>
          </a:xfrm>
        </p:grpSpPr>
        <p:sp>
          <p:nvSpPr>
            <p:cNvPr id="17" name="Google Shape;17;p2"/>
            <p:cNvSpPr/>
            <p:nvPr/>
          </p:nvSpPr>
          <p:spPr>
            <a:xfrm>
              <a:off x="7190527" y="2719231"/>
              <a:ext cx="1039321" cy="619176"/>
            </a:xfrm>
            <a:custGeom>
              <a:avLst/>
              <a:gdLst/>
              <a:ahLst/>
              <a:cxnLst/>
              <a:rect l="l" t="t" r="r" b="b"/>
              <a:pathLst>
                <a:path w="4524" h="2695" extrusionOk="0">
                  <a:moveTo>
                    <a:pt x="3543" y="0"/>
                  </a:moveTo>
                  <a:cubicBezTo>
                    <a:pt x="2570" y="0"/>
                    <a:pt x="2508" y="848"/>
                    <a:pt x="2508" y="848"/>
                  </a:cubicBezTo>
                  <a:cubicBezTo>
                    <a:pt x="2482" y="845"/>
                    <a:pt x="2458" y="843"/>
                    <a:pt x="2435" y="843"/>
                  </a:cubicBezTo>
                  <a:cubicBezTo>
                    <a:pt x="2061" y="843"/>
                    <a:pt x="2053" y="1232"/>
                    <a:pt x="2053" y="1232"/>
                  </a:cubicBezTo>
                  <a:cubicBezTo>
                    <a:pt x="1979" y="1219"/>
                    <a:pt x="1910" y="1213"/>
                    <a:pt x="1845" y="1213"/>
                  </a:cubicBezTo>
                  <a:cubicBezTo>
                    <a:pt x="1122" y="1213"/>
                    <a:pt x="964" y="1927"/>
                    <a:pt x="964" y="1927"/>
                  </a:cubicBezTo>
                  <a:cubicBezTo>
                    <a:pt x="959" y="1927"/>
                    <a:pt x="954" y="1927"/>
                    <a:pt x="948" y="1927"/>
                  </a:cubicBezTo>
                  <a:cubicBezTo>
                    <a:pt x="27" y="1927"/>
                    <a:pt x="1" y="2695"/>
                    <a:pt x="1" y="2695"/>
                  </a:cubicBezTo>
                  <a:lnTo>
                    <a:pt x="946" y="2695"/>
                  </a:lnTo>
                  <a:cubicBezTo>
                    <a:pt x="946" y="2695"/>
                    <a:pt x="1901" y="2588"/>
                    <a:pt x="2151" y="2507"/>
                  </a:cubicBezTo>
                  <a:cubicBezTo>
                    <a:pt x="2392" y="2427"/>
                    <a:pt x="3739" y="1615"/>
                    <a:pt x="3739" y="1615"/>
                  </a:cubicBezTo>
                  <a:cubicBezTo>
                    <a:pt x="3739" y="1615"/>
                    <a:pt x="4524" y="0"/>
                    <a:pt x="35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94511" y="1384881"/>
              <a:ext cx="1049429" cy="1855231"/>
            </a:xfrm>
            <a:custGeom>
              <a:avLst/>
              <a:gdLst/>
              <a:ahLst/>
              <a:cxnLst/>
              <a:rect l="l" t="t" r="r" b="b"/>
              <a:pathLst>
                <a:path w="4568" h="8075" extrusionOk="0">
                  <a:moveTo>
                    <a:pt x="4568" y="1"/>
                  </a:moveTo>
                  <a:cubicBezTo>
                    <a:pt x="4568" y="1"/>
                    <a:pt x="3042" y="224"/>
                    <a:pt x="2989" y="1803"/>
                  </a:cubicBezTo>
                  <a:cubicBezTo>
                    <a:pt x="2989" y="1803"/>
                    <a:pt x="2976" y="1802"/>
                    <a:pt x="2953" y="1802"/>
                  </a:cubicBezTo>
                  <a:cubicBezTo>
                    <a:pt x="2832" y="1802"/>
                    <a:pt x="2437" y="1840"/>
                    <a:pt x="2444" y="2338"/>
                  </a:cubicBezTo>
                  <a:cubicBezTo>
                    <a:pt x="2444" y="2338"/>
                    <a:pt x="2423" y="2336"/>
                    <a:pt x="2386" y="2336"/>
                  </a:cubicBezTo>
                  <a:cubicBezTo>
                    <a:pt x="2173" y="2336"/>
                    <a:pt x="1440" y="2414"/>
                    <a:pt x="1410" y="3480"/>
                  </a:cubicBezTo>
                  <a:cubicBezTo>
                    <a:pt x="1410" y="3480"/>
                    <a:pt x="553" y="3516"/>
                    <a:pt x="580" y="4604"/>
                  </a:cubicBezTo>
                  <a:cubicBezTo>
                    <a:pt x="606" y="5396"/>
                    <a:pt x="364" y="5501"/>
                    <a:pt x="232" y="5501"/>
                  </a:cubicBezTo>
                  <a:cubicBezTo>
                    <a:pt x="185" y="5501"/>
                    <a:pt x="152" y="5487"/>
                    <a:pt x="152" y="5487"/>
                  </a:cubicBezTo>
                  <a:lnTo>
                    <a:pt x="0" y="8074"/>
                  </a:lnTo>
                  <a:lnTo>
                    <a:pt x="4568" y="6433"/>
                  </a:lnTo>
                  <a:lnTo>
                    <a:pt x="45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05773" y="1817488"/>
              <a:ext cx="2738211" cy="2144027"/>
            </a:xfrm>
            <a:custGeom>
              <a:avLst/>
              <a:gdLst/>
              <a:ahLst/>
              <a:cxnLst/>
              <a:rect l="l" t="t" r="r" b="b"/>
              <a:pathLst>
                <a:path w="11919" h="9332" extrusionOk="0">
                  <a:moveTo>
                    <a:pt x="11919" y="0"/>
                  </a:moveTo>
                  <a:lnTo>
                    <a:pt x="7217" y="3488"/>
                  </a:lnTo>
                  <a:lnTo>
                    <a:pt x="6004" y="5380"/>
                  </a:lnTo>
                  <a:lnTo>
                    <a:pt x="3997" y="6236"/>
                  </a:lnTo>
                  <a:lnTo>
                    <a:pt x="2837" y="7021"/>
                  </a:lnTo>
                  <a:lnTo>
                    <a:pt x="0" y="8092"/>
                  </a:lnTo>
                  <a:lnTo>
                    <a:pt x="1311" y="8868"/>
                  </a:lnTo>
                  <a:lnTo>
                    <a:pt x="5513" y="8698"/>
                  </a:lnTo>
                  <a:lnTo>
                    <a:pt x="8199" y="9010"/>
                  </a:lnTo>
                  <a:lnTo>
                    <a:pt x="11919" y="9332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057284" y="3250168"/>
              <a:ext cx="1133742" cy="303500"/>
            </a:xfrm>
            <a:custGeom>
              <a:avLst/>
              <a:gdLst/>
              <a:ahLst/>
              <a:cxnLst/>
              <a:rect l="l" t="t" r="r" b="b"/>
              <a:pathLst>
                <a:path w="4935" h="1321" extrusionOk="0">
                  <a:moveTo>
                    <a:pt x="1161" y="0"/>
                  </a:moveTo>
                  <a:lnTo>
                    <a:pt x="1" y="785"/>
                  </a:lnTo>
                  <a:lnTo>
                    <a:pt x="4934" y="1320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784836" y="2618833"/>
              <a:ext cx="1205420" cy="600796"/>
            </a:xfrm>
            <a:custGeom>
              <a:avLst/>
              <a:gdLst/>
              <a:ahLst/>
              <a:cxnLst/>
              <a:rect l="l" t="t" r="r" b="b"/>
              <a:pathLst>
                <a:path w="5247" h="2615" extrusionOk="0">
                  <a:moveTo>
                    <a:pt x="1214" y="0"/>
                  </a:moveTo>
                  <a:lnTo>
                    <a:pt x="1" y="1892"/>
                  </a:lnTo>
                  <a:lnTo>
                    <a:pt x="2526" y="2614"/>
                  </a:lnTo>
                  <a:lnTo>
                    <a:pt x="5247" y="875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15098" y="3676342"/>
              <a:ext cx="492092" cy="405968"/>
            </a:xfrm>
            <a:custGeom>
              <a:avLst/>
              <a:gdLst/>
              <a:ahLst/>
              <a:cxnLst/>
              <a:rect l="l" t="t" r="r" b="b"/>
              <a:pathLst>
                <a:path w="2142" h="1767" extrusionOk="0">
                  <a:moveTo>
                    <a:pt x="830" y="1"/>
                  </a:moveTo>
                  <a:lnTo>
                    <a:pt x="0" y="1026"/>
                  </a:lnTo>
                  <a:lnTo>
                    <a:pt x="1918" y="1767"/>
                  </a:lnTo>
                  <a:lnTo>
                    <a:pt x="2141" y="777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655718" y="3815796"/>
              <a:ext cx="1016807" cy="266510"/>
            </a:xfrm>
            <a:custGeom>
              <a:avLst/>
              <a:gdLst/>
              <a:ahLst/>
              <a:cxnLst/>
              <a:rect l="l" t="t" r="r" b="b"/>
              <a:pathLst>
                <a:path w="4426" h="1160" extrusionOk="0">
                  <a:moveTo>
                    <a:pt x="4425" y="0"/>
                  </a:moveTo>
                  <a:lnTo>
                    <a:pt x="223" y="170"/>
                  </a:lnTo>
                  <a:lnTo>
                    <a:pt x="0" y="1160"/>
                  </a:lnTo>
                  <a:lnTo>
                    <a:pt x="3105" y="1026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14847" y="2395293"/>
              <a:ext cx="80178" cy="207235"/>
            </a:xfrm>
            <a:custGeom>
              <a:avLst/>
              <a:gdLst/>
              <a:ahLst/>
              <a:cxnLst/>
              <a:rect l="l" t="t" r="r" b="b"/>
              <a:pathLst>
                <a:path w="349" h="902" extrusionOk="0">
                  <a:moveTo>
                    <a:pt x="170" y="1"/>
                  </a:moveTo>
                  <a:lnTo>
                    <a:pt x="90" y="447"/>
                  </a:lnTo>
                  <a:lnTo>
                    <a:pt x="1" y="902"/>
                  </a:lnTo>
                  <a:lnTo>
                    <a:pt x="349" y="902"/>
                  </a:lnTo>
                  <a:lnTo>
                    <a:pt x="260" y="447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43161" y="3042940"/>
              <a:ext cx="80178" cy="207235"/>
            </a:xfrm>
            <a:custGeom>
              <a:avLst/>
              <a:gdLst/>
              <a:ahLst/>
              <a:cxnLst/>
              <a:rect l="l" t="t" r="r" b="b"/>
              <a:pathLst>
                <a:path w="349" h="902" extrusionOk="0">
                  <a:moveTo>
                    <a:pt x="179" y="1"/>
                  </a:moveTo>
                  <a:lnTo>
                    <a:pt x="89" y="447"/>
                  </a:lnTo>
                  <a:lnTo>
                    <a:pt x="0" y="902"/>
                  </a:lnTo>
                  <a:lnTo>
                    <a:pt x="348" y="902"/>
                  </a:lnTo>
                  <a:lnTo>
                    <a:pt x="268" y="447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876947" y="3420178"/>
              <a:ext cx="80178" cy="207235"/>
            </a:xfrm>
            <a:custGeom>
              <a:avLst/>
              <a:gdLst/>
              <a:ahLst/>
              <a:cxnLst/>
              <a:rect l="l" t="t" r="r" b="b"/>
              <a:pathLst>
                <a:path w="349" h="902" extrusionOk="0">
                  <a:moveTo>
                    <a:pt x="179" y="0"/>
                  </a:moveTo>
                  <a:lnTo>
                    <a:pt x="90" y="446"/>
                  </a:lnTo>
                  <a:lnTo>
                    <a:pt x="1" y="901"/>
                  </a:lnTo>
                  <a:lnTo>
                    <a:pt x="349" y="901"/>
                  </a:lnTo>
                  <a:lnTo>
                    <a:pt x="269" y="44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85859" y="2497758"/>
              <a:ext cx="82245" cy="207464"/>
            </a:xfrm>
            <a:custGeom>
              <a:avLst/>
              <a:gdLst/>
              <a:ahLst/>
              <a:cxnLst/>
              <a:rect l="l" t="t" r="r" b="b"/>
              <a:pathLst>
                <a:path w="358" h="903" extrusionOk="0">
                  <a:moveTo>
                    <a:pt x="179" y="1"/>
                  </a:moveTo>
                  <a:lnTo>
                    <a:pt x="90" y="456"/>
                  </a:lnTo>
                  <a:lnTo>
                    <a:pt x="1" y="902"/>
                  </a:lnTo>
                  <a:lnTo>
                    <a:pt x="358" y="902"/>
                  </a:lnTo>
                  <a:lnTo>
                    <a:pt x="268" y="456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85859" y="1964983"/>
              <a:ext cx="82245" cy="207235"/>
            </a:xfrm>
            <a:custGeom>
              <a:avLst/>
              <a:gdLst/>
              <a:ahLst/>
              <a:cxnLst/>
              <a:rect l="l" t="t" r="r" b="b"/>
              <a:pathLst>
                <a:path w="358" h="902" extrusionOk="0">
                  <a:moveTo>
                    <a:pt x="179" y="1"/>
                  </a:moveTo>
                  <a:lnTo>
                    <a:pt x="90" y="456"/>
                  </a:lnTo>
                  <a:lnTo>
                    <a:pt x="1" y="902"/>
                  </a:lnTo>
                  <a:lnTo>
                    <a:pt x="358" y="902"/>
                  </a:lnTo>
                  <a:lnTo>
                    <a:pt x="268" y="456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29712" y="2460999"/>
              <a:ext cx="61799" cy="158068"/>
            </a:xfrm>
            <a:custGeom>
              <a:avLst/>
              <a:gdLst/>
              <a:ahLst/>
              <a:cxnLst/>
              <a:rect l="l" t="t" r="r" b="b"/>
              <a:pathLst>
                <a:path w="269" h="688" extrusionOk="0">
                  <a:moveTo>
                    <a:pt x="134" y="0"/>
                  </a:moveTo>
                  <a:lnTo>
                    <a:pt x="72" y="348"/>
                  </a:lnTo>
                  <a:lnTo>
                    <a:pt x="1" y="687"/>
                  </a:lnTo>
                  <a:lnTo>
                    <a:pt x="268" y="687"/>
                  </a:lnTo>
                  <a:lnTo>
                    <a:pt x="206" y="348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778863" y="3096240"/>
              <a:ext cx="61569" cy="160136"/>
            </a:xfrm>
            <a:custGeom>
              <a:avLst/>
              <a:gdLst/>
              <a:ahLst/>
              <a:cxnLst/>
              <a:rect l="l" t="t" r="r" b="b"/>
              <a:pathLst>
                <a:path w="268" h="697" extrusionOk="0">
                  <a:moveTo>
                    <a:pt x="134" y="1"/>
                  </a:moveTo>
                  <a:lnTo>
                    <a:pt x="63" y="349"/>
                  </a:lnTo>
                  <a:lnTo>
                    <a:pt x="0" y="697"/>
                  </a:lnTo>
                  <a:lnTo>
                    <a:pt x="268" y="697"/>
                  </a:lnTo>
                  <a:lnTo>
                    <a:pt x="196" y="34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653901" y="2102370"/>
              <a:ext cx="61799" cy="158068"/>
            </a:xfrm>
            <a:custGeom>
              <a:avLst/>
              <a:gdLst/>
              <a:ahLst/>
              <a:cxnLst/>
              <a:rect l="l" t="t" r="r" b="b"/>
              <a:pathLst>
                <a:path w="269" h="688" extrusionOk="0">
                  <a:moveTo>
                    <a:pt x="134" y="0"/>
                  </a:moveTo>
                  <a:lnTo>
                    <a:pt x="63" y="339"/>
                  </a:lnTo>
                  <a:lnTo>
                    <a:pt x="0" y="687"/>
                  </a:lnTo>
                  <a:lnTo>
                    <a:pt x="268" y="687"/>
                  </a:lnTo>
                  <a:lnTo>
                    <a:pt x="197" y="339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037079" y="3276589"/>
              <a:ext cx="61569" cy="160136"/>
            </a:xfrm>
            <a:custGeom>
              <a:avLst/>
              <a:gdLst/>
              <a:ahLst/>
              <a:cxnLst/>
              <a:rect l="l" t="t" r="r" b="b"/>
              <a:pathLst>
                <a:path w="268" h="697" extrusionOk="0">
                  <a:moveTo>
                    <a:pt x="134" y="1"/>
                  </a:moveTo>
                  <a:lnTo>
                    <a:pt x="63" y="349"/>
                  </a:lnTo>
                  <a:lnTo>
                    <a:pt x="0" y="697"/>
                  </a:lnTo>
                  <a:lnTo>
                    <a:pt x="268" y="697"/>
                  </a:lnTo>
                  <a:lnTo>
                    <a:pt x="197" y="349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512378" y="3553429"/>
              <a:ext cx="61799" cy="158068"/>
            </a:xfrm>
            <a:custGeom>
              <a:avLst/>
              <a:gdLst/>
              <a:ahLst/>
              <a:cxnLst/>
              <a:rect l="l" t="t" r="r" b="b"/>
              <a:pathLst>
                <a:path w="269" h="688" extrusionOk="0">
                  <a:moveTo>
                    <a:pt x="134" y="0"/>
                  </a:moveTo>
                  <a:lnTo>
                    <a:pt x="72" y="348"/>
                  </a:lnTo>
                  <a:lnTo>
                    <a:pt x="0" y="687"/>
                  </a:lnTo>
                  <a:lnTo>
                    <a:pt x="268" y="687"/>
                  </a:lnTo>
                  <a:lnTo>
                    <a:pt x="206" y="348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842508" y="2415970"/>
              <a:ext cx="43190" cy="108672"/>
            </a:xfrm>
            <a:custGeom>
              <a:avLst/>
              <a:gdLst/>
              <a:ahLst/>
              <a:cxnLst/>
              <a:rect l="l" t="t" r="r" b="b"/>
              <a:pathLst>
                <a:path w="188" h="473" extrusionOk="0">
                  <a:moveTo>
                    <a:pt x="89" y="0"/>
                  </a:moveTo>
                  <a:lnTo>
                    <a:pt x="45" y="232"/>
                  </a:lnTo>
                  <a:lnTo>
                    <a:pt x="0" y="473"/>
                  </a:lnTo>
                  <a:lnTo>
                    <a:pt x="188" y="473"/>
                  </a:lnTo>
                  <a:lnTo>
                    <a:pt x="143" y="23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6969" y="2469270"/>
              <a:ext cx="43190" cy="108672"/>
            </a:xfrm>
            <a:custGeom>
              <a:avLst/>
              <a:gdLst/>
              <a:ahLst/>
              <a:cxnLst/>
              <a:rect l="l" t="t" r="r" b="b"/>
              <a:pathLst>
                <a:path w="188" h="473" extrusionOk="0">
                  <a:moveTo>
                    <a:pt x="90" y="0"/>
                  </a:moveTo>
                  <a:lnTo>
                    <a:pt x="45" y="241"/>
                  </a:lnTo>
                  <a:lnTo>
                    <a:pt x="1" y="473"/>
                  </a:lnTo>
                  <a:lnTo>
                    <a:pt x="188" y="473"/>
                  </a:lnTo>
                  <a:lnTo>
                    <a:pt x="143" y="2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684445" y="3186529"/>
              <a:ext cx="43420" cy="108902"/>
            </a:xfrm>
            <a:custGeom>
              <a:avLst/>
              <a:gdLst/>
              <a:ahLst/>
              <a:cxnLst/>
              <a:rect l="l" t="t" r="r" b="b"/>
              <a:pathLst>
                <a:path w="189" h="474" extrusionOk="0">
                  <a:moveTo>
                    <a:pt x="90" y="0"/>
                  </a:moveTo>
                  <a:lnTo>
                    <a:pt x="45" y="241"/>
                  </a:lnTo>
                  <a:lnTo>
                    <a:pt x="1" y="473"/>
                  </a:lnTo>
                  <a:lnTo>
                    <a:pt x="188" y="473"/>
                  </a:lnTo>
                  <a:lnTo>
                    <a:pt x="135" y="2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211213" y="3223518"/>
              <a:ext cx="41123" cy="108672"/>
            </a:xfrm>
            <a:custGeom>
              <a:avLst/>
              <a:gdLst/>
              <a:ahLst/>
              <a:cxnLst/>
              <a:rect l="l" t="t" r="r" b="b"/>
              <a:pathLst>
                <a:path w="179" h="473" extrusionOk="0">
                  <a:moveTo>
                    <a:pt x="90" y="0"/>
                  </a:moveTo>
                  <a:lnTo>
                    <a:pt x="45" y="232"/>
                  </a:lnTo>
                  <a:lnTo>
                    <a:pt x="1" y="473"/>
                  </a:lnTo>
                  <a:lnTo>
                    <a:pt x="179" y="473"/>
                  </a:lnTo>
                  <a:lnTo>
                    <a:pt x="134" y="23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350419" y="3631312"/>
              <a:ext cx="43420" cy="108901"/>
            </a:xfrm>
            <a:custGeom>
              <a:avLst/>
              <a:gdLst/>
              <a:ahLst/>
              <a:cxnLst/>
              <a:rect l="l" t="t" r="r" b="b"/>
              <a:pathLst>
                <a:path w="189" h="474" extrusionOk="0">
                  <a:moveTo>
                    <a:pt x="90" y="0"/>
                  </a:moveTo>
                  <a:lnTo>
                    <a:pt x="45" y="232"/>
                  </a:lnTo>
                  <a:lnTo>
                    <a:pt x="1" y="473"/>
                  </a:lnTo>
                  <a:lnTo>
                    <a:pt x="188" y="473"/>
                  </a:lnTo>
                  <a:lnTo>
                    <a:pt x="143" y="23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92595" y="3481749"/>
              <a:ext cx="43420" cy="108672"/>
            </a:xfrm>
            <a:custGeom>
              <a:avLst/>
              <a:gdLst/>
              <a:ahLst/>
              <a:cxnLst/>
              <a:rect l="l" t="t" r="r" b="b"/>
              <a:pathLst>
                <a:path w="189" h="473" extrusionOk="0">
                  <a:moveTo>
                    <a:pt x="99" y="0"/>
                  </a:moveTo>
                  <a:lnTo>
                    <a:pt x="45" y="232"/>
                  </a:lnTo>
                  <a:lnTo>
                    <a:pt x="1" y="473"/>
                  </a:lnTo>
                  <a:lnTo>
                    <a:pt x="188" y="473"/>
                  </a:lnTo>
                  <a:lnTo>
                    <a:pt x="144" y="23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057284" y="3535050"/>
              <a:ext cx="41352" cy="108672"/>
            </a:xfrm>
            <a:custGeom>
              <a:avLst/>
              <a:gdLst/>
              <a:ahLst/>
              <a:cxnLst/>
              <a:rect l="l" t="t" r="r" b="b"/>
              <a:pathLst>
                <a:path w="180" h="473" extrusionOk="0">
                  <a:moveTo>
                    <a:pt x="90" y="0"/>
                  </a:moveTo>
                  <a:lnTo>
                    <a:pt x="46" y="241"/>
                  </a:lnTo>
                  <a:lnTo>
                    <a:pt x="1" y="473"/>
                  </a:lnTo>
                  <a:lnTo>
                    <a:pt x="179" y="473"/>
                  </a:lnTo>
                  <a:lnTo>
                    <a:pt x="135" y="2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635272" y="3623042"/>
              <a:ext cx="43190" cy="108901"/>
            </a:xfrm>
            <a:custGeom>
              <a:avLst/>
              <a:gdLst/>
              <a:ahLst/>
              <a:cxnLst/>
              <a:rect l="l" t="t" r="r" b="b"/>
              <a:pathLst>
                <a:path w="188" h="474" extrusionOk="0">
                  <a:moveTo>
                    <a:pt x="89" y="1"/>
                  </a:moveTo>
                  <a:lnTo>
                    <a:pt x="45" y="233"/>
                  </a:lnTo>
                  <a:lnTo>
                    <a:pt x="0" y="473"/>
                  </a:lnTo>
                  <a:lnTo>
                    <a:pt x="188" y="473"/>
                  </a:lnTo>
                  <a:lnTo>
                    <a:pt x="134" y="233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791029" y="3684613"/>
              <a:ext cx="41123" cy="108901"/>
            </a:xfrm>
            <a:custGeom>
              <a:avLst/>
              <a:gdLst/>
              <a:ahLst/>
              <a:cxnLst/>
              <a:rect l="l" t="t" r="r" b="b"/>
              <a:pathLst>
                <a:path w="179" h="474" extrusionOk="0">
                  <a:moveTo>
                    <a:pt x="89" y="0"/>
                  </a:moveTo>
                  <a:lnTo>
                    <a:pt x="45" y="241"/>
                  </a:lnTo>
                  <a:lnTo>
                    <a:pt x="0" y="473"/>
                  </a:lnTo>
                  <a:lnTo>
                    <a:pt x="179" y="473"/>
                  </a:lnTo>
                  <a:lnTo>
                    <a:pt x="134" y="24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2171" y="2180253"/>
              <a:ext cx="43190" cy="108901"/>
            </a:xfrm>
            <a:custGeom>
              <a:avLst/>
              <a:gdLst/>
              <a:ahLst/>
              <a:cxnLst/>
              <a:rect l="l" t="t" r="r" b="b"/>
              <a:pathLst>
                <a:path w="188" h="474" extrusionOk="0">
                  <a:moveTo>
                    <a:pt x="90" y="0"/>
                  </a:moveTo>
                  <a:lnTo>
                    <a:pt x="45" y="241"/>
                  </a:lnTo>
                  <a:lnTo>
                    <a:pt x="1" y="473"/>
                  </a:lnTo>
                  <a:lnTo>
                    <a:pt x="188" y="473"/>
                  </a:lnTo>
                  <a:lnTo>
                    <a:pt x="134" y="2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737742" y="2782870"/>
              <a:ext cx="1406208" cy="1012508"/>
            </a:xfrm>
            <a:custGeom>
              <a:avLst/>
              <a:gdLst/>
              <a:ahLst/>
              <a:cxnLst/>
              <a:rect l="l" t="t" r="r" b="b"/>
              <a:pathLst>
                <a:path w="6121" h="4407" extrusionOk="0">
                  <a:moveTo>
                    <a:pt x="6121" y="0"/>
                  </a:moveTo>
                  <a:lnTo>
                    <a:pt x="3703" y="1650"/>
                  </a:lnTo>
                  <a:lnTo>
                    <a:pt x="3087" y="2542"/>
                  </a:lnTo>
                  <a:lnTo>
                    <a:pt x="2053" y="2944"/>
                  </a:lnTo>
                  <a:lnTo>
                    <a:pt x="1455" y="3310"/>
                  </a:lnTo>
                  <a:lnTo>
                    <a:pt x="1" y="3818"/>
                  </a:lnTo>
                  <a:lnTo>
                    <a:pt x="670" y="4184"/>
                  </a:lnTo>
                  <a:lnTo>
                    <a:pt x="2829" y="4104"/>
                  </a:lnTo>
                  <a:lnTo>
                    <a:pt x="4212" y="4255"/>
                  </a:lnTo>
                  <a:lnTo>
                    <a:pt x="6121" y="4407"/>
                  </a:lnTo>
                  <a:lnTo>
                    <a:pt x="6121" y="0"/>
                  </a:lnTo>
                  <a:close/>
                </a:path>
              </a:pathLst>
            </a:custGeom>
            <a:solidFill>
              <a:srgbClr val="6364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071768" y="3459005"/>
              <a:ext cx="582378" cy="143824"/>
            </a:xfrm>
            <a:custGeom>
              <a:avLst/>
              <a:gdLst/>
              <a:ahLst/>
              <a:cxnLst/>
              <a:rect l="l" t="t" r="r" b="b"/>
              <a:pathLst>
                <a:path w="2535" h="626" extrusionOk="0">
                  <a:moveTo>
                    <a:pt x="599" y="1"/>
                  </a:moveTo>
                  <a:lnTo>
                    <a:pt x="1" y="367"/>
                  </a:lnTo>
                  <a:lnTo>
                    <a:pt x="2534" y="625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446915" y="3161947"/>
              <a:ext cx="379292" cy="291323"/>
            </a:xfrm>
            <a:custGeom>
              <a:avLst/>
              <a:gdLst/>
              <a:ahLst/>
              <a:cxnLst/>
              <a:rect l="l" t="t" r="r" b="b"/>
              <a:pathLst>
                <a:path w="1651" h="1268" extrusionOk="0">
                  <a:moveTo>
                    <a:pt x="616" y="0"/>
                  </a:moveTo>
                  <a:lnTo>
                    <a:pt x="0" y="892"/>
                  </a:lnTo>
                  <a:lnTo>
                    <a:pt x="1410" y="1267"/>
                  </a:lnTo>
                  <a:lnTo>
                    <a:pt x="1651" y="161"/>
                  </a:lnTo>
                  <a:lnTo>
                    <a:pt x="616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428537" y="3395596"/>
              <a:ext cx="32852" cy="80183"/>
            </a:xfrm>
            <a:custGeom>
              <a:avLst/>
              <a:gdLst/>
              <a:ahLst/>
              <a:cxnLst/>
              <a:rect l="l" t="t" r="r" b="b"/>
              <a:pathLst>
                <a:path w="143" h="349" extrusionOk="0">
                  <a:moveTo>
                    <a:pt x="72" y="0"/>
                  </a:moveTo>
                  <a:lnTo>
                    <a:pt x="36" y="170"/>
                  </a:lnTo>
                  <a:lnTo>
                    <a:pt x="0" y="348"/>
                  </a:lnTo>
                  <a:lnTo>
                    <a:pt x="143" y="348"/>
                  </a:lnTo>
                  <a:lnTo>
                    <a:pt x="107" y="170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799319" y="3073266"/>
              <a:ext cx="104759" cy="64330"/>
            </a:xfrm>
            <a:custGeom>
              <a:avLst/>
              <a:gdLst/>
              <a:ahLst/>
              <a:cxnLst/>
              <a:rect l="l" t="t" r="r" b="b"/>
              <a:pathLst>
                <a:path w="456" h="280" extrusionOk="0">
                  <a:moveTo>
                    <a:pt x="429" y="0"/>
                  </a:moveTo>
                  <a:cubicBezTo>
                    <a:pt x="394" y="0"/>
                    <a:pt x="335" y="13"/>
                    <a:pt x="304" y="92"/>
                  </a:cubicBezTo>
                  <a:cubicBezTo>
                    <a:pt x="304" y="92"/>
                    <a:pt x="293" y="89"/>
                    <a:pt x="278" y="89"/>
                  </a:cubicBezTo>
                  <a:cubicBezTo>
                    <a:pt x="256" y="89"/>
                    <a:pt x="226" y="96"/>
                    <a:pt x="215" y="128"/>
                  </a:cubicBezTo>
                  <a:cubicBezTo>
                    <a:pt x="215" y="128"/>
                    <a:pt x="182" y="114"/>
                    <a:pt x="140" y="114"/>
                  </a:cubicBezTo>
                  <a:cubicBezTo>
                    <a:pt x="93" y="114"/>
                    <a:pt x="34" y="132"/>
                    <a:pt x="1" y="208"/>
                  </a:cubicBezTo>
                  <a:lnTo>
                    <a:pt x="456" y="279"/>
                  </a:lnTo>
                  <a:lnTo>
                    <a:pt x="456" y="3"/>
                  </a:lnTo>
                  <a:cubicBezTo>
                    <a:pt x="456" y="3"/>
                    <a:pt x="445" y="0"/>
                    <a:pt x="429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047427" y="2868794"/>
              <a:ext cx="61569" cy="158068"/>
            </a:xfrm>
            <a:custGeom>
              <a:avLst/>
              <a:gdLst/>
              <a:ahLst/>
              <a:cxnLst/>
              <a:rect l="l" t="t" r="r" b="b"/>
              <a:pathLst>
                <a:path w="268" h="688" extrusionOk="0">
                  <a:moveTo>
                    <a:pt x="134" y="1"/>
                  </a:moveTo>
                  <a:lnTo>
                    <a:pt x="63" y="340"/>
                  </a:lnTo>
                  <a:lnTo>
                    <a:pt x="0" y="688"/>
                  </a:lnTo>
                  <a:lnTo>
                    <a:pt x="268" y="688"/>
                  </a:lnTo>
                  <a:lnTo>
                    <a:pt x="197" y="340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77819" y="2903715"/>
              <a:ext cx="61569" cy="158068"/>
            </a:xfrm>
            <a:custGeom>
              <a:avLst/>
              <a:gdLst/>
              <a:ahLst/>
              <a:cxnLst/>
              <a:rect l="l" t="t" r="r" b="b"/>
              <a:pathLst>
                <a:path w="268" h="688" extrusionOk="0">
                  <a:moveTo>
                    <a:pt x="134" y="0"/>
                  </a:moveTo>
                  <a:lnTo>
                    <a:pt x="71" y="339"/>
                  </a:lnTo>
                  <a:lnTo>
                    <a:pt x="0" y="687"/>
                  </a:lnTo>
                  <a:lnTo>
                    <a:pt x="268" y="687"/>
                  </a:lnTo>
                  <a:lnTo>
                    <a:pt x="205" y="339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42117" y="3010316"/>
              <a:ext cx="61569" cy="158068"/>
            </a:xfrm>
            <a:custGeom>
              <a:avLst/>
              <a:gdLst/>
              <a:ahLst/>
              <a:cxnLst/>
              <a:rect l="l" t="t" r="r" b="b"/>
              <a:pathLst>
                <a:path w="268" h="688" extrusionOk="0">
                  <a:moveTo>
                    <a:pt x="134" y="0"/>
                  </a:moveTo>
                  <a:lnTo>
                    <a:pt x="71" y="348"/>
                  </a:lnTo>
                  <a:lnTo>
                    <a:pt x="0" y="687"/>
                  </a:lnTo>
                  <a:lnTo>
                    <a:pt x="268" y="687"/>
                  </a:lnTo>
                  <a:lnTo>
                    <a:pt x="205" y="348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825968" y="2957015"/>
              <a:ext cx="35149" cy="90292"/>
            </a:xfrm>
            <a:custGeom>
              <a:avLst/>
              <a:gdLst/>
              <a:ahLst/>
              <a:cxnLst/>
              <a:rect l="l" t="t" r="r" b="b"/>
              <a:pathLst>
                <a:path w="153" h="393" extrusionOk="0">
                  <a:moveTo>
                    <a:pt x="81" y="0"/>
                  </a:moveTo>
                  <a:lnTo>
                    <a:pt x="37" y="197"/>
                  </a:lnTo>
                  <a:lnTo>
                    <a:pt x="1" y="393"/>
                  </a:lnTo>
                  <a:lnTo>
                    <a:pt x="153" y="393"/>
                  </a:lnTo>
                  <a:lnTo>
                    <a:pt x="117" y="19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98928" y="3041102"/>
              <a:ext cx="61799" cy="159906"/>
            </a:xfrm>
            <a:custGeom>
              <a:avLst/>
              <a:gdLst/>
              <a:ahLst/>
              <a:cxnLst/>
              <a:rect l="l" t="t" r="r" b="b"/>
              <a:pathLst>
                <a:path w="269" h="696" extrusionOk="0">
                  <a:moveTo>
                    <a:pt x="135" y="0"/>
                  </a:moveTo>
                  <a:lnTo>
                    <a:pt x="63" y="348"/>
                  </a:lnTo>
                  <a:lnTo>
                    <a:pt x="1" y="696"/>
                  </a:lnTo>
                  <a:lnTo>
                    <a:pt x="268" y="696"/>
                  </a:lnTo>
                  <a:lnTo>
                    <a:pt x="197" y="348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47307" y="3422246"/>
              <a:ext cx="57663" cy="121078"/>
            </a:xfrm>
            <a:custGeom>
              <a:avLst/>
              <a:gdLst/>
              <a:ahLst/>
              <a:cxnLst/>
              <a:rect l="l" t="t" r="r" b="b"/>
              <a:pathLst>
                <a:path w="251" h="527" extrusionOk="0">
                  <a:moveTo>
                    <a:pt x="125" y="0"/>
                  </a:moveTo>
                  <a:lnTo>
                    <a:pt x="63" y="259"/>
                  </a:lnTo>
                  <a:lnTo>
                    <a:pt x="1" y="527"/>
                  </a:lnTo>
                  <a:lnTo>
                    <a:pt x="250" y="527"/>
                  </a:lnTo>
                  <a:lnTo>
                    <a:pt x="188" y="25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485739" y="3397663"/>
              <a:ext cx="47555" cy="121078"/>
            </a:xfrm>
            <a:custGeom>
              <a:avLst/>
              <a:gdLst/>
              <a:ahLst/>
              <a:cxnLst/>
              <a:rect l="l" t="t" r="r" b="b"/>
              <a:pathLst>
                <a:path w="207" h="527" extrusionOk="0">
                  <a:moveTo>
                    <a:pt x="108" y="0"/>
                  </a:moveTo>
                  <a:lnTo>
                    <a:pt x="54" y="268"/>
                  </a:lnTo>
                  <a:lnTo>
                    <a:pt x="1" y="527"/>
                  </a:lnTo>
                  <a:lnTo>
                    <a:pt x="206" y="527"/>
                  </a:lnTo>
                  <a:lnTo>
                    <a:pt x="162" y="26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520658" y="3438558"/>
              <a:ext cx="47325" cy="121308"/>
            </a:xfrm>
            <a:custGeom>
              <a:avLst/>
              <a:gdLst/>
              <a:ahLst/>
              <a:cxnLst/>
              <a:rect l="l" t="t" r="r" b="b"/>
              <a:pathLst>
                <a:path w="206" h="528" extrusionOk="0">
                  <a:moveTo>
                    <a:pt x="99" y="1"/>
                  </a:moveTo>
                  <a:lnTo>
                    <a:pt x="54" y="268"/>
                  </a:lnTo>
                  <a:lnTo>
                    <a:pt x="1" y="527"/>
                  </a:lnTo>
                  <a:lnTo>
                    <a:pt x="206" y="527"/>
                  </a:lnTo>
                  <a:lnTo>
                    <a:pt x="152" y="268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067862" y="3557565"/>
              <a:ext cx="47325" cy="121078"/>
            </a:xfrm>
            <a:custGeom>
              <a:avLst/>
              <a:gdLst/>
              <a:ahLst/>
              <a:cxnLst/>
              <a:rect l="l" t="t" r="r" b="b"/>
              <a:pathLst>
                <a:path w="206" h="527" extrusionOk="0">
                  <a:moveTo>
                    <a:pt x="98" y="0"/>
                  </a:moveTo>
                  <a:lnTo>
                    <a:pt x="54" y="268"/>
                  </a:lnTo>
                  <a:lnTo>
                    <a:pt x="0" y="526"/>
                  </a:lnTo>
                  <a:lnTo>
                    <a:pt x="205" y="526"/>
                  </a:lnTo>
                  <a:lnTo>
                    <a:pt x="152" y="26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407861" y="3508400"/>
              <a:ext cx="211356" cy="170245"/>
            </a:xfrm>
            <a:custGeom>
              <a:avLst/>
              <a:gdLst/>
              <a:ahLst/>
              <a:cxnLst/>
              <a:rect l="l" t="t" r="r" b="b"/>
              <a:pathLst>
                <a:path w="920" h="741" extrusionOk="0">
                  <a:moveTo>
                    <a:pt x="1" y="0"/>
                  </a:moveTo>
                  <a:lnTo>
                    <a:pt x="1" y="740"/>
                  </a:lnTo>
                  <a:lnTo>
                    <a:pt x="920" y="740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407861" y="3508400"/>
              <a:ext cx="211356" cy="41125"/>
            </a:xfrm>
            <a:custGeom>
              <a:avLst/>
              <a:gdLst/>
              <a:ahLst/>
              <a:cxnLst/>
              <a:rect l="l" t="t" r="r" b="b"/>
              <a:pathLst>
                <a:path w="920" h="179" extrusionOk="0">
                  <a:moveTo>
                    <a:pt x="1" y="0"/>
                  </a:moveTo>
                  <a:lnTo>
                    <a:pt x="1" y="178"/>
                  </a:lnTo>
                  <a:lnTo>
                    <a:pt x="920" y="178"/>
                  </a:lnTo>
                  <a:lnTo>
                    <a:pt x="9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92443" y="3586283"/>
              <a:ext cx="315656" cy="112807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0" y="0"/>
                  </a:moveTo>
                  <a:lnTo>
                    <a:pt x="0" y="491"/>
                  </a:lnTo>
                  <a:lnTo>
                    <a:pt x="1374" y="491"/>
                  </a:lnTo>
                  <a:lnTo>
                    <a:pt x="1374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092443" y="3553429"/>
              <a:ext cx="301412" cy="33084"/>
            </a:xfrm>
            <a:custGeom>
              <a:avLst/>
              <a:gdLst/>
              <a:ahLst/>
              <a:cxnLst/>
              <a:rect l="l" t="t" r="r" b="b"/>
              <a:pathLst>
                <a:path w="1312" h="144" extrusionOk="0">
                  <a:moveTo>
                    <a:pt x="143" y="0"/>
                  </a:moveTo>
                  <a:lnTo>
                    <a:pt x="0" y="143"/>
                  </a:lnTo>
                  <a:lnTo>
                    <a:pt x="1169" y="143"/>
                  </a:lnTo>
                  <a:lnTo>
                    <a:pt x="13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502280" y="3698627"/>
              <a:ext cx="248114" cy="72142"/>
            </a:xfrm>
            <a:custGeom>
              <a:avLst/>
              <a:gdLst/>
              <a:ahLst/>
              <a:cxnLst/>
              <a:rect l="l" t="t" r="r" b="b"/>
              <a:pathLst>
                <a:path w="1080" h="314" extrusionOk="0">
                  <a:moveTo>
                    <a:pt x="1025" y="1"/>
                  </a:moveTo>
                  <a:cubicBezTo>
                    <a:pt x="988" y="1"/>
                    <a:pt x="906" y="11"/>
                    <a:pt x="892" y="100"/>
                  </a:cubicBezTo>
                  <a:cubicBezTo>
                    <a:pt x="892" y="100"/>
                    <a:pt x="884" y="97"/>
                    <a:pt x="873" y="97"/>
                  </a:cubicBezTo>
                  <a:cubicBezTo>
                    <a:pt x="853" y="97"/>
                    <a:pt x="824" y="105"/>
                    <a:pt x="812" y="144"/>
                  </a:cubicBezTo>
                  <a:cubicBezTo>
                    <a:pt x="812" y="144"/>
                    <a:pt x="766" y="108"/>
                    <a:pt x="703" y="108"/>
                  </a:cubicBezTo>
                  <a:cubicBezTo>
                    <a:pt x="663" y="108"/>
                    <a:pt x="616" y="123"/>
                    <a:pt x="571" y="171"/>
                  </a:cubicBezTo>
                  <a:cubicBezTo>
                    <a:pt x="571" y="171"/>
                    <a:pt x="536" y="126"/>
                    <a:pt x="477" y="126"/>
                  </a:cubicBezTo>
                  <a:cubicBezTo>
                    <a:pt x="458" y="126"/>
                    <a:pt x="435" y="131"/>
                    <a:pt x="411" y="144"/>
                  </a:cubicBezTo>
                  <a:cubicBezTo>
                    <a:pt x="411" y="144"/>
                    <a:pt x="325" y="80"/>
                    <a:pt x="213" y="80"/>
                  </a:cubicBezTo>
                  <a:cubicBezTo>
                    <a:pt x="147" y="80"/>
                    <a:pt x="73" y="102"/>
                    <a:pt x="0" y="171"/>
                  </a:cubicBezTo>
                  <a:lnTo>
                    <a:pt x="0" y="314"/>
                  </a:lnTo>
                  <a:lnTo>
                    <a:pt x="1080" y="314"/>
                  </a:lnTo>
                  <a:lnTo>
                    <a:pt x="1044" y="2"/>
                  </a:lnTo>
                  <a:cubicBezTo>
                    <a:pt x="1044" y="2"/>
                    <a:pt x="1037" y="1"/>
                    <a:pt x="1025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666306" y="3176191"/>
              <a:ext cx="237776" cy="383683"/>
            </a:xfrm>
            <a:custGeom>
              <a:avLst/>
              <a:gdLst/>
              <a:ahLst/>
              <a:cxnLst/>
              <a:rect l="l" t="t" r="r" b="b"/>
              <a:pathLst>
                <a:path w="1035" h="1670" extrusionOk="0">
                  <a:moveTo>
                    <a:pt x="0" y="1"/>
                  </a:moveTo>
                  <a:lnTo>
                    <a:pt x="0" y="1669"/>
                  </a:lnTo>
                  <a:lnTo>
                    <a:pt x="1035" y="1669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838373" y="3215247"/>
              <a:ext cx="31014" cy="53532"/>
            </a:xfrm>
            <a:custGeom>
              <a:avLst/>
              <a:gdLst/>
              <a:ahLst/>
              <a:cxnLst/>
              <a:rect l="l" t="t" r="r" b="b"/>
              <a:pathLst>
                <a:path w="135" h="233" extrusionOk="0">
                  <a:moveTo>
                    <a:pt x="0" y="0"/>
                  </a:moveTo>
                  <a:lnTo>
                    <a:pt x="0" y="232"/>
                  </a:lnTo>
                  <a:lnTo>
                    <a:pt x="134" y="23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772671" y="3268548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1" y="0"/>
                  </a:moveTo>
                  <a:lnTo>
                    <a:pt x="1" y="232"/>
                  </a:lnTo>
                  <a:lnTo>
                    <a:pt x="126" y="2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07198" y="3229491"/>
              <a:ext cx="31014" cy="53532"/>
            </a:xfrm>
            <a:custGeom>
              <a:avLst/>
              <a:gdLst/>
              <a:ahLst/>
              <a:cxnLst/>
              <a:rect l="l" t="t" r="r" b="b"/>
              <a:pathLst>
                <a:path w="135" h="233" extrusionOk="0">
                  <a:moveTo>
                    <a:pt x="0" y="1"/>
                  </a:moveTo>
                  <a:lnTo>
                    <a:pt x="0" y="233"/>
                  </a:lnTo>
                  <a:lnTo>
                    <a:pt x="134" y="23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850549" y="3329889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1" y="1"/>
                  </a:moveTo>
                  <a:lnTo>
                    <a:pt x="1" y="233"/>
                  </a:lnTo>
                  <a:lnTo>
                    <a:pt x="126" y="233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717536" y="3344363"/>
              <a:ext cx="28717" cy="53532"/>
            </a:xfrm>
            <a:custGeom>
              <a:avLst/>
              <a:gdLst/>
              <a:ahLst/>
              <a:cxnLst/>
              <a:rect l="l" t="t" r="r" b="b"/>
              <a:pathLst>
                <a:path w="125" h="233" extrusionOk="0">
                  <a:moveTo>
                    <a:pt x="0" y="0"/>
                  </a:moveTo>
                  <a:lnTo>
                    <a:pt x="0" y="232"/>
                  </a:lnTo>
                  <a:lnTo>
                    <a:pt x="125" y="23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770603" y="3434422"/>
              <a:ext cx="59731" cy="115105"/>
            </a:xfrm>
            <a:custGeom>
              <a:avLst/>
              <a:gdLst/>
              <a:ahLst/>
              <a:cxnLst/>
              <a:rect l="l" t="t" r="r" b="b"/>
              <a:pathLst>
                <a:path w="260" h="501" extrusionOk="0">
                  <a:moveTo>
                    <a:pt x="1" y="1"/>
                  </a:moveTo>
                  <a:lnTo>
                    <a:pt x="1" y="500"/>
                  </a:lnTo>
                  <a:lnTo>
                    <a:pt x="260" y="500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635523" y="3118985"/>
              <a:ext cx="268560" cy="57438"/>
            </a:xfrm>
            <a:custGeom>
              <a:avLst/>
              <a:gdLst/>
              <a:ahLst/>
              <a:cxnLst/>
              <a:rect l="l" t="t" r="r" b="b"/>
              <a:pathLst>
                <a:path w="1169" h="250" extrusionOk="0">
                  <a:moveTo>
                    <a:pt x="250" y="0"/>
                  </a:moveTo>
                  <a:lnTo>
                    <a:pt x="0" y="250"/>
                  </a:lnTo>
                  <a:lnTo>
                    <a:pt x="1169" y="250"/>
                  </a:lnTo>
                  <a:lnTo>
                    <a:pt x="11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625185" y="3377216"/>
              <a:ext cx="162193" cy="301432"/>
            </a:xfrm>
            <a:custGeom>
              <a:avLst/>
              <a:gdLst/>
              <a:ahLst/>
              <a:cxnLst/>
              <a:rect l="l" t="t" r="r" b="b"/>
              <a:pathLst>
                <a:path w="706" h="1312" extrusionOk="0">
                  <a:moveTo>
                    <a:pt x="1" y="0"/>
                  </a:moveTo>
                  <a:lnTo>
                    <a:pt x="1" y="1311"/>
                  </a:lnTo>
                  <a:lnTo>
                    <a:pt x="705" y="1311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588428" y="3338160"/>
              <a:ext cx="36987" cy="340489"/>
            </a:xfrm>
            <a:custGeom>
              <a:avLst/>
              <a:gdLst/>
              <a:ahLst/>
              <a:cxnLst/>
              <a:rect l="l" t="t" r="r" b="b"/>
              <a:pathLst>
                <a:path w="161" h="1482" extrusionOk="0">
                  <a:moveTo>
                    <a:pt x="0" y="1"/>
                  </a:moveTo>
                  <a:lnTo>
                    <a:pt x="0" y="1481"/>
                  </a:lnTo>
                  <a:lnTo>
                    <a:pt x="161" y="1481"/>
                  </a:lnTo>
                  <a:lnTo>
                    <a:pt x="161" y="1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742117" y="3403866"/>
              <a:ext cx="20676" cy="36990"/>
            </a:xfrm>
            <a:custGeom>
              <a:avLst/>
              <a:gdLst/>
              <a:ahLst/>
              <a:cxnLst/>
              <a:rect l="l" t="t" r="r" b="b"/>
              <a:pathLst>
                <a:path w="90" h="161" extrusionOk="0">
                  <a:moveTo>
                    <a:pt x="0" y="0"/>
                  </a:moveTo>
                  <a:lnTo>
                    <a:pt x="0" y="161"/>
                  </a:lnTo>
                  <a:lnTo>
                    <a:pt x="89" y="16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698928" y="3440625"/>
              <a:ext cx="20676" cy="35152"/>
            </a:xfrm>
            <a:custGeom>
              <a:avLst/>
              <a:gdLst/>
              <a:ahLst/>
              <a:cxnLst/>
              <a:rect l="l" t="t" r="r" b="b"/>
              <a:pathLst>
                <a:path w="90" h="153" extrusionOk="0">
                  <a:moveTo>
                    <a:pt x="1" y="1"/>
                  </a:moveTo>
                  <a:lnTo>
                    <a:pt x="1" y="152"/>
                  </a:lnTo>
                  <a:lnTo>
                    <a:pt x="90" y="1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653901" y="3413975"/>
              <a:ext cx="20676" cy="37219"/>
            </a:xfrm>
            <a:custGeom>
              <a:avLst/>
              <a:gdLst/>
              <a:ahLst/>
              <a:cxnLst/>
              <a:rect l="l" t="t" r="r" b="b"/>
              <a:pathLst>
                <a:path w="90" h="162" extrusionOk="0">
                  <a:moveTo>
                    <a:pt x="0" y="1"/>
                  </a:moveTo>
                  <a:lnTo>
                    <a:pt x="0" y="161"/>
                  </a:lnTo>
                  <a:lnTo>
                    <a:pt x="90" y="161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750157" y="3498061"/>
              <a:ext cx="20676" cy="35152"/>
            </a:xfrm>
            <a:custGeom>
              <a:avLst/>
              <a:gdLst/>
              <a:ahLst/>
              <a:cxnLst/>
              <a:rect l="l" t="t" r="r" b="b"/>
              <a:pathLst>
                <a:path w="90" h="153" extrusionOk="0">
                  <a:moveTo>
                    <a:pt x="1" y="0"/>
                  </a:moveTo>
                  <a:lnTo>
                    <a:pt x="1" y="152"/>
                  </a:lnTo>
                  <a:lnTo>
                    <a:pt x="90" y="15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643563" y="3481749"/>
              <a:ext cx="20906" cy="36990"/>
            </a:xfrm>
            <a:custGeom>
              <a:avLst/>
              <a:gdLst/>
              <a:ahLst/>
              <a:cxnLst/>
              <a:rect l="l" t="t" r="r" b="b"/>
              <a:pathLst>
                <a:path w="91" h="161" extrusionOk="0">
                  <a:moveTo>
                    <a:pt x="1" y="0"/>
                  </a:moveTo>
                  <a:lnTo>
                    <a:pt x="1" y="161"/>
                  </a:lnTo>
                  <a:lnTo>
                    <a:pt x="90" y="16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682617" y="3532982"/>
              <a:ext cx="20676" cy="34922"/>
            </a:xfrm>
            <a:custGeom>
              <a:avLst/>
              <a:gdLst/>
              <a:ahLst/>
              <a:cxnLst/>
              <a:rect l="l" t="t" r="r" b="b"/>
              <a:pathLst>
                <a:path w="90" h="152" extrusionOk="0">
                  <a:moveTo>
                    <a:pt x="0" y="0"/>
                  </a:moveTo>
                  <a:lnTo>
                    <a:pt x="0" y="152"/>
                  </a:lnTo>
                  <a:lnTo>
                    <a:pt x="90" y="15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662171" y="3602594"/>
              <a:ext cx="41123" cy="76047"/>
            </a:xfrm>
            <a:custGeom>
              <a:avLst/>
              <a:gdLst/>
              <a:ahLst/>
              <a:cxnLst/>
              <a:rect l="l" t="t" r="r" b="b"/>
              <a:pathLst>
                <a:path w="179" h="331" extrusionOk="0">
                  <a:moveTo>
                    <a:pt x="0" y="0"/>
                  </a:moveTo>
                  <a:lnTo>
                    <a:pt x="0" y="330"/>
                  </a:lnTo>
                  <a:lnTo>
                    <a:pt x="179" y="33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588428" y="3338160"/>
              <a:ext cx="198951" cy="39287"/>
            </a:xfrm>
            <a:custGeom>
              <a:avLst/>
              <a:gdLst/>
              <a:ahLst/>
              <a:cxnLst/>
              <a:rect l="l" t="t" r="r" b="b"/>
              <a:pathLst>
                <a:path w="866" h="171" extrusionOk="0">
                  <a:moveTo>
                    <a:pt x="0" y="1"/>
                  </a:moveTo>
                  <a:lnTo>
                    <a:pt x="161" y="170"/>
                  </a:lnTo>
                  <a:lnTo>
                    <a:pt x="865" y="170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903846" y="3036966"/>
              <a:ext cx="240073" cy="383453"/>
            </a:xfrm>
            <a:custGeom>
              <a:avLst/>
              <a:gdLst/>
              <a:ahLst/>
              <a:cxnLst/>
              <a:rect l="l" t="t" r="r" b="b"/>
              <a:pathLst>
                <a:path w="1045" h="1669" extrusionOk="0">
                  <a:moveTo>
                    <a:pt x="1" y="0"/>
                  </a:moveTo>
                  <a:lnTo>
                    <a:pt x="1" y="1668"/>
                  </a:lnTo>
                  <a:lnTo>
                    <a:pt x="1045" y="1668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078210" y="3075793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0" y="1"/>
                  </a:moveTo>
                  <a:lnTo>
                    <a:pt x="0" y="233"/>
                  </a:lnTo>
                  <a:lnTo>
                    <a:pt x="125" y="233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012508" y="3127026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1" y="1"/>
                  </a:moveTo>
                  <a:lnTo>
                    <a:pt x="1" y="233"/>
                  </a:lnTo>
                  <a:lnTo>
                    <a:pt x="126" y="233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947035" y="3088199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0" y="0"/>
                  </a:moveTo>
                  <a:lnTo>
                    <a:pt x="0" y="232"/>
                  </a:lnTo>
                  <a:lnTo>
                    <a:pt x="125" y="23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090386" y="3190665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1" y="0"/>
                  </a:moveTo>
                  <a:lnTo>
                    <a:pt x="1" y="232"/>
                  </a:lnTo>
                  <a:lnTo>
                    <a:pt x="126" y="2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955076" y="3204909"/>
              <a:ext cx="31014" cy="53532"/>
            </a:xfrm>
            <a:custGeom>
              <a:avLst/>
              <a:gdLst/>
              <a:ahLst/>
              <a:cxnLst/>
              <a:rect l="l" t="t" r="r" b="b"/>
              <a:pathLst>
                <a:path w="135" h="233" extrusionOk="0">
                  <a:moveTo>
                    <a:pt x="1" y="1"/>
                  </a:moveTo>
                  <a:lnTo>
                    <a:pt x="1" y="233"/>
                  </a:lnTo>
                  <a:lnTo>
                    <a:pt x="135" y="23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08373" y="3295198"/>
              <a:ext cx="59731" cy="114875"/>
            </a:xfrm>
            <a:custGeom>
              <a:avLst/>
              <a:gdLst/>
              <a:ahLst/>
              <a:cxnLst/>
              <a:rect l="l" t="t" r="r" b="b"/>
              <a:pathLst>
                <a:path w="260" h="500" extrusionOk="0">
                  <a:moveTo>
                    <a:pt x="1" y="0"/>
                  </a:moveTo>
                  <a:lnTo>
                    <a:pt x="1" y="500"/>
                  </a:lnTo>
                  <a:lnTo>
                    <a:pt x="260" y="50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039157" y="3327592"/>
              <a:ext cx="104759" cy="64100"/>
            </a:xfrm>
            <a:custGeom>
              <a:avLst/>
              <a:gdLst/>
              <a:ahLst/>
              <a:cxnLst/>
              <a:rect l="l" t="t" r="r" b="b"/>
              <a:pathLst>
                <a:path w="456" h="279" extrusionOk="0">
                  <a:moveTo>
                    <a:pt x="437" y="1"/>
                  </a:moveTo>
                  <a:cubicBezTo>
                    <a:pt x="403" y="1"/>
                    <a:pt x="331" y="11"/>
                    <a:pt x="304" y="91"/>
                  </a:cubicBezTo>
                  <a:cubicBezTo>
                    <a:pt x="304" y="91"/>
                    <a:pt x="293" y="88"/>
                    <a:pt x="277" y="88"/>
                  </a:cubicBezTo>
                  <a:cubicBezTo>
                    <a:pt x="254" y="88"/>
                    <a:pt x="222" y="95"/>
                    <a:pt x="206" y="127"/>
                  </a:cubicBezTo>
                  <a:cubicBezTo>
                    <a:pt x="206" y="127"/>
                    <a:pt x="173" y="113"/>
                    <a:pt x="132" y="113"/>
                  </a:cubicBezTo>
                  <a:cubicBezTo>
                    <a:pt x="86" y="113"/>
                    <a:pt x="29" y="131"/>
                    <a:pt x="1" y="207"/>
                  </a:cubicBezTo>
                  <a:lnTo>
                    <a:pt x="456" y="279"/>
                  </a:lnTo>
                  <a:lnTo>
                    <a:pt x="456" y="2"/>
                  </a:lnTo>
                  <a:cubicBezTo>
                    <a:pt x="456" y="2"/>
                    <a:pt x="448" y="1"/>
                    <a:pt x="437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8875130" y="2979530"/>
              <a:ext cx="268790" cy="57667"/>
            </a:xfrm>
            <a:custGeom>
              <a:avLst/>
              <a:gdLst/>
              <a:ahLst/>
              <a:cxnLst/>
              <a:rect l="l" t="t" r="r" b="b"/>
              <a:pathLst>
                <a:path w="1170" h="251" extrusionOk="0">
                  <a:moveTo>
                    <a:pt x="251" y="0"/>
                  </a:moveTo>
                  <a:lnTo>
                    <a:pt x="1" y="250"/>
                  </a:lnTo>
                  <a:lnTo>
                    <a:pt x="1170" y="25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862954" y="3237762"/>
              <a:ext cx="162193" cy="260537"/>
            </a:xfrm>
            <a:custGeom>
              <a:avLst/>
              <a:gdLst/>
              <a:ahLst/>
              <a:cxnLst/>
              <a:rect l="l" t="t" r="r" b="b"/>
              <a:pathLst>
                <a:path w="706" h="1134" extrusionOk="0">
                  <a:moveTo>
                    <a:pt x="0" y="0"/>
                  </a:moveTo>
                  <a:lnTo>
                    <a:pt x="0" y="1133"/>
                  </a:lnTo>
                  <a:lnTo>
                    <a:pt x="705" y="1133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825968" y="3198706"/>
              <a:ext cx="37217" cy="299594"/>
            </a:xfrm>
            <a:custGeom>
              <a:avLst/>
              <a:gdLst/>
              <a:ahLst/>
              <a:cxnLst/>
              <a:rect l="l" t="t" r="r" b="b"/>
              <a:pathLst>
                <a:path w="162" h="1304" extrusionOk="0">
                  <a:moveTo>
                    <a:pt x="1" y="1"/>
                  </a:moveTo>
                  <a:lnTo>
                    <a:pt x="1" y="1303"/>
                  </a:lnTo>
                  <a:lnTo>
                    <a:pt x="161" y="1303"/>
                  </a:lnTo>
                  <a:lnTo>
                    <a:pt x="161" y="1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981724" y="3264412"/>
              <a:ext cx="18838" cy="35152"/>
            </a:xfrm>
            <a:custGeom>
              <a:avLst/>
              <a:gdLst/>
              <a:ahLst/>
              <a:cxnLst/>
              <a:rect l="l" t="t" r="r" b="b"/>
              <a:pathLst>
                <a:path w="82" h="153" extrusionOk="0">
                  <a:moveTo>
                    <a:pt x="1" y="0"/>
                  </a:moveTo>
                  <a:lnTo>
                    <a:pt x="1" y="152"/>
                  </a:lnTo>
                  <a:lnTo>
                    <a:pt x="81" y="15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936697" y="3299333"/>
              <a:ext cx="20676" cy="36990"/>
            </a:xfrm>
            <a:custGeom>
              <a:avLst/>
              <a:gdLst/>
              <a:ahLst/>
              <a:cxnLst/>
              <a:rect l="l" t="t" r="r" b="b"/>
              <a:pathLst>
                <a:path w="90" h="161" extrusionOk="0">
                  <a:moveTo>
                    <a:pt x="1" y="0"/>
                  </a:moveTo>
                  <a:lnTo>
                    <a:pt x="1" y="161"/>
                  </a:lnTo>
                  <a:lnTo>
                    <a:pt x="90" y="16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891670" y="3274751"/>
              <a:ext cx="20676" cy="34922"/>
            </a:xfrm>
            <a:custGeom>
              <a:avLst/>
              <a:gdLst/>
              <a:ahLst/>
              <a:cxnLst/>
              <a:rect l="l" t="t" r="r" b="b"/>
              <a:pathLst>
                <a:path w="90" h="152" extrusionOk="0">
                  <a:moveTo>
                    <a:pt x="0" y="0"/>
                  </a:moveTo>
                  <a:lnTo>
                    <a:pt x="0" y="152"/>
                  </a:lnTo>
                  <a:lnTo>
                    <a:pt x="90" y="15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987927" y="3342295"/>
              <a:ext cx="20676" cy="35152"/>
            </a:xfrm>
            <a:custGeom>
              <a:avLst/>
              <a:gdLst/>
              <a:ahLst/>
              <a:cxnLst/>
              <a:rect l="l" t="t" r="r" b="b"/>
              <a:pathLst>
                <a:path w="90" h="153" extrusionOk="0">
                  <a:moveTo>
                    <a:pt x="1" y="0"/>
                  </a:moveTo>
                  <a:lnTo>
                    <a:pt x="1" y="152"/>
                  </a:lnTo>
                  <a:lnTo>
                    <a:pt x="90" y="15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883400" y="3342295"/>
              <a:ext cx="18609" cy="35152"/>
            </a:xfrm>
            <a:custGeom>
              <a:avLst/>
              <a:gdLst/>
              <a:ahLst/>
              <a:cxnLst/>
              <a:rect l="l" t="t" r="r" b="b"/>
              <a:pathLst>
                <a:path w="81" h="153" extrusionOk="0">
                  <a:moveTo>
                    <a:pt x="1" y="0"/>
                  </a:moveTo>
                  <a:lnTo>
                    <a:pt x="1" y="152"/>
                  </a:lnTo>
                  <a:lnTo>
                    <a:pt x="81" y="15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934630" y="3413975"/>
              <a:ext cx="41352" cy="76047"/>
            </a:xfrm>
            <a:custGeom>
              <a:avLst/>
              <a:gdLst/>
              <a:ahLst/>
              <a:cxnLst/>
              <a:rect l="l" t="t" r="r" b="b"/>
              <a:pathLst>
                <a:path w="180" h="331" extrusionOk="0">
                  <a:moveTo>
                    <a:pt x="1" y="1"/>
                  </a:moveTo>
                  <a:lnTo>
                    <a:pt x="1" y="331"/>
                  </a:lnTo>
                  <a:lnTo>
                    <a:pt x="179" y="33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825968" y="3198706"/>
              <a:ext cx="199180" cy="39287"/>
            </a:xfrm>
            <a:custGeom>
              <a:avLst/>
              <a:gdLst/>
              <a:ahLst/>
              <a:cxnLst/>
              <a:rect l="l" t="t" r="r" b="b"/>
              <a:pathLst>
                <a:path w="867" h="171" extrusionOk="0">
                  <a:moveTo>
                    <a:pt x="1" y="1"/>
                  </a:moveTo>
                  <a:lnTo>
                    <a:pt x="161" y="170"/>
                  </a:lnTo>
                  <a:lnTo>
                    <a:pt x="866" y="17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807590" y="3440396"/>
              <a:ext cx="104759" cy="64100"/>
            </a:xfrm>
            <a:custGeom>
              <a:avLst/>
              <a:gdLst/>
              <a:ahLst/>
              <a:cxnLst/>
              <a:rect l="l" t="t" r="r" b="b"/>
              <a:pathLst>
                <a:path w="456" h="279" extrusionOk="0">
                  <a:moveTo>
                    <a:pt x="437" y="1"/>
                  </a:moveTo>
                  <a:cubicBezTo>
                    <a:pt x="403" y="1"/>
                    <a:pt x="331" y="11"/>
                    <a:pt x="304" y="91"/>
                  </a:cubicBezTo>
                  <a:cubicBezTo>
                    <a:pt x="304" y="91"/>
                    <a:pt x="292" y="88"/>
                    <a:pt x="277" y="88"/>
                  </a:cubicBezTo>
                  <a:cubicBezTo>
                    <a:pt x="254" y="88"/>
                    <a:pt x="222" y="94"/>
                    <a:pt x="206" y="127"/>
                  </a:cubicBezTo>
                  <a:cubicBezTo>
                    <a:pt x="206" y="127"/>
                    <a:pt x="173" y="113"/>
                    <a:pt x="132" y="113"/>
                  </a:cubicBezTo>
                  <a:cubicBezTo>
                    <a:pt x="86" y="113"/>
                    <a:pt x="29" y="131"/>
                    <a:pt x="1" y="207"/>
                  </a:cubicBezTo>
                  <a:lnTo>
                    <a:pt x="456" y="278"/>
                  </a:lnTo>
                  <a:lnTo>
                    <a:pt x="456" y="2"/>
                  </a:lnTo>
                  <a:cubicBezTo>
                    <a:pt x="456" y="2"/>
                    <a:pt x="448" y="1"/>
                    <a:pt x="437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742117" y="3522644"/>
              <a:ext cx="161963" cy="260536"/>
            </a:xfrm>
            <a:custGeom>
              <a:avLst/>
              <a:gdLst/>
              <a:ahLst/>
              <a:cxnLst/>
              <a:rect l="l" t="t" r="r" b="b"/>
              <a:pathLst>
                <a:path w="705" h="1134" extrusionOk="0">
                  <a:moveTo>
                    <a:pt x="0" y="0"/>
                  </a:moveTo>
                  <a:lnTo>
                    <a:pt x="0" y="1133"/>
                  </a:lnTo>
                  <a:lnTo>
                    <a:pt x="705" y="1133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860887" y="3549294"/>
              <a:ext cx="18609" cy="37219"/>
            </a:xfrm>
            <a:custGeom>
              <a:avLst/>
              <a:gdLst/>
              <a:ahLst/>
              <a:cxnLst/>
              <a:rect l="l" t="t" r="r" b="b"/>
              <a:pathLst>
                <a:path w="81" h="162" extrusionOk="0">
                  <a:moveTo>
                    <a:pt x="1" y="0"/>
                  </a:moveTo>
                  <a:lnTo>
                    <a:pt x="1" y="161"/>
                  </a:lnTo>
                  <a:lnTo>
                    <a:pt x="81" y="16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815860" y="3586283"/>
              <a:ext cx="20676" cy="34922"/>
            </a:xfrm>
            <a:custGeom>
              <a:avLst/>
              <a:gdLst/>
              <a:ahLst/>
              <a:cxnLst/>
              <a:rect l="l" t="t" r="r" b="b"/>
              <a:pathLst>
                <a:path w="90" h="152" extrusionOk="0">
                  <a:moveTo>
                    <a:pt x="0" y="0"/>
                  </a:moveTo>
                  <a:lnTo>
                    <a:pt x="0" y="152"/>
                  </a:lnTo>
                  <a:lnTo>
                    <a:pt x="89" y="15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770603" y="3559632"/>
              <a:ext cx="20906" cy="34922"/>
            </a:xfrm>
            <a:custGeom>
              <a:avLst/>
              <a:gdLst/>
              <a:ahLst/>
              <a:cxnLst/>
              <a:rect l="l" t="t" r="r" b="b"/>
              <a:pathLst>
                <a:path w="91" h="152" extrusionOk="0">
                  <a:moveTo>
                    <a:pt x="1" y="0"/>
                  </a:moveTo>
                  <a:lnTo>
                    <a:pt x="1" y="152"/>
                  </a:lnTo>
                  <a:lnTo>
                    <a:pt x="90" y="15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867089" y="3627177"/>
              <a:ext cx="20676" cy="35152"/>
            </a:xfrm>
            <a:custGeom>
              <a:avLst/>
              <a:gdLst/>
              <a:ahLst/>
              <a:cxnLst/>
              <a:rect l="l" t="t" r="r" b="b"/>
              <a:pathLst>
                <a:path w="90" h="153" extrusionOk="0">
                  <a:moveTo>
                    <a:pt x="0" y="0"/>
                  </a:moveTo>
                  <a:lnTo>
                    <a:pt x="0" y="152"/>
                  </a:lnTo>
                  <a:lnTo>
                    <a:pt x="89" y="15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776806" y="3637515"/>
              <a:ext cx="20676" cy="34922"/>
            </a:xfrm>
            <a:custGeom>
              <a:avLst/>
              <a:gdLst/>
              <a:ahLst/>
              <a:cxnLst/>
              <a:rect l="l" t="t" r="r" b="b"/>
              <a:pathLst>
                <a:path w="90" h="152" extrusionOk="0">
                  <a:moveTo>
                    <a:pt x="1" y="0"/>
                  </a:moveTo>
                  <a:lnTo>
                    <a:pt x="1" y="152"/>
                  </a:lnTo>
                  <a:lnTo>
                    <a:pt x="90" y="15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813792" y="3698857"/>
              <a:ext cx="41123" cy="76047"/>
            </a:xfrm>
            <a:custGeom>
              <a:avLst/>
              <a:gdLst/>
              <a:ahLst/>
              <a:cxnLst/>
              <a:rect l="l" t="t" r="r" b="b"/>
              <a:pathLst>
                <a:path w="179" h="331" extrusionOk="0">
                  <a:moveTo>
                    <a:pt x="0" y="1"/>
                  </a:moveTo>
                  <a:lnTo>
                    <a:pt x="0" y="331"/>
                  </a:lnTo>
                  <a:lnTo>
                    <a:pt x="179" y="331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721441" y="3483587"/>
              <a:ext cx="182639" cy="39287"/>
            </a:xfrm>
            <a:custGeom>
              <a:avLst/>
              <a:gdLst/>
              <a:ahLst/>
              <a:cxnLst/>
              <a:rect l="l" t="t" r="r" b="b"/>
              <a:pathLst>
                <a:path w="795" h="171" extrusionOk="0">
                  <a:moveTo>
                    <a:pt x="170" y="1"/>
                  </a:moveTo>
                  <a:lnTo>
                    <a:pt x="1" y="170"/>
                  </a:lnTo>
                  <a:lnTo>
                    <a:pt x="795" y="17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342388" y="3483587"/>
              <a:ext cx="135544" cy="215506"/>
            </a:xfrm>
            <a:custGeom>
              <a:avLst/>
              <a:gdLst/>
              <a:ahLst/>
              <a:cxnLst/>
              <a:rect l="l" t="t" r="r" b="b"/>
              <a:pathLst>
                <a:path w="590" h="938" extrusionOk="0">
                  <a:moveTo>
                    <a:pt x="0" y="1"/>
                  </a:moveTo>
                  <a:lnTo>
                    <a:pt x="0" y="938"/>
                  </a:lnTo>
                  <a:lnTo>
                    <a:pt x="589" y="938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477699" y="3450964"/>
              <a:ext cx="31014" cy="248130"/>
            </a:xfrm>
            <a:custGeom>
              <a:avLst/>
              <a:gdLst/>
              <a:ahLst/>
              <a:cxnLst/>
              <a:rect l="l" t="t" r="r" b="b"/>
              <a:pathLst>
                <a:path w="135" h="1080" extrusionOk="0">
                  <a:moveTo>
                    <a:pt x="134" y="0"/>
                  </a:moveTo>
                  <a:lnTo>
                    <a:pt x="0" y="143"/>
                  </a:lnTo>
                  <a:lnTo>
                    <a:pt x="0" y="1080"/>
                  </a:lnTo>
                  <a:lnTo>
                    <a:pt x="134" y="108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362834" y="3506332"/>
              <a:ext cx="16771" cy="28949"/>
            </a:xfrm>
            <a:custGeom>
              <a:avLst/>
              <a:gdLst/>
              <a:ahLst/>
              <a:cxnLst/>
              <a:rect l="l" t="t" r="r" b="b"/>
              <a:pathLst>
                <a:path w="73" h="126" extrusionOk="0">
                  <a:moveTo>
                    <a:pt x="1" y="0"/>
                  </a:moveTo>
                  <a:lnTo>
                    <a:pt x="1" y="125"/>
                  </a:lnTo>
                  <a:lnTo>
                    <a:pt x="72" y="12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399821" y="3535050"/>
              <a:ext cx="16541" cy="30786"/>
            </a:xfrm>
            <a:custGeom>
              <a:avLst/>
              <a:gdLst/>
              <a:ahLst/>
              <a:cxnLst/>
              <a:rect l="l" t="t" r="r" b="b"/>
              <a:pathLst>
                <a:path w="72" h="134" extrusionOk="0">
                  <a:moveTo>
                    <a:pt x="0" y="0"/>
                  </a:moveTo>
                  <a:lnTo>
                    <a:pt x="0" y="134"/>
                  </a:lnTo>
                  <a:lnTo>
                    <a:pt x="72" y="13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8436577" y="3514373"/>
              <a:ext cx="16771" cy="28949"/>
            </a:xfrm>
            <a:custGeom>
              <a:avLst/>
              <a:gdLst/>
              <a:ahLst/>
              <a:cxnLst/>
              <a:rect l="l" t="t" r="r" b="b"/>
              <a:pathLst>
                <a:path w="73" h="126" extrusionOk="0">
                  <a:moveTo>
                    <a:pt x="1" y="1"/>
                  </a:moveTo>
                  <a:lnTo>
                    <a:pt x="1" y="126"/>
                  </a:lnTo>
                  <a:lnTo>
                    <a:pt x="72" y="126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356632" y="3569741"/>
              <a:ext cx="16771" cy="31016"/>
            </a:xfrm>
            <a:custGeom>
              <a:avLst/>
              <a:gdLst/>
              <a:ahLst/>
              <a:cxnLst/>
              <a:rect l="l" t="t" r="r" b="b"/>
              <a:pathLst>
                <a:path w="73" h="135" extrusionOk="0">
                  <a:moveTo>
                    <a:pt x="1" y="1"/>
                  </a:moveTo>
                  <a:lnTo>
                    <a:pt x="1" y="134"/>
                  </a:lnTo>
                  <a:lnTo>
                    <a:pt x="72" y="13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559712" y="3598459"/>
              <a:ext cx="16541" cy="28949"/>
            </a:xfrm>
            <a:custGeom>
              <a:avLst/>
              <a:gdLst/>
              <a:ahLst/>
              <a:cxnLst/>
              <a:rect l="l" t="t" r="r" b="b"/>
              <a:pathLst>
                <a:path w="72" h="126" extrusionOk="0">
                  <a:moveTo>
                    <a:pt x="0" y="1"/>
                  </a:moveTo>
                  <a:lnTo>
                    <a:pt x="0" y="125"/>
                  </a:lnTo>
                  <a:lnTo>
                    <a:pt x="71" y="12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524793" y="3567673"/>
              <a:ext cx="16541" cy="28949"/>
            </a:xfrm>
            <a:custGeom>
              <a:avLst/>
              <a:gdLst/>
              <a:ahLst/>
              <a:cxnLst/>
              <a:rect l="l" t="t" r="r" b="b"/>
              <a:pathLst>
                <a:path w="72" h="126" extrusionOk="0">
                  <a:moveTo>
                    <a:pt x="0" y="1"/>
                  </a:moveTo>
                  <a:lnTo>
                    <a:pt x="0" y="126"/>
                  </a:lnTo>
                  <a:lnTo>
                    <a:pt x="72" y="126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05402" y="3606730"/>
              <a:ext cx="16771" cy="28949"/>
            </a:xfrm>
            <a:custGeom>
              <a:avLst/>
              <a:gdLst/>
              <a:ahLst/>
              <a:cxnLst/>
              <a:rect l="l" t="t" r="r" b="b"/>
              <a:pathLst>
                <a:path w="73" h="126" extrusionOk="0">
                  <a:moveTo>
                    <a:pt x="1" y="0"/>
                  </a:moveTo>
                  <a:lnTo>
                    <a:pt x="1" y="125"/>
                  </a:lnTo>
                  <a:lnTo>
                    <a:pt x="72" y="12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172389" y="3598459"/>
              <a:ext cx="16541" cy="28949"/>
            </a:xfrm>
            <a:custGeom>
              <a:avLst/>
              <a:gdLst/>
              <a:ahLst/>
              <a:cxnLst/>
              <a:rect l="l" t="t" r="r" b="b"/>
              <a:pathLst>
                <a:path w="72" h="126" extrusionOk="0">
                  <a:moveTo>
                    <a:pt x="0" y="1"/>
                  </a:moveTo>
                  <a:lnTo>
                    <a:pt x="0" y="125"/>
                  </a:lnTo>
                  <a:lnTo>
                    <a:pt x="71" y="12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262443" y="3635448"/>
              <a:ext cx="16541" cy="28949"/>
            </a:xfrm>
            <a:custGeom>
              <a:avLst/>
              <a:gdLst/>
              <a:ahLst/>
              <a:cxnLst/>
              <a:rect l="l" t="t" r="r" b="b"/>
              <a:pathLst>
                <a:path w="72" h="126" extrusionOk="0">
                  <a:moveTo>
                    <a:pt x="1" y="0"/>
                  </a:moveTo>
                  <a:lnTo>
                    <a:pt x="1" y="125"/>
                  </a:lnTo>
                  <a:lnTo>
                    <a:pt x="72" y="12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119092" y="3602594"/>
              <a:ext cx="16541" cy="31016"/>
            </a:xfrm>
            <a:custGeom>
              <a:avLst/>
              <a:gdLst/>
              <a:ahLst/>
              <a:cxnLst/>
              <a:rect l="l" t="t" r="r" b="b"/>
              <a:pathLst>
                <a:path w="72" h="135" extrusionOk="0">
                  <a:moveTo>
                    <a:pt x="0" y="0"/>
                  </a:moveTo>
                  <a:lnTo>
                    <a:pt x="0" y="134"/>
                  </a:lnTo>
                  <a:lnTo>
                    <a:pt x="71" y="134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8145740" y="3649692"/>
              <a:ext cx="16541" cy="31016"/>
            </a:xfrm>
            <a:custGeom>
              <a:avLst/>
              <a:gdLst/>
              <a:ahLst/>
              <a:cxnLst/>
              <a:rect l="l" t="t" r="r" b="b"/>
              <a:pathLst>
                <a:path w="72" h="135" extrusionOk="0">
                  <a:moveTo>
                    <a:pt x="0" y="1"/>
                  </a:moveTo>
                  <a:lnTo>
                    <a:pt x="0" y="134"/>
                  </a:lnTo>
                  <a:lnTo>
                    <a:pt x="71" y="134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444848" y="3569741"/>
              <a:ext cx="16541" cy="31016"/>
            </a:xfrm>
            <a:custGeom>
              <a:avLst/>
              <a:gdLst/>
              <a:ahLst/>
              <a:cxnLst/>
              <a:rect l="l" t="t" r="r" b="b"/>
              <a:pathLst>
                <a:path w="72" h="135" extrusionOk="0">
                  <a:moveTo>
                    <a:pt x="1" y="1"/>
                  </a:moveTo>
                  <a:lnTo>
                    <a:pt x="1" y="134"/>
                  </a:lnTo>
                  <a:lnTo>
                    <a:pt x="72" y="13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385348" y="3635448"/>
              <a:ext cx="33082" cy="63641"/>
            </a:xfrm>
            <a:custGeom>
              <a:avLst/>
              <a:gdLst/>
              <a:ahLst/>
              <a:cxnLst/>
              <a:rect l="l" t="t" r="r" b="b"/>
              <a:pathLst>
                <a:path w="144" h="277" extrusionOk="0">
                  <a:moveTo>
                    <a:pt x="1" y="0"/>
                  </a:moveTo>
                  <a:lnTo>
                    <a:pt x="1" y="277"/>
                  </a:lnTo>
                  <a:lnTo>
                    <a:pt x="144" y="277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200875" y="3635448"/>
              <a:ext cx="33082" cy="63641"/>
            </a:xfrm>
            <a:custGeom>
              <a:avLst/>
              <a:gdLst/>
              <a:ahLst/>
              <a:cxnLst/>
              <a:rect l="l" t="t" r="r" b="b"/>
              <a:pathLst>
                <a:path w="144" h="277" extrusionOk="0">
                  <a:moveTo>
                    <a:pt x="1" y="0"/>
                  </a:moveTo>
                  <a:lnTo>
                    <a:pt x="1" y="277"/>
                  </a:lnTo>
                  <a:lnTo>
                    <a:pt x="144" y="277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342388" y="3450964"/>
              <a:ext cx="166328" cy="32854"/>
            </a:xfrm>
            <a:custGeom>
              <a:avLst/>
              <a:gdLst/>
              <a:ahLst/>
              <a:cxnLst/>
              <a:rect l="l" t="t" r="r" b="b"/>
              <a:pathLst>
                <a:path w="724" h="143" extrusionOk="0">
                  <a:moveTo>
                    <a:pt x="143" y="0"/>
                  </a:moveTo>
                  <a:lnTo>
                    <a:pt x="0" y="143"/>
                  </a:lnTo>
                  <a:lnTo>
                    <a:pt x="589" y="143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319875" y="3618906"/>
              <a:ext cx="45258" cy="121308"/>
            </a:xfrm>
            <a:custGeom>
              <a:avLst/>
              <a:gdLst/>
              <a:ahLst/>
              <a:cxnLst/>
              <a:rect l="l" t="t" r="r" b="b"/>
              <a:pathLst>
                <a:path w="197" h="528" extrusionOk="0">
                  <a:moveTo>
                    <a:pt x="98" y="1"/>
                  </a:moveTo>
                  <a:lnTo>
                    <a:pt x="45" y="259"/>
                  </a:lnTo>
                  <a:lnTo>
                    <a:pt x="0" y="527"/>
                  </a:lnTo>
                  <a:lnTo>
                    <a:pt x="197" y="527"/>
                  </a:lnTo>
                  <a:lnTo>
                    <a:pt x="152" y="25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010430" y="3518508"/>
              <a:ext cx="47325" cy="121078"/>
            </a:xfrm>
            <a:custGeom>
              <a:avLst/>
              <a:gdLst/>
              <a:ahLst/>
              <a:cxnLst/>
              <a:rect l="l" t="t" r="r" b="b"/>
              <a:pathLst>
                <a:path w="206" h="527" extrusionOk="0">
                  <a:moveTo>
                    <a:pt x="98" y="1"/>
                  </a:moveTo>
                  <a:lnTo>
                    <a:pt x="54" y="268"/>
                  </a:lnTo>
                  <a:lnTo>
                    <a:pt x="0" y="527"/>
                  </a:lnTo>
                  <a:lnTo>
                    <a:pt x="205" y="527"/>
                  </a:lnTo>
                  <a:lnTo>
                    <a:pt x="152" y="268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7944728" y="3602594"/>
              <a:ext cx="59731" cy="153932"/>
            </a:xfrm>
            <a:custGeom>
              <a:avLst/>
              <a:gdLst/>
              <a:ahLst/>
              <a:cxnLst/>
              <a:rect l="l" t="t" r="r" b="b"/>
              <a:pathLst>
                <a:path w="260" h="670" extrusionOk="0">
                  <a:moveTo>
                    <a:pt x="135" y="0"/>
                  </a:moveTo>
                  <a:lnTo>
                    <a:pt x="63" y="330"/>
                  </a:lnTo>
                  <a:lnTo>
                    <a:pt x="1" y="669"/>
                  </a:lnTo>
                  <a:lnTo>
                    <a:pt x="260" y="669"/>
                  </a:lnTo>
                  <a:lnTo>
                    <a:pt x="197" y="33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840201" y="3569741"/>
              <a:ext cx="43420" cy="108901"/>
            </a:xfrm>
            <a:custGeom>
              <a:avLst/>
              <a:gdLst/>
              <a:ahLst/>
              <a:cxnLst/>
              <a:rect l="l" t="t" r="r" b="b"/>
              <a:pathLst>
                <a:path w="189" h="474" extrusionOk="0">
                  <a:moveTo>
                    <a:pt x="90" y="1"/>
                  </a:moveTo>
                  <a:lnTo>
                    <a:pt x="45" y="233"/>
                  </a:lnTo>
                  <a:lnTo>
                    <a:pt x="1" y="473"/>
                  </a:lnTo>
                  <a:lnTo>
                    <a:pt x="188" y="473"/>
                  </a:lnTo>
                  <a:lnTo>
                    <a:pt x="135" y="233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87024" y="3346431"/>
              <a:ext cx="47325" cy="121078"/>
            </a:xfrm>
            <a:custGeom>
              <a:avLst/>
              <a:gdLst/>
              <a:ahLst/>
              <a:cxnLst/>
              <a:rect l="l" t="t" r="r" b="b"/>
              <a:pathLst>
                <a:path w="206" h="527" extrusionOk="0">
                  <a:moveTo>
                    <a:pt x="99" y="0"/>
                  </a:moveTo>
                  <a:lnTo>
                    <a:pt x="54" y="268"/>
                  </a:lnTo>
                  <a:lnTo>
                    <a:pt x="1" y="527"/>
                  </a:lnTo>
                  <a:lnTo>
                    <a:pt x="206" y="527"/>
                  </a:lnTo>
                  <a:lnTo>
                    <a:pt x="152" y="26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344456" y="3360675"/>
              <a:ext cx="31014" cy="82250"/>
            </a:xfrm>
            <a:custGeom>
              <a:avLst/>
              <a:gdLst/>
              <a:ahLst/>
              <a:cxnLst/>
              <a:rect l="l" t="t" r="r" b="b"/>
              <a:pathLst>
                <a:path w="135" h="358" extrusionOk="0">
                  <a:moveTo>
                    <a:pt x="72" y="1"/>
                  </a:moveTo>
                  <a:lnTo>
                    <a:pt x="36" y="179"/>
                  </a:lnTo>
                  <a:lnTo>
                    <a:pt x="0" y="358"/>
                  </a:lnTo>
                  <a:lnTo>
                    <a:pt x="134" y="358"/>
                  </a:lnTo>
                  <a:lnTo>
                    <a:pt x="99" y="179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903846" y="3426381"/>
              <a:ext cx="240073" cy="383453"/>
            </a:xfrm>
            <a:custGeom>
              <a:avLst/>
              <a:gdLst/>
              <a:ahLst/>
              <a:cxnLst/>
              <a:rect l="l" t="t" r="r" b="b"/>
              <a:pathLst>
                <a:path w="1045" h="1669" extrusionOk="0">
                  <a:moveTo>
                    <a:pt x="1" y="0"/>
                  </a:moveTo>
                  <a:lnTo>
                    <a:pt x="1" y="1668"/>
                  </a:lnTo>
                  <a:lnTo>
                    <a:pt x="1045" y="1668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078210" y="3465208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0" y="1"/>
                  </a:moveTo>
                  <a:lnTo>
                    <a:pt x="0" y="233"/>
                  </a:lnTo>
                  <a:lnTo>
                    <a:pt x="125" y="233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012508" y="3518508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1" y="1"/>
                  </a:moveTo>
                  <a:lnTo>
                    <a:pt x="1" y="233"/>
                  </a:lnTo>
                  <a:lnTo>
                    <a:pt x="126" y="233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8947035" y="3479682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0" y="0"/>
                  </a:moveTo>
                  <a:lnTo>
                    <a:pt x="0" y="232"/>
                  </a:lnTo>
                  <a:lnTo>
                    <a:pt x="125" y="23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090386" y="3580080"/>
              <a:ext cx="28947" cy="53532"/>
            </a:xfrm>
            <a:custGeom>
              <a:avLst/>
              <a:gdLst/>
              <a:ahLst/>
              <a:cxnLst/>
              <a:rect l="l" t="t" r="r" b="b"/>
              <a:pathLst>
                <a:path w="126" h="233" extrusionOk="0">
                  <a:moveTo>
                    <a:pt x="1" y="0"/>
                  </a:moveTo>
                  <a:lnTo>
                    <a:pt x="1" y="232"/>
                  </a:lnTo>
                  <a:lnTo>
                    <a:pt x="126" y="2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955076" y="3594324"/>
              <a:ext cx="31014" cy="53532"/>
            </a:xfrm>
            <a:custGeom>
              <a:avLst/>
              <a:gdLst/>
              <a:ahLst/>
              <a:cxnLst/>
              <a:rect l="l" t="t" r="r" b="b"/>
              <a:pathLst>
                <a:path w="135" h="233" extrusionOk="0">
                  <a:moveTo>
                    <a:pt x="1" y="1"/>
                  </a:moveTo>
                  <a:lnTo>
                    <a:pt x="1" y="233"/>
                  </a:lnTo>
                  <a:lnTo>
                    <a:pt x="135" y="233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008373" y="3684613"/>
              <a:ext cx="59731" cy="114875"/>
            </a:xfrm>
            <a:custGeom>
              <a:avLst/>
              <a:gdLst/>
              <a:ahLst/>
              <a:cxnLst/>
              <a:rect l="l" t="t" r="r" b="b"/>
              <a:pathLst>
                <a:path w="260" h="500" extrusionOk="0">
                  <a:moveTo>
                    <a:pt x="1" y="0"/>
                  </a:moveTo>
                  <a:lnTo>
                    <a:pt x="1" y="500"/>
                  </a:lnTo>
                  <a:lnTo>
                    <a:pt x="260" y="50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8875130" y="3368945"/>
              <a:ext cx="268790" cy="57667"/>
            </a:xfrm>
            <a:custGeom>
              <a:avLst/>
              <a:gdLst/>
              <a:ahLst/>
              <a:cxnLst/>
              <a:rect l="l" t="t" r="r" b="b"/>
              <a:pathLst>
                <a:path w="1170" h="251" extrusionOk="0">
                  <a:moveTo>
                    <a:pt x="251" y="0"/>
                  </a:moveTo>
                  <a:lnTo>
                    <a:pt x="1" y="250"/>
                  </a:lnTo>
                  <a:lnTo>
                    <a:pt x="1170" y="25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039157" y="3739751"/>
              <a:ext cx="104759" cy="63871"/>
            </a:xfrm>
            <a:custGeom>
              <a:avLst/>
              <a:gdLst/>
              <a:ahLst/>
              <a:cxnLst/>
              <a:rect l="l" t="t" r="r" b="b"/>
              <a:pathLst>
                <a:path w="456" h="278" extrusionOk="0">
                  <a:moveTo>
                    <a:pt x="437" y="0"/>
                  </a:moveTo>
                  <a:cubicBezTo>
                    <a:pt x="403" y="0"/>
                    <a:pt x="331" y="10"/>
                    <a:pt x="304" y="90"/>
                  </a:cubicBezTo>
                  <a:cubicBezTo>
                    <a:pt x="304" y="90"/>
                    <a:pt x="293" y="87"/>
                    <a:pt x="277" y="87"/>
                  </a:cubicBezTo>
                  <a:cubicBezTo>
                    <a:pt x="254" y="87"/>
                    <a:pt x="222" y="94"/>
                    <a:pt x="206" y="126"/>
                  </a:cubicBezTo>
                  <a:cubicBezTo>
                    <a:pt x="206" y="126"/>
                    <a:pt x="173" y="112"/>
                    <a:pt x="132" y="112"/>
                  </a:cubicBezTo>
                  <a:cubicBezTo>
                    <a:pt x="86" y="112"/>
                    <a:pt x="29" y="130"/>
                    <a:pt x="1" y="206"/>
                  </a:cubicBezTo>
                  <a:lnTo>
                    <a:pt x="456" y="278"/>
                  </a:lnTo>
                  <a:lnTo>
                    <a:pt x="456" y="1"/>
                  </a:lnTo>
                  <a:cubicBezTo>
                    <a:pt x="456" y="1"/>
                    <a:pt x="448" y="0"/>
                    <a:pt x="437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852606" y="3694262"/>
              <a:ext cx="104759" cy="64330"/>
            </a:xfrm>
            <a:custGeom>
              <a:avLst/>
              <a:gdLst/>
              <a:ahLst/>
              <a:cxnLst/>
              <a:rect l="l" t="t" r="r" b="b"/>
              <a:pathLst>
                <a:path w="456" h="280" extrusionOk="0">
                  <a:moveTo>
                    <a:pt x="427" y="0"/>
                  </a:moveTo>
                  <a:cubicBezTo>
                    <a:pt x="390" y="0"/>
                    <a:pt x="328" y="13"/>
                    <a:pt x="304" y="92"/>
                  </a:cubicBezTo>
                  <a:cubicBezTo>
                    <a:pt x="304" y="92"/>
                    <a:pt x="288" y="86"/>
                    <a:pt x="269" y="86"/>
                  </a:cubicBezTo>
                  <a:cubicBezTo>
                    <a:pt x="247" y="86"/>
                    <a:pt x="220" y="94"/>
                    <a:pt x="206" y="128"/>
                  </a:cubicBezTo>
                  <a:cubicBezTo>
                    <a:pt x="206" y="128"/>
                    <a:pt x="173" y="114"/>
                    <a:pt x="132" y="114"/>
                  </a:cubicBezTo>
                  <a:cubicBezTo>
                    <a:pt x="85" y="114"/>
                    <a:pt x="29" y="132"/>
                    <a:pt x="0" y="208"/>
                  </a:cubicBezTo>
                  <a:lnTo>
                    <a:pt x="455" y="279"/>
                  </a:lnTo>
                  <a:lnTo>
                    <a:pt x="455" y="3"/>
                  </a:lnTo>
                  <a:cubicBezTo>
                    <a:pt x="455" y="3"/>
                    <a:pt x="444" y="0"/>
                    <a:pt x="427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879265" y="3674274"/>
              <a:ext cx="47325" cy="121078"/>
            </a:xfrm>
            <a:custGeom>
              <a:avLst/>
              <a:gdLst/>
              <a:ahLst/>
              <a:cxnLst/>
              <a:rect l="l" t="t" r="r" b="b"/>
              <a:pathLst>
                <a:path w="206" h="527" extrusionOk="0">
                  <a:moveTo>
                    <a:pt x="99" y="1"/>
                  </a:moveTo>
                  <a:lnTo>
                    <a:pt x="54" y="259"/>
                  </a:lnTo>
                  <a:lnTo>
                    <a:pt x="1" y="527"/>
                  </a:lnTo>
                  <a:lnTo>
                    <a:pt x="206" y="527"/>
                  </a:lnTo>
                  <a:lnTo>
                    <a:pt x="152" y="25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9112900" y="2819629"/>
              <a:ext cx="31014" cy="160136"/>
            </a:xfrm>
            <a:custGeom>
              <a:avLst/>
              <a:gdLst/>
              <a:ahLst/>
              <a:cxnLst/>
              <a:rect l="l" t="t" r="r" b="b"/>
              <a:pathLst>
                <a:path w="135" h="697" extrusionOk="0">
                  <a:moveTo>
                    <a:pt x="135" y="1"/>
                  </a:moveTo>
                  <a:lnTo>
                    <a:pt x="72" y="349"/>
                  </a:lnTo>
                  <a:lnTo>
                    <a:pt x="1" y="696"/>
                  </a:lnTo>
                  <a:lnTo>
                    <a:pt x="135" y="69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639418" y="3660030"/>
              <a:ext cx="252249" cy="192760"/>
            </a:xfrm>
            <a:custGeom>
              <a:avLst/>
              <a:gdLst/>
              <a:ahLst/>
              <a:cxnLst/>
              <a:rect l="l" t="t" r="r" b="b"/>
              <a:pathLst>
                <a:path w="1098" h="839" extrusionOk="0">
                  <a:moveTo>
                    <a:pt x="429" y="0"/>
                  </a:moveTo>
                  <a:lnTo>
                    <a:pt x="1" y="491"/>
                  </a:lnTo>
                  <a:lnTo>
                    <a:pt x="991" y="839"/>
                  </a:lnTo>
                  <a:lnTo>
                    <a:pt x="1098" y="36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866849" y="3725507"/>
              <a:ext cx="520809" cy="127282"/>
            </a:xfrm>
            <a:custGeom>
              <a:avLst/>
              <a:gdLst/>
              <a:ahLst/>
              <a:cxnLst/>
              <a:rect l="l" t="t" r="r" b="b"/>
              <a:pathLst>
                <a:path w="2267" h="554" extrusionOk="0">
                  <a:moveTo>
                    <a:pt x="2267" y="1"/>
                  </a:moveTo>
                  <a:lnTo>
                    <a:pt x="108" y="81"/>
                  </a:lnTo>
                  <a:lnTo>
                    <a:pt x="1" y="554"/>
                  </a:lnTo>
                  <a:lnTo>
                    <a:pt x="1589" y="491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350419" y="3725507"/>
              <a:ext cx="1793541" cy="197125"/>
            </a:xfrm>
            <a:custGeom>
              <a:avLst/>
              <a:gdLst/>
              <a:ahLst/>
              <a:cxnLst/>
              <a:rect l="l" t="t" r="r" b="b"/>
              <a:pathLst>
                <a:path w="7807" h="858" extrusionOk="0">
                  <a:moveTo>
                    <a:pt x="4515" y="1"/>
                  </a:moveTo>
                  <a:lnTo>
                    <a:pt x="3837" y="491"/>
                  </a:lnTo>
                  <a:lnTo>
                    <a:pt x="2249" y="554"/>
                  </a:lnTo>
                  <a:lnTo>
                    <a:pt x="1259" y="206"/>
                  </a:lnTo>
                  <a:lnTo>
                    <a:pt x="384" y="366"/>
                  </a:lnTo>
                  <a:lnTo>
                    <a:pt x="1" y="857"/>
                  </a:lnTo>
                  <a:lnTo>
                    <a:pt x="7807" y="857"/>
                  </a:lnTo>
                  <a:lnTo>
                    <a:pt x="7807" y="554"/>
                  </a:lnTo>
                  <a:lnTo>
                    <a:pt x="7807" y="304"/>
                  </a:lnTo>
                  <a:lnTo>
                    <a:pt x="5898" y="152"/>
                  </a:lnTo>
                  <a:lnTo>
                    <a:pt x="45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8684685" y="3659801"/>
              <a:ext cx="57663" cy="18839"/>
            </a:xfrm>
            <a:custGeom>
              <a:avLst/>
              <a:gdLst/>
              <a:ahLst/>
              <a:cxnLst/>
              <a:rect l="l" t="t" r="r" b="b"/>
              <a:pathLst>
                <a:path w="251" h="82" extrusionOk="0">
                  <a:moveTo>
                    <a:pt x="143" y="0"/>
                  </a:moveTo>
                  <a:cubicBezTo>
                    <a:pt x="100" y="0"/>
                    <a:pt x="48" y="19"/>
                    <a:pt x="0" y="81"/>
                  </a:cubicBezTo>
                  <a:lnTo>
                    <a:pt x="250" y="81"/>
                  </a:lnTo>
                  <a:lnTo>
                    <a:pt x="250" y="37"/>
                  </a:lnTo>
                  <a:cubicBezTo>
                    <a:pt x="250" y="37"/>
                    <a:pt x="204" y="0"/>
                    <a:pt x="143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498145" y="3645556"/>
              <a:ext cx="145652" cy="33084"/>
            </a:xfrm>
            <a:custGeom>
              <a:avLst/>
              <a:gdLst/>
              <a:ahLst/>
              <a:cxnLst/>
              <a:rect l="l" t="t" r="r" b="b"/>
              <a:pathLst>
                <a:path w="634" h="144" extrusionOk="0">
                  <a:moveTo>
                    <a:pt x="313" y="1"/>
                  </a:moveTo>
                  <a:cubicBezTo>
                    <a:pt x="197" y="1"/>
                    <a:pt x="152" y="81"/>
                    <a:pt x="152" y="81"/>
                  </a:cubicBezTo>
                  <a:cubicBezTo>
                    <a:pt x="152" y="81"/>
                    <a:pt x="136" y="77"/>
                    <a:pt x="114" y="77"/>
                  </a:cubicBezTo>
                  <a:cubicBezTo>
                    <a:pt x="76" y="77"/>
                    <a:pt x="23" y="88"/>
                    <a:pt x="0" y="143"/>
                  </a:cubicBezTo>
                  <a:lnTo>
                    <a:pt x="634" y="143"/>
                  </a:lnTo>
                  <a:cubicBezTo>
                    <a:pt x="634" y="143"/>
                    <a:pt x="607" y="94"/>
                    <a:pt x="548" y="94"/>
                  </a:cubicBezTo>
                  <a:cubicBezTo>
                    <a:pt x="531" y="94"/>
                    <a:pt x="512" y="98"/>
                    <a:pt x="491" y="108"/>
                  </a:cubicBezTo>
                  <a:cubicBezTo>
                    <a:pt x="491" y="108"/>
                    <a:pt x="438" y="1"/>
                    <a:pt x="313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8016633" y="3666004"/>
              <a:ext cx="147720" cy="33084"/>
            </a:xfrm>
            <a:custGeom>
              <a:avLst/>
              <a:gdLst/>
              <a:ahLst/>
              <a:cxnLst/>
              <a:rect l="l" t="t" r="r" b="b"/>
              <a:pathLst>
                <a:path w="643" h="144" extrusionOk="0">
                  <a:moveTo>
                    <a:pt x="321" y="1"/>
                  </a:moveTo>
                  <a:cubicBezTo>
                    <a:pt x="205" y="1"/>
                    <a:pt x="161" y="81"/>
                    <a:pt x="161" y="81"/>
                  </a:cubicBezTo>
                  <a:cubicBezTo>
                    <a:pt x="161" y="81"/>
                    <a:pt x="144" y="77"/>
                    <a:pt x="122" y="77"/>
                  </a:cubicBezTo>
                  <a:cubicBezTo>
                    <a:pt x="84" y="77"/>
                    <a:pt x="28" y="88"/>
                    <a:pt x="0" y="144"/>
                  </a:cubicBezTo>
                  <a:lnTo>
                    <a:pt x="642" y="144"/>
                  </a:lnTo>
                  <a:cubicBezTo>
                    <a:pt x="642" y="144"/>
                    <a:pt x="615" y="95"/>
                    <a:pt x="556" y="95"/>
                  </a:cubicBezTo>
                  <a:cubicBezTo>
                    <a:pt x="540" y="95"/>
                    <a:pt x="521" y="98"/>
                    <a:pt x="500" y="108"/>
                  </a:cubicBezTo>
                  <a:cubicBezTo>
                    <a:pt x="500" y="108"/>
                    <a:pt x="437" y="1"/>
                    <a:pt x="32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8424402" y="3672207"/>
              <a:ext cx="123138" cy="26881"/>
            </a:xfrm>
            <a:custGeom>
              <a:avLst/>
              <a:gdLst/>
              <a:ahLst/>
              <a:cxnLst/>
              <a:rect l="l" t="t" r="r" b="b"/>
              <a:pathLst>
                <a:path w="536" h="117" extrusionOk="0">
                  <a:moveTo>
                    <a:pt x="268" y="1"/>
                  </a:moveTo>
                  <a:cubicBezTo>
                    <a:pt x="161" y="1"/>
                    <a:pt x="125" y="72"/>
                    <a:pt x="125" y="72"/>
                  </a:cubicBezTo>
                  <a:cubicBezTo>
                    <a:pt x="125" y="72"/>
                    <a:pt x="107" y="67"/>
                    <a:pt x="85" y="67"/>
                  </a:cubicBezTo>
                  <a:cubicBezTo>
                    <a:pt x="54" y="67"/>
                    <a:pt x="16" y="76"/>
                    <a:pt x="0" y="117"/>
                  </a:cubicBezTo>
                  <a:lnTo>
                    <a:pt x="536" y="117"/>
                  </a:lnTo>
                  <a:cubicBezTo>
                    <a:pt x="536" y="117"/>
                    <a:pt x="505" y="74"/>
                    <a:pt x="450" y="74"/>
                  </a:cubicBezTo>
                  <a:cubicBezTo>
                    <a:pt x="438" y="74"/>
                    <a:pt x="425" y="76"/>
                    <a:pt x="411" y="81"/>
                  </a:cubicBezTo>
                  <a:cubicBezTo>
                    <a:pt x="411" y="81"/>
                    <a:pt x="366" y="1"/>
                    <a:pt x="268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440702" y="3725507"/>
              <a:ext cx="1703255" cy="164271"/>
            </a:xfrm>
            <a:custGeom>
              <a:avLst/>
              <a:gdLst/>
              <a:ahLst/>
              <a:cxnLst/>
              <a:rect l="l" t="t" r="r" b="b"/>
              <a:pathLst>
                <a:path w="7414" h="715" extrusionOk="0">
                  <a:moveTo>
                    <a:pt x="4122" y="1"/>
                  </a:moveTo>
                  <a:lnTo>
                    <a:pt x="3444" y="491"/>
                  </a:lnTo>
                  <a:lnTo>
                    <a:pt x="1856" y="554"/>
                  </a:lnTo>
                  <a:lnTo>
                    <a:pt x="866" y="206"/>
                  </a:lnTo>
                  <a:lnTo>
                    <a:pt x="0" y="366"/>
                  </a:lnTo>
                  <a:cubicBezTo>
                    <a:pt x="9" y="366"/>
                    <a:pt x="45" y="375"/>
                    <a:pt x="161" y="429"/>
                  </a:cubicBezTo>
                  <a:cubicBezTo>
                    <a:pt x="312" y="509"/>
                    <a:pt x="402" y="509"/>
                    <a:pt x="402" y="509"/>
                  </a:cubicBezTo>
                  <a:lnTo>
                    <a:pt x="580" y="429"/>
                  </a:lnTo>
                  <a:cubicBezTo>
                    <a:pt x="580" y="429"/>
                    <a:pt x="509" y="402"/>
                    <a:pt x="678" y="402"/>
                  </a:cubicBezTo>
                  <a:cubicBezTo>
                    <a:pt x="848" y="402"/>
                    <a:pt x="928" y="393"/>
                    <a:pt x="928" y="393"/>
                  </a:cubicBezTo>
                  <a:lnTo>
                    <a:pt x="1106" y="482"/>
                  </a:lnTo>
                  <a:lnTo>
                    <a:pt x="1249" y="482"/>
                  </a:lnTo>
                  <a:cubicBezTo>
                    <a:pt x="1249" y="482"/>
                    <a:pt x="1338" y="491"/>
                    <a:pt x="1419" y="554"/>
                  </a:cubicBezTo>
                  <a:cubicBezTo>
                    <a:pt x="1499" y="607"/>
                    <a:pt x="1588" y="670"/>
                    <a:pt x="1588" y="670"/>
                  </a:cubicBezTo>
                  <a:lnTo>
                    <a:pt x="2123" y="714"/>
                  </a:lnTo>
                  <a:lnTo>
                    <a:pt x="3355" y="714"/>
                  </a:lnTo>
                  <a:lnTo>
                    <a:pt x="3649" y="670"/>
                  </a:lnTo>
                  <a:cubicBezTo>
                    <a:pt x="3649" y="670"/>
                    <a:pt x="3702" y="616"/>
                    <a:pt x="3836" y="536"/>
                  </a:cubicBezTo>
                  <a:cubicBezTo>
                    <a:pt x="3970" y="465"/>
                    <a:pt x="4086" y="366"/>
                    <a:pt x="4086" y="366"/>
                  </a:cubicBezTo>
                  <a:lnTo>
                    <a:pt x="4282" y="250"/>
                  </a:lnTo>
                  <a:cubicBezTo>
                    <a:pt x="4282" y="250"/>
                    <a:pt x="4479" y="259"/>
                    <a:pt x="4702" y="295"/>
                  </a:cubicBezTo>
                  <a:cubicBezTo>
                    <a:pt x="4925" y="331"/>
                    <a:pt x="4996" y="340"/>
                    <a:pt x="4996" y="340"/>
                  </a:cubicBezTo>
                  <a:cubicBezTo>
                    <a:pt x="4996" y="340"/>
                    <a:pt x="4916" y="393"/>
                    <a:pt x="5326" y="429"/>
                  </a:cubicBezTo>
                  <a:cubicBezTo>
                    <a:pt x="5466" y="441"/>
                    <a:pt x="5571" y="445"/>
                    <a:pt x="5649" y="445"/>
                  </a:cubicBezTo>
                  <a:cubicBezTo>
                    <a:pt x="5805" y="445"/>
                    <a:pt x="5852" y="429"/>
                    <a:pt x="5852" y="429"/>
                  </a:cubicBezTo>
                  <a:cubicBezTo>
                    <a:pt x="5852" y="429"/>
                    <a:pt x="5913" y="338"/>
                    <a:pt x="5965" y="338"/>
                  </a:cubicBezTo>
                  <a:cubicBezTo>
                    <a:pt x="5969" y="338"/>
                    <a:pt x="5973" y="338"/>
                    <a:pt x="5977" y="340"/>
                  </a:cubicBezTo>
                  <a:cubicBezTo>
                    <a:pt x="6031" y="358"/>
                    <a:pt x="6263" y="482"/>
                    <a:pt x="6361" y="482"/>
                  </a:cubicBezTo>
                  <a:cubicBezTo>
                    <a:pt x="6397" y="479"/>
                    <a:pt x="6429" y="478"/>
                    <a:pt x="6457" y="478"/>
                  </a:cubicBezTo>
                  <a:cubicBezTo>
                    <a:pt x="6513" y="478"/>
                    <a:pt x="6548" y="482"/>
                    <a:pt x="6548" y="482"/>
                  </a:cubicBezTo>
                  <a:lnTo>
                    <a:pt x="7191" y="554"/>
                  </a:lnTo>
                  <a:lnTo>
                    <a:pt x="7414" y="482"/>
                  </a:lnTo>
                  <a:lnTo>
                    <a:pt x="7414" y="304"/>
                  </a:lnTo>
                  <a:lnTo>
                    <a:pt x="5505" y="152"/>
                  </a:lnTo>
                  <a:lnTo>
                    <a:pt x="412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8356632" y="3869097"/>
              <a:ext cx="453267" cy="53532"/>
            </a:xfrm>
            <a:custGeom>
              <a:avLst/>
              <a:gdLst/>
              <a:ahLst/>
              <a:cxnLst/>
              <a:rect l="l" t="t" r="r" b="b"/>
              <a:pathLst>
                <a:path w="1973" h="233" extrusionOk="0">
                  <a:moveTo>
                    <a:pt x="670" y="0"/>
                  </a:moveTo>
                  <a:cubicBezTo>
                    <a:pt x="670" y="0"/>
                    <a:pt x="634" y="0"/>
                    <a:pt x="590" y="9"/>
                  </a:cubicBezTo>
                  <a:cubicBezTo>
                    <a:pt x="554" y="18"/>
                    <a:pt x="385" y="89"/>
                    <a:pt x="385" y="89"/>
                  </a:cubicBezTo>
                  <a:cubicBezTo>
                    <a:pt x="385" y="89"/>
                    <a:pt x="331" y="116"/>
                    <a:pt x="233" y="125"/>
                  </a:cubicBezTo>
                  <a:cubicBezTo>
                    <a:pt x="144" y="134"/>
                    <a:pt x="28" y="223"/>
                    <a:pt x="1" y="232"/>
                  </a:cubicBezTo>
                  <a:lnTo>
                    <a:pt x="1972" y="232"/>
                  </a:lnTo>
                  <a:cubicBezTo>
                    <a:pt x="1928" y="232"/>
                    <a:pt x="1812" y="179"/>
                    <a:pt x="1812" y="179"/>
                  </a:cubicBezTo>
                  <a:cubicBezTo>
                    <a:pt x="1812" y="179"/>
                    <a:pt x="1776" y="170"/>
                    <a:pt x="1678" y="116"/>
                  </a:cubicBezTo>
                  <a:cubicBezTo>
                    <a:pt x="1648" y="101"/>
                    <a:pt x="1606" y="96"/>
                    <a:pt x="1562" y="96"/>
                  </a:cubicBezTo>
                  <a:cubicBezTo>
                    <a:pt x="1475" y="96"/>
                    <a:pt x="1384" y="116"/>
                    <a:pt x="1384" y="116"/>
                  </a:cubicBezTo>
                  <a:cubicBezTo>
                    <a:pt x="1384" y="116"/>
                    <a:pt x="1340" y="120"/>
                    <a:pt x="1277" y="120"/>
                  </a:cubicBezTo>
                  <a:cubicBezTo>
                    <a:pt x="1245" y="120"/>
                    <a:pt x="1208" y="119"/>
                    <a:pt x="1170" y="116"/>
                  </a:cubicBezTo>
                  <a:cubicBezTo>
                    <a:pt x="1063" y="107"/>
                    <a:pt x="1098" y="98"/>
                    <a:pt x="902" y="89"/>
                  </a:cubicBezTo>
                  <a:cubicBezTo>
                    <a:pt x="706" y="80"/>
                    <a:pt x="670" y="0"/>
                    <a:pt x="670" y="0"/>
                  </a:cubicBez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8809657" y="3888625"/>
              <a:ext cx="334264" cy="34003"/>
            </a:xfrm>
            <a:custGeom>
              <a:avLst/>
              <a:gdLst/>
              <a:ahLst/>
              <a:cxnLst/>
              <a:rect l="l" t="t" r="r" b="b"/>
              <a:pathLst>
                <a:path w="1455" h="148" extrusionOk="0">
                  <a:moveTo>
                    <a:pt x="716" y="0"/>
                  </a:moveTo>
                  <a:cubicBezTo>
                    <a:pt x="681" y="0"/>
                    <a:pt x="705" y="4"/>
                    <a:pt x="705" y="4"/>
                  </a:cubicBezTo>
                  <a:lnTo>
                    <a:pt x="589" y="4"/>
                  </a:lnTo>
                  <a:cubicBezTo>
                    <a:pt x="589" y="4"/>
                    <a:pt x="45" y="147"/>
                    <a:pt x="0" y="147"/>
                  </a:cubicBezTo>
                  <a:lnTo>
                    <a:pt x="1455" y="147"/>
                  </a:lnTo>
                  <a:lnTo>
                    <a:pt x="1455" y="31"/>
                  </a:lnTo>
                  <a:lnTo>
                    <a:pt x="1312" y="31"/>
                  </a:lnTo>
                  <a:cubicBezTo>
                    <a:pt x="1296" y="34"/>
                    <a:pt x="1277" y="35"/>
                    <a:pt x="1259" y="35"/>
                  </a:cubicBezTo>
                  <a:cubicBezTo>
                    <a:pt x="1165" y="35"/>
                    <a:pt x="1053" y="4"/>
                    <a:pt x="1053" y="4"/>
                  </a:cubicBezTo>
                  <a:cubicBezTo>
                    <a:pt x="1053" y="4"/>
                    <a:pt x="1029" y="8"/>
                    <a:pt x="961" y="8"/>
                  </a:cubicBezTo>
                  <a:cubicBezTo>
                    <a:pt x="926" y="8"/>
                    <a:pt x="881" y="7"/>
                    <a:pt x="821" y="4"/>
                  </a:cubicBezTo>
                  <a:cubicBezTo>
                    <a:pt x="765" y="1"/>
                    <a:pt x="733" y="0"/>
                    <a:pt x="716" y="0"/>
                  </a:cubicBez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844326" y="1852179"/>
              <a:ext cx="1190946" cy="174610"/>
            </a:xfrm>
            <a:custGeom>
              <a:avLst/>
              <a:gdLst/>
              <a:ahLst/>
              <a:cxnLst/>
              <a:rect l="l" t="t" r="r" b="b"/>
              <a:pathLst>
                <a:path w="5184" h="760" extrusionOk="0">
                  <a:moveTo>
                    <a:pt x="2650" y="1"/>
                  </a:moveTo>
                  <a:cubicBezTo>
                    <a:pt x="2070" y="1"/>
                    <a:pt x="1767" y="376"/>
                    <a:pt x="1767" y="376"/>
                  </a:cubicBezTo>
                  <a:cubicBezTo>
                    <a:pt x="1701" y="352"/>
                    <a:pt x="1641" y="342"/>
                    <a:pt x="1587" y="342"/>
                  </a:cubicBezTo>
                  <a:cubicBezTo>
                    <a:pt x="1358" y="342"/>
                    <a:pt x="1240" y="518"/>
                    <a:pt x="1240" y="518"/>
                  </a:cubicBezTo>
                  <a:cubicBezTo>
                    <a:pt x="1069" y="450"/>
                    <a:pt x="914" y="423"/>
                    <a:pt x="775" y="423"/>
                  </a:cubicBezTo>
                  <a:cubicBezTo>
                    <a:pt x="282" y="423"/>
                    <a:pt x="0" y="759"/>
                    <a:pt x="0" y="759"/>
                  </a:cubicBezTo>
                  <a:lnTo>
                    <a:pt x="5183" y="759"/>
                  </a:lnTo>
                  <a:cubicBezTo>
                    <a:pt x="5002" y="491"/>
                    <a:pt x="4743" y="422"/>
                    <a:pt x="4524" y="422"/>
                  </a:cubicBezTo>
                  <a:cubicBezTo>
                    <a:pt x="4291" y="422"/>
                    <a:pt x="4104" y="500"/>
                    <a:pt x="4104" y="500"/>
                  </a:cubicBezTo>
                  <a:cubicBezTo>
                    <a:pt x="3997" y="383"/>
                    <a:pt x="3876" y="348"/>
                    <a:pt x="3767" y="348"/>
                  </a:cubicBezTo>
                  <a:cubicBezTo>
                    <a:pt x="3603" y="348"/>
                    <a:pt x="3470" y="429"/>
                    <a:pt x="3470" y="429"/>
                  </a:cubicBezTo>
                  <a:cubicBezTo>
                    <a:pt x="3470" y="429"/>
                    <a:pt x="3239" y="1"/>
                    <a:pt x="2650" y="1"/>
                  </a:cubicBez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154" name="Google Shape;154;p2"/>
          <p:cNvSpPr/>
          <p:nvPr/>
        </p:nvSpPr>
        <p:spPr>
          <a:xfrm>
            <a:off x="-2086191" y="1673997"/>
            <a:ext cx="9504071" cy="8028747"/>
          </a:xfrm>
          <a:custGeom>
            <a:avLst/>
            <a:gdLst/>
            <a:ahLst/>
            <a:cxnLst/>
            <a:rect l="l" t="t" r="r" b="b"/>
            <a:pathLst>
              <a:path w="11498" h="9710" extrusionOk="0">
                <a:moveTo>
                  <a:pt x="1" y="1"/>
                </a:moveTo>
                <a:lnTo>
                  <a:pt x="1" y="4765"/>
                </a:lnTo>
                <a:lnTo>
                  <a:pt x="2499" y="6674"/>
                </a:lnTo>
                <a:cubicBezTo>
                  <a:pt x="2499" y="6674"/>
                  <a:pt x="5487" y="8173"/>
                  <a:pt x="5612" y="8181"/>
                </a:cubicBezTo>
                <a:cubicBezTo>
                  <a:pt x="5701" y="8188"/>
                  <a:pt x="9134" y="9709"/>
                  <a:pt x="10712" y="9709"/>
                </a:cubicBezTo>
                <a:cubicBezTo>
                  <a:pt x="11190" y="9709"/>
                  <a:pt x="11497" y="9570"/>
                  <a:pt x="11491" y="9207"/>
                </a:cubicBezTo>
                <a:cubicBezTo>
                  <a:pt x="11470" y="8371"/>
                  <a:pt x="10912" y="8282"/>
                  <a:pt x="10676" y="8282"/>
                </a:cubicBezTo>
                <a:cubicBezTo>
                  <a:pt x="10612" y="8282"/>
                  <a:pt x="10572" y="8289"/>
                  <a:pt x="10572" y="8289"/>
                </a:cubicBezTo>
                <a:cubicBezTo>
                  <a:pt x="10419" y="7828"/>
                  <a:pt x="10062" y="7744"/>
                  <a:pt x="9823" y="7744"/>
                </a:cubicBezTo>
                <a:cubicBezTo>
                  <a:pt x="9688" y="7744"/>
                  <a:pt x="9591" y="7771"/>
                  <a:pt x="9591" y="7771"/>
                </a:cubicBezTo>
                <a:cubicBezTo>
                  <a:pt x="9374" y="6479"/>
                  <a:pt x="8227" y="6414"/>
                  <a:pt x="7998" y="6414"/>
                </a:cubicBezTo>
                <a:cubicBezTo>
                  <a:pt x="7973" y="6414"/>
                  <a:pt x="7958" y="6415"/>
                  <a:pt x="7958" y="6415"/>
                </a:cubicBezTo>
                <a:cubicBezTo>
                  <a:pt x="7891" y="5720"/>
                  <a:pt x="7317" y="5664"/>
                  <a:pt x="7132" y="5664"/>
                </a:cubicBezTo>
                <a:cubicBezTo>
                  <a:pt x="7096" y="5664"/>
                  <a:pt x="7075" y="5666"/>
                  <a:pt x="7075" y="5666"/>
                </a:cubicBezTo>
                <a:cubicBezTo>
                  <a:pt x="6955" y="4763"/>
                  <a:pt x="6284" y="4669"/>
                  <a:pt x="6008" y="4669"/>
                </a:cubicBezTo>
                <a:cubicBezTo>
                  <a:pt x="5934" y="4669"/>
                  <a:pt x="5889" y="4675"/>
                  <a:pt x="5889" y="4675"/>
                </a:cubicBezTo>
                <a:cubicBezTo>
                  <a:pt x="5950" y="3989"/>
                  <a:pt x="5399" y="3943"/>
                  <a:pt x="5248" y="3943"/>
                </a:cubicBezTo>
                <a:cubicBezTo>
                  <a:pt x="5225" y="3943"/>
                  <a:pt x="5211" y="3944"/>
                  <a:pt x="5211" y="3944"/>
                </a:cubicBezTo>
                <a:cubicBezTo>
                  <a:pt x="5285" y="2492"/>
                  <a:pt x="4294" y="2369"/>
                  <a:pt x="3957" y="2369"/>
                </a:cubicBezTo>
                <a:cubicBezTo>
                  <a:pt x="3888" y="2369"/>
                  <a:pt x="3846" y="2374"/>
                  <a:pt x="3846" y="2374"/>
                </a:cubicBezTo>
                <a:cubicBezTo>
                  <a:pt x="3917" y="1642"/>
                  <a:pt x="3266" y="1517"/>
                  <a:pt x="3266" y="1517"/>
                </a:cubicBezTo>
                <a:cubicBezTo>
                  <a:pt x="3257" y="19"/>
                  <a:pt x="2187" y="1"/>
                  <a:pt x="21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155" name="Google Shape;155;p2"/>
          <p:cNvGrpSpPr/>
          <p:nvPr/>
        </p:nvGrpSpPr>
        <p:grpSpPr>
          <a:xfrm>
            <a:off x="-203417" y="3682928"/>
            <a:ext cx="8830550" cy="6767360"/>
            <a:chOff x="-102" y="1381098"/>
            <a:chExt cx="3312319" cy="2537760"/>
          </a:xfrm>
        </p:grpSpPr>
        <p:sp>
          <p:nvSpPr>
            <p:cNvPr id="156" name="Google Shape;156;p2"/>
            <p:cNvSpPr/>
            <p:nvPr/>
          </p:nvSpPr>
          <p:spPr>
            <a:xfrm>
              <a:off x="-102" y="1381098"/>
              <a:ext cx="2150090" cy="2042707"/>
            </a:xfrm>
            <a:custGeom>
              <a:avLst/>
              <a:gdLst/>
              <a:ahLst/>
              <a:cxnLst/>
              <a:rect l="l" t="t" r="r" b="b"/>
              <a:pathLst>
                <a:path w="9359" h="8891" extrusionOk="0">
                  <a:moveTo>
                    <a:pt x="1" y="1"/>
                  </a:moveTo>
                  <a:lnTo>
                    <a:pt x="1" y="6433"/>
                  </a:lnTo>
                  <a:lnTo>
                    <a:pt x="4568" y="8074"/>
                  </a:lnTo>
                  <a:cubicBezTo>
                    <a:pt x="4568" y="8074"/>
                    <a:pt x="6929" y="8891"/>
                    <a:pt x="8306" y="8891"/>
                  </a:cubicBezTo>
                  <a:cubicBezTo>
                    <a:pt x="8935" y="8891"/>
                    <a:pt x="9359" y="8721"/>
                    <a:pt x="9261" y="8226"/>
                  </a:cubicBezTo>
                  <a:cubicBezTo>
                    <a:pt x="9061" y="7245"/>
                    <a:pt x="8473" y="7060"/>
                    <a:pt x="8056" y="7060"/>
                  </a:cubicBezTo>
                  <a:cubicBezTo>
                    <a:pt x="7801" y="7060"/>
                    <a:pt x="7611" y="7129"/>
                    <a:pt x="7611" y="7129"/>
                  </a:cubicBezTo>
                  <a:cubicBezTo>
                    <a:pt x="7484" y="6920"/>
                    <a:pt x="7308" y="6872"/>
                    <a:pt x="7173" y="6872"/>
                  </a:cubicBezTo>
                  <a:cubicBezTo>
                    <a:pt x="7060" y="6872"/>
                    <a:pt x="6977" y="6906"/>
                    <a:pt x="6977" y="6906"/>
                  </a:cubicBezTo>
                  <a:cubicBezTo>
                    <a:pt x="6866" y="6099"/>
                    <a:pt x="6215" y="5990"/>
                    <a:pt x="5870" y="5990"/>
                  </a:cubicBezTo>
                  <a:cubicBezTo>
                    <a:pt x="5742" y="5990"/>
                    <a:pt x="5657" y="6005"/>
                    <a:pt x="5657" y="6005"/>
                  </a:cubicBezTo>
                  <a:cubicBezTo>
                    <a:pt x="5480" y="5432"/>
                    <a:pt x="5058" y="5365"/>
                    <a:pt x="4869" y="5365"/>
                  </a:cubicBezTo>
                  <a:cubicBezTo>
                    <a:pt x="4810" y="5365"/>
                    <a:pt x="4774" y="5371"/>
                    <a:pt x="4774" y="5371"/>
                  </a:cubicBezTo>
                  <a:lnTo>
                    <a:pt x="4417" y="5487"/>
                  </a:lnTo>
                  <a:cubicBezTo>
                    <a:pt x="4417" y="5487"/>
                    <a:pt x="4384" y="5501"/>
                    <a:pt x="4337" y="5501"/>
                  </a:cubicBezTo>
                  <a:cubicBezTo>
                    <a:pt x="4208" y="5501"/>
                    <a:pt x="3969" y="5396"/>
                    <a:pt x="3989" y="4604"/>
                  </a:cubicBezTo>
                  <a:cubicBezTo>
                    <a:pt x="4024" y="3516"/>
                    <a:pt x="3159" y="3480"/>
                    <a:pt x="3159" y="3480"/>
                  </a:cubicBezTo>
                  <a:cubicBezTo>
                    <a:pt x="3128" y="2414"/>
                    <a:pt x="2396" y="2336"/>
                    <a:pt x="2182" y="2336"/>
                  </a:cubicBezTo>
                  <a:cubicBezTo>
                    <a:pt x="2145" y="2336"/>
                    <a:pt x="2124" y="2338"/>
                    <a:pt x="2124" y="2338"/>
                  </a:cubicBezTo>
                  <a:cubicBezTo>
                    <a:pt x="2132" y="1840"/>
                    <a:pt x="1743" y="1802"/>
                    <a:pt x="1623" y="1802"/>
                  </a:cubicBezTo>
                  <a:cubicBezTo>
                    <a:pt x="1602" y="1802"/>
                    <a:pt x="1589" y="1803"/>
                    <a:pt x="1589" y="1803"/>
                  </a:cubicBezTo>
                  <a:cubicBezTo>
                    <a:pt x="1535" y="22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-102" y="1813705"/>
              <a:ext cx="2596924" cy="1869476"/>
            </a:xfrm>
            <a:custGeom>
              <a:avLst/>
              <a:gdLst/>
              <a:ahLst/>
              <a:cxnLst/>
              <a:rect l="l" t="t" r="r" b="b"/>
              <a:pathLst>
                <a:path w="11304" h="8137" extrusionOk="0">
                  <a:moveTo>
                    <a:pt x="1" y="0"/>
                  </a:moveTo>
                  <a:lnTo>
                    <a:pt x="1" y="8136"/>
                  </a:lnTo>
                  <a:lnTo>
                    <a:pt x="3534" y="7860"/>
                  </a:lnTo>
                  <a:lnTo>
                    <a:pt x="6076" y="7583"/>
                  </a:lnTo>
                  <a:lnTo>
                    <a:pt x="10064" y="7735"/>
                  </a:lnTo>
                  <a:lnTo>
                    <a:pt x="11304" y="7057"/>
                  </a:lnTo>
                  <a:lnTo>
                    <a:pt x="8619" y="6120"/>
                  </a:lnTo>
                  <a:lnTo>
                    <a:pt x="7512" y="5433"/>
                  </a:lnTo>
                  <a:lnTo>
                    <a:pt x="5612" y="4693"/>
                  </a:lnTo>
                  <a:lnTo>
                    <a:pt x="4470" y="30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903881" y="3061901"/>
              <a:ext cx="1076079" cy="264442"/>
            </a:xfrm>
            <a:custGeom>
              <a:avLst/>
              <a:gdLst/>
              <a:ahLst/>
              <a:cxnLst/>
              <a:rect l="l" t="t" r="r" b="b"/>
              <a:pathLst>
                <a:path w="4684" h="1151" extrusionOk="0">
                  <a:moveTo>
                    <a:pt x="3577" y="0"/>
                  </a:moveTo>
                  <a:lnTo>
                    <a:pt x="0" y="1151"/>
                  </a:lnTo>
                  <a:lnTo>
                    <a:pt x="4684" y="687"/>
                  </a:lnTo>
                  <a:lnTo>
                    <a:pt x="3577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88234" y="2512584"/>
              <a:ext cx="701151" cy="537156"/>
            </a:xfrm>
            <a:custGeom>
              <a:avLst/>
              <a:gdLst/>
              <a:ahLst/>
              <a:cxnLst/>
              <a:rect l="l" t="t" r="r" b="b"/>
              <a:pathLst>
                <a:path w="3052" h="2338" extrusionOk="0">
                  <a:moveTo>
                    <a:pt x="1909" y="0"/>
                  </a:moveTo>
                  <a:lnTo>
                    <a:pt x="0" y="304"/>
                  </a:lnTo>
                  <a:lnTo>
                    <a:pt x="437" y="2338"/>
                  </a:lnTo>
                  <a:lnTo>
                    <a:pt x="3051" y="1651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262488" y="2944961"/>
              <a:ext cx="57434" cy="147729"/>
            </a:xfrm>
            <a:custGeom>
              <a:avLst/>
              <a:gdLst/>
              <a:ahLst/>
              <a:cxnLst/>
              <a:rect l="l" t="t" r="r" b="b"/>
              <a:pathLst>
                <a:path w="250" h="643" extrusionOk="0">
                  <a:moveTo>
                    <a:pt x="125" y="1"/>
                  </a:moveTo>
                  <a:lnTo>
                    <a:pt x="63" y="322"/>
                  </a:lnTo>
                  <a:lnTo>
                    <a:pt x="0" y="643"/>
                  </a:lnTo>
                  <a:lnTo>
                    <a:pt x="250" y="643"/>
                  </a:lnTo>
                  <a:lnTo>
                    <a:pt x="188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42585" y="2349926"/>
              <a:ext cx="195045" cy="119700"/>
            </a:xfrm>
            <a:custGeom>
              <a:avLst/>
              <a:gdLst/>
              <a:ahLst/>
              <a:cxnLst/>
              <a:rect l="l" t="t" r="r" b="b"/>
              <a:pathLst>
                <a:path w="849" h="521" extrusionOk="0">
                  <a:moveTo>
                    <a:pt x="38" y="1"/>
                  </a:moveTo>
                  <a:cubicBezTo>
                    <a:pt x="15" y="1"/>
                    <a:pt x="1" y="4"/>
                    <a:pt x="1" y="4"/>
                  </a:cubicBezTo>
                  <a:lnTo>
                    <a:pt x="1" y="521"/>
                  </a:lnTo>
                  <a:lnTo>
                    <a:pt x="848" y="378"/>
                  </a:lnTo>
                  <a:cubicBezTo>
                    <a:pt x="792" y="242"/>
                    <a:pt x="686" y="210"/>
                    <a:pt x="598" y="210"/>
                  </a:cubicBezTo>
                  <a:cubicBezTo>
                    <a:pt x="520" y="210"/>
                    <a:pt x="456" y="235"/>
                    <a:pt x="456" y="235"/>
                  </a:cubicBezTo>
                  <a:cubicBezTo>
                    <a:pt x="434" y="171"/>
                    <a:pt x="378" y="158"/>
                    <a:pt x="336" y="158"/>
                  </a:cubicBezTo>
                  <a:cubicBezTo>
                    <a:pt x="308" y="158"/>
                    <a:pt x="286" y="164"/>
                    <a:pt x="286" y="164"/>
                  </a:cubicBezTo>
                  <a:cubicBezTo>
                    <a:pt x="227" y="20"/>
                    <a:pt x="101" y="1"/>
                    <a:pt x="38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65600" y="1971539"/>
              <a:ext cx="114868" cy="293161"/>
            </a:xfrm>
            <a:custGeom>
              <a:avLst/>
              <a:gdLst/>
              <a:ahLst/>
              <a:cxnLst/>
              <a:rect l="l" t="t" r="r" b="b"/>
              <a:pathLst>
                <a:path w="500" h="1276" extrusionOk="0">
                  <a:moveTo>
                    <a:pt x="250" y="0"/>
                  </a:moveTo>
                  <a:lnTo>
                    <a:pt x="125" y="642"/>
                  </a:lnTo>
                  <a:lnTo>
                    <a:pt x="0" y="1276"/>
                  </a:lnTo>
                  <a:lnTo>
                    <a:pt x="500" y="1276"/>
                  </a:lnTo>
                  <a:lnTo>
                    <a:pt x="375" y="642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92640" y="2034948"/>
              <a:ext cx="113030" cy="293391"/>
            </a:xfrm>
            <a:custGeom>
              <a:avLst/>
              <a:gdLst/>
              <a:ahLst/>
              <a:cxnLst/>
              <a:rect l="l" t="t" r="r" b="b"/>
              <a:pathLst>
                <a:path w="492" h="1277" extrusionOk="0">
                  <a:moveTo>
                    <a:pt x="250" y="1"/>
                  </a:moveTo>
                  <a:lnTo>
                    <a:pt x="125" y="634"/>
                  </a:lnTo>
                  <a:lnTo>
                    <a:pt x="0" y="1276"/>
                  </a:lnTo>
                  <a:lnTo>
                    <a:pt x="491" y="1276"/>
                  </a:lnTo>
                  <a:lnTo>
                    <a:pt x="375" y="634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29125" y="2233906"/>
              <a:ext cx="113030" cy="293161"/>
            </a:xfrm>
            <a:custGeom>
              <a:avLst/>
              <a:gdLst/>
              <a:ahLst/>
              <a:cxnLst/>
              <a:rect l="l" t="t" r="r" b="b"/>
              <a:pathLst>
                <a:path w="492" h="1276" extrusionOk="0">
                  <a:moveTo>
                    <a:pt x="241" y="0"/>
                  </a:moveTo>
                  <a:lnTo>
                    <a:pt x="117" y="642"/>
                  </a:lnTo>
                  <a:lnTo>
                    <a:pt x="1" y="1276"/>
                  </a:lnTo>
                  <a:lnTo>
                    <a:pt x="491" y="1276"/>
                  </a:lnTo>
                  <a:lnTo>
                    <a:pt x="366" y="642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22531" y="2135346"/>
              <a:ext cx="65934" cy="166339"/>
            </a:xfrm>
            <a:custGeom>
              <a:avLst/>
              <a:gdLst/>
              <a:ahLst/>
              <a:cxnLst/>
              <a:rect l="l" t="t" r="r" b="b"/>
              <a:pathLst>
                <a:path w="287" h="724" extrusionOk="0">
                  <a:moveTo>
                    <a:pt x="143" y="1"/>
                  </a:moveTo>
                  <a:lnTo>
                    <a:pt x="72" y="358"/>
                  </a:lnTo>
                  <a:lnTo>
                    <a:pt x="1" y="723"/>
                  </a:lnTo>
                  <a:lnTo>
                    <a:pt x="286" y="723"/>
                  </a:lnTo>
                  <a:lnTo>
                    <a:pt x="215" y="358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11139" y="2291112"/>
              <a:ext cx="113030" cy="293391"/>
            </a:xfrm>
            <a:custGeom>
              <a:avLst/>
              <a:gdLst/>
              <a:ahLst/>
              <a:cxnLst/>
              <a:rect l="l" t="t" r="r" b="b"/>
              <a:pathLst>
                <a:path w="492" h="1277" extrusionOk="0">
                  <a:moveTo>
                    <a:pt x="241" y="1"/>
                  </a:moveTo>
                  <a:lnTo>
                    <a:pt x="125" y="643"/>
                  </a:lnTo>
                  <a:lnTo>
                    <a:pt x="0" y="1277"/>
                  </a:lnTo>
                  <a:lnTo>
                    <a:pt x="491" y="1277"/>
                  </a:lnTo>
                  <a:lnTo>
                    <a:pt x="366" y="643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996002" y="2994127"/>
              <a:ext cx="108894" cy="223776"/>
            </a:xfrm>
            <a:custGeom>
              <a:avLst/>
              <a:gdLst/>
              <a:ahLst/>
              <a:cxnLst/>
              <a:rect l="l" t="t" r="r" b="b"/>
              <a:pathLst>
                <a:path w="474" h="974" extrusionOk="0">
                  <a:moveTo>
                    <a:pt x="232" y="1"/>
                  </a:moveTo>
                  <a:lnTo>
                    <a:pt x="116" y="491"/>
                  </a:lnTo>
                  <a:lnTo>
                    <a:pt x="0" y="973"/>
                  </a:lnTo>
                  <a:lnTo>
                    <a:pt x="473" y="973"/>
                  </a:lnTo>
                  <a:lnTo>
                    <a:pt x="348" y="49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178" y="2951165"/>
              <a:ext cx="88448" cy="223547"/>
            </a:xfrm>
            <a:custGeom>
              <a:avLst/>
              <a:gdLst/>
              <a:ahLst/>
              <a:cxnLst/>
              <a:rect l="l" t="t" r="r" b="b"/>
              <a:pathLst>
                <a:path w="385" h="973" extrusionOk="0">
                  <a:moveTo>
                    <a:pt x="188" y="0"/>
                  </a:moveTo>
                  <a:lnTo>
                    <a:pt x="99" y="482"/>
                  </a:lnTo>
                  <a:lnTo>
                    <a:pt x="0" y="973"/>
                  </a:lnTo>
                  <a:lnTo>
                    <a:pt x="384" y="973"/>
                  </a:lnTo>
                  <a:lnTo>
                    <a:pt x="286" y="482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65610" y="3026980"/>
              <a:ext cx="86380" cy="223547"/>
            </a:xfrm>
            <a:custGeom>
              <a:avLst/>
              <a:gdLst/>
              <a:ahLst/>
              <a:cxnLst/>
              <a:rect l="l" t="t" r="r" b="b"/>
              <a:pathLst>
                <a:path w="376" h="973" extrusionOk="0">
                  <a:moveTo>
                    <a:pt x="188" y="0"/>
                  </a:moveTo>
                  <a:lnTo>
                    <a:pt x="90" y="482"/>
                  </a:lnTo>
                  <a:lnTo>
                    <a:pt x="1" y="973"/>
                  </a:lnTo>
                  <a:lnTo>
                    <a:pt x="375" y="973"/>
                  </a:lnTo>
                  <a:lnTo>
                    <a:pt x="286" y="482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901824" y="3244317"/>
              <a:ext cx="86380" cy="223547"/>
            </a:xfrm>
            <a:custGeom>
              <a:avLst/>
              <a:gdLst/>
              <a:ahLst/>
              <a:cxnLst/>
              <a:rect l="l" t="t" r="r" b="b"/>
              <a:pathLst>
                <a:path w="376" h="973" extrusionOk="0">
                  <a:moveTo>
                    <a:pt x="188" y="0"/>
                  </a:moveTo>
                  <a:lnTo>
                    <a:pt x="99" y="491"/>
                  </a:lnTo>
                  <a:lnTo>
                    <a:pt x="1" y="972"/>
                  </a:lnTo>
                  <a:lnTo>
                    <a:pt x="375" y="972"/>
                  </a:lnTo>
                  <a:lnTo>
                    <a:pt x="286" y="491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971421" y="3156096"/>
              <a:ext cx="387563" cy="313838"/>
            </a:xfrm>
            <a:custGeom>
              <a:avLst/>
              <a:gdLst/>
              <a:ahLst/>
              <a:cxnLst/>
              <a:rect l="l" t="t" r="r" b="b"/>
              <a:pathLst>
                <a:path w="1687" h="1366" extrusionOk="0">
                  <a:moveTo>
                    <a:pt x="0" y="0"/>
                  </a:moveTo>
                  <a:lnTo>
                    <a:pt x="0" y="1365"/>
                  </a:lnTo>
                  <a:lnTo>
                    <a:pt x="1687" y="1365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971421" y="3156096"/>
              <a:ext cx="387563" cy="73979"/>
            </a:xfrm>
            <a:custGeom>
              <a:avLst/>
              <a:gdLst/>
              <a:ahLst/>
              <a:cxnLst/>
              <a:rect l="l" t="t" r="r" b="b"/>
              <a:pathLst>
                <a:path w="1687" h="322" extrusionOk="0">
                  <a:moveTo>
                    <a:pt x="0" y="0"/>
                  </a:moveTo>
                  <a:lnTo>
                    <a:pt x="0" y="322"/>
                  </a:lnTo>
                  <a:lnTo>
                    <a:pt x="1687" y="32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58745" y="3295550"/>
              <a:ext cx="584216" cy="211140"/>
            </a:xfrm>
            <a:custGeom>
              <a:avLst/>
              <a:gdLst/>
              <a:ahLst/>
              <a:cxnLst/>
              <a:rect l="l" t="t" r="r" b="b"/>
              <a:pathLst>
                <a:path w="2543" h="919" extrusionOk="0">
                  <a:moveTo>
                    <a:pt x="1" y="0"/>
                  </a:moveTo>
                  <a:lnTo>
                    <a:pt x="1" y="919"/>
                  </a:lnTo>
                  <a:lnTo>
                    <a:pt x="2543" y="919"/>
                  </a:lnTo>
                  <a:lnTo>
                    <a:pt x="2543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87461" y="3236046"/>
              <a:ext cx="555499" cy="59735"/>
            </a:xfrm>
            <a:custGeom>
              <a:avLst/>
              <a:gdLst/>
              <a:ahLst/>
              <a:cxnLst/>
              <a:rect l="l" t="t" r="r" b="b"/>
              <a:pathLst>
                <a:path w="2418" h="260" extrusionOk="0">
                  <a:moveTo>
                    <a:pt x="0" y="0"/>
                  </a:moveTo>
                  <a:lnTo>
                    <a:pt x="259" y="259"/>
                  </a:lnTo>
                  <a:lnTo>
                    <a:pt x="2418" y="25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25382" y="3504157"/>
              <a:ext cx="459470" cy="135782"/>
            </a:xfrm>
            <a:custGeom>
              <a:avLst/>
              <a:gdLst/>
              <a:ahLst/>
              <a:cxnLst/>
              <a:rect l="l" t="t" r="r" b="b"/>
              <a:pathLst>
                <a:path w="2000" h="591" extrusionOk="0">
                  <a:moveTo>
                    <a:pt x="100" y="1"/>
                  </a:moveTo>
                  <a:cubicBezTo>
                    <a:pt x="83" y="1"/>
                    <a:pt x="72" y="2"/>
                    <a:pt x="72" y="2"/>
                  </a:cubicBezTo>
                  <a:lnTo>
                    <a:pt x="1" y="591"/>
                  </a:lnTo>
                  <a:lnTo>
                    <a:pt x="1999" y="591"/>
                  </a:lnTo>
                  <a:lnTo>
                    <a:pt x="1999" y="323"/>
                  </a:lnTo>
                  <a:cubicBezTo>
                    <a:pt x="1867" y="194"/>
                    <a:pt x="1728" y="153"/>
                    <a:pt x="1606" y="153"/>
                  </a:cubicBezTo>
                  <a:cubicBezTo>
                    <a:pt x="1400" y="153"/>
                    <a:pt x="1241" y="270"/>
                    <a:pt x="1241" y="270"/>
                  </a:cubicBezTo>
                  <a:cubicBezTo>
                    <a:pt x="1199" y="247"/>
                    <a:pt x="1160" y="239"/>
                    <a:pt x="1125" y="239"/>
                  </a:cubicBezTo>
                  <a:cubicBezTo>
                    <a:pt x="1021" y="239"/>
                    <a:pt x="955" y="314"/>
                    <a:pt x="955" y="314"/>
                  </a:cubicBezTo>
                  <a:cubicBezTo>
                    <a:pt x="873" y="229"/>
                    <a:pt x="787" y="202"/>
                    <a:pt x="712" y="202"/>
                  </a:cubicBezTo>
                  <a:cubicBezTo>
                    <a:pt x="592" y="202"/>
                    <a:pt x="500" y="270"/>
                    <a:pt x="500" y="270"/>
                  </a:cubicBezTo>
                  <a:cubicBezTo>
                    <a:pt x="487" y="189"/>
                    <a:pt x="414" y="179"/>
                    <a:pt x="378" y="179"/>
                  </a:cubicBezTo>
                  <a:cubicBezTo>
                    <a:pt x="366" y="179"/>
                    <a:pt x="358" y="180"/>
                    <a:pt x="358" y="180"/>
                  </a:cubicBezTo>
                  <a:cubicBezTo>
                    <a:pt x="329" y="18"/>
                    <a:pt x="166" y="1"/>
                    <a:pt x="100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42585" y="2541302"/>
              <a:ext cx="442929" cy="707170"/>
            </a:xfrm>
            <a:custGeom>
              <a:avLst/>
              <a:gdLst/>
              <a:ahLst/>
              <a:cxnLst/>
              <a:rect l="l" t="t" r="r" b="b"/>
              <a:pathLst>
                <a:path w="1928" h="3078" extrusionOk="0">
                  <a:moveTo>
                    <a:pt x="1" y="0"/>
                  </a:moveTo>
                  <a:lnTo>
                    <a:pt x="1" y="3078"/>
                  </a:lnTo>
                  <a:lnTo>
                    <a:pt x="1928" y="3078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10355" y="2612982"/>
              <a:ext cx="55596" cy="96495"/>
            </a:xfrm>
            <a:custGeom>
              <a:avLst/>
              <a:gdLst/>
              <a:ahLst/>
              <a:cxnLst/>
              <a:rect l="l" t="t" r="r" b="b"/>
              <a:pathLst>
                <a:path w="242" h="420" extrusionOk="0">
                  <a:moveTo>
                    <a:pt x="0" y="0"/>
                  </a:moveTo>
                  <a:lnTo>
                    <a:pt x="0" y="420"/>
                  </a:lnTo>
                  <a:lnTo>
                    <a:pt x="241" y="420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31193" y="2709245"/>
              <a:ext cx="55596" cy="98563"/>
            </a:xfrm>
            <a:custGeom>
              <a:avLst/>
              <a:gdLst/>
              <a:ahLst/>
              <a:cxnLst/>
              <a:rect l="l" t="t" r="r" b="b"/>
              <a:pathLst>
                <a:path w="242" h="429" extrusionOk="0">
                  <a:moveTo>
                    <a:pt x="1" y="1"/>
                  </a:moveTo>
                  <a:lnTo>
                    <a:pt x="1" y="429"/>
                  </a:lnTo>
                  <a:lnTo>
                    <a:pt x="241" y="42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752030" y="2637565"/>
              <a:ext cx="55596" cy="98563"/>
            </a:xfrm>
            <a:custGeom>
              <a:avLst/>
              <a:gdLst/>
              <a:ahLst/>
              <a:cxnLst/>
              <a:rect l="l" t="t" r="r" b="b"/>
              <a:pathLst>
                <a:path w="242" h="429" extrusionOk="0">
                  <a:moveTo>
                    <a:pt x="1" y="0"/>
                  </a:moveTo>
                  <a:lnTo>
                    <a:pt x="1" y="429"/>
                  </a:lnTo>
                  <a:lnTo>
                    <a:pt x="242" y="429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87842" y="2824116"/>
              <a:ext cx="55366" cy="98563"/>
            </a:xfrm>
            <a:custGeom>
              <a:avLst/>
              <a:gdLst/>
              <a:ahLst/>
              <a:cxnLst/>
              <a:rect l="l" t="t" r="r" b="b"/>
              <a:pathLst>
                <a:path w="241" h="429" extrusionOk="0">
                  <a:moveTo>
                    <a:pt x="0" y="0"/>
                  </a:moveTo>
                  <a:lnTo>
                    <a:pt x="0" y="428"/>
                  </a:lnTo>
                  <a:lnTo>
                    <a:pt x="241" y="42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735720" y="2850767"/>
              <a:ext cx="55596" cy="98563"/>
            </a:xfrm>
            <a:custGeom>
              <a:avLst/>
              <a:gdLst/>
              <a:ahLst/>
              <a:cxnLst/>
              <a:rect l="l" t="t" r="r" b="b"/>
              <a:pathLst>
                <a:path w="242" h="429" extrusionOk="0">
                  <a:moveTo>
                    <a:pt x="1" y="0"/>
                  </a:moveTo>
                  <a:lnTo>
                    <a:pt x="1" y="428"/>
                  </a:lnTo>
                  <a:lnTo>
                    <a:pt x="241" y="42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82031" y="3018709"/>
              <a:ext cx="108894" cy="211370"/>
            </a:xfrm>
            <a:custGeom>
              <a:avLst/>
              <a:gdLst/>
              <a:ahLst/>
              <a:cxnLst/>
              <a:rect l="l" t="t" r="r" b="b"/>
              <a:pathLst>
                <a:path w="474" h="920" extrusionOk="0">
                  <a:moveTo>
                    <a:pt x="0" y="1"/>
                  </a:moveTo>
                  <a:lnTo>
                    <a:pt x="0" y="920"/>
                  </a:lnTo>
                  <a:lnTo>
                    <a:pt x="473" y="920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42585" y="2434701"/>
              <a:ext cx="498295" cy="106834"/>
            </a:xfrm>
            <a:custGeom>
              <a:avLst/>
              <a:gdLst/>
              <a:ahLst/>
              <a:cxnLst/>
              <a:rect l="l" t="t" r="r" b="b"/>
              <a:pathLst>
                <a:path w="2169" h="465" extrusionOk="0">
                  <a:moveTo>
                    <a:pt x="1" y="0"/>
                  </a:moveTo>
                  <a:lnTo>
                    <a:pt x="1" y="464"/>
                  </a:lnTo>
                  <a:lnTo>
                    <a:pt x="2169" y="464"/>
                  </a:lnTo>
                  <a:lnTo>
                    <a:pt x="17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57841" y="2914176"/>
              <a:ext cx="299345" cy="555765"/>
            </a:xfrm>
            <a:custGeom>
              <a:avLst/>
              <a:gdLst/>
              <a:ahLst/>
              <a:cxnLst/>
              <a:rect l="l" t="t" r="r" b="b"/>
              <a:pathLst>
                <a:path w="1303" h="2419" extrusionOk="0">
                  <a:moveTo>
                    <a:pt x="1" y="1"/>
                  </a:moveTo>
                  <a:lnTo>
                    <a:pt x="1" y="2418"/>
                  </a:lnTo>
                  <a:lnTo>
                    <a:pt x="1303" y="2418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56949" y="2840428"/>
              <a:ext cx="70069" cy="629515"/>
            </a:xfrm>
            <a:custGeom>
              <a:avLst/>
              <a:gdLst/>
              <a:ahLst/>
              <a:cxnLst/>
              <a:rect l="l" t="t" r="r" b="b"/>
              <a:pathLst>
                <a:path w="305" h="2740" extrusionOk="0">
                  <a:moveTo>
                    <a:pt x="304" y="1"/>
                  </a:moveTo>
                  <a:lnTo>
                    <a:pt x="1" y="322"/>
                  </a:lnTo>
                  <a:lnTo>
                    <a:pt x="1" y="2739"/>
                  </a:lnTo>
                  <a:lnTo>
                    <a:pt x="304" y="2739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704936" y="2961273"/>
              <a:ext cx="37217" cy="68006"/>
            </a:xfrm>
            <a:custGeom>
              <a:avLst/>
              <a:gdLst/>
              <a:ahLst/>
              <a:cxnLst/>
              <a:rect l="l" t="t" r="r" b="b"/>
              <a:pathLst>
                <a:path w="162" h="296" extrusionOk="0">
                  <a:moveTo>
                    <a:pt x="1" y="1"/>
                  </a:moveTo>
                  <a:lnTo>
                    <a:pt x="1" y="295"/>
                  </a:lnTo>
                  <a:lnTo>
                    <a:pt x="161" y="29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86949" y="3029048"/>
              <a:ext cx="37217" cy="65708"/>
            </a:xfrm>
            <a:custGeom>
              <a:avLst/>
              <a:gdLst/>
              <a:ahLst/>
              <a:cxnLst/>
              <a:rect l="l" t="t" r="r" b="b"/>
              <a:pathLst>
                <a:path w="16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895" y="2979882"/>
              <a:ext cx="37217" cy="65708"/>
            </a:xfrm>
            <a:custGeom>
              <a:avLst/>
              <a:gdLst/>
              <a:ahLst/>
              <a:cxnLst/>
              <a:rect l="l" t="t" r="r" b="b"/>
              <a:pathLst>
                <a:path w="162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88625" y="3133581"/>
              <a:ext cx="36987" cy="65708"/>
            </a:xfrm>
            <a:custGeom>
              <a:avLst/>
              <a:gdLst/>
              <a:ahLst/>
              <a:cxnLst/>
              <a:rect l="l" t="t" r="r" b="b"/>
              <a:pathLst>
                <a:path w="16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85273" y="3104863"/>
              <a:ext cx="37217" cy="67776"/>
            </a:xfrm>
            <a:custGeom>
              <a:avLst/>
              <a:gdLst/>
              <a:ahLst/>
              <a:cxnLst/>
              <a:rect l="l" t="t" r="r" b="b"/>
              <a:pathLst>
                <a:path w="162" h="295" extrusionOk="0">
                  <a:moveTo>
                    <a:pt x="1" y="0"/>
                  </a:moveTo>
                  <a:lnTo>
                    <a:pt x="1" y="295"/>
                  </a:lnTo>
                  <a:lnTo>
                    <a:pt x="161" y="29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815665" y="3199058"/>
              <a:ext cx="36987" cy="65938"/>
            </a:xfrm>
            <a:custGeom>
              <a:avLst/>
              <a:gdLst/>
              <a:ahLst/>
              <a:cxnLst/>
              <a:rect l="l" t="t" r="r" b="b"/>
              <a:pathLst>
                <a:path w="16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815665" y="3326106"/>
              <a:ext cx="73975" cy="143824"/>
            </a:xfrm>
            <a:custGeom>
              <a:avLst/>
              <a:gdLst/>
              <a:ahLst/>
              <a:cxnLst/>
              <a:rect l="l" t="t" r="r" b="b"/>
              <a:pathLst>
                <a:path w="322" h="626" extrusionOk="0">
                  <a:moveTo>
                    <a:pt x="0" y="1"/>
                  </a:moveTo>
                  <a:lnTo>
                    <a:pt x="0" y="625"/>
                  </a:lnTo>
                  <a:lnTo>
                    <a:pt x="322" y="625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657841" y="2840428"/>
              <a:ext cx="369184" cy="73979"/>
            </a:xfrm>
            <a:custGeom>
              <a:avLst/>
              <a:gdLst/>
              <a:ahLst/>
              <a:cxnLst/>
              <a:rect l="l" t="t" r="r" b="b"/>
              <a:pathLst>
                <a:path w="1607" h="322" extrusionOk="0">
                  <a:moveTo>
                    <a:pt x="313" y="1"/>
                  </a:moveTo>
                  <a:lnTo>
                    <a:pt x="1" y="322"/>
                  </a:lnTo>
                  <a:lnTo>
                    <a:pt x="1303" y="322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-102" y="2281003"/>
              <a:ext cx="442929" cy="709238"/>
            </a:xfrm>
            <a:custGeom>
              <a:avLst/>
              <a:gdLst/>
              <a:ahLst/>
              <a:cxnLst/>
              <a:rect l="l" t="t" r="r" b="b"/>
              <a:pathLst>
                <a:path w="1928" h="3087" extrusionOk="0">
                  <a:moveTo>
                    <a:pt x="1" y="0"/>
                  </a:moveTo>
                  <a:lnTo>
                    <a:pt x="1" y="3087"/>
                  </a:lnTo>
                  <a:lnTo>
                    <a:pt x="1928" y="3087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7668" y="2352683"/>
              <a:ext cx="55596" cy="98563"/>
            </a:xfrm>
            <a:custGeom>
              <a:avLst/>
              <a:gdLst/>
              <a:ahLst/>
              <a:cxnLst/>
              <a:rect l="l" t="t" r="r" b="b"/>
              <a:pathLst>
                <a:path w="242" h="429" extrusionOk="0">
                  <a:moveTo>
                    <a:pt x="0" y="0"/>
                  </a:moveTo>
                  <a:lnTo>
                    <a:pt x="0" y="429"/>
                  </a:lnTo>
                  <a:lnTo>
                    <a:pt x="241" y="429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90573" y="2451013"/>
              <a:ext cx="53528" cy="98563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" y="1"/>
                  </a:moveTo>
                  <a:lnTo>
                    <a:pt x="1" y="429"/>
                  </a:lnTo>
                  <a:lnTo>
                    <a:pt x="232" y="42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09343" y="2379333"/>
              <a:ext cx="55596" cy="98563"/>
            </a:xfrm>
            <a:custGeom>
              <a:avLst/>
              <a:gdLst/>
              <a:ahLst/>
              <a:cxnLst/>
              <a:rect l="l" t="t" r="r" b="b"/>
              <a:pathLst>
                <a:path w="242" h="429" extrusionOk="0">
                  <a:moveTo>
                    <a:pt x="1" y="0"/>
                  </a:moveTo>
                  <a:lnTo>
                    <a:pt x="1" y="429"/>
                  </a:lnTo>
                  <a:lnTo>
                    <a:pt x="242" y="429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222" y="2565885"/>
              <a:ext cx="53299" cy="98563"/>
            </a:xfrm>
            <a:custGeom>
              <a:avLst/>
              <a:gdLst/>
              <a:ahLst/>
              <a:cxnLst/>
              <a:rect l="l" t="t" r="r" b="b"/>
              <a:pathLst>
                <a:path w="232" h="429" extrusionOk="0">
                  <a:moveTo>
                    <a:pt x="0" y="0"/>
                  </a:moveTo>
                  <a:lnTo>
                    <a:pt x="0" y="428"/>
                  </a:lnTo>
                  <a:lnTo>
                    <a:pt x="232" y="42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93032" y="2592535"/>
              <a:ext cx="55596" cy="98563"/>
            </a:xfrm>
            <a:custGeom>
              <a:avLst/>
              <a:gdLst/>
              <a:ahLst/>
              <a:cxnLst/>
              <a:rect l="l" t="t" r="r" b="b"/>
              <a:pathLst>
                <a:path w="242" h="429" extrusionOk="0">
                  <a:moveTo>
                    <a:pt x="1" y="0"/>
                  </a:moveTo>
                  <a:lnTo>
                    <a:pt x="1" y="428"/>
                  </a:lnTo>
                  <a:lnTo>
                    <a:pt x="241" y="42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39343" y="2760477"/>
              <a:ext cx="110962" cy="211370"/>
            </a:xfrm>
            <a:custGeom>
              <a:avLst/>
              <a:gdLst/>
              <a:ahLst/>
              <a:cxnLst/>
              <a:rect l="l" t="t" r="r" b="b"/>
              <a:pathLst>
                <a:path w="483" h="920" extrusionOk="0">
                  <a:moveTo>
                    <a:pt x="0" y="1"/>
                  </a:moveTo>
                  <a:lnTo>
                    <a:pt x="0" y="920"/>
                  </a:lnTo>
                  <a:lnTo>
                    <a:pt x="482" y="920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-102" y="2819522"/>
              <a:ext cx="195045" cy="119470"/>
            </a:xfrm>
            <a:custGeom>
              <a:avLst/>
              <a:gdLst/>
              <a:ahLst/>
              <a:cxnLst/>
              <a:rect l="l" t="t" r="r" b="b"/>
              <a:pathLst>
                <a:path w="849" h="520" extrusionOk="0">
                  <a:moveTo>
                    <a:pt x="38" y="0"/>
                  </a:moveTo>
                  <a:cubicBezTo>
                    <a:pt x="15" y="0"/>
                    <a:pt x="1" y="2"/>
                    <a:pt x="1" y="2"/>
                  </a:cubicBezTo>
                  <a:lnTo>
                    <a:pt x="1" y="520"/>
                  </a:lnTo>
                  <a:lnTo>
                    <a:pt x="848" y="386"/>
                  </a:lnTo>
                  <a:cubicBezTo>
                    <a:pt x="792" y="250"/>
                    <a:pt x="688" y="217"/>
                    <a:pt x="603" y="217"/>
                  </a:cubicBezTo>
                  <a:cubicBezTo>
                    <a:pt x="527" y="217"/>
                    <a:pt x="465" y="243"/>
                    <a:pt x="465" y="243"/>
                  </a:cubicBezTo>
                  <a:cubicBezTo>
                    <a:pt x="438" y="179"/>
                    <a:pt x="379" y="166"/>
                    <a:pt x="336" y="166"/>
                  </a:cubicBezTo>
                  <a:cubicBezTo>
                    <a:pt x="308" y="166"/>
                    <a:pt x="286" y="172"/>
                    <a:pt x="286" y="172"/>
                  </a:cubicBezTo>
                  <a:cubicBezTo>
                    <a:pt x="233" y="20"/>
                    <a:pt x="102" y="0"/>
                    <a:pt x="38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-102" y="2176470"/>
              <a:ext cx="498295" cy="104766"/>
            </a:xfrm>
            <a:custGeom>
              <a:avLst/>
              <a:gdLst/>
              <a:ahLst/>
              <a:cxnLst/>
              <a:rect l="l" t="t" r="r" b="b"/>
              <a:pathLst>
                <a:path w="2169" h="456" extrusionOk="0">
                  <a:moveTo>
                    <a:pt x="1" y="0"/>
                  </a:moveTo>
                  <a:lnTo>
                    <a:pt x="1" y="455"/>
                  </a:lnTo>
                  <a:lnTo>
                    <a:pt x="2169" y="455"/>
                  </a:lnTo>
                  <a:lnTo>
                    <a:pt x="17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9289" y="2653877"/>
              <a:ext cx="299345" cy="479948"/>
            </a:xfrm>
            <a:custGeom>
              <a:avLst/>
              <a:gdLst/>
              <a:ahLst/>
              <a:cxnLst/>
              <a:rect l="l" t="t" r="r" b="b"/>
              <a:pathLst>
                <a:path w="1303" h="2089" extrusionOk="0">
                  <a:moveTo>
                    <a:pt x="0" y="1"/>
                  </a:moveTo>
                  <a:lnTo>
                    <a:pt x="0" y="2088"/>
                  </a:lnTo>
                  <a:lnTo>
                    <a:pt x="1303" y="2088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18396" y="2582197"/>
              <a:ext cx="70069" cy="551630"/>
            </a:xfrm>
            <a:custGeom>
              <a:avLst/>
              <a:gdLst/>
              <a:ahLst/>
              <a:cxnLst/>
              <a:rect l="l" t="t" r="r" b="b"/>
              <a:pathLst>
                <a:path w="305" h="2401" extrusionOk="0">
                  <a:moveTo>
                    <a:pt x="304" y="1"/>
                  </a:moveTo>
                  <a:lnTo>
                    <a:pt x="1" y="313"/>
                  </a:lnTo>
                  <a:lnTo>
                    <a:pt x="1" y="2400"/>
                  </a:lnTo>
                  <a:lnTo>
                    <a:pt x="304" y="2400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64316" y="2703042"/>
              <a:ext cx="37217" cy="65938"/>
            </a:xfrm>
            <a:custGeom>
              <a:avLst/>
              <a:gdLst/>
              <a:ahLst/>
              <a:cxnLst/>
              <a:rect l="l" t="t" r="r" b="b"/>
              <a:pathLst>
                <a:path w="16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61" y="286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46329" y="2768748"/>
              <a:ext cx="37217" cy="67776"/>
            </a:xfrm>
            <a:custGeom>
              <a:avLst/>
              <a:gdLst/>
              <a:ahLst/>
              <a:cxnLst/>
              <a:rect l="l" t="t" r="r" b="b"/>
              <a:pathLst>
                <a:path w="162" h="295" extrusionOk="0">
                  <a:moveTo>
                    <a:pt x="1" y="0"/>
                  </a:moveTo>
                  <a:lnTo>
                    <a:pt x="1" y="295"/>
                  </a:lnTo>
                  <a:lnTo>
                    <a:pt x="161" y="29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28342" y="2721651"/>
              <a:ext cx="36987" cy="65708"/>
            </a:xfrm>
            <a:custGeom>
              <a:avLst/>
              <a:gdLst/>
              <a:ahLst/>
              <a:cxnLst/>
              <a:rect l="l" t="t" r="r" b="b"/>
              <a:pathLst>
                <a:path w="16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50072" y="2846631"/>
              <a:ext cx="36987" cy="65708"/>
            </a:xfrm>
            <a:custGeom>
              <a:avLst/>
              <a:gdLst/>
              <a:ahLst/>
              <a:cxnLst/>
              <a:rect l="l" t="t" r="r" b="b"/>
              <a:pathLst>
                <a:path w="16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46720" y="2846631"/>
              <a:ext cx="37217" cy="65708"/>
            </a:xfrm>
            <a:custGeom>
              <a:avLst/>
              <a:gdLst/>
              <a:ahLst/>
              <a:cxnLst/>
              <a:rect l="l" t="t" r="r" b="b"/>
              <a:pathLst>
                <a:path w="16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13478" y="2977815"/>
              <a:ext cx="73975" cy="143594"/>
            </a:xfrm>
            <a:custGeom>
              <a:avLst/>
              <a:gdLst/>
              <a:ahLst/>
              <a:cxnLst/>
              <a:rect l="l" t="t" r="r" b="b"/>
              <a:pathLst>
                <a:path w="322" h="625" extrusionOk="0">
                  <a:moveTo>
                    <a:pt x="1" y="0"/>
                  </a:moveTo>
                  <a:lnTo>
                    <a:pt x="1" y="625"/>
                  </a:lnTo>
                  <a:lnTo>
                    <a:pt x="322" y="625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219289" y="2582197"/>
              <a:ext cx="369184" cy="71912"/>
            </a:xfrm>
            <a:custGeom>
              <a:avLst/>
              <a:gdLst/>
              <a:ahLst/>
              <a:cxnLst/>
              <a:rect l="l" t="t" r="r" b="b"/>
              <a:pathLst>
                <a:path w="1607" h="313" extrusionOk="0">
                  <a:moveTo>
                    <a:pt x="313" y="1"/>
                  </a:moveTo>
                  <a:lnTo>
                    <a:pt x="0" y="313"/>
                  </a:lnTo>
                  <a:lnTo>
                    <a:pt x="1303" y="313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28342" y="3028358"/>
              <a:ext cx="194815" cy="119700"/>
            </a:xfrm>
            <a:custGeom>
              <a:avLst/>
              <a:gdLst/>
              <a:ahLst/>
              <a:cxnLst/>
              <a:rect l="l" t="t" r="r" b="b"/>
              <a:pathLst>
                <a:path w="848" h="521" extrusionOk="0">
                  <a:moveTo>
                    <a:pt x="38" y="1"/>
                  </a:moveTo>
                  <a:cubicBezTo>
                    <a:pt x="15" y="1"/>
                    <a:pt x="0" y="3"/>
                    <a:pt x="0" y="3"/>
                  </a:cubicBezTo>
                  <a:lnTo>
                    <a:pt x="0" y="521"/>
                  </a:lnTo>
                  <a:lnTo>
                    <a:pt x="848" y="378"/>
                  </a:lnTo>
                  <a:cubicBezTo>
                    <a:pt x="792" y="249"/>
                    <a:pt x="689" y="217"/>
                    <a:pt x="602" y="217"/>
                  </a:cubicBezTo>
                  <a:cubicBezTo>
                    <a:pt x="522" y="217"/>
                    <a:pt x="455" y="244"/>
                    <a:pt x="455" y="244"/>
                  </a:cubicBezTo>
                  <a:cubicBezTo>
                    <a:pt x="433" y="172"/>
                    <a:pt x="374" y="159"/>
                    <a:pt x="331" y="159"/>
                  </a:cubicBezTo>
                  <a:cubicBezTo>
                    <a:pt x="305" y="159"/>
                    <a:pt x="286" y="164"/>
                    <a:pt x="286" y="164"/>
                  </a:cubicBezTo>
                  <a:cubicBezTo>
                    <a:pt x="227" y="20"/>
                    <a:pt x="101" y="1"/>
                    <a:pt x="38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42585" y="3180678"/>
              <a:ext cx="299574" cy="479948"/>
            </a:xfrm>
            <a:custGeom>
              <a:avLst/>
              <a:gdLst/>
              <a:ahLst/>
              <a:cxnLst/>
              <a:rect l="l" t="t" r="r" b="b"/>
              <a:pathLst>
                <a:path w="1304" h="2089" extrusionOk="0">
                  <a:moveTo>
                    <a:pt x="1" y="1"/>
                  </a:moveTo>
                  <a:lnTo>
                    <a:pt x="1" y="2088"/>
                  </a:lnTo>
                  <a:lnTo>
                    <a:pt x="1303" y="2088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7842" y="3229843"/>
              <a:ext cx="36987" cy="65938"/>
            </a:xfrm>
            <a:custGeom>
              <a:avLst/>
              <a:gdLst/>
              <a:ahLst/>
              <a:cxnLst/>
              <a:rect l="l" t="t" r="r" b="b"/>
              <a:pathLst>
                <a:path w="16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69625" y="3295550"/>
              <a:ext cx="37217" cy="67776"/>
            </a:xfrm>
            <a:custGeom>
              <a:avLst/>
              <a:gdLst/>
              <a:ahLst/>
              <a:cxnLst/>
              <a:rect l="l" t="t" r="r" b="b"/>
              <a:pathLst>
                <a:path w="162" h="295" extrusionOk="0">
                  <a:moveTo>
                    <a:pt x="1" y="0"/>
                  </a:moveTo>
                  <a:lnTo>
                    <a:pt x="1" y="294"/>
                  </a:lnTo>
                  <a:lnTo>
                    <a:pt x="161" y="29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651639" y="3246385"/>
              <a:ext cx="37217" cy="67776"/>
            </a:xfrm>
            <a:custGeom>
              <a:avLst/>
              <a:gdLst/>
              <a:ahLst/>
              <a:cxnLst/>
              <a:rect l="l" t="t" r="r" b="b"/>
              <a:pathLst>
                <a:path w="162" h="295" extrusionOk="0">
                  <a:moveTo>
                    <a:pt x="1" y="0"/>
                  </a:moveTo>
                  <a:lnTo>
                    <a:pt x="1" y="294"/>
                  </a:lnTo>
                  <a:lnTo>
                    <a:pt x="161" y="29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73369" y="3373433"/>
              <a:ext cx="37217" cy="65708"/>
            </a:xfrm>
            <a:custGeom>
              <a:avLst/>
              <a:gdLst/>
              <a:ahLst/>
              <a:cxnLst/>
              <a:rect l="l" t="t" r="r" b="b"/>
              <a:pathLst>
                <a:path w="16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641531" y="3391812"/>
              <a:ext cx="36987" cy="65708"/>
            </a:xfrm>
            <a:custGeom>
              <a:avLst/>
              <a:gdLst/>
              <a:ahLst/>
              <a:cxnLst/>
              <a:rect l="l" t="t" r="r" b="b"/>
              <a:pathLst>
                <a:path w="16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61" y="286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37004" y="3504616"/>
              <a:ext cx="73975" cy="143594"/>
            </a:xfrm>
            <a:custGeom>
              <a:avLst/>
              <a:gdLst/>
              <a:ahLst/>
              <a:cxnLst/>
              <a:rect l="l" t="t" r="r" b="b"/>
              <a:pathLst>
                <a:path w="322" h="625" extrusionOk="0">
                  <a:moveTo>
                    <a:pt x="0" y="0"/>
                  </a:moveTo>
                  <a:lnTo>
                    <a:pt x="0" y="625"/>
                  </a:lnTo>
                  <a:lnTo>
                    <a:pt x="321" y="625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42585" y="3108998"/>
              <a:ext cx="336332" cy="71912"/>
            </a:xfrm>
            <a:custGeom>
              <a:avLst/>
              <a:gdLst/>
              <a:ahLst/>
              <a:cxnLst/>
              <a:rect l="l" t="t" r="r" b="b"/>
              <a:pathLst>
                <a:path w="1464" h="313" extrusionOk="0">
                  <a:moveTo>
                    <a:pt x="1" y="0"/>
                  </a:moveTo>
                  <a:lnTo>
                    <a:pt x="1" y="313"/>
                  </a:lnTo>
                  <a:lnTo>
                    <a:pt x="1464" y="313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231704" y="3108998"/>
              <a:ext cx="250181" cy="397697"/>
            </a:xfrm>
            <a:custGeom>
              <a:avLst/>
              <a:gdLst/>
              <a:ahLst/>
              <a:cxnLst/>
              <a:rect l="l" t="t" r="r" b="b"/>
              <a:pathLst>
                <a:path w="1089" h="1731" extrusionOk="0">
                  <a:moveTo>
                    <a:pt x="0" y="0"/>
                  </a:moveTo>
                  <a:lnTo>
                    <a:pt x="0" y="1731"/>
                  </a:lnTo>
                  <a:lnTo>
                    <a:pt x="1089" y="1731"/>
                  </a:lnTo>
                  <a:lnTo>
                    <a:pt x="1089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174272" y="3049495"/>
              <a:ext cx="57663" cy="457203"/>
            </a:xfrm>
            <a:custGeom>
              <a:avLst/>
              <a:gdLst/>
              <a:ahLst/>
              <a:cxnLst/>
              <a:rect l="l" t="t" r="r" b="b"/>
              <a:pathLst>
                <a:path w="251" h="1990" extrusionOk="0">
                  <a:moveTo>
                    <a:pt x="1" y="1"/>
                  </a:moveTo>
                  <a:lnTo>
                    <a:pt x="1" y="1990"/>
                  </a:lnTo>
                  <a:lnTo>
                    <a:pt x="250" y="1990"/>
                  </a:lnTo>
                  <a:lnTo>
                    <a:pt x="250" y="2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B9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412042" y="3149893"/>
              <a:ext cx="31014" cy="55599"/>
            </a:xfrm>
            <a:custGeom>
              <a:avLst/>
              <a:gdLst/>
              <a:ahLst/>
              <a:cxnLst/>
              <a:rect l="l" t="t" r="r" b="b"/>
              <a:pathLst>
                <a:path w="135" h="242" extrusionOk="0">
                  <a:moveTo>
                    <a:pt x="0" y="1"/>
                  </a:moveTo>
                  <a:lnTo>
                    <a:pt x="0" y="242"/>
                  </a:lnTo>
                  <a:lnTo>
                    <a:pt x="134" y="24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344501" y="3205261"/>
              <a:ext cx="30784" cy="53532"/>
            </a:xfrm>
            <a:custGeom>
              <a:avLst/>
              <a:gdLst/>
              <a:ahLst/>
              <a:cxnLst/>
              <a:rect l="l" t="t" r="r" b="b"/>
              <a:pathLst>
                <a:path w="134" h="233" extrusionOk="0">
                  <a:moveTo>
                    <a:pt x="0" y="1"/>
                  </a:moveTo>
                  <a:lnTo>
                    <a:pt x="0" y="233"/>
                  </a:lnTo>
                  <a:lnTo>
                    <a:pt x="134" y="233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276731" y="3164366"/>
              <a:ext cx="31014" cy="55599"/>
            </a:xfrm>
            <a:custGeom>
              <a:avLst/>
              <a:gdLst/>
              <a:ahLst/>
              <a:cxnLst/>
              <a:rect l="l" t="t" r="r" b="b"/>
              <a:pathLst>
                <a:path w="135" h="242" extrusionOk="0">
                  <a:moveTo>
                    <a:pt x="1" y="0"/>
                  </a:moveTo>
                  <a:lnTo>
                    <a:pt x="1" y="241"/>
                  </a:lnTo>
                  <a:lnTo>
                    <a:pt x="134" y="2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424217" y="3268900"/>
              <a:ext cx="31014" cy="55370"/>
            </a:xfrm>
            <a:custGeom>
              <a:avLst/>
              <a:gdLst/>
              <a:ahLst/>
              <a:cxnLst/>
              <a:rect l="l" t="t" r="r" b="b"/>
              <a:pathLst>
                <a:path w="135" h="241" extrusionOk="0">
                  <a:moveTo>
                    <a:pt x="1" y="0"/>
                  </a:moveTo>
                  <a:lnTo>
                    <a:pt x="1" y="241"/>
                  </a:lnTo>
                  <a:lnTo>
                    <a:pt x="135" y="24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049300" y="3320132"/>
              <a:ext cx="31014" cy="55600"/>
            </a:xfrm>
            <a:custGeom>
              <a:avLst/>
              <a:gdLst/>
              <a:ahLst/>
              <a:cxnLst/>
              <a:rect l="l" t="t" r="r" b="b"/>
              <a:pathLst>
                <a:path w="135" h="242" extrusionOk="0">
                  <a:moveTo>
                    <a:pt x="0" y="0"/>
                  </a:moveTo>
                  <a:lnTo>
                    <a:pt x="0" y="241"/>
                  </a:lnTo>
                  <a:lnTo>
                    <a:pt x="134" y="2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12705" y="3262697"/>
              <a:ext cx="31014" cy="55599"/>
            </a:xfrm>
            <a:custGeom>
              <a:avLst/>
              <a:gdLst/>
              <a:ahLst/>
              <a:cxnLst/>
              <a:rect l="l" t="t" r="r" b="b"/>
              <a:pathLst>
                <a:path w="135" h="242" extrusionOk="0">
                  <a:moveTo>
                    <a:pt x="1" y="0"/>
                  </a:moveTo>
                  <a:lnTo>
                    <a:pt x="1" y="241"/>
                  </a:lnTo>
                  <a:lnTo>
                    <a:pt x="135" y="24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518636" y="3334377"/>
              <a:ext cx="31014" cy="55600"/>
            </a:xfrm>
            <a:custGeom>
              <a:avLst/>
              <a:gdLst/>
              <a:ahLst/>
              <a:cxnLst/>
              <a:rect l="l" t="t" r="r" b="b"/>
              <a:pathLst>
                <a:path w="135" h="242" extrusionOk="0">
                  <a:moveTo>
                    <a:pt x="0" y="1"/>
                  </a:moveTo>
                  <a:lnTo>
                    <a:pt x="0" y="241"/>
                  </a:lnTo>
                  <a:lnTo>
                    <a:pt x="134" y="24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764446" y="3320132"/>
              <a:ext cx="31014" cy="55600"/>
            </a:xfrm>
            <a:custGeom>
              <a:avLst/>
              <a:gdLst/>
              <a:ahLst/>
              <a:cxnLst/>
              <a:rect l="l" t="t" r="r" b="b"/>
              <a:pathLst>
                <a:path w="135" h="242" extrusionOk="0">
                  <a:moveTo>
                    <a:pt x="1" y="0"/>
                  </a:moveTo>
                  <a:lnTo>
                    <a:pt x="1" y="241"/>
                  </a:lnTo>
                  <a:lnTo>
                    <a:pt x="135" y="24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598582" y="3387677"/>
              <a:ext cx="31014" cy="55600"/>
            </a:xfrm>
            <a:custGeom>
              <a:avLst/>
              <a:gdLst/>
              <a:ahLst/>
              <a:cxnLst/>
              <a:rect l="l" t="t" r="r" b="b"/>
              <a:pathLst>
                <a:path w="135" h="242" extrusionOk="0">
                  <a:moveTo>
                    <a:pt x="0" y="1"/>
                  </a:moveTo>
                  <a:lnTo>
                    <a:pt x="0" y="241"/>
                  </a:lnTo>
                  <a:lnTo>
                    <a:pt x="134" y="24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63000" y="3328173"/>
              <a:ext cx="30784" cy="55600"/>
            </a:xfrm>
            <a:custGeom>
              <a:avLst/>
              <a:gdLst/>
              <a:ahLst/>
              <a:cxnLst/>
              <a:rect l="l" t="t" r="r" b="b"/>
              <a:pathLst>
                <a:path w="134" h="242" extrusionOk="0">
                  <a:moveTo>
                    <a:pt x="0" y="1"/>
                  </a:moveTo>
                  <a:lnTo>
                    <a:pt x="0" y="242"/>
                  </a:lnTo>
                  <a:lnTo>
                    <a:pt x="134" y="24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13608" y="3414327"/>
              <a:ext cx="31014" cy="55600"/>
            </a:xfrm>
            <a:custGeom>
              <a:avLst/>
              <a:gdLst/>
              <a:ahLst/>
              <a:cxnLst/>
              <a:rect l="l" t="t" r="r" b="b"/>
              <a:pathLst>
                <a:path w="135" h="242" extrusionOk="0">
                  <a:moveTo>
                    <a:pt x="1" y="1"/>
                  </a:moveTo>
                  <a:lnTo>
                    <a:pt x="1" y="241"/>
                  </a:lnTo>
                  <a:lnTo>
                    <a:pt x="135" y="24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260421" y="3268900"/>
              <a:ext cx="31014" cy="55370"/>
            </a:xfrm>
            <a:custGeom>
              <a:avLst/>
              <a:gdLst/>
              <a:ahLst/>
              <a:cxnLst/>
              <a:rect l="l" t="t" r="r" b="b"/>
              <a:pathLst>
                <a:path w="135" h="241" extrusionOk="0">
                  <a:moveTo>
                    <a:pt x="0" y="0"/>
                  </a:moveTo>
                  <a:lnTo>
                    <a:pt x="0" y="241"/>
                  </a:lnTo>
                  <a:lnTo>
                    <a:pt x="134" y="24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340366" y="3387677"/>
              <a:ext cx="61569" cy="119011"/>
            </a:xfrm>
            <a:custGeom>
              <a:avLst/>
              <a:gdLst/>
              <a:ahLst/>
              <a:cxnLst/>
              <a:rect l="l" t="t" r="r" b="b"/>
              <a:pathLst>
                <a:path w="268" h="518" extrusionOk="0">
                  <a:moveTo>
                    <a:pt x="0" y="1"/>
                  </a:moveTo>
                  <a:lnTo>
                    <a:pt x="0" y="518"/>
                  </a:lnTo>
                  <a:lnTo>
                    <a:pt x="268" y="518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680595" y="3387677"/>
              <a:ext cx="61569" cy="119011"/>
            </a:xfrm>
            <a:custGeom>
              <a:avLst/>
              <a:gdLst/>
              <a:ahLst/>
              <a:cxnLst/>
              <a:rect l="l" t="t" r="r" b="b"/>
              <a:pathLst>
                <a:path w="268" h="518" extrusionOk="0">
                  <a:moveTo>
                    <a:pt x="0" y="1"/>
                  </a:moveTo>
                  <a:lnTo>
                    <a:pt x="0" y="518"/>
                  </a:lnTo>
                  <a:lnTo>
                    <a:pt x="268" y="518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174272" y="3049495"/>
              <a:ext cx="307615" cy="59735"/>
            </a:xfrm>
            <a:custGeom>
              <a:avLst/>
              <a:gdLst/>
              <a:ahLst/>
              <a:cxnLst/>
              <a:rect l="l" t="t" r="r" b="b"/>
              <a:pathLst>
                <a:path w="1339" h="260" extrusionOk="0">
                  <a:moveTo>
                    <a:pt x="1" y="1"/>
                  </a:moveTo>
                  <a:lnTo>
                    <a:pt x="250" y="259"/>
                  </a:lnTo>
                  <a:lnTo>
                    <a:pt x="1339" y="259"/>
                  </a:lnTo>
                  <a:lnTo>
                    <a:pt x="10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436623" y="3356891"/>
              <a:ext cx="88448" cy="223776"/>
            </a:xfrm>
            <a:custGeom>
              <a:avLst/>
              <a:gdLst/>
              <a:ahLst/>
              <a:cxnLst/>
              <a:rect l="l" t="t" r="r" b="b"/>
              <a:pathLst>
                <a:path w="385" h="974" extrusionOk="0">
                  <a:moveTo>
                    <a:pt x="197" y="1"/>
                  </a:moveTo>
                  <a:lnTo>
                    <a:pt x="99" y="482"/>
                  </a:lnTo>
                  <a:lnTo>
                    <a:pt x="1" y="973"/>
                  </a:lnTo>
                  <a:lnTo>
                    <a:pt x="384" y="973"/>
                  </a:lnTo>
                  <a:lnTo>
                    <a:pt x="286" y="482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008418" y="3174475"/>
              <a:ext cx="86380" cy="223777"/>
            </a:xfrm>
            <a:custGeom>
              <a:avLst/>
              <a:gdLst/>
              <a:ahLst/>
              <a:cxnLst/>
              <a:rect l="l" t="t" r="r" b="b"/>
              <a:pathLst>
                <a:path w="376" h="974" extrusionOk="0">
                  <a:moveTo>
                    <a:pt x="188" y="1"/>
                  </a:moveTo>
                  <a:lnTo>
                    <a:pt x="90" y="483"/>
                  </a:lnTo>
                  <a:lnTo>
                    <a:pt x="0" y="973"/>
                  </a:lnTo>
                  <a:lnTo>
                    <a:pt x="375" y="973"/>
                  </a:lnTo>
                  <a:lnTo>
                    <a:pt x="277" y="483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104675" y="3326106"/>
              <a:ext cx="110962" cy="285120"/>
            </a:xfrm>
            <a:custGeom>
              <a:avLst/>
              <a:gdLst/>
              <a:ahLst/>
              <a:cxnLst/>
              <a:rect l="l" t="t" r="r" b="b"/>
              <a:pathLst>
                <a:path w="483" h="1241" extrusionOk="0">
                  <a:moveTo>
                    <a:pt x="242" y="1"/>
                  </a:moveTo>
                  <a:lnTo>
                    <a:pt x="126" y="625"/>
                  </a:lnTo>
                  <a:lnTo>
                    <a:pt x="1" y="1241"/>
                  </a:lnTo>
                  <a:lnTo>
                    <a:pt x="483" y="1241"/>
                  </a:lnTo>
                  <a:lnTo>
                    <a:pt x="358" y="625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330268" y="3266832"/>
              <a:ext cx="78110" cy="203099"/>
            </a:xfrm>
            <a:custGeom>
              <a:avLst/>
              <a:gdLst/>
              <a:ahLst/>
              <a:cxnLst/>
              <a:rect l="l" t="t" r="r" b="b"/>
              <a:pathLst>
                <a:path w="340" h="884" extrusionOk="0">
                  <a:moveTo>
                    <a:pt x="170" y="0"/>
                  </a:moveTo>
                  <a:lnTo>
                    <a:pt x="80" y="437"/>
                  </a:lnTo>
                  <a:lnTo>
                    <a:pt x="0" y="883"/>
                  </a:lnTo>
                  <a:lnTo>
                    <a:pt x="339" y="883"/>
                  </a:lnTo>
                  <a:lnTo>
                    <a:pt x="259" y="437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496122" y="2854902"/>
              <a:ext cx="88218" cy="223547"/>
            </a:xfrm>
            <a:custGeom>
              <a:avLst/>
              <a:gdLst/>
              <a:ahLst/>
              <a:cxnLst/>
              <a:rect l="l" t="t" r="r" b="b"/>
              <a:pathLst>
                <a:path w="384" h="973" extrusionOk="0">
                  <a:moveTo>
                    <a:pt x="196" y="0"/>
                  </a:moveTo>
                  <a:lnTo>
                    <a:pt x="98" y="491"/>
                  </a:lnTo>
                  <a:lnTo>
                    <a:pt x="0" y="972"/>
                  </a:lnTo>
                  <a:lnTo>
                    <a:pt x="384" y="972"/>
                  </a:lnTo>
                  <a:lnTo>
                    <a:pt x="286" y="491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420312" y="2883390"/>
              <a:ext cx="57434" cy="147959"/>
            </a:xfrm>
            <a:custGeom>
              <a:avLst/>
              <a:gdLst/>
              <a:ahLst/>
              <a:cxnLst/>
              <a:rect l="l" t="t" r="r" b="b"/>
              <a:pathLst>
                <a:path w="250" h="644" extrusionOk="0">
                  <a:moveTo>
                    <a:pt x="125" y="1"/>
                  </a:moveTo>
                  <a:lnTo>
                    <a:pt x="63" y="322"/>
                  </a:lnTo>
                  <a:lnTo>
                    <a:pt x="0" y="643"/>
                  </a:lnTo>
                  <a:lnTo>
                    <a:pt x="250" y="643"/>
                  </a:lnTo>
                  <a:lnTo>
                    <a:pt x="187" y="322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-102" y="3002397"/>
              <a:ext cx="442929" cy="707400"/>
            </a:xfrm>
            <a:custGeom>
              <a:avLst/>
              <a:gdLst/>
              <a:ahLst/>
              <a:cxnLst/>
              <a:rect l="l" t="t" r="r" b="b"/>
              <a:pathLst>
                <a:path w="1928" h="3079" extrusionOk="0">
                  <a:moveTo>
                    <a:pt x="1" y="0"/>
                  </a:moveTo>
                  <a:lnTo>
                    <a:pt x="1" y="3078"/>
                  </a:lnTo>
                  <a:lnTo>
                    <a:pt x="1928" y="3078"/>
                  </a:lnTo>
                  <a:lnTo>
                    <a:pt x="1928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7668" y="3074077"/>
              <a:ext cx="55596" cy="98563"/>
            </a:xfrm>
            <a:custGeom>
              <a:avLst/>
              <a:gdLst/>
              <a:ahLst/>
              <a:cxnLst/>
              <a:rect l="l" t="t" r="r" b="b"/>
              <a:pathLst>
                <a:path w="242" h="429" extrusionOk="0">
                  <a:moveTo>
                    <a:pt x="0" y="1"/>
                  </a:moveTo>
                  <a:lnTo>
                    <a:pt x="0" y="429"/>
                  </a:lnTo>
                  <a:lnTo>
                    <a:pt x="241" y="42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90573" y="3172407"/>
              <a:ext cx="53528" cy="98792"/>
            </a:xfrm>
            <a:custGeom>
              <a:avLst/>
              <a:gdLst/>
              <a:ahLst/>
              <a:cxnLst/>
              <a:rect l="l" t="t" r="r" b="b"/>
              <a:pathLst>
                <a:path w="233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32" y="42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09343" y="3100727"/>
              <a:ext cx="55596" cy="98563"/>
            </a:xfrm>
            <a:custGeom>
              <a:avLst/>
              <a:gdLst/>
              <a:ahLst/>
              <a:cxnLst/>
              <a:rect l="l" t="t" r="r" b="b"/>
              <a:pathLst>
                <a:path w="242" h="429" extrusionOk="0">
                  <a:moveTo>
                    <a:pt x="1" y="1"/>
                  </a:moveTo>
                  <a:lnTo>
                    <a:pt x="1" y="429"/>
                  </a:lnTo>
                  <a:lnTo>
                    <a:pt x="242" y="429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7222" y="3285211"/>
              <a:ext cx="53299" cy="98563"/>
            </a:xfrm>
            <a:custGeom>
              <a:avLst/>
              <a:gdLst/>
              <a:ahLst/>
              <a:cxnLst/>
              <a:rect l="l" t="t" r="r" b="b"/>
              <a:pathLst>
                <a:path w="232" h="429" extrusionOk="0">
                  <a:moveTo>
                    <a:pt x="0" y="1"/>
                  </a:moveTo>
                  <a:lnTo>
                    <a:pt x="0" y="429"/>
                  </a:lnTo>
                  <a:lnTo>
                    <a:pt x="232" y="42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93032" y="3313929"/>
              <a:ext cx="55596" cy="98563"/>
            </a:xfrm>
            <a:custGeom>
              <a:avLst/>
              <a:gdLst/>
              <a:ahLst/>
              <a:cxnLst/>
              <a:rect l="l" t="t" r="r" b="b"/>
              <a:pathLst>
                <a:path w="242" h="429" extrusionOk="0">
                  <a:moveTo>
                    <a:pt x="1" y="0"/>
                  </a:moveTo>
                  <a:lnTo>
                    <a:pt x="1" y="429"/>
                  </a:lnTo>
                  <a:lnTo>
                    <a:pt x="241" y="429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39343" y="3481872"/>
              <a:ext cx="110962" cy="209302"/>
            </a:xfrm>
            <a:custGeom>
              <a:avLst/>
              <a:gdLst/>
              <a:ahLst/>
              <a:cxnLst/>
              <a:rect l="l" t="t" r="r" b="b"/>
              <a:pathLst>
                <a:path w="483" h="911" extrusionOk="0">
                  <a:moveTo>
                    <a:pt x="0" y="1"/>
                  </a:moveTo>
                  <a:lnTo>
                    <a:pt x="0" y="911"/>
                  </a:lnTo>
                  <a:lnTo>
                    <a:pt x="482" y="911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-102" y="2895796"/>
              <a:ext cx="498295" cy="106834"/>
            </a:xfrm>
            <a:custGeom>
              <a:avLst/>
              <a:gdLst/>
              <a:ahLst/>
              <a:cxnLst/>
              <a:rect l="l" t="t" r="r" b="b"/>
              <a:pathLst>
                <a:path w="2169" h="465" extrusionOk="0">
                  <a:moveTo>
                    <a:pt x="1" y="1"/>
                  </a:moveTo>
                  <a:lnTo>
                    <a:pt x="1" y="464"/>
                  </a:lnTo>
                  <a:lnTo>
                    <a:pt x="2169" y="464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-102" y="3579742"/>
              <a:ext cx="195045" cy="119700"/>
            </a:xfrm>
            <a:custGeom>
              <a:avLst/>
              <a:gdLst/>
              <a:ahLst/>
              <a:cxnLst/>
              <a:rect l="l" t="t" r="r" b="b"/>
              <a:pathLst>
                <a:path w="849" h="521" extrusionOk="0">
                  <a:moveTo>
                    <a:pt x="38" y="1"/>
                  </a:moveTo>
                  <a:cubicBezTo>
                    <a:pt x="15" y="1"/>
                    <a:pt x="1" y="3"/>
                    <a:pt x="1" y="3"/>
                  </a:cubicBezTo>
                  <a:lnTo>
                    <a:pt x="1" y="521"/>
                  </a:lnTo>
                  <a:lnTo>
                    <a:pt x="848" y="387"/>
                  </a:lnTo>
                  <a:cubicBezTo>
                    <a:pt x="792" y="250"/>
                    <a:pt x="688" y="218"/>
                    <a:pt x="603" y="218"/>
                  </a:cubicBezTo>
                  <a:cubicBezTo>
                    <a:pt x="527" y="218"/>
                    <a:pt x="465" y="244"/>
                    <a:pt x="465" y="244"/>
                  </a:cubicBezTo>
                  <a:cubicBezTo>
                    <a:pt x="438" y="180"/>
                    <a:pt x="379" y="167"/>
                    <a:pt x="336" y="167"/>
                  </a:cubicBezTo>
                  <a:cubicBezTo>
                    <a:pt x="308" y="167"/>
                    <a:pt x="286" y="173"/>
                    <a:pt x="286" y="173"/>
                  </a:cubicBezTo>
                  <a:cubicBezTo>
                    <a:pt x="233" y="20"/>
                    <a:pt x="102" y="1"/>
                    <a:pt x="38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192891" y="3495656"/>
              <a:ext cx="192748" cy="119700"/>
            </a:xfrm>
            <a:custGeom>
              <a:avLst/>
              <a:gdLst/>
              <a:ahLst/>
              <a:cxnLst/>
              <a:rect l="l" t="t" r="r" b="b"/>
              <a:pathLst>
                <a:path w="839" h="521" extrusionOk="0">
                  <a:moveTo>
                    <a:pt x="36" y="1"/>
                  </a:moveTo>
                  <a:cubicBezTo>
                    <a:pt x="14" y="1"/>
                    <a:pt x="0" y="3"/>
                    <a:pt x="0" y="3"/>
                  </a:cubicBezTo>
                  <a:lnTo>
                    <a:pt x="0" y="521"/>
                  </a:lnTo>
                  <a:lnTo>
                    <a:pt x="839" y="387"/>
                  </a:lnTo>
                  <a:cubicBezTo>
                    <a:pt x="783" y="251"/>
                    <a:pt x="679" y="218"/>
                    <a:pt x="594" y="218"/>
                  </a:cubicBezTo>
                  <a:cubicBezTo>
                    <a:pt x="517" y="218"/>
                    <a:pt x="455" y="244"/>
                    <a:pt x="455" y="244"/>
                  </a:cubicBezTo>
                  <a:cubicBezTo>
                    <a:pt x="429" y="180"/>
                    <a:pt x="373" y="167"/>
                    <a:pt x="333" y="167"/>
                  </a:cubicBezTo>
                  <a:cubicBezTo>
                    <a:pt x="306" y="167"/>
                    <a:pt x="286" y="173"/>
                    <a:pt x="286" y="173"/>
                  </a:cubicBezTo>
                  <a:cubicBezTo>
                    <a:pt x="226" y="21"/>
                    <a:pt x="98" y="1"/>
                    <a:pt x="36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03761" y="3459357"/>
              <a:ext cx="86151" cy="223776"/>
            </a:xfrm>
            <a:custGeom>
              <a:avLst/>
              <a:gdLst/>
              <a:ahLst/>
              <a:cxnLst/>
              <a:rect l="l" t="t" r="r" b="b"/>
              <a:pathLst>
                <a:path w="375" h="974" extrusionOk="0">
                  <a:moveTo>
                    <a:pt x="188" y="1"/>
                  </a:moveTo>
                  <a:lnTo>
                    <a:pt x="90" y="491"/>
                  </a:lnTo>
                  <a:lnTo>
                    <a:pt x="0" y="973"/>
                  </a:lnTo>
                  <a:lnTo>
                    <a:pt x="375" y="973"/>
                  </a:lnTo>
                  <a:lnTo>
                    <a:pt x="277" y="491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-102" y="1883317"/>
              <a:ext cx="57663" cy="293391"/>
            </a:xfrm>
            <a:custGeom>
              <a:avLst/>
              <a:gdLst/>
              <a:ahLst/>
              <a:cxnLst/>
              <a:rect l="l" t="t" r="r" b="b"/>
              <a:pathLst>
                <a:path w="251" h="1277" extrusionOk="0">
                  <a:moveTo>
                    <a:pt x="1" y="1"/>
                  </a:moveTo>
                  <a:lnTo>
                    <a:pt x="1" y="1276"/>
                  </a:lnTo>
                  <a:lnTo>
                    <a:pt x="251" y="1276"/>
                  </a:lnTo>
                  <a:lnTo>
                    <a:pt x="126" y="6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-102" y="3434774"/>
              <a:ext cx="3312319" cy="484083"/>
            </a:xfrm>
            <a:custGeom>
              <a:avLst/>
              <a:gdLst/>
              <a:ahLst/>
              <a:cxnLst/>
              <a:rect l="l" t="t" r="r" b="b"/>
              <a:pathLst>
                <a:path w="14418" h="2107" extrusionOk="0">
                  <a:moveTo>
                    <a:pt x="11304" y="1"/>
                  </a:moveTo>
                  <a:lnTo>
                    <a:pt x="10064" y="679"/>
                  </a:lnTo>
                  <a:lnTo>
                    <a:pt x="6076" y="527"/>
                  </a:lnTo>
                  <a:lnTo>
                    <a:pt x="3534" y="804"/>
                  </a:lnTo>
                  <a:lnTo>
                    <a:pt x="1" y="1080"/>
                  </a:lnTo>
                  <a:lnTo>
                    <a:pt x="1" y="1535"/>
                  </a:lnTo>
                  <a:lnTo>
                    <a:pt x="1" y="2106"/>
                  </a:lnTo>
                  <a:lnTo>
                    <a:pt x="14417" y="2106"/>
                  </a:lnTo>
                  <a:lnTo>
                    <a:pt x="13704" y="1196"/>
                  </a:lnTo>
                  <a:lnTo>
                    <a:pt x="12098" y="893"/>
                  </a:lnTo>
                  <a:lnTo>
                    <a:pt x="11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741922" y="3433166"/>
              <a:ext cx="108894" cy="36760"/>
            </a:xfrm>
            <a:custGeom>
              <a:avLst/>
              <a:gdLst/>
              <a:ahLst/>
              <a:cxnLst/>
              <a:rect l="l" t="t" r="r" b="b"/>
              <a:pathLst>
                <a:path w="474" h="160" extrusionOk="0">
                  <a:moveTo>
                    <a:pt x="191" y="1"/>
                  </a:moveTo>
                  <a:cubicBezTo>
                    <a:pt x="81" y="1"/>
                    <a:pt x="0" y="61"/>
                    <a:pt x="0" y="61"/>
                  </a:cubicBezTo>
                  <a:lnTo>
                    <a:pt x="0" y="159"/>
                  </a:lnTo>
                  <a:lnTo>
                    <a:pt x="473" y="159"/>
                  </a:lnTo>
                  <a:cubicBezTo>
                    <a:pt x="377" y="36"/>
                    <a:pt x="275" y="1"/>
                    <a:pt x="19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922259" y="3406056"/>
              <a:ext cx="272695" cy="63871"/>
            </a:xfrm>
            <a:custGeom>
              <a:avLst/>
              <a:gdLst/>
              <a:ahLst/>
              <a:cxnLst/>
              <a:rect l="l" t="t" r="r" b="b"/>
              <a:pathLst>
                <a:path w="1187" h="278" extrusionOk="0">
                  <a:moveTo>
                    <a:pt x="598" y="1"/>
                  </a:moveTo>
                  <a:cubicBezTo>
                    <a:pt x="375" y="1"/>
                    <a:pt x="268" y="197"/>
                    <a:pt x="268" y="197"/>
                  </a:cubicBezTo>
                  <a:cubicBezTo>
                    <a:pt x="234" y="181"/>
                    <a:pt x="203" y="175"/>
                    <a:pt x="175" y="175"/>
                  </a:cubicBezTo>
                  <a:cubicBezTo>
                    <a:pt x="63" y="175"/>
                    <a:pt x="0" y="277"/>
                    <a:pt x="0" y="277"/>
                  </a:cubicBezTo>
                  <a:lnTo>
                    <a:pt x="1187" y="277"/>
                  </a:lnTo>
                  <a:cubicBezTo>
                    <a:pt x="1143" y="174"/>
                    <a:pt x="1046" y="153"/>
                    <a:pt x="977" y="153"/>
                  </a:cubicBezTo>
                  <a:cubicBezTo>
                    <a:pt x="933" y="153"/>
                    <a:pt x="901" y="161"/>
                    <a:pt x="901" y="161"/>
                  </a:cubicBezTo>
                  <a:cubicBezTo>
                    <a:pt x="901" y="161"/>
                    <a:pt x="821" y="1"/>
                    <a:pt x="598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1809703" y="3445113"/>
              <a:ext cx="270628" cy="61573"/>
            </a:xfrm>
            <a:custGeom>
              <a:avLst/>
              <a:gdLst/>
              <a:ahLst/>
              <a:cxnLst/>
              <a:rect l="l" t="t" r="r" b="b"/>
              <a:pathLst>
                <a:path w="1178" h="268" extrusionOk="0">
                  <a:moveTo>
                    <a:pt x="598" y="0"/>
                  </a:moveTo>
                  <a:cubicBezTo>
                    <a:pt x="375" y="0"/>
                    <a:pt x="268" y="197"/>
                    <a:pt x="268" y="197"/>
                  </a:cubicBezTo>
                  <a:cubicBezTo>
                    <a:pt x="230" y="180"/>
                    <a:pt x="197" y="173"/>
                    <a:pt x="167" y="173"/>
                  </a:cubicBezTo>
                  <a:cubicBezTo>
                    <a:pt x="56" y="173"/>
                    <a:pt x="0" y="268"/>
                    <a:pt x="0" y="268"/>
                  </a:cubicBezTo>
                  <a:lnTo>
                    <a:pt x="1178" y="268"/>
                  </a:lnTo>
                  <a:cubicBezTo>
                    <a:pt x="1138" y="165"/>
                    <a:pt x="1031" y="146"/>
                    <a:pt x="960" y="146"/>
                  </a:cubicBezTo>
                  <a:cubicBezTo>
                    <a:pt x="921" y="146"/>
                    <a:pt x="892" y="152"/>
                    <a:pt x="892" y="152"/>
                  </a:cubicBezTo>
                  <a:cubicBezTo>
                    <a:pt x="892" y="152"/>
                    <a:pt x="812" y="0"/>
                    <a:pt x="598" y="0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1104664" y="3455222"/>
              <a:ext cx="225600" cy="51464"/>
            </a:xfrm>
            <a:custGeom>
              <a:avLst/>
              <a:gdLst/>
              <a:ahLst/>
              <a:cxnLst/>
              <a:rect l="l" t="t" r="r" b="b"/>
              <a:pathLst>
                <a:path w="982" h="224" extrusionOk="0">
                  <a:moveTo>
                    <a:pt x="491" y="1"/>
                  </a:moveTo>
                  <a:cubicBezTo>
                    <a:pt x="313" y="1"/>
                    <a:pt x="214" y="162"/>
                    <a:pt x="214" y="162"/>
                  </a:cubicBezTo>
                  <a:cubicBezTo>
                    <a:pt x="186" y="149"/>
                    <a:pt x="160" y="144"/>
                    <a:pt x="137" y="144"/>
                  </a:cubicBezTo>
                  <a:cubicBezTo>
                    <a:pt x="46" y="144"/>
                    <a:pt x="0" y="224"/>
                    <a:pt x="0" y="224"/>
                  </a:cubicBezTo>
                  <a:lnTo>
                    <a:pt x="982" y="224"/>
                  </a:lnTo>
                  <a:cubicBezTo>
                    <a:pt x="944" y="144"/>
                    <a:pt x="865" y="128"/>
                    <a:pt x="808" y="128"/>
                  </a:cubicBezTo>
                  <a:cubicBezTo>
                    <a:pt x="769" y="128"/>
                    <a:pt x="741" y="135"/>
                    <a:pt x="741" y="135"/>
                  </a:cubicBezTo>
                  <a:cubicBezTo>
                    <a:pt x="741" y="135"/>
                    <a:pt x="678" y="1"/>
                    <a:pt x="491" y="1"/>
                  </a:cubicBez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-102" y="3434774"/>
              <a:ext cx="3312319" cy="484083"/>
            </a:xfrm>
            <a:custGeom>
              <a:avLst/>
              <a:gdLst/>
              <a:ahLst/>
              <a:cxnLst/>
              <a:rect l="l" t="t" r="r" b="b"/>
              <a:pathLst>
                <a:path w="14418" h="2107" extrusionOk="0">
                  <a:moveTo>
                    <a:pt x="11304" y="1"/>
                  </a:moveTo>
                  <a:lnTo>
                    <a:pt x="10064" y="679"/>
                  </a:lnTo>
                  <a:lnTo>
                    <a:pt x="6076" y="527"/>
                  </a:lnTo>
                  <a:lnTo>
                    <a:pt x="3534" y="804"/>
                  </a:lnTo>
                  <a:lnTo>
                    <a:pt x="1" y="1080"/>
                  </a:lnTo>
                  <a:lnTo>
                    <a:pt x="1" y="1535"/>
                  </a:lnTo>
                  <a:lnTo>
                    <a:pt x="429" y="1392"/>
                  </a:lnTo>
                  <a:lnTo>
                    <a:pt x="688" y="1366"/>
                  </a:lnTo>
                  <a:cubicBezTo>
                    <a:pt x="688" y="1366"/>
                    <a:pt x="1022" y="1498"/>
                    <a:pt x="1137" y="1498"/>
                  </a:cubicBezTo>
                  <a:cubicBezTo>
                    <a:pt x="1152" y="1498"/>
                    <a:pt x="1163" y="1496"/>
                    <a:pt x="1170" y="1491"/>
                  </a:cubicBezTo>
                  <a:cubicBezTo>
                    <a:pt x="1223" y="1446"/>
                    <a:pt x="1312" y="1366"/>
                    <a:pt x="1312" y="1366"/>
                  </a:cubicBezTo>
                  <a:lnTo>
                    <a:pt x="1758" y="1214"/>
                  </a:lnTo>
                  <a:lnTo>
                    <a:pt x="3337" y="1214"/>
                  </a:lnTo>
                  <a:cubicBezTo>
                    <a:pt x="3337" y="1214"/>
                    <a:pt x="3712" y="1160"/>
                    <a:pt x="3935" y="1116"/>
                  </a:cubicBezTo>
                  <a:cubicBezTo>
                    <a:pt x="4167" y="1080"/>
                    <a:pt x="4470" y="1036"/>
                    <a:pt x="4470" y="1036"/>
                  </a:cubicBezTo>
                  <a:lnTo>
                    <a:pt x="5014" y="1036"/>
                  </a:lnTo>
                  <a:lnTo>
                    <a:pt x="5362" y="982"/>
                  </a:lnTo>
                  <a:lnTo>
                    <a:pt x="5969" y="786"/>
                  </a:lnTo>
                  <a:lnTo>
                    <a:pt x="6219" y="786"/>
                  </a:lnTo>
                  <a:lnTo>
                    <a:pt x="6790" y="1196"/>
                  </a:lnTo>
                  <a:cubicBezTo>
                    <a:pt x="6790" y="1196"/>
                    <a:pt x="6995" y="1089"/>
                    <a:pt x="7031" y="1053"/>
                  </a:cubicBezTo>
                  <a:cubicBezTo>
                    <a:pt x="7057" y="1018"/>
                    <a:pt x="8369" y="982"/>
                    <a:pt x="8369" y="982"/>
                  </a:cubicBezTo>
                  <a:lnTo>
                    <a:pt x="8851" y="929"/>
                  </a:lnTo>
                  <a:lnTo>
                    <a:pt x="9645" y="1116"/>
                  </a:lnTo>
                  <a:lnTo>
                    <a:pt x="9868" y="1116"/>
                  </a:lnTo>
                  <a:cubicBezTo>
                    <a:pt x="9868" y="1116"/>
                    <a:pt x="10135" y="1107"/>
                    <a:pt x="10287" y="1036"/>
                  </a:cubicBezTo>
                  <a:cubicBezTo>
                    <a:pt x="10447" y="973"/>
                    <a:pt x="10394" y="964"/>
                    <a:pt x="10572" y="786"/>
                  </a:cubicBezTo>
                  <a:cubicBezTo>
                    <a:pt x="10653" y="705"/>
                    <a:pt x="10720" y="683"/>
                    <a:pt x="10768" y="683"/>
                  </a:cubicBezTo>
                  <a:cubicBezTo>
                    <a:pt x="10826" y="683"/>
                    <a:pt x="10858" y="714"/>
                    <a:pt x="10858" y="714"/>
                  </a:cubicBezTo>
                  <a:lnTo>
                    <a:pt x="11161" y="527"/>
                  </a:lnTo>
                  <a:lnTo>
                    <a:pt x="11161" y="313"/>
                  </a:lnTo>
                  <a:lnTo>
                    <a:pt x="11455" y="447"/>
                  </a:lnTo>
                  <a:lnTo>
                    <a:pt x="11491" y="598"/>
                  </a:lnTo>
                  <a:lnTo>
                    <a:pt x="11536" y="786"/>
                  </a:lnTo>
                  <a:cubicBezTo>
                    <a:pt x="11536" y="786"/>
                    <a:pt x="11491" y="857"/>
                    <a:pt x="11598" y="893"/>
                  </a:cubicBezTo>
                  <a:cubicBezTo>
                    <a:pt x="11705" y="920"/>
                    <a:pt x="11777" y="982"/>
                    <a:pt x="11777" y="982"/>
                  </a:cubicBezTo>
                  <a:lnTo>
                    <a:pt x="11777" y="1143"/>
                  </a:lnTo>
                  <a:lnTo>
                    <a:pt x="11982" y="1276"/>
                  </a:lnTo>
                  <a:lnTo>
                    <a:pt x="12535" y="1276"/>
                  </a:lnTo>
                  <a:lnTo>
                    <a:pt x="12936" y="1312"/>
                  </a:lnTo>
                  <a:cubicBezTo>
                    <a:pt x="12936" y="1312"/>
                    <a:pt x="12951" y="1306"/>
                    <a:pt x="12974" y="1306"/>
                  </a:cubicBezTo>
                  <a:cubicBezTo>
                    <a:pt x="13006" y="1306"/>
                    <a:pt x="13054" y="1318"/>
                    <a:pt x="13106" y="1375"/>
                  </a:cubicBezTo>
                  <a:cubicBezTo>
                    <a:pt x="13186" y="1464"/>
                    <a:pt x="13177" y="1535"/>
                    <a:pt x="13284" y="1535"/>
                  </a:cubicBezTo>
                  <a:lnTo>
                    <a:pt x="13472" y="1535"/>
                  </a:lnTo>
                  <a:lnTo>
                    <a:pt x="14417" y="2106"/>
                  </a:lnTo>
                  <a:lnTo>
                    <a:pt x="13704" y="1196"/>
                  </a:lnTo>
                  <a:lnTo>
                    <a:pt x="12098" y="893"/>
                  </a:lnTo>
                  <a:lnTo>
                    <a:pt x="11304" y="1"/>
                  </a:lnTo>
                  <a:close/>
                  <a:moveTo>
                    <a:pt x="14417" y="2106"/>
                  </a:moveTo>
                  <a:lnTo>
                    <a:pt x="14417" y="2106"/>
                  </a:lnTo>
                  <a:lnTo>
                    <a:pt x="14417" y="2106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-102" y="3717589"/>
              <a:ext cx="1836731" cy="201261"/>
            </a:xfrm>
            <a:custGeom>
              <a:avLst/>
              <a:gdLst/>
              <a:ahLst/>
              <a:cxnLst/>
              <a:rect l="l" t="t" r="r" b="b"/>
              <a:pathLst>
                <a:path w="7995" h="876" extrusionOk="0">
                  <a:moveTo>
                    <a:pt x="5501" y="1"/>
                  </a:moveTo>
                  <a:cubicBezTo>
                    <a:pt x="5473" y="1"/>
                    <a:pt x="5466" y="51"/>
                    <a:pt x="5457" y="51"/>
                  </a:cubicBezTo>
                  <a:cubicBezTo>
                    <a:pt x="5455" y="51"/>
                    <a:pt x="5454" y="49"/>
                    <a:pt x="5452" y="45"/>
                  </a:cubicBezTo>
                  <a:cubicBezTo>
                    <a:pt x="5451" y="43"/>
                    <a:pt x="5449" y="42"/>
                    <a:pt x="5445" y="42"/>
                  </a:cubicBezTo>
                  <a:cubicBezTo>
                    <a:pt x="5401" y="42"/>
                    <a:pt x="5131" y="246"/>
                    <a:pt x="5014" y="304"/>
                  </a:cubicBezTo>
                  <a:cubicBezTo>
                    <a:pt x="4919" y="348"/>
                    <a:pt x="4044" y="423"/>
                    <a:pt x="3563" y="423"/>
                  </a:cubicBezTo>
                  <a:cubicBezTo>
                    <a:pt x="3460" y="423"/>
                    <a:pt x="3375" y="419"/>
                    <a:pt x="3319" y="411"/>
                  </a:cubicBezTo>
                  <a:cubicBezTo>
                    <a:pt x="3289" y="407"/>
                    <a:pt x="3256" y="405"/>
                    <a:pt x="3222" y="405"/>
                  </a:cubicBezTo>
                  <a:cubicBezTo>
                    <a:pt x="2921" y="405"/>
                    <a:pt x="2526" y="563"/>
                    <a:pt x="2526" y="563"/>
                  </a:cubicBezTo>
                  <a:lnTo>
                    <a:pt x="1928" y="688"/>
                  </a:lnTo>
                  <a:lnTo>
                    <a:pt x="1401" y="759"/>
                  </a:lnTo>
                  <a:lnTo>
                    <a:pt x="1223" y="759"/>
                  </a:lnTo>
                  <a:lnTo>
                    <a:pt x="1" y="875"/>
                  </a:lnTo>
                  <a:lnTo>
                    <a:pt x="7994" y="875"/>
                  </a:lnTo>
                  <a:lnTo>
                    <a:pt x="7450" y="741"/>
                  </a:lnTo>
                  <a:lnTo>
                    <a:pt x="7164" y="688"/>
                  </a:lnTo>
                  <a:cubicBezTo>
                    <a:pt x="7164" y="688"/>
                    <a:pt x="6879" y="616"/>
                    <a:pt x="6763" y="616"/>
                  </a:cubicBezTo>
                  <a:cubicBezTo>
                    <a:pt x="6656" y="616"/>
                    <a:pt x="6433" y="688"/>
                    <a:pt x="6433" y="688"/>
                  </a:cubicBezTo>
                  <a:lnTo>
                    <a:pt x="6183" y="634"/>
                  </a:lnTo>
                  <a:lnTo>
                    <a:pt x="5791" y="411"/>
                  </a:lnTo>
                  <a:cubicBezTo>
                    <a:pt x="5791" y="411"/>
                    <a:pt x="5648" y="161"/>
                    <a:pt x="5559" y="45"/>
                  </a:cubicBezTo>
                  <a:cubicBezTo>
                    <a:pt x="5533" y="12"/>
                    <a:pt x="5515" y="1"/>
                    <a:pt x="5501" y="1"/>
                  </a:cubicBez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160039" y="3770889"/>
              <a:ext cx="881493" cy="147959"/>
            </a:xfrm>
            <a:custGeom>
              <a:avLst/>
              <a:gdLst/>
              <a:ahLst/>
              <a:cxnLst/>
              <a:rect l="l" t="t" r="r" b="b"/>
              <a:pathLst>
                <a:path w="3837" h="644" extrusionOk="0">
                  <a:moveTo>
                    <a:pt x="1366" y="1"/>
                  </a:moveTo>
                  <a:lnTo>
                    <a:pt x="1" y="643"/>
                  </a:lnTo>
                  <a:lnTo>
                    <a:pt x="3837" y="643"/>
                  </a:lnTo>
                  <a:lnTo>
                    <a:pt x="3248" y="331"/>
                  </a:lnTo>
                  <a:lnTo>
                    <a:pt x="3114" y="286"/>
                  </a:lnTo>
                  <a:lnTo>
                    <a:pt x="2383" y="277"/>
                  </a:lnTo>
                  <a:cubicBezTo>
                    <a:pt x="2383" y="277"/>
                    <a:pt x="2219" y="169"/>
                    <a:pt x="2147" y="169"/>
                  </a:cubicBezTo>
                  <a:cubicBezTo>
                    <a:pt x="2142" y="169"/>
                    <a:pt x="2137" y="169"/>
                    <a:pt x="2133" y="170"/>
                  </a:cubicBezTo>
                  <a:cubicBezTo>
                    <a:pt x="2123" y="172"/>
                    <a:pt x="2113" y="172"/>
                    <a:pt x="2102" y="172"/>
                  </a:cubicBezTo>
                  <a:cubicBezTo>
                    <a:pt x="2060" y="172"/>
                    <a:pt x="2009" y="164"/>
                    <a:pt x="1961" y="164"/>
                  </a:cubicBezTo>
                  <a:cubicBezTo>
                    <a:pt x="1940" y="164"/>
                    <a:pt x="1919" y="166"/>
                    <a:pt x="1901" y="170"/>
                  </a:cubicBezTo>
                  <a:cubicBezTo>
                    <a:pt x="1897" y="171"/>
                    <a:pt x="1892" y="171"/>
                    <a:pt x="1888" y="171"/>
                  </a:cubicBezTo>
                  <a:cubicBezTo>
                    <a:pt x="1821" y="171"/>
                    <a:pt x="1758" y="108"/>
                    <a:pt x="1758" y="108"/>
                  </a:cubicBezTo>
                  <a:lnTo>
                    <a:pt x="1455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264" name="Google Shape;264;p2"/>
          <p:cNvSpPr txBox="1">
            <a:spLocks noGrp="1"/>
          </p:cNvSpPr>
          <p:nvPr>
            <p:ph type="ctrTitle"/>
          </p:nvPr>
        </p:nvSpPr>
        <p:spPr>
          <a:xfrm>
            <a:off x="6152131" y="1487400"/>
            <a:ext cx="12073655" cy="58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599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3"/>
            </a:lvl9pPr>
          </a:lstStyle>
          <a:p>
            <a:endParaRPr/>
          </a:p>
        </p:txBody>
      </p:sp>
      <p:sp>
        <p:nvSpPr>
          <p:cNvPr id="265" name="Google Shape;265;p2"/>
          <p:cNvSpPr txBox="1">
            <a:spLocks noGrp="1"/>
          </p:cNvSpPr>
          <p:nvPr>
            <p:ph type="subTitle" idx="1"/>
          </p:nvPr>
        </p:nvSpPr>
        <p:spPr>
          <a:xfrm>
            <a:off x="6151864" y="6911533"/>
            <a:ext cx="12073655" cy="12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18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3"/>
          <p:cNvGrpSpPr/>
          <p:nvPr/>
        </p:nvGrpSpPr>
        <p:grpSpPr>
          <a:xfrm flipH="1">
            <a:off x="14529607" y="1422064"/>
            <a:ext cx="3890325" cy="3484229"/>
            <a:chOff x="-1060420" y="-1293523"/>
            <a:chExt cx="4335270" cy="4271283"/>
          </a:xfrm>
        </p:grpSpPr>
        <p:sp>
          <p:nvSpPr>
            <p:cNvPr id="268" name="Google Shape;268;p3"/>
            <p:cNvSpPr/>
            <p:nvPr/>
          </p:nvSpPr>
          <p:spPr>
            <a:xfrm rot="-1453189">
              <a:off x="-701967" y="-644389"/>
              <a:ext cx="3618363" cy="2973015"/>
            </a:xfrm>
            <a:custGeom>
              <a:avLst/>
              <a:gdLst/>
              <a:ahLst/>
              <a:cxnLst/>
              <a:rect l="l" t="t" r="r" b="b"/>
              <a:pathLst>
                <a:path w="11498" h="9710" extrusionOk="0">
                  <a:moveTo>
                    <a:pt x="1" y="1"/>
                  </a:moveTo>
                  <a:lnTo>
                    <a:pt x="1" y="4765"/>
                  </a:lnTo>
                  <a:lnTo>
                    <a:pt x="2499" y="6674"/>
                  </a:lnTo>
                  <a:cubicBezTo>
                    <a:pt x="2499" y="6674"/>
                    <a:pt x="5487" y="8173"/>
                    <a:pt x="5612" y="8181"/>
                  </a:cubicBezTo>
                  <a:cubicBezTo>
                    <a:pt x="5701" y="8188"/>
                    <a:pt x="9134" y="9709"/>
                    <a:pt x="10712" y="9709"/>
                  </a:cubicBezTo>
                  <a:cubicBezTo>
                    <a:pt x="11190" y="9709"/>
                    <a:pt x="11497" y="9570"/>
                    <a:pt x="11491" y="9207"/>
                  </a:cubicBezTo>
                  <a:cubicBezTo>
                    <a:pt x="11470" y="8371"/>
                    <a:pt x="10912" y="8282"/>
                    <a:pt x="10676" y="8282"/>
                  </a:cubicBezTo>
                  <a:cubicBezTo>
                    <a:pt x="10612" y="8282"/>
                    <a:pt x="10572" y="8289"/>
                    <a:pt x="10572" y="8289"/>
                  </a:cubicBezTo>
                  <a:cubicBezTo>
                    <a:pt x="10419" y="7828"/>
                    <a:pt x="10062" y="7744"/>
                    <a:pt x="9823" y="7744"/>
                  </a:cubicBezTo>
                  <a:cubicBezTo>
                    <a:pt x="9688" y="7744"/>
                    <a:pt x="9591" y="7771"/>
                    <a:pt x="9591" y="7771"/>
                  </a:cubicBezTo>
                  <a:cubicBezTo>
                    <a:pt x="9374" y="6479"/>
                    <a:pt x="8227" y="6414"/>
                    <a:pt x="7998" y="6414"/>
                  </a:cubicBezTo>
                  <a:cubicBezTo>
                    <a:pt x="7973" y="6414"/>
                    <a:pt x="7958" y="6415"/>
                    <a:pt x="7958" y="6415"/>
                  </a:cubicBezTo>
                  <a:cubicBezTo>
                    <a:pt x="7891" y="5720"/>
                    <a:pt x="7317" y="5664"/>
                    <a:pt x="7132" y="5664"/>
                  </a:cubicBezTo>
                  <a:cubicBezTo>
                    <a:pt x="7096" y="5664"/>
                    <a:pt x="7075" y="5666"/>
                    <a:pt x="7075" y="5666"/>
                  </a:cubicBezTo>
                  <a:cubicBezTo>
                    <a:pt x="6955" y="4763"/>
                    <a:pt x="6284" y="4669"/>
                    <a:pt x="6008" y="4669"/>
                  </a:cubicBezTo>
                  <a:cubicBezTo>
                    <a:pt x="5934" y="4669"/>
                    <a:pt x="5889" y="4675"/>
                    <a:pt x="5889" y="4675"/>
                  </a:cubicBezTo>
                  <a:cubicBezTo>
                    <a:pt x="5950" y="3989"/>
                    <a:pt x="5399" y="3943"/>
                    <a:pt x="5248" y="3943"/>
                  </a:cubicBezTo>
                  <a:cubicBezTo>
                    <a:pt x="5225" y="3943"/>
                    <a:pt x="5211" y="3944"/>
                    <a:pt x="5211" y="3944"/>
                  </a:cubicBezTo>
                  <a:cubicBezTo>
                    <a:pt x="5285" y="2492"/>
                    <a:pt x="4294" y="2369"/>
                    <a:pt x="3957" y="2369"/>
                  </a:cubicBezTo>
                  <a:cubicBezTo>
                    <a:pt x="3888" y="2369"/>
                    <a:pt x="3846" y="2374"/>
                    <a:pt x="3846" y="2374"/>
                  </a:cubicBezTo>
                  <a:cubicBezTo>
                    <a:pt x="3917" y="1642"/>
                    <a:pt x="3266" y="1517"/>
                    <a:pt x="3266" y="1517"/>
                  </a:cubicBezTo>
                  <a:cubicBezTo>
                    <a:pt x="3257" y="19"/>
                    <a:pt x="2187" y="1"/>
                    <a:pt x="2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69" name="Google Shape;269;p3"/>
            <p:cNvSpPr/>
            <p:nvPr/>
          </p:nvSpPr>
          <p:spPr>
            <a:xfrm rot="-1453179">
              <a:off x="-427456" y="-119118"/>
              <a:ext cx="2182302" cy="2017081"/>
            </a:xfrm>
            <a:custGeom>
              <a:avLst/>
              <a:gdLst/>
              <a:ahLst/>
              <a:cxnLst/>
              <a:rect l="l" t="t" r="r" b="b"/>
              <a:pathLst>
                <a:path w="9359" h="8891" extrusionOk="0">
                  <a:moveTo>
                    <a:pt x="1" y="1"/>
                  </a:moveTo>
                  <a:lnTo>
                    <a:pt x="1" y="6433"/>
                  </a:lnTo>
                  <a:lnTo>
                    <a:pt x="4568" y="8074"/>
                  </a:lnTo>
                  <a:cubicBezTo>
                    <a:pt x="4568" y="8074"/>
                    <a:pt x="6929" y="8891"/>
                    <a:pt x="8306" y="8891"/>
                  </a:cubicBezTo>
                  <a:cubicBezTo>
                    <a:pt x="8935" y="8891"/>
                    <a:pt x="9359" y="8721"/>
                    <a:pt x="9261" y="8226"/>
                  </a:cubicBezTo>
                  <a:cubicBezTo>
                    <a:pt x="9061" y="7245"/>
                    <a:pt x="8473" y="7060"/>
                    <a:pt x="8056" y="7060"/>
                  </a:cubicBezTo>
                  <a:cubicBezTo>
                    <a:pt x="7801" y="7060"/>
                    <a:pt x="7611" y="7129"/>
                    <a:pt x="7611" y="7129"/>
                  </a:cubicBezTo>
                  <a:cubicBezTo>
                    <a:pt x="7484" y="6920"/>
                    <a:pt x="7308" y="6872"/>
                    <a:pt x="7173" y="6872"/>
                  </a:cubicBezTo>
                  <a:cubicBezTo>
                    <a:pt x="7060" y="6872"/>
                    <a:pt x="6977" y="6906"/>
                    <a:pt x="6977" y="6906"/>
                  </a:cubicBezTo>
                  <a:cubicBezTo>
                    <a:pt x="6866" y="6099"/>
                    <a:pt x="6215" y="5990"/>
                    <a:pt x="5870" y="5990"/>
                  </a:cubicBezTo>
                  <a:cubicBezTo>
                    <a:pt x="5742" y="5990"/>
                    <a:pt x="5657" y="6005"/>
                    <a:pt x="5657" y="6005"/>
                  </a:cubicBezTo>
                  <a:cubicBezTo>
                    <a:pt x="5480" y="5432"/>
                    <a:pt x="5058" y="5365"/>
                    <a:pt x="4869" y="5365"/>
                  </a:cubicBezTo>
                  <a:cubicBezTo>
                    <a:pt x="4810" y="5365"/>
                    <a:pt x="4774" y="5371"/>
                    <a:pt x="4774" y="5371"/>
                  </a:cubicBezTo>
                  <a:lnTo>
                    <a:pt x="4417" y="5487"/>
                  </a:lnTo>
                  <a:cubicBezTo>
                    <a:pt x="4417" y="5487"/>
                    <a:pt x="4384" y="5501"/>
                    <a:pt x="4337" y="5501"/>
                  </a:cubicBezTo>
                  <a:cubicBezTo>
                    <a:pt x="4208" y="5501"/>
                    <a:pt x="3969" y="5396"/>
                    <a:pt x="3989" y="4604"/>
                  </a:cubicBezTo>
                  <a:cubicBezTo>
                    <a:pt x="4024" y="3516"/>
                    <a:pt x="3159" y="3480"/>
                    <a:pt x="3159" y="3480"/>
                  </a:cubicBezTo>
                  <a:cubicBezTo>
                    <a:pt x="3128" y="2414"/>
                    <a:pt x="2396" y="2336"/>
                    <a:pt x="2182" y="2336"/>
                  </a:cubicBezTo>
                  <a:cubicBezTo>
                    <a:pt x="2145" y="2336"/>
                    <a:pt x="2124" y="2338"/>
                    <a:pt x="2124" y="2338"/>
                  </a:cubicBezTo>
                  <a:cubicBezTo>
                    <a:pt x="2132" y="1840"/>
                    <a:pt x="1743" y="1802"/>
                    <a:pt x="1623" y="1802"/>
                  </a:cubicBezTo>
                  <a:cubicBezTo>
                    <a:pt x="1602" y="1802"/>
                    <a:pt x="1589" y="1803"/>
                    <a:pt x="1589" y="1803"/>
                  </a:cubicBezTo>
                  <a:cubicBezTo>
                    <a:pt x="1535" y="22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270" name="Google Shape;270;p3"/>
          <p:cNvGrpSpPr/>
          <p:nvPr/>
        </p:nvGrpSpPr>
        <p:grpSpPr>
          <a:xfrm flipH="1">
            <a:off x="17439907" y="-1281960"/>
            <a:ext cx="7347598" cy="5640997"/>
            <a:chOff x="-675270" y="-663276"/>
            <a:chExt cx="3564955" cy="3010780"/>
          </a:xfrm>
        </p:grpSpPr>
        <p:sp>
          <p:nvSpPr>
            <p:cNvPr id="271" name="Google Shape;271;p3"/>
            <p:cNvSpPr/>
            <p:nvPr/>
          </p:nvSpPr>
          <p:spPr>
            <a:xfrm>
              <a:off x="-675270" y="-663276"/>
              <a:ext cx="3564955" cy="3010780"/>
            </a:xfrm>
            <a:custGeom>
              <a:avLst/>
              <a:gdLst/>
              <a:ahLst/>
              <a:cxnLst/>
              <a:rect l="l" t="t" r="r" b="b"/>
              <a:pathLst>
                <a:path w="11498" h="9710" extrusionOk="0">
                  <a:moveTo>
                    <a:pt x="1" y="1"/>
                  </a:moveTo>
                  <a:lnTo>
                    <a:pt x="1" y="4765"/>
                  </a:lnTo>
                  <a:lnTo>
                    <a:pt x="2499" y="6674"/>
                  </a:lnTo>
                  <a:cubicBezTo>
                    <a:pt x="2499" y="6674"/>
                    <a:pt x="5487" y="8173"/>
                    <a:pt x="5612" y="8181"/>
                  </a:cubicBezTo>
                  <a:cubicBezTo>
                    <a:pt x="5701" y="8188"/>
                    <a:pt x="9134" y="9709"/>
                    <a:pt x="10712" y="9709"/>
                  </a:cubicBezTo>
                  <a:cubicBezTo>
                    <a:pt x="11190" y="9709"/>
                    <a:pt x="11497" y="9570"/>
                    <a:pt x="11491" y="9207"/>
                  </a:cubicBezTo>
                  <a:cubicBezTo>
                    <a:pt x="11470" y="8371"/>
                    <a:pt x="10912" y="8282"/>
                    <a:pt x="10676" y="8282"/>
                  </a:cubicBezTo>
                  <a:cubicBezTo>
                    <a:pt x="10612" y="8282"/>
                    <a:pt x="10572" y="8289"/>
                    <a:pt x="10572" y="8289"/>
                  </a:cubicBezTo>
                  <a:cubicBezTo>
                    <a:pt x="10419" y="7828"/>
                    <a:pt x="10062" y="7744"/>
                    <a:pt x="9823" y="7744"/>
                  </a:cubicBezTo>
                  <a:cubicBezTo>
                    <a:pt x="9688" y="7744"/>
                    <a:pt x="9591" y="7771"/>
                    <a:pt x="9591" y="7771"/>
                  </a:cubicBezTo>
                  <a:cubicBezTo>
                    <a:pt x="9374" y="6479"/>
                    <a:pt x="8227" y="6414"/>
                    <a:pt x="7998" y="6414"/>
                  </a:cubicBezTo>
                  <a:cubicBezTo>
                    <a:pt x="7973" y="6414"/>
                    <a:pt x="7958" y="6415"/>
                    <a:pt x="7958" y="6415"/>
                  </a:cubicBezTo>
                  <a:cubicBezTo>
                    <a:pt x="7891" y="5720"/>
                    <a:pt x="7317" y="5664"/>
                    <a:pt x="7132" y="5664"/>
                  </a:cubicBezTo>
                  <a:cubicBezTo>
                    <a:pt x="7096" y="5664"/>
                    <a:pt x="7075" y="5666"/>
                    <a:pt x="7075" y="5666"/>
                  </a:cubicBezTo>
                  <a:cubicBezTo>
                    <a:pt x="6955" y="4763"/>
                    <a:pt x="6284" y="4669"/>
                    <a:pt x="6008" y="4669"/>
                  </a:cubicBezTo>
                  <a:cubicBezTo>
                    <a:pt x="5934" y="4669"/>
                    <a:pt x="5889" y="4675"/>
                    <a:pt x="5889" y="4675"/>
                  </a:cubicBezTo>
                  <a:cubicBezTo>
                    <a:pt x="5950" y="3989"/>
                    <a:pt x="5399" y="3943"/>
                    <a:pt x="5248" y="3943"/>
                  </a:cubicBezTo>
                  <a:cubicBezTo>
                    <a:pt x="5225" y="3943"/>
                    <a:pt x="5211" y="3944"/>
                    <a:pt x="5211" y="3944"/>
                  </a:cubicBezTo>
                  <a:cubicBezTo>
                    <a:pt x="5285" y="2492"/>
                    <a:pt x="4294" y="2369"/>
                    <a:pt x="3957" y="2369"/>
                  </a:cubicBezTo>
                  <a:cubicBezTo>
                    <a:pt x="3888" y="2369"/>
                    <a:pt x="3846" y="2374"/>
                    <a:pt x="3846" y="2374"/>
                  </a:cubicBezTo>
                  <a:cubicBezTo>
                    <a:pt x="3917" y="1642"/>
                    <a:pt x="3266" y="1517"/>
                    <a:pt x="3266" y="1517"/>
                  </a:cubicBezTo>
                  <a:cubicBezTo>
                    <a:pt x="3257" y="19"/>
                    <a:pt x="2187" y="1"/>
                    <a:pt x="2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394641" y="-320127"/>
              <a:ext cx="2150090" cy="2042707"/>
            </a:xfrm>
            <a:custGeom>
              <a:avLst/>
              <a:gdLst/>
              <a:ahLst/>
              <a:cxnLst/>
              <a:rect l="l" t="t" r="r" b="b"/>
              <a:pathLst>
                <a:path w="9359" h="8891" extrusionOk="0">
                  <a:moveTo>
                    <a:pt x="1" y="1"/>
                  </a:moveTo>
                  <a:lnTo>
                    <a:pt x="1" y="6433"/>
                  </a:lnTo>
                  <a:lnTo>
                    <a:pt x="4568" y="8074"/>
                  </a:lnTo>
                  <a:cubicBezTo>
                    <a:pt x="4568" y="8074"/>
                    <a:pt x="6929" y="8891"/>
                    <a:pt x="8306" y="8891"/>
                  </a:cubicBezTo>
                  <a:cubicBezTo>
                    <a:pt x="8935" y="8891"/>
                    <a:pt x="9359" y="8721"/>
                    <a:pt x="9261" y="8226"/>
                  </a:cubicBezTo>
                  <a:cubicBezTo>
                    <a:pt x="9061" y="7245"/>
                    <a:pt x="8473" y="7060"/>
                    <a:pt x="8056" y="7060"/>
                  </a:cubicBezTo>
                  <a:cubicBezTo>
                    <a:pt x="7801" y="7060"/>
                    <a:pt x="7611" y="7129"/>
                    <a:pt x="7611" y="7129"/>
                  </a:cubicBezTo>
                  <a:cubicBezTo>
                    <a:pt x="7484" y="6920"/>
                    <a:pt x="7308" y="6872"/>
                    <a:pt x="7173" y="6872"/>
                  </a:cubicBezTo>
                  <a:cubicBezTo>
                    <a:pt x="7060" y="6872"/>
                    <a:pt x="6977" y="6906"/>
                    <a:pt x="6977" y="6906"/>
                  </a:cubicBezTo>
                  <a:cubicBezTo>
                    <a:pt x="6866" y="6099"/>
                    <a:pt x="6215" y="5990"/>
                    <a:pt x="5870" y="5990"/>
                  </a:cubicBezTo>
                  <a:cubicBezTo>
                    <a:pt x="5742" y="5990"/>
                    <a:pt x="5657" y="6005"/>
                    <a:pt x="5657" y="6005"/>
                  </a:cubicBezTo>
                  <a:cubicBezTo>
                    <a:pt x="5480" y="5432"/>
                    <a:pt x="5058" y="5365"/>
                    <a:pt x="4869" y="5365"/>
                  </a:cubicBezTo>
                  <a:cubicBezTo>
                    <a:pt x="4810" y="5365"/>
                    <a:pt x="4774" y="5371"/>
                    <a:pt x="4774" y="5371"/>
                  </a:cubicBezTo>
                  <a:lnTo>
                    <a:pt x="4417" y="5487"/>
                  </a:lnTo>
                  <a:cubicBezTo>
                    <a:pt x="4417" y="5487"/>
                    <a:pt x="4384" y="5501"/>
                    <a:pt x="4337" y="5501"/>
                  </a:cubicBezTo>
                  <a:cubicBezTo>
                    <a:pt x="4208" y="5501"/>
                    <a:pt x="3969" y="5396"/>
                    <a:pt x="3989" y="4604"/>
                  </a:cubicBezTo>
                  <a:cubicBezTo>
                    <a:pt x="4024" y="3516"/>
                    <a:pt x="3159" y="3480"/>
                    <a:pt x="3159" y="3480"/>
                  </a:cubicBezTo>
                  <a:cubicBezTo>
                    <a:pt x="3128" y="2414"/>
                    <a:pt x="2396" y="2336"/>
                    <a:pt x="2182" y="2336"/>
                  </a:cubicBezTo>
                  <a:cubicBezTo>
                    <a:pt x="2145" y="2336"/>
                    <a:pt x="2124" y="2338"/>
                    <a:pt x="2124" y="2338"/>
                  </a:cubicBezTo>
                  <a:cubicBezTo>
                    <a:pt x="2132" y="1840"/>
                    <a:pt x="1743" y="1802"/>
                    <a:pt x="1623" y="1802"/>
                  </a:cubicBezTo>
                  <a:cubicBezTo>
                    <a:pt x="1602" y="1802"/>
                    <a:pt x="1589" y="1803"/>
                    <a:pt x="1589" y="1803"/>
                  </a:cubicBezTo>
                  <a:cubicBezTo>
                    <a:pt x="1535" y="224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273" name="Google Shape;273;p3"/>
          <p:cNvSpPr/>
          <p:nvPr/>
        </p:nvSpPr>
        <p:spPr>
          <a:xfrm>
            <a:off x="1" y="3076468"/>
            <a:ext cx="24377695" cy="10639341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274" name="Google Shape;274;p3"/>
          <p:cNvGrpSpPr/>
          <p:nvPr/>
        </p:nvGrpSpPr>
        <p:grpSpPr>
          <a:xfrm>
            <a:off x="12496667" y="7616327"/>
            <a:ext cx="13273604" cy="6099251"/>
            <a:chOff x="3941272" y="2174315"/>
            <a:chExt cx="694107" cy="322470"/>
          </a:xfrm>
        </p:grpSpPr>
        <p:sp>
          <p:nvSpPr>
            <p:cNvPr id="275" name="Google Shape;275;p3"/>
            <p:cNvSpPr/>
            <p:nvPr/>
          </p:nvSpPr>
          <p:spPr>
            <a:xfrm>
              <a:off x="3941272" y="2269259"/>
              <a:ext cx="624456" cy="227524"/>
            </a:xfrm>
            <a:custGeom>
              <a:avLst/>
              <a:gdLst/>
              <a:ahLst/>
              <a:cxnLst/>
              <a:rect l="l" t="t" r="r" b="b"/>
              <a:pathLst>
                <a:path w="17192" h="6264" extrusionOk="0">
                  <a:moveTo>
                    <a:pt x="17192" y="1"/>
                  </a:moveTo>
                  <a:lnTo>
                    <a:pt x="14453" y="1178"/>
                  </a:lnTo>
                  <a:lnTo>
                    <a:pt x="13008" y="2454"/>
                  </a:lnTo>
                  <a:lnTo>
                    <a:pt x="10626" y="2989"/>
                  </a:lnTo>
                  <a:lnTo>
                    <a:pt x="9600" y="3364"/>
                  </a:lnTo>
                  <a:lnTo>
                    <a:pt x="7655" y="3569"/>
                  </a:lnTo>
                  <a:lnTo>
                    <a:pt x="6290" y="4648"/>
                  </a:lnTo>
                  <a:lnTo>
                    <a:pt x="2499" y="5103"/>
                  </a:lnTo>
                  <a:lnTo>
                    <a:pt x="1" y="6263"/>
                  </a:lnTo>
                  <a:lnTo>
                    <a:pt x="17192" y="6263"/>
                  </a:lnTo>
                  <a:lnTo>
                    <a:pt x="17192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4064111" y="2380402"/>
              <a:ext cx="501614" cy="116377"/>
            </a:xfrm>
            <a:custGeom>
              <a:avLst/>
              <a:gdLst/>
              <a:ahLst/>
              <a:cxnLst/>
              <a:rect l="l" t="t" r="r" b="b"/>
              <a:pathLst>
                <a:path w="13810" h="3204" extrusionOk="0">
                  <a:moveTo>
                    <a:pt x="12249" y="0"/>
                  </a:moveTo>
                  <a:lnTo>
                    <a:pt x="10268" y="250"/>
                  </a:lnTo>
                  <a:lnTo>
                    <a:pt x="7565" y="616"/>
                  </a:lnTo>
                  <a:lnTo>
                    <a:pt x="5647" y="1472"/>
                  </a:lnTo>
                  <a:lnTo>
                    <a:pt x="1133" y="2427"/>
                  </a:lnTo>
                  <a:lnTo>
                    <a:pt x="0" y="3203"/>
                  </a:lnTo>
                  <a:lnTo>
                    <a:pt x="3229" y="3203"/>
                  </a:lnTo>
                  <a:lnTo>
                    <a:pt x="5219" y="2704"/>
                  </a:lnTo>
                  <a:lnTo>
                    <a:pt x="6637" y="1927"/>
                  </a:lnTo>
                  <a:lnTo>
                    <a:pt x="7333" y="1687"/>
                  </a:lnTo>
                  <a:lnTo>
                    <a:pt x="7815" y="1472"/>
                  </a:lnTo>
                  <a:lnTo>
                    <a:pt x="9260" y="1954"/>
                  </a:lnTo>
                  <a:lnTo>
                    <a:pt x="10438" y="1838"/>
                  </a:lnTo>
                  <a:lnTo>
                    <a:pt x="10812" y="1767"/>
                  </a:lnTo>
                  <a:lnTo>
                    <a:pt x="11597" y="1472"/>
                  </a:lnTo>
                  <a:lnTo>
                    <a:pt x="13810" y="1562"/>
                  </a:lnTo>
                  <a:lnTo>
                    <a:pt x="13810" y="0"/>
                  </a:lnTo>
                  <a:lnTo>
                    <a:pt x="12989" y="72"/>
                  </a:lnTo>
                  <a:lnTo>
                    <a:pt x="12249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3941272" y="2269259"/>
              <a:ext cx="624456" cy="227524"/>
            </a:xfrm>
            <a:custGeom>
              <a:avLst/>
              <a:gdLst/>
              <a:ahLst/>
              <a:cxnLst/>
              <a:rect l="l" t="t" r="r" b="b"/>
              <a:pathLst>
                <a:path w="17192" h="6264" extrusionOk="0">
                  <a:moveTo>
                    <a:pt x="17192" y="1"/>
                  </a:moveTo>
                  <a:lnTo>
                    <a:pt x="14453" y="1178"/>
                  </a:lnTo>
                  <a:lnTo>
                    <a:pt x="13008" y="2454"/>
                  </a:lnTo>
                  <a:lnTo>
                    <a:pt x="10626" y="2989"/>
                  </a:lnTo>
                  <a:lnTo>
                    <a:pt x="9600" y="3364"/>
                  </a:lnTo>
                  <a:lnTo>
                    <a:pt x="7655" y="3569"/>
                  </a:lnTo>
                  <a:lnTo>
                    <a:pt x="6290" y="4648"/>
                  </a:lnTo>
                  <a:lnTo>
                    <a:pt x="2499" y="5103"/>
                  </a:lnTo>
                  <a:lnTo>
                    <a:pt x="1" y="6263"/>
                  </a:lnTo>
                  <a:lnTo>
                    <a:pt x="3614" y="6263"/>
                  </a:lnTo>
                  <a:lnTo>
                    <a:pt x="7718" y="5701"/>
                  </a:lnTo>
                  <a:lnTo>
                    <a:pt x="10947" y="4354"/>
                  </a:lnTo>
                  <a:lnTo>
                    <a:pt x="13632" y="4604"/>
                  </a:lnTo>
                  <a:lnTo>
                    <a:pt x="14819" y="4229"/>
                  </a:lnTo>
                  <a:lnTo>
                    <a:pt x="17192" y="4622"/>
                  </a:lnTo>
                  <a:lnTo>
                    <a:pt x="17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4072501" y="2392061"/>
              <a:ext cx="493223" cy="104718"/>
            </a:xfrm>
            <a:custGeom>
              <a:avLst/>
              <a:gdLst/>
              <a:ahLst/>
              <a:cxnLst/>
              <a:rect l="l" t="t" r="r" b="b"/>
              <a:pathLst>
                <a:path w="13579" h="2883" extrusionOk="0">
                  <a:moveTo>
                    <a:pt x="13579" y="1"/>
                  </a:moveTo>
                  <a:lnTo>
                    <a:pt x="12392" y="357"/>
                  </a:lnTo>
                  <a:lnTo>
                    <a:pt x="11108" y="250"/>
                  </a:lnTo>
                  <a:lnTo>
                    <a:pt x="9100" y="848"/>
                  </a:lnTo>
                  <a:lnTo>
                    <a:pt x="7013" y="536"/>
                  </a:lnTo>
                  <a:lnTo>
                    <a:pt x="5354" y="1473"/>
                  </a:lnTo>
                  <a:lnTo>
                    <a:pt x="4105" y="2052"/>
                  </a:lnTo>
                  <a:lnTo>
                    <a:pt x="2499" y="2052"/>
                  </a:lnTo>
                  <a:lnTo>
                    <a:pt x="1" y="2882"/>
                  </a:lnTo>
                  <a:lnTo>
                    <a:pt x="4105" y="2320"/>
                  </a:lnTo>
                  <a:lnTo>
                    <a:pt x="7334" y="973"/>
                  </a:lnTo>
                  <a:lnTo>
                    <a:pt x="10019" y="1223"/>
                  </a:lnTo>
                  <a:lnTo>
                    <a:pt x="11206" y="848"/>
                  </a:lnTo>
                  <a:lnTo>
                    <a:pt x="13579" y="1241"/>
                  </a:lnTo>
                  <a:lnTo>
                    <a:pt x="13579" y="1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314874" y="2449413"/>
              <a:ext cx="207765" cy="47365"/>
            </a:xfrm>
            <a:custGeom>
              <a:avLst/>
              <a:gdLst/>
              <a:ahLst/>
              <a:cxnLst/>
              <a:rect l="l" t="t" r="r" b="b"/>
              <a:pathLst>
                <a:path w="5720" h="1304" extrusionOk="0">
                  <a:moveTo>
                    <a:pt x="188" y="375"/>
                  </a:moveTo>
                  <a:lnTo>
                    <a:pt x="1" y="1303"/>
                  </a:lnTo>
                  <a:lnTo>
                    <a:pt x="304" y="1303"/>
                  </a:lnTo>
                  <a:lnTo>
                    <a:pt x="188" y="375"/>
                  </a:lnTo>
                  <a:close/>
                  <a:moveTo>
                    <a:pt x="4533" y="1"/>
                  </a:moveTo>
                  <a:lnTo>
                    <a:pt x="4167" y="1303"/>
                  </a:lnTo>
                  <a:lnTo>
                    <a:pt x="5719" y="1303"/>
                  </a:lnTo>
                  <a:lnTo>
                    <a:pt x="4845" y="857"/>
                  </a:lnTo>
                  <a:lnTo>
                    <a:pt x="4533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120809" y="2209002"/>
              <a:ext cx="444914" cy="22048"/>
            </a:xfrm>
            <a:custGeom>
              <a:avLst/>
              <a:gdLst/>
              <a:ahLst/>
              <a:cxnLst/>
              <a:rect l="l" t="t" r="r" b="b"/>
              <a:pathLst>
                <a:path w="12249" h="607" extrusionOk="0">
                  <a:moveTo>
                    <a:pt x="0" y="0"/>
                  </a:moveTo>
                  <a:lnTo>
                    <a:pt x="0" y="607"/>
                  </a:lnTo>
                  <a:lnTo>
                    <a:pt x="12249" y="607"/>
                  </a:lnTo>
                  <a:lnTo>
                    <a:pt x="12249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4120809" y="2223240"/>
              <a:ext cx="444914" cy="7809"/>
            </a:xfrm>
            <a:custGeom>
              <a:avLst/>
              <a:gdLst/>
              <a:ahLst/>
              <a:cxnLst/>
              <a:rect l="l" t="t" r="r" b="b"/>
              <a:pathLst>
                <a:path w="12249" h="215" extrusionOk="0">
                  <a:moveTo>
                    <a:pt x="0" y="1"/>
                  </a:moveTo>
                  <a:lnTo>
                    <a:pt x="0" y="215"/>
                  </a:lnTo>
                  <a:lnTo>
                    <a:pt x="12249" y="215"/>
                  </a:lnTo>
                  <a:lnTo>
                    <a:pt x="12249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4007377" y="2420901"/>
              <a:ext cx="558349" cy="22084"/>
            </a:xfrm>
            <a:custGeom>
              <a:avLst/>
              <a:gdLst/>
              <a:ahLst/>
              <a:cxnLst/>
              <a:rect l="l" t="t" r="r" b="b"/>
              <a:pathLst>
                <a:path w="15372" h="608" extrusionOk="0">
                  <a:moveTo>
                    <a:pt x="1" y="1"/>
                  </a:moveTo>
                  <a:lnTo>
                    <a:pt x="1" y="607"/>
                  </a:lnTo>
                  <a:lnTo>
                    <a:pt x="15372" y="607"/>
                  </a:lnTo>
                  <a:lnTo>
                    <a:pt x="15372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4007377" y="2420901"/>
              <a:ext cx="558349" cy="4577"/>
            </a:xfrm>
            <a:custGeom>
              <a:avLst/>
              <a:gdLst/>
              <a:ahLst/>
              <a:cxnLst/>
              <a:rect l="l" t="t" r="r" b="b"/>
              <a:pathLst>
                <a:path w="15372" h="126" extrusionOk="0">
                  <a:moveTo>
                    <a:pt x="1" y="1"/>
                  </a:moveTo>
                  <a:lnTo>
                    <a:pt x="1" y="125"/>
                  </a:lnTo>
                  <a:lnTo>
                    <a:pt x="15372" y="125"/>
                  </a:lnTo>
                  <a:lnTo>
                    <a:pt x="1537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007377" y="2442948"/>
              <a:ext cx="558349" cy="53830"/>
            </a:xfrm>
            <a:custGeom>
              <a:avLst/>
              <a:gdLst/>
              <a:ahLst/>
              <a:cxnLst/>
              <a:rect l="l" t="t" r="r" b="b"/>
              <a:pathLst>
                <a:path w="15372" h="1482" extrusionOk="0">
                  <a:moveTo>
                    <a:pt x="1" y="0"/>
                  </a:moveTo>
                  <a:lnTo>
                    <a:pt x="1" y="1481"/>
                  </a:lnTo>
                  <a:lnTo>
                    <a:pt x="15372" y="1481"/>
                  </a:lnTo>
                  <a:lnTo>
                    <a:pt x="1537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4007377" y="2434848"/>
              <a:ext cx="558349" cy="8136"/>
            </a:xfrm>
            <a:custGeom>
              <a:avLst/>
              <a:gdLst/>
              <a:ahLst/>
              <a:cxnLst/>
              <a:rect l="l" t="t" r="r" b="b"/>
              <a:pathLst>
                <a:path w="15372" h="224" extrusionOk="0">
                  <a:moveTo>
                    <a:pt x="1" y="0"/>
                  </a:moveTo>
                  <a:lnTo>
                    <a:pt x="1" y="223"/>
                  </a:lnTo>
                  <a:lnTo>
                    <a:pt x="15372" y="223"/>
                  </a:lnTo>
                  <a:lnTo>
                    <a:pt x="15372" y="0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139914" y="2241401"/>
              <a:ext cx="50597" cy="10388"/>
            </a:xfrm>
            <a:custGeom>
              <a:avLst/>
              <a:gdLst/>
              <a:ahLst/>
              <a:cxnLst/>
              <a:rect l="l" t="t" r="r" b="b"/>
              <a:pathLst>
                <a:path w="1393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165193" y="2251752"/>
              <a:ext cx="30801" cy="148450"/>
            </a:xfrm>
            <a:custGeom>
              <a:avLst/>
              <a:gdLst/>
              <a:ahLst/>
              <a:cxnLst/>
              <a:rect l="l" t="t" r="r" b="b"/>
              <a:pathLst>
                <a:path w="848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64" y="4087"/>
                  </a:lnTo>
                  <a:cubicBezTo>
                    <a:pt x="848" y="2927"/>
                    <a:pt x="536" y="2249"/>
                    <a:pt x="384" y="1473"/>
                  </a:cubicBezTo>
                  <a:cubicBezTo>
                    <a:pt x="232" y="706"/>
                    <a:pt x="464" y="1"/>
                    <a:pt x="464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134393" y="2251752"/>
              <a:ext cx="30838" cy="148450"/>
            </a:xfrm>
            <a:custGeom>
              <a:avLst/>
              <a:gdLst/>
              <a:ahLst/>
              <a:cxnLst/>
              <a:rect l="l" t="t" r="r" b="b"/>
              <a:pathLst>
                <a:path w="849" h="4087" extrusionOk="0">
                  <a:moveTo>
                    <a:pt x="384" y="1"/>
                  </a:moveTo>
                  <a:cubicBezTo>
                    <a:pt x="384" y="1"/>
                    <a:pt x="616" y="706"/>
                    <a:pt x="465" y="1473"/>
                  </a:cubicBezTo>
                  <a:cubicBezTo>
                    <a:pt x="313" y="2249"/>
                    <a:pt x="1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134066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013879" y="2174315"/>
              <a:ext cx="100141" cy="10425"/>
            </a:xfrm>
            <a:custGeom>
              <a:avLst/>
              <a:gdLst/>
              <a:ahLst/>
              <a:cxnLst/>
              <a:rect l="l" t="t" r="r" b="b"/>
              <a:pathLst>
                <a:path w="2757" h="287" extrusionOk="0">
                  <a:moveTo>
                    <a:pt x="0" y="1"/>
                  </a:moveTo>
                  <a:lnTo>
                    <a:pt x="0" y="286"/>
                  </a:lnTo>
                  <a:lnTo>
                    <a:pt x="2757" y="286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002837" y="2184703"/>
              <a:ext cx="122552" cy="10388"/>
            </a:xfrm>
            <a:custGeom>
              <a:avLst/>
              <a:gdLst/>
              <a:ahLst/>
              <a:cxnLst/>
              <a:rect l="l" t="t" r="r" b="b"/>
              <a:pathLst>
                <a:path w="337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3373" y="286"/>
                  </a:lnTo>
                  <a:lnTo>
                    <a:pt x="3373" y="0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139914" y="2400161"/>
              <a:ext cx="50597" cy="10425"/>
            </a:xfrm>
            <a:custGeom>
              <a:avLst/>
              <a:gdLst/>
              <a:ahLst/>
              <a:cxnLst/>
              <a:rect l="l" t="t" r="r" b="b"/>
              <a:pathLst>
                <a:path w="1393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134066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232279" y="2241401"/>
              <a:ext cx="50561" cy="10388"/>
            </a:xfrm>
            <a:custGeom>
              <a:avLst/>
              <a:gdLst/>
              <a:ahLst/>
              <a:cxnLst/>
              <a:rect l="l" t="t" r="r" b="b"/>
              <a:pathLst>
                <a:path w="1392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392" y="286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257522" y="2251752"/>
              <a:ext cx="30838" cy="148450"/>
            </a:xfrm>
            <a:custGeom>
              <a:avLst/>
              <a:gdLst/>
              <a:ahLst/>
              <a:cxnLst/>
              <a:rect l="l" t="t" r="r" b="b"/>
              <a:pathLst>
                <a:path w="849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65" y="4087"/>
                  </a:lnTo>
                  <a:cubicBezTo>
                    <a:pt x="848" y="2927"/>
                    <a:pt x="536" y="2249"/>
                    <a:pt x="384" y="1473"/>
                  </a:cubicBezTo>
                  <a:cubicBezTo>
                    <a:pt x="233" y="706"/>
                    <a:pt x="465" y="1"/>
                    <a:pt x="465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226758" y="2251752"/>
              <a:ext cx="30801" cy="148450"/>
            </a:xfrm>
            <a:custGeom>
              <a:avLst/>
              <a:gdLst/>
              <a:ahLst/>
              <a:cxnLst/>
              <a:rect l="l" t="t" r="r" b="b"/>
              <a:pathLst>
                <a:path w="848" h="4087" extrusionOk="0">
                  <a:moveTo>
                    <a:pt x="384" y="1"/>
                  </a:moveTo>
                  <a:cubicBezTo>
                    <a:pt x="384" y="1"/>
                    <a:pt x="616" y="706"/>
                    <a:pt x="464" y="1473"/>
                  </a:cubicBezTo>
                  <a:cubicBezTo>
                    <a:pt x="313" y="2249"/>
                    <a:pt x="0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226431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4232279" y="2400161"/>
              <a:ext cx="50561" cy="10425"/>
            </a:xfrm>
            <a:custGeom>
              <a:avLst/>
              <a:gdLst/>
              <a:ahLst/>
              <a:cxnLst/>
              <a:rect l="l" t="t" r="r" b="b"/>
              <a:pathLst>
                <a:path w="1392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392" y="286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4226431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4324608" y="2241401"/>
              <a:ext cx="50924" cy="10388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4349888" y="2251752"/>
              <a:ext cx="31128" cy="148450"/>
            </a:xfrm>
            <a:custGeom>
              <a:avLst/>
              <a:gdLst/>
              <a:ahLst/>
              <a:cxnLst/>
              <a:rect l="l" t="t" r="r" b="b"/>
              <a:pathLst>
                <a:path w="85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73" y="4087"/>
                  </a:lnTo>
                  <a:cubicBezTo>
                    <a:pt x="857" y="2927"/>
                    <a:pt x="536" y="2249"/>
                    <a:pt x="384" y="1473"/>
                  </a:cubicBezTo>
                  <a:cubicBezTo>
                    <a:pt x="232" y="706"/>
                    <a:pt x="473" y="1"/>
                    <a:pt x="473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4319087" y="2251752"/>
              <a:ext cx="30838" cy="148450"/>
            </a:xfrm>
            <a:custGeom>
              <a:avLst/>
              <a:gdLst/>
              <a:ahLst/>
              <a:cxnLst/>
              <a:rect l="l" t="t" r="r" b="b"/>
              <a:pathLst>
                <a:path w="849" h="4087" extrusionOk="0">
                  <a:moveTo>
                    <a:pt x="384" y="1"/>
                  </a:moveTo>
                  <a:cubicBezTo>
                    <a:pt x="384" y="1"/>
                    <a:pt x="616" y="706"/>
                    <a:pt x="465" y="1473"/>
                  </a:cubicBezTo>
                  <a:cubicBezTo>
                    <a:pt x="313" y="2249"/>
                    <a:pt x="1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4318760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4324608" y="2400161"/>
              <a:ext cx="50924" cy="10425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4318760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4416973" y="2241401"/>
              <a:ext cx="50888" cy="10388"/>
            </a:xfrm>
            <a:custGeom>
              <a:avLst/>
              <a:gdLst/>
              <a:ahLst/>
              <a:cxnLst/>
              <a:rect l="l" t="t" r="r" b="b"/>
              <a:pathLst>
                <a:path w="1401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4442216" y="2251752"/>
              <a:ext cx="31165" cy="148450"/>
            </a:xfrm>
            <a:custGeom>
              <a:avLst/>
              <a:gdLst/>
              <a:ahLst/>
              <a:cxnLst/>
              <a:rect l="l" t="t" r="r" b="b"/>
              <a:pathLst>
                <a:path w="858" h="4087" extrusionOk="0">
                  <a:moveTo>
                    <a:pt x="1" y="1"/>
                  </a:moveTo>
                  <a:lnTo>
                    <a:pt x="1" y="4087"/>
                  </a:lnTo>
                  <a:lnTo>
                    <a:pt x="474" y="4087"/>
                  </a:lnTo>
                  <a:cubicBezTo>
                    <a:pt x="857" y="2927"/>
                    <a:pt x="536" y="2249"/>
                    <a:pt x="384" y="1473"/>
                  </a:cubicBezTo>
                  <a:cubicBezTo>
                    <a:pt x="233" y="706"/>
                    <a:pt x="474" y="1"/>
                    <a:pt x="474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4411452" y="2251752"/>
              <a:ext cx="30801" cy="148450"/>
            </a:xfrm>
            <a:custGeom>
              <a:avLst/>
              <a:gdLst/>
              <a:ahLst/>
              <a:cxnLst/>
              <a:rect l="l" t="t" r="r" b="b"/>
              <a:pathLst>
                <a:path w="848" h="4087" extrusionOk="0">
                  <a:moveTo>
                    <a:pt x="384" y="1"/>
                  </a:moveTo>
                  <a:cubicBezTo>
                    <a:pt x="384" y="1"/>
                    <a:pt x="625" y="706"/>
                    <a:pt x="473" y="1473"/>
                  </a:cubicBezTo>
                  <a:cubicBezTo>
                    <a:pt x="322" y="2249"/>
                    <a:pt x="0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4411125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416973" y="2400161"/>
              <a:ext cx="50888" cy="10425"/>
            </a:xfrm>
            <a:custGeom>
              <a:avLst/>
              <a:gdLst/>
              <a:ahLst/>
              <a:cxnLst/>
              <a:rect l="l" t="t" r="r" b="b"/>
              <a:pathLst>
                <a:path w="140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4411125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0" y="0"/>
                  </a:moveTo>
                  <a:lnTo>
                    <a:pt x="0" y="286"/>
                  </a:lnTo>
                  <a:lnTo>
                    <a:pt x="1713" y="286"/>
                  </a:lnTo>
                  <a:lnTo>
                    <a:pt x="1713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4509302" y="2241401"/>
              <a:ext cx="50924" cy="10388"/>
            </a:xfrm>
            <a:custGeom>
              <a:avLst/>
              <a:gdLst/>
              <a:ahLst/>
              <a:cxnLst/>
              <a:rect l="l" t="t" r="r" b="b"/>
              <a:pathLst>
                <a:path w="1402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0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4534582" y="2251752"/>
              <a:ext cx="31128" cy="148450"/>
            </a:xfrm>
            <a:custGeom>
              <a:avLst/>
              <a:gdLst/>
              <a:ahLst/>
              <a:cxnLst/>
              <a:rect l="l" t="t" r="r" b="b"/>
              <a:pathLst>
                <a:path w="857" h="4087" extrusionOk="0">
                  <a:moveTo>
                    <a:pt x="0" y="1"/>
                  </a:moveTo>
                  <a:lnTo>
                    <a:pt x="0" y="4087"/>
                  </a:lnTo>
                  <a:lnTo>
                    <a:pt x="473" y="4087"/>
                  </a:lnTo>
                  <a:cubicBezTo>
                    <a:pt x="857" y="2927"/>
                    <a:pt x="536" y="2249"/>
                    <a:pt x="384" y="1473"/>
                  </a:cubicBezTo>
                  <a:cubicBezTo>
                    <a:pt x="232" y="706"/>
                    <a:pt x="473" y="1"/>
                    <a:pt x="473" y="1"/>
                  </a:cubicBez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4503781" y="2251752"/>
              <a:ext cx="30838" cy="148450"/>
            </a:xfrm>
            <a:custGeom>
              <a:avLst/>
              <a:gdLst/>
              <a:ahLst/>
              <a:cxnLst/>
              <a:rect l="l" t="t" r="r" b="b"/>
              <a:pathLst>
                <a:path w="849" h="4087" extrusionOk="0">
                  <a:moveTo>
                    <a:pt x="384" y="1"/>
                  </a:moveTo>
                  <a:cubicBezTo>
                    <a:pt x="384" y="1"/>
                    <a:pt x="625" y="706"/>
                    <a:pt x="474" y="1473"/>
                  </a:cubicBezTo>
                  <a:cubicBezTo>
                    <a:pt x="322" y="2249"/>
                    <a:pt x="1" y="2927"/>
                    <a:pt x="384" y="4087"/>
                  </a:cubicBezTo>
                  <a:lnTo>
                    <a:pt x="848" y="4087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4503454" y="2231013"/>
              <a:ext cx="62257" cy="10425"/>
            </a:xfrm>
            <a:custGeom>
              <a:avLst/>
              <a:gdLst/>
              <a:ahLst/>
              <a:cxnLst/>
              <a:rect l="l" t="t" r="r" b="b"/>
              <a:pathLst>
                <a:path w="1714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rgbClr val="B57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509302" y="2400161"/>
              <a:ext cx="50924" cy="10425"/>
            </a:xfrm>
            <a:custGeom>
              <a:avLst/>
              <a:gdLst/>
              <a:ahLst/>
              <a:cxnLst/>
              <a:rect l="l" t="t" r="r" b="b"/>
              <a:pathLst>
                <a:path w="1402" h="287" extrusionOk="0">
                  <a:moveTo>
                    <a:pt x="1" y="1"/>
                  </a:moveTo>
                  <a:lnTo>
                    <a:pt x="1" y="286"/>
                  </a:lnTo>
                  <a:lnTo>
                    <a:pt x="1401" y="286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CC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4503454" y="2410549"/>
              <a:ext cx="62257" cy="10388"/>
            </a:xfrm>
            <a:custGeom>
              <a:avLst/>
              <a:gdLst/>
              <a:ahLst/>
              <a:cxnLst/>
              <a:rect l="l" t="t" r="r" b="b"/>
              <a:pathLst>
                <a:path w="1714" h="286" extrusionOk="0">
                  <a:moveTo>
                    <a:pt x="1" y="0"/>
                  </a:moveTo>
                  <a:lnTo>
                    <a:pt x="1" y="286"/>
                  </a:lnTo>
                  <a:lnTo>
                    <a:pt x="1714" y="28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4007377" y="2195054"/>
              <a:ext cx="113471" cy="301731"/>
            </a:xfrm>
            <a:custGeom>
              <a:avLst/>
              <a:gdLst/>
              <a:ahLst/>
              <a:cxnLst/>
              <a:rect l="l" t="t" r="r" b="b"/>
              <a:pathLst>
                <a:path w="3124" h="8307" extrusionOk="0">
                  <a:moveTo>
                    <a:pt x="1" y="1"/>
                  </a:moveTo>
                  <a:lnTo>
                    <a:pt x="1" y="8306"/>
                  </a:lnTo>
                  <a:lnTo>
                    <a:pt x="3123" y="8306"/>
                  </a:lnTo>
                  <a:lnTo>
                    <a:pt x="3123" y="1"/>
                  </a:lnTo>
                  <a:close/>
                </a:path>
              </a:pathLst>
            </a:custGeom>
            <a:solidFill>
              <a:srgbClr val="D8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4007377" y="2195054"/>
              <a:ext cx="56736" cy="301731"/>
            </a:xfrm>
            <a:custGeom>
              <a:avLst/>
              <a:gdLst/>
              <a:ahLst/>
              <a:cxnLst/>
              <a:rect l="l" t="t" r="r" b="b"/>
              <a:pathLst>
                <a:path w="1562" h="8307" extrusionOk="0">
                  <a:moveTo>
                    <a:pt x="1" y="1"/>
                  </a:moveTo>
                  <a:lnTo>
                    <a:pt x="1" y="8306"/>
                  </a:lnTo>
                  <a:lnTo>
                    <a:pt x="1562" y="8306"/>
                  </a:lnTo>
                  <a:lnTo>
                    <a:pt x="1562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4190473" y="2289672"/>
              <a:ext cx="375248" cy="65163"/>
            </a:xfrm>
            <a:custGeom>
              <a:avLst/>
              <a:gdLst/>
              <a:ahLst/>
              <a:cxnLst/>
              <a:rect l="l" t="t" r="r" b="b"/>
              <a:pathLst>
                <a:path w="10331" h="1794" extrusionOk="0">
                  <a:moveTo>
                    <a:pt x="1891" y="1"/>
                  </a:moveTo>
                  <a:lnTo>
                    <a:pt x="0" y="1794"/>
                  </a:lnTo>
                  <a:lnTo>
                    <a:pt x="10331" y="1794"/>
                  </a:lnTo>
                  <a:lnTo>
                    <a:pt x="103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4190473" y="2354796"/>
              <a:ext cx="375248" cy="10425"/>
            </a:xfrm>
            <a:custGeom>
              <a:avLst/>
              <a:gdLst/>
              <a:ahLst/>
              <a:cxnLst/>
              <a:rect l="l" t="t" r="r" b="b"/>
              <a:pathLst>
                <a:path w="10331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0331" y="286"/>
                  </a:lnTo>
                  <a:lnTo>
                    <a:pt x="103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4463283" y="2429654"/>
              <a:ext cx="15582" cy="67124"/>
            </a:xfrm>
            <a:custGeom>
              <a:avLst/>
              <a:gdLst/>
              <a:ahLst/>
              <a:cxnLst/>
              <a:rect l="l" t="t" r="r" b="b"/>
              <a:pathLst>
                <a:path w="429" h="1848" extrusionOk="0">
                  <a:moveTo>
                    <a:pt x="1" y="0"/>
                  </a:moveTo>
                  <a:lnTo>
                    <a:pt x="1" y="1847"/>
                  </a:lnTo>
                  <a:lnTo>
                    <a:pt x="429" y="184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4473344" y="2429654"/>
              <a:ext cx="5521" cy="67124"/>
            </a:xfrm>
            <a:custGeom>
              <a:avLst/>
              <a:gdLst/>
              <a:ahLst/>
              <a:cxnLst/>
              <a:rect l="l" t="t" r="r" b="b"/>
              <a:pathLst>
                <a:path w="152" h="1848" extrusionOk="0">
                  <a:moveTo>
                    <a:pt x="0" y="0"/>
                  </a:moveTo>
                  <a:lnTo>
                    <a:pt x="0" y="1847"/>
                  </a:lnTo>
                  <a:lnTo>
                    <a:pt x="152" y="1847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457798" y="2415707"/>
              <a:ext cx="177581" cy="42824"/>
            </a:xfrm>
            <a:custGeom>
              <a:avLst/>
              <a:gdLst/>
              <a:ahLst/>
              <a:cxnLst/>
              <a:rect l="l" t="t" r="r" b="b"/>
              <a:pathLst>
                <a:path w="4889" h="1179" extrusionOk="0">
                  <a:moveTo>
                    <a:pt x="0" y="1"/>
                  </a:moveTo>
                  <a:lnTo>
                    <a:pt x="1240" y="1178"/>
                  </a:lnTo>
                  <a:lnTo>
                    <a:pt x="4889" y="1178"/>
                  </a:lnTo>
                  <a:lnTo>
                    <a:pt x="3649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605844" y="2469825"/>
              <a:ext cx="15619" cy="26951"/>
            </a:xfrm>
            <a:custGeom>
              <a:avLst/>
              <a:gdLst/>
              <a:ahLst/>
              <a:cxnLst/>
              <a:rect l="l" t="t" r="r" b="b"/>
              <a:pathLst>
                <a:path w="430" h="742" extrusionOk="0">
                  <a:moveTo>
                    <a:pt x="1" y="1"/>
                  </a:moveTo>
                  <a:lnTo>
                    <a:pt x="1" y="741"/>
                  </a:lnTo>
                  <a:lnTo>
                    <a:pt x="429" y="741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605844" y="2469825"/>
              <a:ext cx="5557" cy="26951"/>
            </a:xfrm>
            <a:custGeom>
              <a:avLst/>
              <a:gdLst/>
              <a:ahLst/>
              <a:cxnLst/>
              <a:rect l="l" t="t" r="r" b="b"/>
              <a:pathLst>
                <a:path w="153" h="742" extrusionOk="0">
                  <a:moveTo>
                    <a:pt x="1" y="1"/>
                  </a:moveTo>
                  <a:lnTo>
                    <a:pt x="1" y="741"/>
                  </a:lnTo>
                  <a:lnTo>
                    <a:pt x="153" y="74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516421" y="2469825"/>
              <a:ext cx="15582" cy="26951"/>
            </a:xfrm>
            <a:custGeom>
              <a:avLst/>
              <a:gdLst/>
              <a:ahLst/>
              <a:cxnLst/>
              <a:rect l="l" t="t" r="r" b="b"/>
              <a:pathLst>
                <a:path w="429" h="742" extrusionOk="0">
                  <a:moveTo>
                    <a:pt x="1" y="1"/>
                  </a:moveTo>
                  <a:lnTo>
                    <a:pt x="1" y="741"/>
                  </a:lnTo>
                  <a:lnTo>
                    <a:pt x="429" y="741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526482" y="2469825"/>
              <a:ext cx="5521" cy="26951"/>
            </a:xfrm>
            <a:custGeom>
              <a:avLst/>
              <a:gdLst/>
              <a:ahLst/>
              <a:cxnLst/>
              <a:rect l="l" t="t" r="r" b="b"/>
              <a:pathLst>
                <a:path w="152" h="742" extrusionOk="0">
                  <a:moveTo>
                    <a:pt x="0" y="1"/>
                  </a:moveTo>
                  <a:lnTo>
                    <a:pt x="0" y="741"/>
                  </a:lnTo>
                  <a:lnTo>
                    <a:pt x="152" y="74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4561133" y="2429654"/>
              <a:ext cx="15619" cy="67124"/>
            </a:xfrm>
            <a:custGeom>
              <a:avLst/>
              <a:gdLst/>
              <a:ahLst/>
              <a:cxnLst/>
              <a:rect l="l" t="t" r="r" b="b"/>
              <a:pathLst>
                <a:path w="430" h="1848" extrusionOk="0">
                  <a:moveTo>
                    <a:pt x="1" y="0"/>
                  </a:moveTo>
                  <a:lnTo>
                    <a:pt x="1" y="1847"/>
                  </a:lnTo>
                  <a:lnTo>
                    <a:pt x="429" y="184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4571194" y="2429654"/>
              <a:ext cx="5557" cy="67124"/>
            </a:xfrm>
            <a:custGeom>
              <a:avLst/>
              <a:gdLst/>
              <a:ahLst/>
              <a:cxnLst/>
              <a:rect l="l" t="t" r="r" b="b"/>
              <a:pathLst>
                <a:path w="153" h="1848" extrusionOk="0">
                  <a:moveTo>
                    <a:pt x="0" y="0"/>
                  </a:moveTo>
                  <a:lnTo>
                    <a:pt x="0" y="1847"/>
                  </a:lnTo>
                  <a:lnTo>
                    <a:pt x="152" y="1847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4508975" y="2319491"/>
              <a:ext cx="119937" cy="139043"/>
            </a:xfrm>
            <a:custGeom>
              <a:avLst/>
              <a:gdLst/>
              <a:ahLst/>
              <a:cxnLst/>
              <a:rect l="l" t="t" r="r" b="b"/>
              <a:pathLst>
                <a:path w="3302" h="3828" extrusionOk="0">
                  <a:moveTo>
                    <a:pt x="1" y="0"/>
                  </a:moveTo>
                  <a:lnTo>
                    <a:pt x="1" y="3827"/>
                  </a:lnTo>
                  <a:lnTo>
                    <a:pt x="3301" y="3827"/>
                  </a:lnTo>
                  <a:lnTo>
                    <a:pt x="3301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4516421" y="2326937"/>
              <a:ext cx="105045" cy="131596"/>
            </a:xfrm>
            <a:custGeom>
              <a:avLst/>
              <a:gdLst/>
              <a:ahLst/>
              <a:cxnLst/>
              <a:rect l="l" t="t" r="r" b="b"/>
              <a:pathLst>
                <a:path w="2892" h="3623" extrusionOk="0">
                  <a:moveTo>
                    <a:pt x="1" y="0"/>
                  </a:moveTo>
                  <a:lnTo>
                    <a:pt x="1" y="3622"/>
                  </a:lnTo>
                  <a:lnTo>
                    <a:pt x="2891" y="3622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502837" y="2458493"/>
              <a:ext cx="132541" cy="12023"/>
            </a:xfrm>
            <a:custGeom>
              <a:avLst/>
              <a:gdLst/>
              <a:ahLst/>
              <a:cxnLst/>
              <a:rect l="l" t="t" r="r" b="b"/>
              <a:pathLst>
                <a:path w="3649" h="331" extrusionOk="0">
                  <a:moveTo>
                    <a:pt x="0" y="0"/>
                  </a:moveTo>
                  <a:lnTo>
                    <a:pt x="0" y="330"/>
                  </a:lnTo>
                  <a:lnTo>
                    <a:pt x="3649" y="330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4457798" y="2415707"/>
              <a:ext cx="45076" cy="54811"/>
            </a:xfrm>
            <a:custGeom>
              <a:avLst/>
              <a:gdLst/>
              <a:ahLst/>
              <a:cxnLst/>
              <a:rect l="l" t="t" r="r" b="b"/>
              <a:pathLst>
                <a:path w="1241" h="1509" extrusionOk="0">
                  <a:moveTo>
                    <a:pt x="0" y="1"/>
                  </a:moveTo>
                  <a:lnTo>
                    <a:pt x="0" y="331"/>
                  </a:lnTo>
                  <a:lnTo>
                    <a:pt x="1240" y="1508"/>
                  </a:lnTo>
                  <a:lnTo>
                    <a:pt x="1240" y="11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4621426" y="2306198"/>
              <a:ext cx="7482" cy="152337"/>
            </a:xfrm>
            <a:custGeom>
              <a:avLst/>
              <a:gdLst/>
              <a:ahLst/>
              <a:cxnLst/>
              <a:rect l="l" t="t" r="r" b="b"/>
              <a:pathLst>
                <a:path w="206" h="4194" extrusionOk="0">
                  <a:moveTo>
                    <a:pt x="0" y="1"/>
                  </a:moveTo>
                  <a:lnTo>
                    <a:pt x="0" y="4193"/>
                  </a:lnTo>
                  <a:lnTo>
                    <a:pt x="205" y="4193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4616232" y="2297117"/>
              <a:ext cx="17871" cy="18198"/>
            </a:xfrm>
            <a:custGeom>
              <a:avLst/>
              <a:gdLst/>
              <a:ahLst/>
              <a:cxnLst/>
              <a:rect l="l" t="t" r="r" b="b"/>
              <a:pathLst>
                <a:path w="492" h="501" extrusionOk="0">
                  <a:moveTo>
                    <a:pt x="241" y="1"/>
                  </a:moveTo>
                  <a:cubicBezTo>
                    <a:pt x="108" y="1"/>
                    <a:pt x="0" y="117"/>
                    <a:pt x="0" y="251"/>
                  </a:cubicBezTo>
                  <a:cubicBezTo>
                    <a:pt x="0" y="384"/>
                    <a:pt x="108" y="500"/>
                    <a:pt x="241" y="500"/>
                  </a:cubicBezTo>
                  <a:cubicBezTo>
                    <a:pt x="384" y="500"/>
                    <a:pt x="491" y="384"/>
                    <a:pt x="491" y="251"/>
                  </a:cubicBezTo>
                  <a:cubicBezTo>
                    <a:pt x="491" y="117"/>
                    <a:pt x="384" y="1"/>
                    <a:pt x="241" y="1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4616232" y="2299733"/>
              <a:ext cx="17544" cy="15582"/>
            </a:xfrm>
            <a:custGeom>
              <a:avLst/>
              <a:gdLst/>
              <a:ahLst/>
              <a:cxnLst/>
              <a:rect l="l" t="t" r="r" b="b"/>
              <a:pathLst>
                <a:path w="483" h="429" extrusionOk="0">
                  <a:moveTo>
                    <a:pt x="72" y="0"/>
                  </a:moveTo>
                  <a:cubicBezTo>
                    <a:pt x="27" y="45"/>
                    <a:pt x="0" y="107"/>
                    <a:pt x="0" y="179"/>
                  </a:cubicBezTo>
                  <a:cubicBezTo>
                    <a:pt x="0" y="312"/>
                    <a:pt x="108" y="428"/>
                    <a:pt x="241" y="428"/>
                  </a:cubicBezTo>
                  <a:cubicBezTo>
                    <a:pt x="366" y="428"/>
                    <a:pt x="464" y="339"/>
                    <a:pt x="482" y="223"/>
                  </a:cubicBezTo>
                  <a:lnTo>
                    <a:pt x="482" y="223"/>
                  </a:lnTo>
                  <a:cubicBezTo>
                    <a:pt x="447" y="268"/>
                    <a:pt x="384" y="295"/>
                    <a:pt x="313" y="295"/>
                  </a:cubicBezTo>
                  <a:cubicBezTo>
                    <a:pt x="179" y="295"/>
                    <a:pt x="72" y="187"/>
                    <a:pt x="72" y="45"/>
                  </a:cubicBezTo>
                  <a:cubicBezTo>
                    <a:pt x="72" y="27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4508975" y="2306198"/>
              <a:ext cx="7482" cy="152337"/>
            </a:xfrm>
            <a:custGeom>
              <a:avLst/>
              <a:gdLst/>
              <a:ahLst/>
              <a:cxnLst/>
              <a:rect l="l" t="t" r="r" b="b"/>
              <a:pathLst>
                <a:path w="206" h="4194" extrusionOk="0">
                  <a:moveTo>
                    <a:pt x="1" y="1"/>
                  </a:moveTo>
                  <a:lnTo>
                    <a:pt x="1" y="4193"/>
                  </a:lnTo>
                  <a:lnTo>
                    <a:pt x="206" y="4193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503781" y="2297117"/>
              <a:ext cx="17871" cy="18198"/>
            </a:xfrm>
            <a:custGeom>
              <a:avLst/>
              <a:gdLst/>
              <a:ahLst/>
              <a:cxnLst/>
              <a:rect l="l" t="t" r="r" b="b"/>
              <a:pathLst>
                <a:path w="492" h="501" extrusionOk="0">
                  <a:moveTo>
                    <a:pt x="242" y="1"/>
                  </a:moveTo>
                  <a:cubicBezTo>
                    <a:pt x="108" y="1"/>
                    <a:pt x="1" y="117"/>
                    <a:pt x="1" y="251"/>
                  </a:cubicBezTo>
                  <a:cubicBezTo>
                    <a:pt x="1" y="384"/>
                    <a:pt x="108" y="500"/>
                    <a:pt x="242" y="500"/>
                  </a:cubicBezTo>
                  <a:cubicBezTo>
                    <a:pt x="384" y="500"/>
                    <a:pt x="492" y="384"/>
                    <a:pt x="492" y="251"/>
                  </a:cubicBezTo>
                  <a:cubicBezTo>
                    <a:pt x="492" y="117"/>
                    <a:pt x="384" y="1"/>
                    <a:pt x="242" y="1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4503781" y="2299733"/>
              <a:ext cx="17544" cy="15582"/>
            </a:xfrm>
            <a:custGeom>
              <a:avLst/>
              <a:gdLst/>
              <a:ahLst/>
              <a:cxnLst/>
              <a:rect l="l" t="t" r="r" b="b"/>
              <a:pathLst>
                <a:path w="483" h="429" extrusionOk="0">
                  <a:moveTo>
                    <a:pt x="72" y="0"/>
                  </a:moveTo>
                  <a:cubicBezTo>
                    <a:pt x="28" y="45"/>
                    <a:pt x="1" y="107"/>
                    <a:pt x="1" y="179"/>
                  </a:cubicBezTo>
                  <a:cubicBezTo>
                    <a:pt x="1" y="312"/>
                    <a:pt x="108" y="428"/>
                    <a:pt x="242" y="428"/>
                  </a:cubicBezTo>
                  <a:cubicBezTo>
                    <a:pt x="367" y="428"/>
                    <a:pt x="465" y="339"/>
                    <a:pt x="483" y="223"/>
                  </a:cubicBezTo>
                  <a:lnTo>
                    <a:pt x="483" y="223"/>
                  </a:lnTo>
                  <a:cubicBezTo>
                    <a:pt x="447" y="268"/>
                    <a:pt x="384" y="295"/>
                    <a:pt x="313" y="295"/>
                  </a:cubicBezTo>
                  <a:cubicBezTo>
                    <a:pt x="179" y="295"/>
                    <a:pt x="72" y="187"/>
                    <a:pt x="72" y="45"/>
                  </a:cubicBezTo>
                  <a:cubicBezTo>
                    <a:pt x="72" y="27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4410799" y="2429654"/>
              <a:ext cx="15582" cy="67124"/>
            </a:xfrm>
            <a:custGeom>
              <a:avLst/>
              <a:gdLst/>
              <a:ahLst/>
              <a:cxnLst/>
              <a:rect l="l" t="t" r="r" b="b"/>
              <a:pathLst>
                <a:path w="429" h="1848" extrusionOk="0">
                  <a:moveTo>
                    <a:pt x="1" y="0"/>
                  </a:moveTo>
                  <a:lnTo>
                    <a:pt x="1" y="1847"/>
                  </a:lnTo>
                  <a:lnTo>
                    <a:pt x="429" y="184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4410799" y="2429654"/>
              <a:ext cx="5884" cy="67124"/>
            </a:xfrm>
            <a:custGeom>
              <a:avLst/>
              <a:gdLst/>
              <a:ahLst/>
              <a:cxnLst/>
              <a:rect l="l" t="t" r="r" b="b"/>
              <a:pathLst>
                <a:path w="162" h="1848" extrusionOk="0">
                  <a:moveTo>
                    <a:pt x="1" y="0"/>
                  </a:moveTo>
                  <a:lnTo>
                    <a:pt x="1" y="1847"/>
                  </a:lnTo>
                  <a:lnTo>
                    <a:pt x="161" y="184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254617" y="2415707"/>
              <a:ext cx="177290" cy="42824"/>
            </a:xfrm>
            <a:custGeom>
              <a:avLst/>
              <a:gdLst/>
              <a:ahLst/>
              <a:cxnLst/>
              <a:rect l="l" t="t" r="r" b="b"/>
              <a:pathLst>
                <a:path w="4881" h="1179" extrusionOk="0">
                  <a:moveTo>
                    <a:pt x="1232" y="1"/>
                  </a:moveTo>
                  <a:lnTo>
                    <a:pt x="1" y="1178"/>
                  </a:lnTo>
                  <a:lnTo>
                    <a:pt x="3649" y="1178"/>
                  </a:lnTo>
                  <a:lnTo>
                    <a:pt x="4880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4268237" y="2469825"/>
              <a:ext cx="15582" cy="26951"/>
            </a:xfrm>
            <a:custGeom>
              <a:avLst/>
              <a:gdLst/>
              <a:ahLst/>
              <a:cxnLst/>
              <a:rect l="l" t="t" r="r" b="b"/>
              <a:pathLst>
                <a:path w="429" h="742" extrusionOk="0">
                  <a:moveTo>
                    <a:pt x="0" y="1"/>
                  </a:moveTo>
                  <a:lnTo>
                    <a:pt x="0" y="741"/>
                  </a:lnTo>
                  <a:lnTo>
                    <a:pt x="428" y="741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4278262" y="2469825"/>
              <a:ext cx="5557" cy="26951"/>
            </a:xfrm>
            <a:custGeom>
              <a:avLst/>
              <a:gdLst/>
              <a:ahLst/>
              <a:cxnLst/>
              <a:rect l="l" t="t" r="r" b="b"/>
              <a:pathLst>
                <a:path w="153" h="742" extrusionOk="0">
                  <a:moveTo>
                    <a:pt x="1" y="1"/>
                  </a:moveTo>
                  <a:lnTo>
                    <a:pt x="1" y="741"/>
                  </a:lnTo>
                  <a:lnTo>
                    <a:pt x="152" y="74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4357660" y="2469825"/>
              <a:ext cx="15909" cy="26951"/>
            </a:xfrm>
            <a:custGeom>
              <a:avLst/>
              <a:gdLst/>
              <a:ahLst/>
              <a:cxnLst/>
              <a:rect l="l" t="t" r="r" b="b"/>
              <a:pathLst>
                <a:path w="438" h="742" extrusionOk="0">
                  <a:moveTo>
                    <a:pt x="0" y="1"/>
                  </a:moveTo>
                  <a:lnTo>
                    <a:pt x="0" y="741"/>
                  </a:lnTo>
                  <a:lnTo>
                    <a:pt x="438" y="74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4357660" y="2469825"/>
              <a:ext cx="5884" cy="26951"/>
            </a:xfrm>
            <a:custGeom>
              <a:avLst/>
              <a:gdLst/>
              <a:ahLst/>
              <a:cxnLst/>
              <a:rect l="l" t="t" r="r" b="b"/>
              <a:pathLst>
                <a:path w="162" h="742" extrusionOk="0">
                  <a:moveTo>
                    <a:pt x="0" y="1"/>
                  </a:moveTo>
                  <a:lnTo>
                    <a:pt x="0" y="741"/>
                  </a:lnTo>
                  <a:lnTo>
                    <a:pt x="161" y="741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4312949" y="2429654"/>
              <a:ext cx="15582" cy="67124"/>
            </a:xfrm>
            <a:custGeom>
              <a:avLst/>
              <a:gdLst/>
              <a:ahLst/>
              <a:cxnLst/>
              <a:rect l="l" t="t" r="r" b="b"/>
              <a:pathLst>
                <a:path w="429" h="1848" extrusionOk="0">
                  <a:moveTo>
                    <a:pt x="0" y="0"/>
                  </a:moveTo>
                  <a:lnTo>
                    <a:pt x="0" y="1847"/>
                  </a:lnTo>
                  <a:lnTo>
                    <a:pt x="429" y="184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4312949" y="2429654"/>
              <a:ext cx="5848" cy="67124"/>
            </a:xfrm>
            <a:custGeom>
              <a:avLst/>
              <a:gdLst/>
              <a:ahLst/>
              <a:cxnLst/>
              <a:rect l="l" t="t" r="r" b="b"/>
              <a:pathLst>
                <a:path w="161" h="1848" extrusionOk="0">
                  <a:moveTo>
                    <a:pt x="0" y="0"/>
                  </a:moveTo>
                  <a:lnTo>
                    <a:pt x="0" y="1847"/>
                  </a:lnTo>
                  <a:lnTo>
                    <a:pt x="161" y="1847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4261082" y="2319491"/>
              <a:ext cx="119610" cy="139043"/>
            </a:xfrm>
            <a:custGeom>
              <a:avLst/>
              <a:gdLst/>
              <a:ahLst/>
              <a:cxnLst/>
              <a:rect l="l" t="t" r="r" b="b"/>
              <a:pathLst>
                <a:path w="3293" h="3828" extrusionOk="0">
                  <a:moveTo>
                    <a:pt x="1" y="0"/>
                  </a:moveTo>
                  <a:lnTo>
                    <a:pt x="1" y="3827"/>
                  </a:lnTo>
                  <a:lnTo>
                    <a:pt x="3293" y="3827"/>
                  </a:lnTo>
                  <a:lnTo>
                    <a:pt x="3293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4268237" y="2326937"/>
              <a:ext cx="105335" cy="131596"/>
            </a:xfrm>
            <a:custGeom>
              <a:avLst/>
              <a:gdLst/>
              <a:ahLst/>
              <a:cxnLst/>
              <a:rect l="l" t="t" r="r" b="b"/>
              <a:pathLst>
                <a:path w="2900" h="3623" extrusionOk="0">
                  <a:moveTo>
                    <a:pt x="0" y="0"/>
                  </a:moveTo>
                  <a:lnTo>
                    <a:pt x="0" y="3622"/>
                  </a:lnTo>
                  <a:lnTo>
                    <a:pt x="2900" y="3622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4254617" y="2458493"/>
              <a:ext cx="132577" cy="12023"/>
            </a:xfrm>
            <a:custGeom>
              <a:avLst/>
              <a:gdLst/>
              <a:ahLst/>
              <a:cxnLst/>
              <a:rect l="l" t="t" r="r" b="b"/>
              <a:pathLst>
                <a:path w="3650" h="331" extrusionOk="0">
                  <a:moveTo>
                    <a:pt x="1" y="0"/>
                  </a:moveTo>
                  <a:lnTo>
                    <a:pt x="1" y="330"/>
                  </a:lnTo>
                  <a:lnTo>
                    <a:pt x="3649" y="330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4387153" y="2415707"/>
              <a:ext cx="44749" cy="54811"/>
            </a:xfrm>
            <a:custGeom>
              <a:avLst/>
              <a:gdLst/>
              <a:ahLst/>
              <a:cxnLst/>
              <a:rect l="l" t="t" r="r" b="b"/>
              <a:pathLst>
                <a:path w="1232" h="1509" extrusionOk="0">
                  <a:moveTo>
                    <a:pt x="1231" y="1"/>
                  </a:moveTo>
                  <a:lnTo>
                    <a:pt x="0" y="1178"/>
                  </a:lnTo>
                  <a:lnTo>
                    <a:pt x="0" y="1508"/>
                  </a:lnTo>
                  <a:lnTo>
                    <a:pt x="1231" y="331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261082" y="2306198"/>
              <a:ext cx="7192" cy="152337"/>
            </a:xfrm>
            <a:custGeom>
              <a:avLst/>
              <a:gdLst/>
              <a:ahLst/>
              <a:cxnLst/>
              <a:rect l="l" t="t" r="r" b="b"/>
              <a:pathLst>
                <a:path w="198" h="4194" extrusionOk="0">
                  <a:moveTo>
                    <a:pt x="1" y="1"/>
                  </a:moveTo>
                  <a:lnTo>
                    <a:pt x="1" y="4193"/>
                  </a:lnTo>
                  <a:lnTo>
                    <a:pt x="197" y="4193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4255597" y="2297117"/>
              <a:ext cx="18161" cy="18198"/>
            </a:xfrm>
            <a:custGeom>
              <a:avLst/>
              <a:gdLst/>
              <a:ahLst/>
              <a:cxnLst/>
              <a:rect l="l" t="t" r="r" b="b"/>
              <a:pathLst>
                <a:path w="500" h="501" extrusionOk="0">
                  <a:moveTo>
                    <a:pt x="250" y="1"/>
                  </a:moveTo>
                  <a:cubicBezTo>
                    <a:pt x="116" y="1"/>
                    <a:pt x="0" y="117"/>
                    <a:pt x="0" y="251"/>
                  </a:cubicBezTo>
                  <a:cubicBezTo>
                    <a:pt x="0" y="384"/>
                    <a:pt x="116" y="500"/>
                    <a:pt x="250" y="500"/>
                  </a:cubicBezTo>
                  <a:cubicBezTo>
                    <a:pt x="384" y="500"/>
                    <a:pt x="500" y="384"/>
                    <a:pt x="500" y="251"/>
                  </a:cubicBezTo>
                  <a:cubicBezTo>
                    <a:pt x="500" y="117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255924" y="2299733"/>
              <a:ext cx="17834" cy="15582"/>
            </a:xfrm>
            <a:custGeom>
              <a:avLst/>
              <a:gdLst/>
              <a:ahLst/>
              <a:cxnLst/>
              <a:rect l="l" t="t" r="r" b="b"/>
              <a:pathLst>
                <a:path w="491" h="429" extrusionOk="0">
                  <a:moveTo>
                    <a:pt x="411" y="0"/>
                  </a:moveTo>
                  <a:cubicBezTo>
                    <a:pt x="411" y="18"/>
                    <a:pt x="420" y="27"/>
                    <a:pt x="420" y="45"/>
                  </a:cubicBezTo>
                  <a:cubicBezTo>
                    <a:pt x="420" y="187"/>
                    <a:pt x="304" y="295"/>
                    <a:pt x="170" y="295"/>
                  </a:cubicBezTo>
                  <a:cubicBezTo>
                    <a:pt x="98" y="295"/>
                    <a:pt x="45" y="268"/>
                    <a:pt x="0" y="223"/>
                  </a:cubicBezTo>
                  <a:lnTo>
                    <a:pt x="0" y="223"/>
                  </a:lnTo>
                  <a:cubicBezTo>
                    <a:pt x="18" y="339"/>
                    <a:pt x="116" y="428"/>
                    <a:pt x="241" y="428"/>
                  </a:cubicBezTo>
                  <a:cubicBezTo>
                    <a:pt x="375" y="428"/>
                    <a:pt x="491" y="312"/>
                    <a:pt x="491" y="179"/>
                  </a:cubicBezTo>
                  <a:cubicBezTo>
                    <a:pt x="491" y="107"/>
                    <a:pt x="455" y="45"/>
                    <a:pt x="411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4373533" y="2306198"/>
              <a:ext cx="7156" cy="152337"/>
            </a:xfrm>
            <a:custGeom>
              <a:avLst/>
              <a:gdLst/>
              <a:ahLst/>
              <a:cxnLst/>
              <a:rect l="l" t="t" r="r" b="b"/>
              <a:pathLst>
                <a:path w="197" h="4194" extrusionOk="0">
                  <a:moveTo>
                    <a:pt x="1" y="1"/>
                  </a:moveTo>
                  <a:lnTo>
                    <a:pt x="1" y="4193"/>
                  </a:lnTo>
                  <a:lnTo>
                    <a:pt x="197" y="4193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368012" y="2297117"/>
              <a:ext cx="18198" cy="18198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51" y="1"/>
                  </a:moveTo>
                  <a:cubicBezTo>
                    <a:pt x="117" y="1"/>
                    <a:pt x="1" y="117"/>
                    <a:pt x="1" y="251"/>
                  </a:cubicBezTo>
                  <a:cubicBezTo>
                    <a:pt x="1" y="384"/>
                    <a:pt x="117" y="500"/>
                    <a:pt x="251" y="500"/>
                  </a:cubicBezTo>
                  <a:cubicBezTo>
                    <a:pt x="385" y="500"/>
                    <a:pt x="501" y="384"/>
                    <a:pt x="501" y="251"/>
                  </a:cubicBezTo>
                  <a:cubicBezTo>
                    <a:pt x="501" y="117"/>
                    <a:pt x="385" y="1"/>
                    <a:pt x="251" y="1"/>
                  </a:cubicBezTo>
                  <a:close/>
                </a:path>
              </a:pathLst>
            </a:custGeom>
            <a:solidFill>
              <a:srgbClr val="E2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368339" y="2299733"/>
              <a:ext cx="17871" cy="15582"/>
            </a:xfrm>
            <a:custGeom>
              <a:avLst/>
              <a:gdLst/>
              <a:ahLst/>
              <a:cxnLst/>
              <a:rect l="l" t="t" r="r" b="b"/>
              <a:pathLst>
                <a:path w="492" h="429" extrusionOk="0">
                  <a:moveTo>
                    <a:pt x="411" y="0"/>
                  </a:moveTo>
                  <a:cubicBezTo>
                    <a:pt x="411" y="18"/>
                    <a:pt x="411" y="27"/>
                    <a:pt x="411" y="45"/>
                  </a:cubicBezTo>
                  <a:cubicBezTo>
                    <a:pt x="411" y="187"/>
                    <a:pt x="304" y="295"/>
                    <a:pt x="170" y="295"/>
                  </a:cubicBezTo>
                  <a:cubicBezTo>
                    <a:pt x="99" y="295"/>
                    <a:pt x="45" y="268"/>
                    <a:pt x="1" y="223"/>
                  </a:cubicBezTo>
                  <a:lnTo>
                    <a:pt x="1" y="223"/>
                  </a:lnTo>
                  <a:cubicBezTo>
                    <a:pt x="19" y="339"/>
                    <a:pt x="117" y="428"/>
                    <a:pt x="242" y="428"/>
                  </a:cubicBezTo>
                  <a:cubicBezTo>
                    <a:pt x="376" y="428"/>
                    <a:pt x="492" y="312"/>
                    <a:pt x="492" y="179"/>
                  </a:cubicBezTo>
                  <a:cubicBezTo>
                    <a:pt x="492" y="107"/>
                    <a:pt x="456" y="45"/>
                    <a:pt x="411" y="0"/>
                  </a:cubicBezTo>
                  <a:close/>
                </a:path>
              </a:pathLst>
            </a:custGeom>
            <a:solidFill>
              <a:srgbClr val="BC4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402372" y="2236207"/>
              <a:ext cx="21757" cy="43769"/>
            </a:xfrm>
            <a:custGeom>
              <a:avLst/>
              <a:gdLst/>
              <a:ahLst/>
              <a:cxnLst/>
              <a:rect l="l" t="t" r="r" b="b"/>
              <a:pathLst>
                <a:path w="599" h="1205" extrusionOk="0">
                  <a:moveTo>
                    <a:pt x="1" y="1"/>
                  </a:moveTo>
                  <a:lnTo>
                    <a:pt x="1" y="911"/>
                  </a:lnTo>
                  <a:cubicBezTo>
                    <a:pt x="1" y="1071"/>
                    <a:pt x="134" y="1205"/>
                    <a:pt x="304" y="1205"/>
                  </a:cubicBezTo>
                  <a:cubicBezTo>
                    <a:pt x="464" y="1205"/>
                    <a:pt x="598" y="1071"/>
                    <a:pt x="598" y="911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401064" y="2234572"/>
              <a:ext cx="24663" cy="47038"/>
            </a:xfrm>
            <a:custGeom>
              <a:avLst/>
              <a:gdLst/>
              <a:ahLst/>
              <a:cxnLst/>
              <a:rect l="l" t="t" r="r" b="b"/>
              <a:pathLst>
                <a:path w="679" h="1295" extrusionOk="0">
                  <a:moveTo>
                    <a:pt x="599" y="81"/>
                  </a:moveTo>
                  <a:lnTo>
                    <a:pt x="599" y="956"/>
                  </a:lnTo>
                  <a:cubicBezTo>
                    <a:pt x="599" y="1098"/>
                    <a:pt x="483" y="1214"/>
                    <a:pt x="340" y="1214"/>
                  </a:cubicBezTo>
                  <a:cubicBezTo>
                    <a:pt x="197" y="1214"/>
                    <a:pt x="81" y="1098"/>
                    <a:pt x="81" y="956"/>
                  </a:cubicBezTo>
                  <a:lnTo>
                    <a:pt x="81" y="81"/>
                  </a:lnTo>
                  <a:close/>
                  <a:moveTo>
                    <a:pt x="1" y="1"/>
                  </a:moveTo>
                  <a:lnTo>
                    <a:pt x="1" y="956"/>
                  </a:lnTo>
                  <a:cubicBezTo>
                    <a:pt x="1" y="1143"/>
                    <a:pt x="153" y="1295"/>
                    <a:pt x="340" y="1295"/>
                  </a:cubicBezTo>
                  <a:cubicBezTo>
                    <a:pt x="527" y="1295"/>
                    <a:pt x="679" y="1143"/>
                    <a:pt x="679" y="956"/>
                  </a:cubicBezTo>
                  <a:lnTo>
                    <a:pt x="6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4413377" y="2279937"/>
              <a:ext cx="36" cy="46711"/>
            </a:xfrm>
            <a:custGeom>
              <a:avLst/>
              <a:gdLst/>
              <a:ahLst/>
              <a:cxnLst/>
              <a:rect l="l" t="t" r="r" b="b"/>
              <a:pathLst>
                <a:path w="1" h="1286" extrusionOk="0">
                  <a:moveTo>
                    <a:pt x="1" y="1"/>
                  </a:moveTo>
                  <a:lnTo>
                    <a:pt x="1" y="1286"/>
                  </a:lnTo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4411779" y="2279937"/>
              <a:ext cx="2942" cy="46711"/>
            </a:xfrm>
            <a:custGeom>
              <a:avLst/>
              <a:gdLst/>
              <a:ahLst/>
              <a:cxnLst/>
              <a:rect l="l" t="t" r="r" b="b"/>
              <a:pathLst>
                <a:path w="81" h="1286" extrusionOk="0">
                  <a:moveTo>
                    <a:pt x="0" y="1"/>
                  </a:moveTo>
                  <a:lnTo>
                    <a:pt x="0" y="1286"/>
                  </a:lnTo>
                  <a:lnTo>
                    <a:pt x="81" y="128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4402045" y="2325957"/>
              <a:ext cx="22084" cy="36"/>
            </a:xfrm>
            <a:custGeom>
              <a:avLst/>
              <a:gdLst/>
              <a:ahLst/>
              <a:cxnLst/>
              <a:rect l="l" t="t" r="r" b="b"/>
              <a:pathLst>
                <a:path w="608" h="1" extrusionOk="0">
                  <a:moveTo>
                    <a:pt x="1" y="1"/>
                  </a:moveTo>
                  <a:lnTo>
                    <a:pt x="607" y="1"/>
                  </a:lnTo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4402045" y="2324358"/>
              <a:ext cx="22084" cy="2942"/>
            </a:xfrm>
            <a:custGeom>
              <a:avLst/>
              <a:gdLst/>
              <a:ahLst/>
              <a:cxnLst/>
              <a:rect l="l" t="t" r="r" b="b"/>
              <a:pathLst>
                <a:path w="608" h="81" extrusionOk="0">
                  <a:moveTo>
                    <a:pt x="1" y="0"/>
                  </a:moveTo>
                  <a:lnTo>
                    <a:pt x="1" y="80"/>
                  </a:lnTo>
                  <a:lnTo>
                    <a:pt x="607" y="80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4460704" y="2236207"/>
              <a:ext cx="21757" cy="43769"/>
            </a:xfrm>
            <a:custGeom>
              <a:avLst/>
              <a:gdLst/>
              <a:ahLst/>
              <a:cxnLst/>
              <a:rect l="l" t="t" r="r" b="b"/>
              <a:pathLst>
                <a:path w="599" h="1205" extrusionOk="0">
                  <a:moveTo>
                    <a:pt x="0" y="1"/>
                  </a:moveTo>
                  <a:lnTo>
                    <a:pt x="0" y="911"/>
                  </a:lnTo>
                  <a:cubicBezTo>
                    <a:pt x="0" y="1071"/>
                    <a:pt x="134" y="1205"/>
                    <a:pt x="295" y="1205"/>
                  </a:cubicBezTo>
                  <a:cubicBezTo>
                    <a:pt x="464" y="1205"/>
                    <a:pt x="598" y="1071"/>
                    <a:pt x="598" y="911"/>
                  </a:cubicBezTo>
                  <a:lnTo>
                    <a:pt x="5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4459070" y="2234572"/>
              <a:ext cx="24990" cy="47038"/>
            </a:xfrm>
            <a:custGeom>
              <a:avLst/>
              <a:gdLst/>
              <a:ahLst/>
              <a:cxnLst/>
              <a:rect l="l" t="t" r="r" b="b"/>
              <a:pathLst>
                <a:path w="688" h="1295" extrusionOk="0">
                  <a:moveTo>
                    <a:pt x="598" y="81"/>
                  </a:moveTo>
                  <a:lnTo>
                    <a:pt x="598" y="956"/>
                  </a:lnTo>
                  <a:cubicBezTo>
                    <a:pt x="598" y="1098"/>
                    <a:pt x="482" y="1214"/>
                    <a:pt x="340" y="1214"/>
                  </a:cubicBezTo>
                  <a:cubicBezTo>
                    <a:pt x="197" y="1214"/>
                    <a:pt x="81" y="1098"/>
                    <a:pt x="81" y="956"/>
                  </a:cubicBezTo>
                  <a:lnTo>
                    <a:pt x="81" y="81"/>
                  </a:lnTo>
                  <a:close/>
                  <a:moveTo>
                    <a:pt x="1" y="1"/>
                  </a:moveTo>
                  <a:lnTo>
                    <a:pt x="1" y="956"/>
                  </a:lnTo>
                  <a:cubicBezTo>
                    <a:pt x="1" y="1143"/>
                    <a:pt x="152" y="1295"/>
                    <a:pt x="340" y="1295"/>
                  </a:cubicBezTo>
                  <a:cubicBezTo>
                    <a:pt x="527" y="1295"/>
                    <a:pt x="688" y="1143"/>
                    <a:pt x="688" y="956"/>
                  </a:cubicBezTo>
                  <a:lnTo>
                    <a:pt x="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4471383" y="2279937"/>
              <a:ext cx="36" cy="46711"/>
            </a:xfrm>
            <a:custGeom>
              <a:avLst/>
              <a:gdLst/>
              <a:ahLst/>
              <a:cxnLst/>
              <a:rect l="l" t="t" r="r" b="b"/>
              <a:pathLst>
                <a:path w="1" h="1286" extrusionOk="0">
                  <a:moveTo>
                    <a:pt x="1" y="1"/>
                  </a:moveTo>
                  <a:lnTo>
                    <a:pt x="1" y="1286"/>
                  </a:lnTo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4470111" y="2279937"/>
              <a:ext cx="2942" cy="46711"/>
            </a:xfrm>
            <a:custGeom>
              <a:avLst/>
              <a:gdLst/>
              <a:ahLst/>
              <a:cxnLst/>
              <a:rect l="l" t="t" r="r" b="b"/>
              <a:pathLst>
                <a:path w="81" h="1286" extrusionOk="0">
                  <a:moveTo>
                    <a:pt x="0" y="1"/>
                  </a:moveTo>
                  <a:lnTo>
                    <a:pt x="0" y="1286"/>
                  </a:lnTo>
                  <a:lnTo>
                    <a:pt x="80" y="128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4460377" y="2325957"/>
              <a:ext cx="22084" cy="36"/>
            </a:xfrm>
            <a:custGeom>
              <a:avLst/>
              <a:gdLst/>
              <a:ahLst/>
              <a:cxnLst/>
              <a:rect l="l" t="t" r="r" b="b"/>
              <a:pathLst>
                <a:path w="608" h="1" extrusionOk="0">
                  <a:moveTo>
                    <a:pt x="0" y="1"/>
                  </a:moveTo>
                  <a:lnTo>
                    <a:pt x="607" y="1"/>
                  </a:lnTo>
                </a:path>
              </a:pathLst>
            </a:custGeom>
            <a:solidFill>
              <a:srgbClr val="EDC6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4460377" y="2324358"/>
              <a:ext cx="22084" cy="2942"/>
            </a:xfrm>
            <a:custGeom>
              <a:avLst/>
              <a:gdLst/>
              <a:ahLst/>
              <a:cxnLst/>
              <a:rect l="l" t="t" r="r" b="b"/>
              <a:pathLst>
                <a:path w="608" h="81" extrusionOk="0">
                  <a:moveTo>
                    <a:pt x="0" y="0"/>
                  </a:moveTo>
                  <a:lnTo>
                    <a:pt x="0" y="80"/>
                  </a:lnTo>
                  <a:lnTo>
                    <a:pt x="607" y="80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372" name="Google Shape;372;p3"/>
          <p:cNvGrpSpPr/>
          <p:nvPr/>
        </p:nvGrpSpPr>
        <p:grpSpPr>
          <a:xfrm>
            <a:off x="16" y="-1503948"/>
            <a:ext cx="5956155" cy="4590504"/>
            <a:chOff x="3363545" y="1191568"/>
            <a:chExt cx="384038" cy="295876"/>
          </a:xfrm>
        </p:grpSpPr>
        <p:sp>
          <p:nvSpPr>
            <p:cNvPr id="373" name="Google Shape;373;p3"/>
            <p:cNvSpPr/>
            <p:nvPr/>
          </p:nvSpPr>
          <p:spPr>
            <a:xfrm>
              <a:off x="3363545" y="1191568"/>
              <a:ext cx="384038" cy="295556"/>
            </a:xfrm>
            <a:custGeom>
              <a:avLst/>
              <a:gdLst/>
              <a:ahLst/>
              <a:cxnLst/>
              <a:rect l="l" t="t" r="r" b="b"/>
              <a:pathLst>
                <a:path w="10573" h="8137" extrusionOk="0">
                  <a:moveTo>
                    <a:pt x="1" y="0"/>
                  </a:moveTo>
                  <a:lnTo>
                    <a:pt x="1" y="8136"/>
                  </a:lnTo>
                  <a:lnTo>
                    <a:pt x="10572" y="8136"/>
                  </a:lnTo>
                  <a:cubicBezTo>
                    <a:pt x="10572" y="8136"/>
                    <a:pt x="9968" y="6752"/>
                    <a:pt x="8349" y="6752"/>
                  </a:cubicBezTo>
                  <a:cubicBezTo>
                    <a:pt x="8039" y="6752"/>
                    <a:pt x="7693" y="6803"/>
                    <a:pt x="7307" y="6923"/>
                  </a:cubicBezTo>
                  <a:cubicBezTo>
                    <a:pt x="7307" y="6923"/>
                    <a:pt x="7045" y="6324"/>
                    <a:pt x="6368" y="6324"/>
                  </a:cubicBezTo>
                  <a:cubicBezTo>
                    <a:pt x="6266" y="6324"/>
                    <a:pt x="6154" y="6338"/>
                    <a:pt x="6031" y="6370"/>
                  </a:cubicBezTo>
                  <a:cubicBezTo>
                    <a:pt x="6031" y="6370"/>
                    <a:pt x="5866" y="4914"/>
                    <a:pt x="4272" y="4914"/>
                  </a:cubicBezTo>
                  <a:cubicBezTo>
                    <a:pt x="4169" y="4914"/>
                    <a:pt x="4060" y="4921"/>
                    <a:pt x="3944" y="4934"/>
                  </a:cubicBezTo>
                  <a:cubicBezTo>
                    <a:pt x="3944" y="4934"/>
                    <a:pt x="3874" y="4041"/>
                    <a:pt x="2911" y="4041"/>
                  </a:cubicBezTo>
                  <a:cubicBezTo>
                    <a:pt x="2901" y="4041"/>
                    <a:pt x="2892" y="4041"/>
                    <a:pt x="2882" y="4042"/>
                  </a:cubicBezTo>
                  <a:cubicBezTo>
                    <a:pt x="2882" y="4042"/>
                    <a:pt x="3221" y="2454"/>
                    <a:pt x="1615" y="2311"/>
                  </a:cubicBezTo>
                  <a:cubicBezTo>
                    <a:pt x="1615" y="2311"/>
                    <a:pt x="1678" y="1526"/>
                    <a:pt x="1000" y="1463"/>
                  </a:cubicBezTo>
                  <a:cubicBezTo>
                    <a:pt x="1000" y="1463"/>
                    <a:pt x="1187" y="25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363545" y="1291670"/>
              <a:ext cx="254076" cy="195451"/>
            </a:xfrm>
            <a:custGeom>
              <a:avLst/>
              <a:gdLst/>
              <a:ahLst/>
              <a:cxnLst/>
              <a:rect l="l" t="t" r="r" b="b"/>
              <a:pathLst>
                <a:path w="6995" h="5381" extrusionOk="0">
                  <a:moveTo>
                    <a:pt x="1" y="1"/>
                  </a:moveTo>
                  <a:lnTo>
                    <a:pt x="1" y="5380"/>
                  </a:lnTo>
                  <a:lnTo>
                    <a:pt x="6995" y="5380"/>
                  </a:lnTo>
                  <a:cubicBezTo>
                    <a:pt x="6995" y="5380"/>
                    <a:pt x="6591" y="4466"/>
                    <a:pt x="5520" y="4466"/>
                  </a:cubicBezTo>
                  <a:cubicBezTo>
                    <a:pt x="5316" y="4466"/>
                    <a:pt x="5089" y="4499"/>
                    <a:pt x="4836" y="4577"/>
                  </a:cubicBezTo>
                  <a:cubicBezTo>
                    <a:pt x="4836" y="4577"/>
                    <a:pt x="4659" y="4184"/>
                    <a:pt x="4206" y="4184"/>
                  </a:cubicBezTo>
                  <a:cubicBezTo>
                    <a:pt x="4139" y="4184"/>
                    <a:pt x="4067" y="4192"/>
                    <a:pt x="3988" y="4212"/>
                  </a:cubicBezTo>
                  <a:cubicBezTo>
                    <a:pt x="3988" y="4212"/>
                    <a:pt x="3878" y="3246"/>
                    <a:pt x="2813" y="3246"/>
                  </a:cubicBezTo>
                  <a:cubicBezTo>
                    <a:pt x="2748" y="3246"/>
                    <a:pt x="2678" y="3249"/>
                    <a:pt x="2606" y="3257"/>
                  </a:cubicBezTo>
                  <a:cubicBezTo>
                    <a:pt x="2606" y="3257"/>
                    <a:pt x="2562" y="2677"/>
                    <a:pt x="1938" y="2677"/>
                  </a:cubicBezTo>
                  <a:cubicBezTo>
                    <a:pt x="1929" y="2677"/>
                    <a:pt x="1919" y="2677"/>
                    <a:pt x="1910" y="2677"/>
                  </a:cubicBezTo>
                  <a:cubicBezTo>
                    <a:pt x="1910" y="2677"/>
                    <a:pt x="2133" y="1625"/>
                    <a:pt x="1071" y="1526"/>
                  </a:cubicBezTo>
                  <a:cubicBezTo>
                    <a:pt x="1071" y="1526"/>
                    <a:pt x="1116" y="1009"/>
                    <a:pt x="661" y="973"/>
                  </a:cubicBezTo>
                  <a:cubicBezTo>
                    <a:pt x="661" y="973"/>
                    <a:pt x="786" y="17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380" name="Google Shape;380;p3"/>
          <p:cNvSpPr/>
          <p:nvPr/>
        </p:nvSpPr>
        <p:spPr>
          <a:xfrm flipH="1">
            <a:off x="15433395" y="3775404"/>
            <a:ext cx="12433681" cy="4862552"/>
          </a:xfrm>
          <a:custGeom>
            <a:avLst/>
            <a:gdLst/>
            <a:ahLst/>
            <a:cxnLst/>
            <a:rect l="l" t="t" r="r" b="b"/>
            <a:pathLst>
              <a:path w="18102" h="7498" extrusionOk="0">
                <a:moveTo>
                  <a:pt x="13695" y="1"/>
                </a:moveTo>
                <a:cubicBezTo>
                  <a:pt x="13227" y="1"/>
                  <a:pt x="10064" y="334"/>
                  <a:pt x="10064" y="334"/>
                </a:cubicBezTo>
                <a:lnTo>
                  <a:pt x="7352" y="763"/>
                </a:lnTo>
                <a:lnTo>
                  <a:pt x="4497" y="2056"/>
                </a:lnTo>
                <a:lnTo>
                  <a:pt x="670" y="4420"/>
                </a:lnTo>
                <a:cubicBezTo>
                  <a:pt x="670" y="4420"/>
                  <a:pt x="269" y="5642"/>
                  <a:pt x="135" y="6552"/>
                </a:cubicBezTo>
                <a:cubicBezTo>
                  <a:pt x="1" y="7462"/>
                  <a:pt x="4756" y="7498"/>
                  <a:pt x="4756" y="7498"/>
                </a:cubicBezTo>
                <a:cubicBezTo>
                  <a:pt x="4756" y="7498"/>
                  <a:pt x="6542" y="5062"/>
                  <a:pt x="7773" y="5062"/>
                </a:cubicBezTo>
                <a:cubicBezTo>
                  <a:pt x="7776" y="5062"/>
                  <a:pt x="7778" y="5062"/>
                  <a:pt x="7780" y="5062"/>
                </a:cubicBezTo>
                <a:cubicBezTo>
                  <a:pt x="7810" y="5063"/>
                  <a:pt x="7839" y="5063"/>
                  <a:pt x="7869" y="5063"/>
                </a:cubicBezTo>
                <a:cubicBezTo>
                  <a:pt x="9064" y="5063"/>
                  <a:pt x="10272" y="4719"/>
                  <a:pt x="9323" y="4527"/>
                </a:cubicBezTo>
                <a:cubicBezTo>
                  <a:pt x="8351" y="4331"/>
                  <a:pt x="9609" y="4063"/>
                  <a:pt x="11063" y="3956"/>
                </a:cubicBezTo>
                <a:cubicBezTo>
                  <a:pt x="12508" y="3840"/>
                  <a:pt x="12562" y="3341"/>
                  <a:pt x="11884" y="3287"/>
                </a:cubicBezTo>
                <a:cubicBezTo>
                  <a:pt x="11197" y="3234"/>
                  <a:pt x="11447" y="2913"/>
                  <a:pt x="13275" y="2814"/>
                </a:cubicBezTo>
                <a:cubicBezTo>
                  <a:pt x="15104" y="2707"/>
                  <a:pt x="16228" y="2136"/>
                  <a:pt x="15390" y="2127"/>
                </a:cubicBezTo>
                <a:cubicBezTo>
                  <a:pt x="14551" y="2119"/>
                  <a:pt x="14979" y="1753"/>
                  <a:pt x="15515" y="1628"/>
                </a:cubicBezTo>
                <a:cubicBezTo>
                  <a:pt x="16059" y="1503"/>
                  <a:pt x="16514" y="1369"/>
                  <a:pt x="16023" y="1226"/>
                </a:cubicBezTo>
                <a:cubicBezTo>
                  <a:pt x="15541" y="1084"/>
                  <a:pt x="16656" y="1102"/>
                  <a:pt x="17379" y="789"/>
                </a:cubicBezTo>
                <a:cubicBezTo>
                  <a:pt x="18102" y="468"/>
                  <a:pt x="16888" y="272"/>
                  <a:pt x="16888" y="272"/>
                </a:cubicBezTo>
                <a:cubicBezTo>
                  <a:pt x="16888" y="272"/>
                  <a:pt x="13882" y="49"/>
                  <a:pt x="13748" y="4"/>
                </a:cubicBezTo>
                <a:cubicBezTo>
                  <a:pt x="13741" y="2"/>
                  <a:pt x="13722" y="1"/>
                  <a:pt x="136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381" name="Google Shape;381;p3"/>
          <p:cNvSpPr/>
          <p:nvPr/>
        </p:nvSpPr>
        <p:spPr>
          <a:xfrm flipH="1">
            <a:off x="16147352" y="3282145"/>
            <a:ext cx="8475342" cy="4482040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382" name="Google Shape;382;p3"/>
          <p:cNvGrpSpPr/>
          <p:nvPr/>
        </p:nvGrpSpPr>
        <p:grpSpPr>
          <a:xfrm>
            <a:off x="19097060" y="-1914055"/>
            <a:ext cx="5526699" cy="8891464"/>
            <a:chOff x="7163263" y="-717771"/>
            <a:chExt cx="2073052" cy="3334299"/>
          </a:xfrm>
        </p:grpSpPr>
        <p:sp>
          <p:nvSpPr>
            <p:cNvPr id="383" name="Google Shape;383;p3"/>
            <p:cNvSpPr/>
            <p:nvPr/>
          </p:nvSpPr>
          <p:spPr>
            <a:xfrm flipH="1">
              <a:off x="7163263" y="-717771"/>
              <a:ext cx="2073052" cy="3334299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84" name="Google Shape;384;p3"/>
            <p:cNvSpPr/>
            <p:nvPr/>
          </p:nvSpPr>
          <p:spPr>
            <a:xfrm flipH="1">
              <a:off x="8406586" y="-261395"/>
              <a:ext cx="829728" cy="2877906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85" name="Google Shape;385;p3"/>
            <p:cNvSpPr/>
            <p:nvPr/>
          </p:nvSpPr>
          <p:spPr>
            <a:xfrm flipH="1">
              <a:off x="7622547" y="-61921"/>
              <a:ext cx="1161039" cy="1390469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86" name="Google Shape;386;p3"/>
            <p:cNvSpPr/>
            <p:nvPr/>
          </p:nvSpPr>
          <p:spPr>
            <a:xfrm flipH="1">
              <a:off x="8490683" y="-717771"/>
              <a:ext cx="745632" cy="801327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87" name="Google Shape;387;p3"/>
            <p:cNvSpPr/>
            <p:nvPr/>
          </p:nvSpPr>
          <p:spPr>
            <a:xfrm flipH="1">
              <a:off x="9113251" y="2434282"/>
              <a:ext cx="123064" cy="182128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88" name="Google Shape;388;p3"/>
            <p:cNvSpPr/>
            <p:nvPr/>
          </p:nvSpPr>
          <p:spPr>
            <a:xfrm flipH="1">
              <a:off x="8288622" y="1771991"/>
              <a:ext cx="233078" cy="451741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89" name="Google Shape;389;p3"/>
            <p:cNvSpPr/>
            <p:nvPr/>
          </p:nvSpPr>
          <p:spPr>
            <a:xfrm flipH="1">
              <a:off x="7844017" y="97659"/>
              <a:ext cx="1169195" cy="1803745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90" name="Google Shape;390;p3"/>
            <p:cNvSpPr/>
            <p:nvPr/>
          </p:nvSpPr>
          <p:spPr>
            <a:xfrm flipH="1">
              <a:off x="8167371" y="1500599"/>
              <a:ext cx="323518" cy="598624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91" name="Google Shape;391;p3"/>
            <p:cNvSpPr/>
            <p:nvPr/>
          </p:nvSpPr>
          <p:spPr>
            <a:xfrm flipH="1">
              <a:off x="8869121" y="1732096"/>
              <a:ext cx="252290" cy="711873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92" name="Google Shape;392;p3"/>
            <p:cNvSpPr/>
            <p:nvPr/>
          </p:nvSpPr>
          <p:spPr>
            <a:xfrm flipH="1">
              <a:off x="8586024" y="1312216"/>
              <a:ext cx="427189" cy="1002598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93" name="Google Shape;393;p3"/>
            <p:cNvSpPr/>
            <p:nvPr/>
          </p:nvSpPr>
          <p:spPr>
            <a:xfrm flipH="1">
              <a:off x="7653201" y="1176610"/>
              <a:ext cx="425376" cy="664105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94" name="Google Shape;394;p3"/>
            <p:cNvSpPr/>
            <p:nvPr/>
          </p:nvSpPr>
          <p:spPr>
            <a:xfrm flipH="1">
              <a:off x="7530334" y="1519741"/>
              <a:ext cx="92434" cy="191789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395" name="Google Shape;395;p3"/>
            <p:cNvSpPr/>
            <p:nvPr/>
          </p:nvSpPr>
          <p:spPr>
            <a:xfrm flipH="1">
              <a:off x="7237631" y="1443172"/>
              <a:ext cx="270233" cy="147062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396" name="Google Shape;396;p3"/>
          <p:cNvGrpSpPr/>
          <p:nvPr/>
        </p:nvGrpSpPr>
        <p:grpSpPr>
          <a:xfrm>
            <a:off x="16704783" y="2285359"/>
            <a:ext cx="2392302" cy="1757731"/>
            <a:chOff x="6123718" y="525411"/>
            <a:chExt cx="1395563" cy="1024955"/>
          </a:xfrm>
        </p:grpSpPr>
        <p:grpSp>
          <p:nvGrpSpPr>
            <p:cNvPr id="397" name="Google Shape;397;p3"/>
            <p:cNvGrpSpPr/>
            <p:nvPr/>
          </p:nvGrpSpPr>
          <p:grpSpPr>
            <a:xfrm flipH="1">
              <a:off x="6123718" y="525411"/>
              <a:ext cx="1395563" cy="1024955"/>
              <a:chOff x="1696430" y="1591394"/>
              <a:chExt cx="279683" cy="208092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1696430" y="1591394"/>
                <a:ext cx="279683" cy="20809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5729" extrusionOk="0">
                    <a:moveTo>
                      <a:pt x="2534" y="1"/>
                    </a:moveTo>
                    <a:lnTo>
                      <a:pt x="1758" y="224"/>
                    </a:lnTo>
                    <a:lnTo>
                      <a:pt x="1758" y="1196"/>
                    </a:lnTo>
                    <a:lnTo>
                      <a:pt x="1187" y="1071"/>
                    </a:lnTo>
                    <a:lnTo>
                      <a:pt x="732" y="1321"/>
                    </a:lnTo>
                    <a:lnTo>
                      <a:pt x="875" y="2606"/>
                    </a:lnTo>
                    <a:lnTo>
                      <a:pt x="697" y="3400"/>
                    </a:lnTo>
                    <a:lnTo>
                      <a:pt x="875" y="4497"/>
                    </a:lnTo>
                    <a:lnTo>
                      <a:pt x="1" y="5273"/>
                    </a:lnTo>
                    <a:lnTo>
                      <a:pt x="2481" y="5273"/>
                    </a:lnTo>
                    <a:lnTo>
                      <a:pt x="3221" y="5469"/>
                    </a:lnTo>
                    <a:lnTo>
                      <a:pt x="4015" y="5469"/>
                    </a:lnTo>
                    <a:lnTo>
                      <a:pt x="4140" y="5728"/>
                    </a:lnTo>
                    <a:lnTo>
                      <a:pt x="4961" y="5728"/>
                    </a:lnTo>
                    <a:lnTo>
                      <a:pt x="5585" y="5220"/>
                    </a:lnTo>
                    <a:lnTo>
                      <a:pt x="7700" y="5220"/>
                    </a:lnTo>
                    <a:lnTo>
                      <a:pt x="7700" y="4791"/>
                    </a:lnTo>
                    <a:lnTo>
                      <a:pt x="7102" y="4443"/>
                    </a:lnTo>
                    <a:lnTo>
                      <a:pt x="7102" y="3980"/>
                    </a:lnTo>
                    <a:lnTo>
                      <a:pt x="6433" y="3087"/>
                    </a:lnTo>
                    <a:lnTo>
                      <a:pt x="6362" y="2365"/>
                    </a:lnTo>
                    <a:lnTo>
                      <a:pt x="5425" y="1669"/>
                    </a:lnTo>
                    <a:lnTo>
                      <a:pt x="4105" y="152"/>
                    </a:lnTo>
                    <a:lnTo>
                      <a:pt x="3498" y="224"/>
                    </a:lnTo>
                    <a:lnTo>
                      <a:pt x="25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828640" y="1625754"/>
                <a:ext cx="113762" cy="173731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783" extrusionOk="0">
                    <a:moveTo>
                      <a:pt x="500" y="0"/>
                    </a:moveTo>
                    <a:lnTo>
                      <a:pt x="500" y="794"/>
                    </a:lnTo>
                    <a:lnTo>
                      <a:pt x="848" y="1071"/>
                    </a:lnTo>
                    <a:lnTo>
                      <a:pt x="563" y="1365"/>
                    </a:lnTo>
                    <a:lnTo>
                      <a:pt x="688" y="1838"/>
                    </a:lnTo>
                    <a:lnTo>
                      <a:pt x="625" y="2391"/>
                    </a:lnTo>
                    <a:lnTo>
                      <a:pt x="750" y="2775"/>
                    </a:lnTo>
                    <a:lnTo>
                      <a:pt x="625" y="3158"/>
                    </a:lnTo>
                    <a:lnTo>
                      <a:pt x="215" y="3462"/>
                    </a:lnTo>
                    <a:lnTo>
                      <a:pt x="170" y="4274"/>
                    </a:lnTo>
                    <a:lnTo>
                      <a:pt x="1" y="4523"/>
                    </a:lnTo>
                    <a:lnTo>
                      <a:pt x="375" y="4523"/>
                    </a:lnTo>
                    <a:lnTo>
                      <a:pt x="500" y="4782"/>
                    </a:lnTo>
                    <a:lnTo>
                      <a:pt x="1321" y="4782"/>
                    </a:lnTo>
                    <a:lnTo>
                      <a:pt x="1945" y="4274"/>
                    </a:lnTo>
                    <a:lnTo>
                      <a:pt x="3132" y="4274"/>
                    </a:lnTo>
                    <a:lnTo>
                      <a:pt x="2864" y="3863"/>
                    </a:lnTo>
                    <a:lnTo>
                      <a:pt x="2927" y="3212"/>
                    </a:lnTo>
                    <a:cubicBezTo>
                      <a:pt x="2927" y="3212"/>
                      <a:pt x="2177" y="2784"/>
                      <a:pt x="2169" y="2757"/>
                    </a:cubicBezTo>
                    <a:cubicBezTo>
                      <a:pt x="2160" y="2739"/>
                      <a:pt x="2169" y="2347"/>
                      <a:pt x="2169" y="2347"/>
                    </a:cubicBezTo>
                    <a:lnTo>
                      <a:pt x="1847" y="1981"/>
                    </a:lnTo>
                    <a:lnTo>
                      <a:pt x="1517" y="1133"/>
                    </a:lnTo>
                    <a:lnTo>
                      <a:pt x="723" y="58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893437" y="1652014"/>
                <a:ext cx="82670" cy="11343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3123" extrusionOk="0">
                    <a:moveTo>
                      <a:pt x="1" y="0"/>
                    </a:moveTo>
                    <a:lnTo>
                      <a:pt x="500" y="696"/>
                    </a:lnTo>
                    <a:lnTo>
                      <a:pt x="750" y="839"/>
                    </a:lnTo>
                    <a:lnTo>
                      <a:pt x="527" y="1383"/>
                    </a:lnTo>
                    <a:lnTo>
                      <a:pt x="1071" y="1829"/>
                    </a:lnTo>
                    <a:lnTo>
                      <a:pt x="1036" y="2123"/>
                    </a:lnTo>
                    <a:lnTo>
                      <a:pt x="1375" y="2284"/>
                    </a:lnTo>
                    <a:lnTo>
                      <a:pt x="1553" y="2774"/>
                    </a:lnTo>
                    <a:lnTo>
                      <a:pt x="1526" y="3024"/>
                    </a:lnTo>
                    <a:lnTo>
                      <a:pt x="2276" y="3122"/>
                    </a:lnTo>
                    <a:lnTo>
                      <a:pt x="1678" y="2774"/>
                    </a:lnTo>
                    <a:lnTo>
                      <a:pt x="1678" y="2311"/>
                    </a:lnTo>
                    <a:lnTo>
                      <a:pt x="1009" y="1418"/>
                    </a:lnTo>
                    <a:lnTo>
                      <a:pt x="938" y="6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760283" y="1591394"/>
                <a:ext cx="85249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65" extrusionOk="0">
                    <a:moveTo>
                      <a:pt x="776" y="1"/>
                    </a:moveTo>
                    <a:lnTo>
                      <a:pt x="0" y="224"/>
                    </a:lnTo>
                    <a:lnTo>
                      <a:pt x="250" y="456"/>
                    </a:lnTo>
                    <a:lnTo>
                      <a:pt x="768" y="500"/>
                    </a:lnTo>
                    <a:lnTo>
                      <a:pt x="1330" y="1107"/>
                    </a:lnTo>
                    <a:lnTo>
                      <a:pt x="1196" y="1776"/>
                    </a:lnTo>
                    <a:cubicBezTo>
                      <a:pt x="1196" y="1776"/>
                      <a:pt x="2010" y="2865"/>
                      <a:pt x="2016" y="2865"/>
                    </a:cubicBezTo>
                    <a:cubicBezTo>
                      <a:pt x="2017" y="2865"/>
                      <a:pt x="2017" y="2864"/>
                      <a:pt x="2017" y="2864"/>
                    </a:cubicBezTo>
                    <a:cubicBezTo>
                      <a:pt x="2017" y="2856"/>
                      <a:pt x="1562" y="1723"/>
                      <a:pt x="1544" y="1678"/>
                    </a:cubicBezTo>
                    <a:cubicBezTo>
                      <a:pt x="1535" y="1633"/>
                      <a:pt x="1865" y="1098"/>
                      <a:pt x="1865" y="1098"/>
                    </a:cubicBezTo>
                    <a:lnTo>
                      <a:pt x="1820" y="813"/>
                    </a:lnTo>
                    <a:lnTo>
                      <a:pt x="2347" y="152"/>
                    </a:lnTo>
                    <a:lnTo>
                      <a:pt x="1740" y="2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1845493" y="1596915"/>
                <a:ext cx="47982" cy="5513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18" extrusionOk="0">
                    <a:moveTo>
                      <a:pt x="1" y="0"/>
                    </a:moveTo>
                    <a:lnTo>
                      <a:pt x="625" y="1223"/>
                    </a:lnTo>
                    <a:lnTo>
                      <a:pt x="1321" y="15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842261" y="1754404"/>
                <a:ext cx="9117" cy="4507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41" extrusionOk="0">
                    <a:moveTo>
                      <a:pt x="250" y="0"/>
                    </a:moveTo>
                    <a:lnTo>
                      <a:pt x="0" y="981"/>
                    </a:lnTo>
                    <a:lnTo>
                      <a:pt x="125" y="124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1859441" y="1695418"/>
                <a:ext cx="39882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2865" extrusionOk="0">
                    <a:moveTo>
                      <a:pt x="0" y="0"/>
                    </a:moveTo>
                    <a:lnTo>
                      <a:pt x="250" y="777"/>
                    </a:lnTo>
                    <a:lnTo>
                      <a:pt x="277" y="1348"/>
                    </a:lnTo>
                    <a:lnTo>
                      <a:pt x="473" y="2311"/>
                    </a:lnTo>
                    <a:lnTo>
                      <a:pt x="419" y="2570"/>
                    </a:lnTo>
                    <a:lnTo>
                      <a:pt x="473" y="2864"/>
                    </a:lnTo>
                    <a:lnTo>
                      <a:pt x="1097" y="2356"/>
                    </a:lnTo>
                    <a:lnTo>
                      <a:pt x="509" y="1303"/>
                    </a:lnTo>
                    <a:lnTo>
                      <a:pt x="509" y="9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1757378" y="1707404"/>
                <a:ext cx="29167" cy="75551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080" extrusionOk="0">
                    <a:moveTo>
                      <a:pt x="0" y="1"/>
                    </a:moveTo>
                    <a:lnTo>
                      <a:pt x="286" y="1383"/>
                    </a:lnTo>
                    <a:lnTo>
                      <a:pt x="45" y="2079"/>
                    </a:lnTo>
                    <a:lnTo>
                      <a:pt x="803" y="2079"/>
                    </a:lnTo>
                    <a:lnTo>
                      <a:pt x="705" y="12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1912579" y="1742382"/>
                <a:ext cx="22375" cy="3861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3" extrusionOk="0">
                    <a:moveTo>
                      <a:pt x="72" y="1"/>
                    </a:moveTo>
                    <a:lnTo>
                      <a:pt x="0" y="483"/>
                    </a:lnTo>
                    <a:lnTo>
                      <a:pt x="134" y="1063"/>
                    </a:lnTo>
                    <a:lnTo>
                      <a:pt x="616" y="1063"/>
                    </a:lnTo>
                    <a:lnTo>
                      <a:pt x="179" y="492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696430" y="1714850"/>
                <a:ext cx="62584" cy="68105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875" extrusionOk="0">
                    <a:moveTo>
                      <a:pt x="697" y="1"/>
                    </a:moveTo>
                    <a:lnTo>
                      <a:pt x="875" y="1098"/>
                    </a:lnTo>
                    <a:lnTo>
                      <a:pt x="1" y="1874"/>
                    </a:lnTo>
                    <a:lnTo>
                      <a:pt x="1723" y="1874"/>
                    </a:lnTo>
                    <a:lnTo>
                      <a:pt x="1036" y="1535"/>
                    </a:lnTo>
                    <a:lnTo>
                      <a:pt x="1214" y="1000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786507" y="1742091"/>
                <a:ext cx="29203" cy="4798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321" extrusionOk="0">
                    <a:moveTo>
                      <a:pt x="554" y="0"/>
                    </a:moveTo>
                    <a:lnTo>
                      <a:pt x="340" y="705"/>
                    </a:lnTo>
                    <a:lnTo>
                      <a:pt x="1" y="1124"/>
                    </a:lnTo>
                    <a:lnTo>
                      <a:pt x="741" y="1320"/>
                    </a:lnTo>
                    <a:lnTo>
                      <a:pt x="804" y="642"/>
                    </a:lnTo>
                    <a:lnTo>
                      <a:pt x="581" y="981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409" name="Google Shape;409;p3"/>
            <p:cNvSpPr/>
            <p:nvPr/>
          </p:nvSpPr>
          <p:spPr>
            <a:xfrm flipH="1">
              <a:off x="7096991" y="717013"/>
              <a:ext cx="289626" cy="360856"/>
            </a:xfrm>
            <a:custGeom>
              <a:avLst/>
              <a:gdLst/>
              <a:ahLst/>
              <a:cxnLst/>
              <a:rect l="l" t="t" r="r" b="b"/>
              <a:pathLst>
                <a:path w="1598" h="2017" extrusionOk="0">
                  <a:moveTo>
                    <a:pt x="455" y="0"/>
                  </a:moveTo>
                  <a:lnTo>
                    <a:pt x="0" y="250"/>
                  </a:lnTo>
                  <a:lnTo>
                    <a:pt x="616" y="179"/>
                  </a:lnTo>
                  <a:lnTo>
                    <a:pt x="1321" y="839"/>
                  </a:lnTo>
                  <a:lnTo>
                    <a:pt x="1597" y="2016"/>
                  </a:lnTo>
                  <a:lnTo>
                    <a:pt x="1597" y="884"/>
                  </a:lnTo>
                  <a:lnTo>
                    <a:pt x="1026" y="12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410" name="Google Shape;410;p3"/>
          <p:cNvSpPr txBox="1">
            <a:spLocks noGrp="1"/>
          </p:cNvSpPr>
          <p:nvPr>
            <p:ph type="title"/>
          </p:nvPr>
        </p:nvSpPr>
        <p:spPr>
          <a:xfrm>
            <a:off x="1901105" y="6083501"/>
            <a:ext cx="9331169" cy="2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33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598"/>
            </a:lvl9pPr>
          </a:lstStyle>
          <a:p>
            <a:endParaRPr/>
          </a:p>
        </p:txBody>
      </p:sp>
      <p:sp>
        <p:nvSpPr>
          <p:cNvPr id="411" name="Google Shape;411;p3"/>
          <p:cNvSpPr txBox="1">
            <a:spLocks noGrp="1"/>
          </p:cNvSpPr>
          <p:nvPr>
            <p:ph type="title" idx="2" hasCustomPrompt="1"/>
          </p:nvPr>
        </p:nvSpPr>
        <p:spPr>
          <a:xfrm>
            <a:off x="4955509" y="3860496"/>
            <a:ext cx="3222361" cy="22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6"/>
            </a:lvl9pPr>
          </a:lstStyle>
          <a:p>
            <a:r>
              <a:t>xx%</a:t>
            </a:r>
          </a:p>
        </p:txBody>
      </p:sp>
      <p:sp>
        <p:nvSpPr>
          <p:cNvPr id="412" name="Google Shape;412;p3"/>
          <p:cNvSpPr txBox="1">
            <a:spLocks noGrp="1"/>
          </p:cNvSpPr>
          <p:nvPr>
            <p:ph type="subTitle" idx="1"/>
          </p:nvPr>
        </p:nvSpPr>
        <p:spPr>
          <a:xfrm>
            <a:off x="3146047" y="8293968"/>
            <a:ext cx="6840618" cy="17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6"/>
            </a:lvl1pPr>
            <a:lvl2pPr lvl="1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2pPr>
            <a:lvl3pPr lvl="2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3pPr>
            <a:lvl4pPr lvl="3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4pPr>
            <a:lvl5pPr lvl="4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5pPr>
            <a:lvl6pPr lvl="5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6pPr>
            <a:lvl7pPr lvl="6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7pPr>
            <a:lvl8pPr lvl="7" algn="ctr" rtl="0">
              <a:lnSpc>
                <a:spcPct val="100000"/>
              </a:lnSpc>
              <a:spcBef>
                <a:spcPts val="4266"/>
              </a:spcBef>
              <a:spcAft>
                <a:spcPts val="0"/>
              </a:spcAft>
              <a:buSzPts val="1600"/>
              <a:buNone/>
              <a:defRPr sz="4266"/>
            </a:lvl8pPr>
            <a:lvl9pPr lvl="8" algn="ctr" rtl="0">
              <a:lnSpc>
                <a:spcPct val="100000"/>
              </a:lnSpc>
              <a:spcBef>
                <a:spcPts val="4266"/>
              </a:spcBef>
              <a:spcAft>
                <a:spcPts val="4266"/>
              </a:spcAft>
              <a:buSzPts val="1600"/>
              <a:buNone/>
              <a:defRPr sz="42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85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"/>
          <p:cNvSpPr/>
          <p:nvPr/>
        </p:nvSpPr>
        <p:spPr>
          <a:xfrm flipH="1">
            <a:off x="-3" y="12699973"/>
            <a:ext cx="24457379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15" name="Google Shape;415;p4"/>
          <p:cNvSpPr/>
          <p:nvPr/>
        </p:nvSpPr>
        <p:spPr>
          <a:xfrm rot="-238332" flipH="1">
            <a:off x="18188058" y="11312834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416" name="Google Shape;416;p4"/>
          <p:cNvGrpSpPr/>
          <p:nvPr/>
        </p:nvGrpSpPr>
        <p:grpSpPr>
          <a:xfrm flipH="1">
            <a:off x="15432604" y="5098004"/>
            <a:ext cx="9842833" cy="7586035"/>
            <a:chOff x="3331840" y="1191568"/>
            <a:chExt cx="384038" cy="295876"/>
          </a:xfrm>
        </p:grpSpPr>
        <p:sp>
          <p:nvSpPr>
            <p:cNvPr id="417" name="Google Shape;417;p4"/>
            <p:cNvSpPr/>
            <p:nvPr/>
          </p:nvSpPr>
          <p:spPr>
            <a:xfrm>
              <a:off x="3331840" y="1191568"/>
              <a:ext cx="384038" cy="295556"/>
            </a:xfrm>
            <a:custGeom>
              <a:avLst/>
              <a:gdLst/>
              <a:ahLst/>
              <a:cxnLst/>
              <a:rect l="l" t="t" r="r" b="b"/>
              <a:pathLst>
                <a:path w="10573" h="8137" extrusionOk="0">
                  <a:moveTo>
                    <a:pt x="1" y="0"/>
                  </a:moveTo>
                  <a:lnTo>
                    <a:pt x="1" y="8136"/>
                  </a:lnTo>
                  <a:lnTo>
                    <a:pt x="10572" y="8136"/>
                  </a:lnTo>
                  <a:cubicBezTo>
                    <a:pt x="10572" y="8136"/>
                    <a:pt x="9968" y="6752"/>
                    <a:pt x="8349" y="6752"/>
                  </a:cubicBezTo>
                  <a:cubicBezTo>
                    <a:pt x="8039" y="6752"/>
                    <a:pt x="7693" y="6803"/>
                    <a:pt x="7307" y="6923"/>
                  </a:cubicBezTo>
                  <a:cubicBezTo>
                    <a:pt x="7307" y="6923"/>
                    <a:pt x="7045" y="6324"/>
                    <a:pt x="6368" y="6324"/>
                  </a:cubicBezTo>
                  <a:cubicBezTo>
                    <a:pt x="6266" y="6324"/>
                    <a:pt x="6154" y="6338"/>
                    <a:pt x="6031" y="6370"/>
                  </a:cubicBezTo>
                  <a:cubicBezTo>
                    <a:pt x="6031" y="6370"/>
                    <a:pt x="5866" y="4914"/>
                    <a:pt x="4272" y="4914"/>
                  </a:cubicBezTo>
                  <a:cubicBezTo>
                    <a:pt x="4169" y="4914"/>
                    <a:pt x="4060" y="4921"/>
                    <a:pt x="3944" y="4934"/>
                  </a:cubicBezTo>
                  <a:cubicBezTo>
                    <a:pt x="3944" y="4934"/>
                    <a:pt x="3874" y="4041"/>
                    <a:pt x="2911" y="4041"/>
                  </a:cubicBezTo>
                  <a:cubicBezTo>
                    <a:pt x="2901" y="4041"/>
                    <a:pt x="2892" y="4041"/>
                    <a:pt x="2882" y="4042"/>
                  </a:cubicBezTo>
                  <a:cubicBezTo>
                    <a:pt x="2882" y="4042"/>
                    <a:pt x="3221" y="2454"/>
                    <a:pt x="1615" y="2311"/>
                  </a:cubicBezTo>
                  <a:cubicBezTo>
                    <a:pt x="1615" y="2311"/>
                    <a:pt x="1678" y="1526"/>
                    <a:pt x="1000" y="1463"/>
                  </a:cubicBezTo>
                  <a:cubicBezTo>
                    <a:pt x="1000" y="1463"/>
                    <a:pt x="1187" y="25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3363545" y="1291670"/>
              <a:ext cx="254076" cy="195451"/>
            </a:xfrm>
            <a:custGeom>
              <a:avLst/>
              <a:gdLst/>
              <a:ahLst/>
              <a:cxnLst/>
              <a:rect l="l" t="t" r="r" b="b"/>
              <a:pathLst>
                <a:path w="6995" h="5381" extrusionOk="0">
                  <a:moveTo>
                    <a:pt x="1" y="1"/>
                  </a:moveTo>
                  <a:lnTo>
                    <a:pt x="1" y="5380"/>
                  </a:lnTo>
                  <a:lnTo>
                    <a:pt x="6995" y="5380"/>
                  </a:lnTo>
                  <a:cubicBezTo>
                    <a:pt x="6995" y="5380"/>
                    <a:pt x="6591" y="4466"/>
                    <a:pt x="5520" y="4466"/>
                  </a:cubicBezTo>
                  <a:cubicBezTo>
                    <a:pt x="5316" y="4466"/>
                    <a:pt x="5089" y="4499"/>
                    <a:pt x="4836" y="4577"/>
                  </a:cubicBezTo>
                  <a:cubicBezTo>
                    <a:pt x="4836" y="4577"/>
                    <a:pt x="4659" y="4184"/>
                    <a:pt x="4206" y="4184"/>
                  </a:cubicBezTo>
                  <a:cubicBezTo>
                    <a:pt x="4139" y="4184"/>
                    <a:pt x="4067" y="4192"/>
                    <a:pt x="3988" y="4212"/>
                  </a:cubicBezTo>
                  <a:cubicBezTo>
                    <a:pt x="3988" y="4212"/>
                    <a:pt x="3878" y="3246"/>
                    <a:pt x="2813" y="3246"/>
                  </a:cubicBezTo>
                  <a:cubicBezTo>
                    <a:pt x="2748" y="3246"/>
                    <a:pt x="2678" y="3249"/>
                    <a:pt x="2606" y="3257"/>
                  </a:cubicBezTo>
                  <a:cubicBezTo>
                    <a:pt x="2606" y="3257"/>
                    <a:pt x="2562" y="2677"/>
                    <a:pt x="1938" y="2677"/>
                  </a:cubicBezTo>
                  <a:cubicBezTo>
                    <a:pt x="1929" y="2677"/>
                    <a:pt x="1919" y="2677"/>
                    <a:pt x="1910" y="2677"/>
                  </a:cubicBezTo>
                  <a:cubicBezTo>
                    <a:pt x="1910" y="2677"/>
                    <a:pt x="2133" y="1625"/>
                    <a:pt x="1071" y="1526"/>
                  </a:cubicBezTo>
                  <a:cubicBezTo>
                    <a:pt x="1071" y="1526"/>
                    <a:pt x="1116" y="1009"/>
                    <a:pt x="661" y="973"/>
                  </a:cubicBezTo>
                  <a:cubicBezTo>
                    <a:pt x="661" y="973"/>
                    <a:pt x="786" y="17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424" name="Google Shape;424;p4"/>
          <p:cNvSpPr txBox="1">
            <a:spLocks noGrp="1"/>
          </p:cNvSpPr>
          <p:nvPr>
            <p:ph type="title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4"/>
          <p:cNvSpPr txBox="1">
            <a:spLocks noGrp="1"/>
          </p:cNvSpPr>
          <p:nvPr>
            <p:ph type="body" idx="1"/>
          </p:nvPr>
        </p:nvSpPr>
        <p:spPr>
          <a:xfrm>
            <a:off x="1919500" y="3242005"/>
            <a:ext cx="20538650" cy="91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218895" lvl="0" indent="-81259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3199"/>
            </a:lvl1pPr>
            <a:lvl2pPr marL="2437790" lvl="1" indent="-812597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3656686" lvl="2" indent="-812597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4875581" lvl="3" indent="-812597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6094476" lvl="4" indent="-812597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7313371" lvl="5" indent="-812597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8532266" lvl="6" indent="-812597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9751162" lvl="7" indent="-812597" rtl="0">
              <a:lnSpc>
                <a:spcPct val="115000"/>
              </a:lnSpc>
              <a:spcBef>
                <a:spcPts val="4266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10970057" lvl="8" indent="-812597" rtl="0">
              <a:lnSpc>
                <a:spcPct val="115000"/>
              </a:lnSpc>
              <a:spcBef>
                <a:spcPts val="4266"/>
              </a:spcBef>
              <a:spcAft>
                <a:spcPts val="4266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45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28" name="Google Shape;428;p5"/>
          <p:cNvSpPr/>
          <p:nvPr/>
        </p:nvSpPr>
        <p:spPr>
          <a:xfrm rot="-238332" flipH="1">
            <a:off x="18584891" y="11312847"/>
            <a:ext cx="14806834" cy="7226429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29" name="Google Shape;429;p5"/>
          <p:cNvSpPr/>
          <p:nvPr/>
        </p:nvSpPr>
        <p:spPr>
          <a:xfrm>
            <a:off x="12" y="12971031"/>
            <a:ext cx="4439971" cy="2094392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30" name="Google Shape;430;p5"/>
          <p:cNvSpPr/>
          <p:nvPr/>
        </p:nvSpPr>
        <p:spPr>
          <a:xfrm>
            <a:off x="256537" y="12733483"/>
            <a:ext cx="2781822" cy="1464304"/>
          </a:xfrm>
          <a:custGeom>
            <a:avLst/>
            <a:gdLst/>
            <a:ahLst/>
            <a:cxnLst/>
            <a:rect l="l" t="t" r="r" b="b"/>
            <a:pathLst>
              <a:path w="17540" h="9395" extrusionOk="0">
                <a:moveTo>
                  <a:pt x="12544" y="1"/>
                </a:moveTo>
                <a:lnTo>
                  <a:pt x="9992" y="1437"/>
                </a:lnTo>
                <a:lnTo>
                  <a:pt x="4113" y="2686"/>
                </a:lnTo>
                <a:lnTo>
                  <a:pt x="1" y="5336"/>
                </a:lnTo>
                <a:lnTo>
                  <a:pt x="1" y="9395"/>
                </a:lnTo>
                <a:lnTo>
                  <a:pt x="1669" y="9395"/>
                </a:lnTo>
                <a:cubicBezTo>
                  <a:pt x="1669" y="9395"/>
                  <a:pt x="759" y="9261"/>
                  <a:pt x="1232" y="9091"/>
                </a:cubicBezTo>
                <a:cubicBezTo>
                  <a:pt x="1704" y="8934"/>
                  <a:pt x="2441" y="8529"/>
                  <a:pt x="1776" y="8529"/>
                </a:cubicBezTo>
                <a:cubicBezTo>
                  <a:pt x="1762" y="8529"/>
                  <a:pt x="1747" y="8529"/>
                  <a:pt x="1731" y="8529"/>
                </a:cubicBezTo>
                <a:cubicBezTo>
                  <a:pt x="1718" y="8530"/>
                  <a:pt x="1706" y="8530"/>
                  <a:pt x="1694" y="8530"/>
                </a:cubicBezTo>
                <a:cubicBezTo>
                  <a:pt x="1008" y="8530"/>
                  <a:pt x="1743" y="8287"/>
                  <a:pt x="2409" y="8181"/>
                </a:cubicBezTo>
                <a:cubicBezTo>
                  <a:pt x="3087" y="8083"/>
                  <a:pt x="3881" y="7726"/>
                  <a:pt x="3141" y="7664"/>
                </a:cubicBezTo>
                <a:cubicBezTo>
                  <a:pt x="2392" y="7602"/>
                  <a:pt x="3534" y="7111"/>
                  <a:pt x="4586" y="7013"/>
                </a:cubicBezTo>
                <a:cubicBezTo>
                  <a:pt x="5555" y="6922"/>
                  <a:pt x="5746" y="6567"/>
                  <a:pt x="5345" y="6567"/>
                </a:cubicBezTo>
                <a:cubicBezTo>
                  <a:pt x="5310" y="6567"/>
                  <a:pt x="5272" y="6570"/>
                  <a:pt x="5229" y="6576"/>
                </a:cubicBezTo>
                <a:cubicBezTo>
                  <a:pt x="5191" y="6581"/>
                  <a:pt x="5158" y="6583"/>
                  <a:pt x="5129" y="6583"/>
                </a:cubicBezTo>
                <a:cubicBezTo>
                  <a:pt x="4749" y="6583"/>
                  <a:pt x="5187" y="6166"/>
                  <a:pt x="5701" y="6058"/>
                </a:cubicBezTo>
                <a:cubicBezTo>
                  <a:pt x="6254" y="5933"/>
                  <a:pt x="6451" y="5782"/>
                  <a:pt x="6014" y="5782"/>
                </a:cubicBezTo>
                <a:cubicBezTo>
                  <a:pt x="5585" y="5782"/>
                  <a:pt x="4577" y="5550"/>
                  <a:pt x="6683" y="5327"/>
                </a:cubicBezTo>
                <a:cubicBezTo>
                  <a:pt x="8788" y="5104"/>
                  <a:pt x="10340" y="4551"/>
                  <a:pt x="9332" y="4551"/>
                </a:cubicBezTo>
                <a:cubicBezTo>
                  <a:pt x="8324" y="4551"/>
                  <a:pt x="8503" y="4167"/>
                  <a:pt x="9163" y="3971"/>
                </a:cubicBezTo>
                <a:cubicBezTo>
                  <a:pt x="9795" y="3789"/>
                  <a:pt x="9561" y="3649"/>
                  <a:pt x="9351" y="3649"/>
                </a:cubicBezTo>
                <a:cubicBezTo>
                  <a:pt x="9345" y="3649"/>
                  <a:pt x="9339" y="3649"/>
                  <a:pt x="9332" y="3650"/>
                </a:cubicBezTo>
                <a:cubicBezTo>
                  <a:pt x="9328" y="3650"/>
                  <a:pt x="9324" y="3650"/>
                  <a:pt x="9320" y="3650"/>
                </a:cubicBezTo>
                <a:cubicBezTo>
                  <a:pt x="9112" y="3650"/>
                  <a:pt x="8974" y="3433"/>
                  <a:pt x="9796" y="3293"/>
                </a:cubicBezTo>
                <a:cubicBezTo>
                  <a:pt x="10635" y="3159"/>
                  <a:pt x="11009" y="2891"/>
                  <a:pt x="10572" y="2873"/>
                </a:cubicBezTo>
                <a:cubicBezTo>
                  <a:pt x="10135" y="2856"/>
                  <a:pt x="11009" y="2615"/>
                  <a:pt x="11438" y="2481"/>
                </a:cubicBezTo>
                <a:cubicBezTo>
                  <a:pt x="11857" y="2347"/>
                  <a:pt x="11009" y="2303"/>
                  <a:pt x="11438" y="2151"/>
                </a:cubicBezTo>
                <a:cubicBezTo>
                  <a:pt x="11588" y="2096"/>
                  <a:pt x="11740" y="2074"/>
                  <a:pt x="11861" y="2074"/>
                </a:cubicBezTo>
                <a:cubicBezTo>
                  <a:pt x="12079" y="2074"/>
                  <a:pt x="12202" y="2145"/>
                  <a:pt x="12053" y="2231"/>
                </a:cubicBezTo>
                <a:cubicBezTo>
                  <a:pt x="11853" y="2351"/>
                  <a:pt x="12192" y="2421"/>
                  <a:pt x="12406" y="2421"/>
                </a:cubicBezTo>
                <a:cubicBezTo>
                  <a:pt x="12430" y="2421"/>
                  <a:pt x="12452" y="2420"/>
                  <a:pt x="12472" y="2418"/>
                </a:cubicBezTo>
                <a:cubicBezTo>
                  <a:pt x="12476" y="2418"/>
                  <a:pt x="12480" y="2418"/>
                  <a:pt x="12484" y="2418"/>
                </a:cubicBezTo>
                <a:cubicBezTo>
                  <a:pt x="12679" y="2418"/>
                  <a:pt x="12914" y="2627"/>
                  <a:pt x="12695" y="2766"/>
                </a:cubicBezTo>
                <a:cubicBezTo>
                  <a:pt x="12532" y="2875"/>
                  <a:pt x="13049" y="2963"/>
                  <a:pt x="13581" y="2963"/>
                </a:cubicBezTo>
                <a:cubicBezTo>
                  <a:pt x="13746" y="2963"/>
                  <a:pt x="13912" y="2955"/>
                  <a:pt x="14060" y="2936"/>
                </a:cubicBezTo>
                <a:cubicBezTo>
                  <a:pt x="14694" y="2856"/>
                  <a:pt x="14881" y="2757"/>
                  <a:pt x="14560" y="2704"/>
                </a:cubicBezTo>
                <a:cubicBezTo>
                  <a:pt x="14239" y="2650"/>
                  <a:pt x="14310" y="2517"/>
                  <a:pt x="14560" y="2499"/>
                </a:cubicBezTo>
                <a:cubicBezTo>
                  <a:pt x="14810" y="2481"/>
                  <a:pt x="15051" y="2294"/>
                  <a:pt x="14961" y="2231"/>
                </a:cubicBezTo>
                <a:cubicBezTo>
                  <a:pt x="14881" y="2169"/>
                  <a:pt x="15122" y="2097"/>
                  <a:pt x="15577" y="2071"/>
                </a:cubicBezTo>
                <a:cubicBezTo>
                  <a:pt x="16032" y="2053"/>
                  <a:pt x="15845" y="1848"/>
                  <a:pt x="15845" y="1848"/>
                </a:cubicBezTo>
                <a:cubicBezTo>
                  <a:pt x="15845" y="1848"/>
                  <a:pt x="15782" y="1633"/>
                  <a:pt x="16665" y="1526"/>
                </a:cubicBezTo>
                <a:cubicBezTo>
                  <a:pt x="17540" y="1428"/>
                  <a:pt x="17174" y="1277"/>
                  <a:pt x="17174" y="1277"/>
                </a:cubicBezTo>
                <a:lnTo>
                  <a:pt x="15568" y="545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431" name="Google Shape;431;p5"/>
          <p:cNvGrpSpPr/>
          <p:nvPr/>
        </p:nvGrpSpPr>
        <p:grpSpPr>
          <a:xfrm>
            <a:off x="-305879" y="9328688"/>
            <a:ext cx="3090638" cy="4948539"/>
            <a:chOff x="1352322" y="1338997"/>
            <a:chExt cx="415457" cy="676942"/>
          </a:xfrm>
        </p:grpSpPr>
        <p:sp>
          <p:nvSpPr>
            <p:cNvPr id="432" name="Google Shape;432;p5"/>
            <p:cNvSpPr/>
            <p:nvPr/>
          </p:nvSpPr>
          <p:spPr>
            <a:xfrm>
              <a:off x="1352322" y="1338997"/>
              <a:ext cx="415457" cy="676942"/>
            </a:xfrm>
            <a:custGeom>
              <a:avLst/>
              <a:gdLst/>
              <a:ahLst/>
              <a:cxnLst/>
              <a:rect l="l" t="t" r="r" b="b"/>
              <a:pathLst>
                <a:path w="11438" h="18637" extrusionOk="0">
                  <a:moveTo>
                    <a:pt x="1" y="0"/>
                  </a:moveTo>
                  <a:lnTo>
                    <a:pt x="1" y="18636"/>
                  </a:lnTo>
                  <a:lnTo>
                    <a:pt x="679" y="17932"/>
                  </a:lnTo>
                  <a:lnTo>
                    <a:pt x="1419" y="17673"/>
                  </a:lnTo>
                  <a:lnTo>
                    <a:pt x="2026" y="17673"/>
                  </a:lnTo>
                  <a:lnTo>
                    <a:pt x="2365" y="17307"/>
                  </a:lnTo>
                  <a:lnTo>
                    <a:pt x="2748" y="16950"/>
                  </a:lnTo>
                  <a:lnTo>
                    <a:pt x="3587" y="16950"/>
                  </a:lnTo>
                  <a:lnTo>
                    <a:pt x="5175" y="16130"/>
                  </a:lnTo>
                  <a:lnTo>
                    <a:pt x="5229" y="15746"/>
                  </a:lnTo>
                  <a:lnTo>
                    <a:pt x="5898" y="15407"/>
                  </a:lnTo>
                  <a:lnTo>
                    <a:pt x="5898" y="14970"/>
                  </a:lnTo>
                  <a:lnTo>
                    <a:pt x="6692" y="14640"/>
                  </a:lnTo>
                  <a:lnTo>
                    <a:pt x="7682" y="14640"/>
                  </a:lnTo>
                  <a:lnTo>
                    <a:pt x="8619" y="14301"/>
                  </a:lnTo>
                  <a:lnTo>
                    <a:pt x="8734" y="13819"/>
                  </a:lnTo>
                  <a:lnTo>
                    <a:pt x="9243" y="13578"/>
                  </a:lnTo>
                  <a:lnTo>
                    <a:pt x="9412" y="13195"/>
                  </a:lnTo>
                  <a:lnTo>
                    <a:pt x="9966" y="13195"/>
                  </a:lnTo>
                  <a:lnTo>
                    <a:pt x="10519" y="12900"/>
                  </a:lnTo>
                  <a:lnTo>
                    <a:pt x="11027" y="12900"/>
                  </a:lnTo>
                  <a:lnTo>
                    <a:pt x="11438" y="12713"/>
                  </a:lnTo>
                  <a:lnTo>
                    <a:pt x="11027" y="12374"/>
                  </a:lnTo>
                  <a:lnTo>
                    <a:pt x="10519" y="12062"/>
                  </a:lnTo>
                  <a:lnTo>
                    <a:pt x="9939" y="11919"/>
                  </a:lnTo>
                  <a:lnTo>
                    <a:pt x="9484" y="11294"/>
                  </a:lnTo>
                  <a:lnTo>
                    <a:pt x="8904" y="11437"/>
                  </a:lnTo>
                  <a:lnTo>
                    <a:pt x="8520" y="10982"/>
                  </a:lnTo>
                  <a:lnTo>
                    <a:pt x="8520" y="10349"/>
                  </a:lnTo>
                  <a:lnTo>
                    <a:pt x="8208" y="10188"/>
                  </a:lnTo>
                  <a:lnTo>
                    <a:pt x="7682" y="9894"/>
                  </a:lnTo>
                  <a:lnTo>
                    <a:pt x="7486" y="9412"/>
                  </a:lnTo>
                  <a:lnTo>
                    <a:pt x="6959" y="9028"/>
                  </a:lnTo>
                  <a:lnTo>
                    <a:pt x="6263" y="8279"/>
                  </a:lnTo>
                  <a:lnTo>
                    <a:pt x="5416" y="6914"/>
                  </a:lnTo>
                  <a:lnTo>
                    <a:pt x="5005" y="5951"/>
                  </a:lnTo>
                  <a:lnTo>
                    <a:pt x="4872" y="5656"/>
                  </a:lnTo>
                  <a:lnTo>
                    <a:pt x="4452" y="5157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1352322" y="1431652"/>
              <a:ext cx="166284" cy="584284"/>
            </a:xfrm>
            <a:custGeom>
              <a:avLst/>
              <a:gdLst/>
              <a:ahLst/>
              <a:cxnLst/>
              <a:rect l="l" t="t" r="r" b="b"/>
              <a:pathLst>
                <a:path w="4578" h="16086" extrusionOk="0">
                  <a:moveTo>
                    <a:pt x="1" y="1"/>
                  </a:moveTo>
                  <a:lnTo>
                    <a:pt x="1" y="16085"/>
                  </a:lnTo>
                  <a:lnTo>
                    <a:pt x="679" y="15381"/>
                  </a:lnTo>
                  <a:lnTo>
                    <a:pt x="1419" y="15122"/>
                  </a:lnTo>
                  <a:lnTo>
                    <a:pt x="2026" y="15122"/>
                  </a:lnTo>
                  <a:lnTo>
                    <a:pt x="2365" y="14756"/>
                  </a:lnTo>
                  <a:lnTo>
                    <a:pt x="2748" y="14399"/>
                  </a:lnTo>
                  <a:lnTo>
                    <a:pt x="3587" y="14399"/>
                  </a:lnTo>
                  <a:lnTo>
                    <a:pt x="4577" y="13891"/>
                  </a:lnTo>
                  <a:lnTo>
                    <a:pt x="2811" y="11143"/>
                  </a:lnTo>
                  <a:lnTo>
                    <a:pt x="2811" y="10197"/>
                  </a:lnTo>
                  <a:lnTo>
                    <a:pt x="2409" y="8886"/>
                  </a:lnTo>
                  <a:lnTo>
                    <a:pt x="2811" y="7387"/>
                  </a:lnTo>
                  <a:lnTo>
                    <a:pt x="2624" y="5532"/>
                  </a:lnTo>
                  <a:lnTo>
                    <a:pt x="1937" y="5353"/>
                  </a:lnTo>
                  <a:lnTo>
                    <a:pt x="1669" y="4943"/>
                  </a:lnTo>
                  <a:lnTo>
                    <a:pt x="1669" y="4158"/>
                  </a:lnTo>
                  <a:lnTo>
                    <a:pt x="634" y="2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1443053" y="1472151"/>
              <a:ext cx="232682" cy="282298"/>
            </a:xfrm>
            <a:custGeom>
              <a:avLst/>
              <a:gdLst/>
              <a:ahLst/>
              <a:cxnLst/>
              <a:rect l="l" t="t" r="r" b="b"/>
              <a:pathLst>
                <a:path w="6406" h="7772" extrusionOk="0">
                  <a:moveTo>
                    <a:pt x="652" y="1"/>
                  </a:moveTo>
                  <a:lnTo>
                    <a:pt x="1" y="679"/>
                  </a:lnTo>
                  <a:lnTo>
                    <a:pt x="1009" y="1152"/>
                  </a:lnTo>
                  <a:lnTo>
                    <a:pt x="1259" y="1696"/>
                  </a:lnTo>
                  <a:lnTo>
                    <a:pt x="1892" y="2088"/>
                  </a:lnTo>
                  <a:lnTo>
                    <a:pt x="2454" y="3275"/>
                  </a:lnTo>
                  <a:lnTo>
                    <a:pt x="3034" y="4702"/>
                  </a:lnTo>
                  <a:lnTo>
                    <a:pt x="3640" y="5478"/>
                  </a:lnTo>
                  <a:lnTo>
                    <a:pt x="4408" y="5648"/>
                  </a:lnTo>
                  <a:lnTo>
                    <a:pt x="4765" y="5835"/>
                  </a:lnTo>
                  <a:lnTo>
                    <a:pt x="5041" y="6478"/>
                  </a:lnTo>
                  <a:lnTo>
                    <a:pt x="5657" y="6781"/>
                  </a:lnTo>
                  <a:lnTo>
                    <a:pt x="5657" y="7459"/>
                  </a:lnTo>
                  <a:lnTo>
                    <a:pt x="6406" y="7771"/>
                  </a:lnTo>
                  <a:lnTo>
                    <a:pt x="6406" y="7771"/>
                  </a:lnTo>
                  <a:lnTo>
                    <a:pt x="6022" y="7316"/>
                  </a:lnTo>
                  <a:lnTo>
                    <a:pt x="6022" y="6683"/>
                  </a:lnTo>
                  <a:lnTo>
                    <a:pt x="5710" y="6522"/>
                  </a:lnTo>
                  <a:lnTo>
                    <a:pt x="5184" y="6228"/>
                  </a:lnTo>
                  <a:lnTo>
                    <a:pt x="4988" y="5746"/>
                  </a:lnTo>
                  <a:lnTo>
                    <a:pt x="4461" y="5362"/>
                  </a:lnTo>
                  <a:lnTo>
                    <a:pt x="3765" y="4613"/>
                  </a:lnTo>
                  <a:lnTo>
                    <a:pt x="2918" y="3248"/>
                  </a:lnTo>
                  <a:lnTo>
                    <a:pt x="2507" y="2285"/>
                  </a:lnTo>
                  <a:lnTo>
                    <a:pt x="2374" y="1990"/>
                  </a:lnTo>
                  <a:lnTo>
                    <a:pt x="1954" y="1491"/>
                  </a:lnTo>
                  <a:lnTo>
                    <a:pt x="1615" y="813"/>
                  </a:lnTo>
                  <a:lnTo>
                    <a:pt x="902" y="161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1352322" y="1338997"/>
              <a:ext cx="149431" cy="162688"/>
            </a:xfrm>
            <a:custGeom>
              <a:avLst/>
              <a:gdLst/>
              <a:ahLst/>
              <a:cxnLst/>
              <a:rect l="l" t="t" r="r" b="b"/>
              <a:pathLst>
                <a:path w="4114" h="4479" extrusionOk="0">
                  <a:moveTo>
                    <a:pt x="1" y="0"/>
                  </a:moveTo>
                  <a:lnTo>
                    <a:pt x="518" y="1927"/>
                  </a:lnTo>
                  <a:lnTo>
                    <a:pt x="982" y="2356"/>
                  </a:lnTo>
                  <a:lnTo>
                    <a:pt x="1517" y="3711"/>
                  </a:lnTo>
                  <a:lnTo>
                    <a:pt x="2499" y="4345"/>
                  </a:lnTo>
                  <a:lnTo>
                    <a:pt x="4113" y="4479"/>
                  </a:lnTo>
                  <a:lnTo>
                    <a:pt x="3400" y="3827"/>
                  </a:lnTo>
                  <a:lnTo>
                    <a:pt x="2454" y="3185"/>
                  </a:lnTo>
                  <a:lnTo>
                    <a:pt x="1883" y="2195"/>
                  </a:lnTo>
                  <a:lnTo>
                    <a:pt x="991" y="1428"/>
                  </a:lnTo>
                  <a:lnTo>
                    <a:pt x="607" y="9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1352322" y="1978942"/>
              <a:ext cx="24663" cy="36976"/>
            </a:xfrm>
            <a:custGeom>
              <a:avLst/>
              <a:gdLst/>
              <a:ahLst/>
              <a:cxnLst/>
              <a:rect l="l" t="t" r="r" b="b"/>
              <a:pathLst>
                <a:path w="679" h="1018" extrusionOk="0">
                  <a:moveTo>
                    <a:pt x="1" y="0"/>
                  </a:moveTo>
                  <a:lnTo>
                    <a:pt x="1" y="1017"/>
                  </a:lnTo>
                  <a:lnTo>
                    <a:pt x="679" y="3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1495537" y="1844481"/>
              <a:ext cx="46711" cy="91714"/>
            </a:xfrm>
            <a:custGeom>
              <a:avLst/>
              <a:gdLst/>
              <a:ahLst/>
              <a:cxnLst/>
              <a:rect l="l" t="t" r="r" b="b"/>
              <a:pathLst>
                <a:path w="1286" h="2525" extrusionOk="0">
                  <a:moveTo>
                    <a:pt x="1" y="0"/>
                  </a:moveTo>
                  <a:lnTo>
                    <a:pt x="634" y="2525"/>
                  </a:lnTo>
                  <a:lnTo>
                    <a:pt x="1232" y="2213"/>
                  </a:lnTo>
                  <a:lnTo>
                    <a:pt x="1286" y="1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1397033" y="1504549"/>
              <a:ext cx="234316" cy="366203"/>
            </a:xfrm>
            <a:custGeom>
              <a:avLst/>
              <a:gdLst/>
              <a:ahLst/>
              <a:cxnLst/>
              <a:rect l="l" t="t" r="r" b="b"/>
              <a:pathLst>
                <a:path w="6451" h="10082" extrusionOk="0">
                  <a:moveTo>
                    <a:pt x="1" y="1"/>
                  </a:moveTo>
                  <a:lnTo>
                    <a:pt x="1187" y="1580"/>
                  </a:lnTo>
                  <a:lnTo>
                    <a:pt x="1972" y="1839"/>
                  </a:lnTo>
                  <a:lnTo>
                    <a:pt x="3212" y="4185"/>
                  </a:lnTo>
                  <a:lnTo>
                    <a:pt x="3212" y="7370"/>
                  </a:lnTo>
                  <a:lnTo>
                    <a:pt x="4310" y="8271"/>
                  </a:lnTo>
                  <a:lnTo>
                    <a:pt x="4702" y="9038"/>
                  </a:lnTo>
                  <a:lnTo>
                    <a:pt x="5461" y="10082"/>
                  </a:lnTo>
                  <a:lnTo>
                    <a:pt x="6451" y="10082"/>
                  </a:lnTo>
                  <a:lnTo>
                    <a:pt x="5487" y="8298"/>
                  </a:lnTo>
                  <a:lnTo>
                    <a:pt x="3980" y="7227"/>
                  </a:lnTo>
                  <a:lnTo>
                    <a:pt x="3810" y="4720"/>
                  </a:lnTo>
                  <a:lnTo>
                    <a:pt x="2097" y="1241"/>
                  </a:lnTo>
                  <a:lnTo>
                    <a:pt x="1268" y="10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1501712" y="1789381"/>
              <a:ext cx="64836" cy="121535"/>
            </a:xfrm>
            <a:custGeom>
              <a:avLst/>
              <a:gdLst/>
              <a:ahLst/>
              <a:cxnLst/>
              <a:rect l="l" t="t" r="r" b="b"/>
              <a:pathLst>
                <a:path w="1785" h="3346" extrusionOk="0">
                  <a:moveTo>
                    <a:pt x="0" y="1"/>
                  </a:moveTo>
                  <a:lnTo>
                    <a:pt x="1116" y="3346"/>
                  </a:lnTo>
                  <a:lnTo>
                    <a:pt x="1785" y="3007"/>
                  </a:lnTo>
                  <a:lnTo>
                    <a:pt x="1785" y="257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1375350" y="1836381"/>
              <a:ext cx="50561" cy="144527"/>
            </a:xfrm>
            <a:custGeom>
              <a:avLst/>
              <a:gdLst/>
              <a:ahLst/>
              <a:cxnLst/>
              <a:rect l="l" t="t" r="r" b="b"/>
              <a:pathLst>
                <a:path w="1392" h="3979" extrusionOk="0">
                  <a:moveTo>
                    <a:pt x="0" y="0"/>
                  </a:moveTo>
                  <a:lnTo>
                    <a:pt x="785" y="3979"/>
                  </a:lnTo>
                  <a:lnTo>
                    <a:pt x="1392" y="3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1397033" y="1751135"/>
              <a:ext cx="85612" cy="203551"/>
            </a:xfrm>
            <a:custGeom>
              <a:avLst/>
              <a:gdLst/>
              <a:ahLst/>
              <a:cxnLst/>
              <a:rect l="l" t="t" r="r" b="b"/>
              <a:pathLst>
                <a:path w="2357" h="5604" extrusionOk="0">
                  <a:moveTo>
                    <a:pt x="1" y="1"/>
                  </a:moveTo>
                  <a:lnTo>
                    <a:pt x="1517" y="5603"/>
                  </a:lnTo>
                  <a:lnTo>
                    <a:pt x="2356" y="56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1584343" y="1723603"/>
              <a:ext cx="85249" cy="134829"/>
            </a:xfrm>
            <a:custGeom>
              <a:avLst/>
              <a:gdLst/>
              <a:ahLst/>
              <a:cxnLst/>
              <a:rect l="l" t="t" r="r" b="b"/>
              <a:pathLst>
                <a:path w="2347" h="3712" extrusionOk="0">
                  <a:moveTo>
                    <a:pt x="0" y="1"/>
                  </a:moveTo>
                  <a:lnTo>
                    <a:pt x="651" y="1196"/>
                  </a:lnTo>
                  <a:lnTo>
                    <a:pt x="1481" y="2088"/>
                  </a:lnTo>
                  <a:lnTo>
                    <a:pt x="1579" y="2909"/>
                  </a:lnTo>
                  <a:lnTo>
                    <a:pt x="2231" y="3712"/>
                  </a:lnTo>
                  <a:lnTo>
                    <a:pt x="2346" y="3230"/>
                  </a:lnTo>
                  <a:lnTo>
                    <a:pt x="1838" y="1678"/>
                  </a:lnTo>
                  <a:lnTo>
                    <a:pt x="1187" y="1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1675691" y="1793268"/>
              <a:ext cx="18524" cy="38938"/>
            </a:xfrm>
            <a:custGeom>
              <a:avLst/>
              <a:gdLst/>
              <a:ahLst/>
              <a:cxnLst/>
              <a:rect l="l" t="t" r="r" b="b"/>
              <a:pathLst>
                <a:path w="510" h="1072" extrusionOk="0">
                  <a:moveTo>
                    <a:pt x="1" y="1"/>
                  </a:moveTo>
                  <a:lnTo>
                    <a:pt x="340" y="1071"/>
                  </a:lnTo>
                  <a:lnTo>
                    <a:pt x="509" y="6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1698719" y="1777722"/>
              <a:ext cx="54157" cy="29857"/>
            </a:xfrm>
            <a:custGeom>
              <a:avLst/>
              <a:gdLst/>
              <a:ahLst/>
              <a:cxnLst/>
              <a:rect l="l" t="t" r="r" b="b"/>
              <a:pathLst>
                <a:path w="1491" h="822" extrusionOk="0">
                  <a:moveTo>
                    <a:pt x="0" y="0"/>
                  </a:moveTo>
                  <a:lnTo>
                    <a:pt x="982" y="821"/>
                  </a:lnTo>
                  <a:lnTo>
                    <a:pt x="1490" y="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445" name="Google Shape;445;p5"/>
          <p:cNvGrpSpPr/>
          <p:nvPr/>
        </p:nvGrpSpPr>
        <p:grpSpPr>
          <a:xfrm flipH="1">
            <a:off x="2505686" y="11992916"/>
            <a:ext cx="1990484" cy="1455709"/>
            <a:chOff x="6123718" y="525411"/>
            <a:chExt cx="1395563" cy="1024955"/>
          </a:xfrm>
        </p:grpSpPr>
        <p:grpSp>
          <p:nvGrpSpPr>
            <p:cNvPr id="446" name="Google Shape;446;p5"/>
            <p:cNvGrpSpPr/>
            <p:nvPr/>
          </p:nvGrpSpPr>
          <p:grpSpPr>
            <a:xfrm flipH="1">
              <a:off x="6123718" y="525411"/>
              <a:ext cx="1395563" cy="1024955"/>
              <a:chOff x="1696430" y="1591394"/>
              <a:chExt cx="279683" cy="208092"/>
            </a:xfrm>
          </p:grpSpPr>
          <p:sp>
            <p:nvSpPr>
              <p:cNvPr id="447" name="Google Shape;447;p5"/>
              <p:cNvSpPr/>
              <p:nvPr/>
            </p:nvSpPr>
            <p:spPr>
              <a:xfrm>
                <a:off x="1696430" y="1591394"/>
                <a:ext cx="279683" cy="208092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5729" extrusionOk="0">
                    <a:moveTo>
                      <a:pt x="2534" y="1"/>
                    </a:moveTo>
                    <a:lnTo>
                      <a:pt x="1758" y="224"/>
                    </a:lnTo>
                    <a:lnTo>
                      <a:pt x="1758" y="1196"/>
                    </a:lnTo>
                    <a:lnTo>
                      <a:pt x="1187" y="1071"/>
                    </a:lnTo>
                    <a:lnTo>
                      <a:pt x="732" y="1321"/>
                    </a:lnTo>
                    <a:lnTo>
                      <a:pt x="875" y="2606"/>
                    </a:lnTo>
                    <a:lnTo>
                      <a:pt x="697" y="3400"/>
                    </a:lnTo>
                    <a:lnTo>
                      <a:pt x="875" y="4497"/>
                    </a:lnTo>
                    <a:lnTo>
                      <a:pt x="1" y="5273"/>
                    </a:lnTo>
                    <a:lnTo>
                      <a:pt x="2481" y="5273"/>
                    </a:lnTo>
                    <a:lnTo>
                      <a:pt x="3221" y="5469"/>
                    </a:lnTo>
                    <a:lnTo>
                      <a:pt x="4015" y="5469"/>
                    </a:lnTo>
                    <a:lnTo>
                      <a:pt x="4140" y="5728"/>
                    </a:lnTo>
                    <a:lnTo>
                      <a:pt x="4961" y="5728"/>
                    </a:lnTo>
                    <a:lnTo>
                      <a:pt x="5585" y="5220"/>
                    </a:lnTo>
                    <a:lnTo>
                      <a:pt x="7700" y="5220"/>
                    </a:lnTo>
                    <a:lnTo>
                      <a:pt x="7700" y="4791"/>
                    </a:lnTo>
                    <a:lnTo>
                      <a:pt x="7102" y="4443"/>
                    </a:lnTo>
                    <a:lnTo>
                      <a:pt x="7102" y="3980"/>
                    </a:lnTo>
                    <a:lnTo>
                      <a:pt x="6433" y="3087"/>
                    </a:lnTo>
                    <a:lnTo>
                      <a:pt x="6362" y="2365"/>
                    </a:lnTo>
                    <a:lnTo>
                      <a:pt x="5425" y="1669"/>
                    </a:lnTo>
                    <a:lnTo>
                      <a:pt x="4105" y="152"/>
                    </a:lnTo>
                    <a:lnTo>
                      <a:pt x="3498" y="224"/>
                    </a:lnTo>
                    <a:lnTo>
                      <a:pt x="25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>
                <a:off x="1828640" y="1625754"/>
                <a:ext cx="113762" cy="173731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4783" extrusionOk="0">
                    <a:moveTo>
                      <a:pt x="500" y="0"/>
                    </a:moveTo>
                    <a:lnTo>
                      <a:pt x="500" y="794"/>
                    </a:lnTo>
                    <a:lnTo>
                      <a:pt x="848" y="1071"/>
                    </a:lnTo>
                    <a:lnTo>
                      <a:pt x="563" y="1365"/>
                    </a:lnTo>
                    <a:lnTo>
                      <a:pt x="688" y="1838"/>
                    </a:lnTo>
                    <a:lnTo>
                      <a:pt x="625" y="2391"/>
                    </a:lnTo>
                    <a:lnTo>
                      <a:pt x="750" y="2775"/>
                    </a:lnTo>
                    <a:lnTo>
                      <a:pt x="625" y="3158"/>
                    </a:lnTo>
                    <a:lnTo>
                      <a:pt x="215" y="3462"/>
                    </a:lnTo>
                    <a:lnTo>
                      <a:pt x="170" y="4274"/>
                    </a:lnTo>
                    <a:lnTo>
                      <a:pt x="1" y="4523"/>
                    </a:lnTo>
                    <a:lnTo>
                      <a:pt x="375" y="4523"/>
                    </a:lnTo>
                    <a:lnTo>
                      <a:pt x="500" y="4782"/>
                    </a:lnTo>
                    <a:lnTo>
                      <a:pt x="1321" y="4782"/>
                    </a:lnTo>
                    <a:lnTo>
                      <a:pt x="1945" y="4274"/>
                    </a:lnTo>
                    <a:lnTo>
                      <a:pt x="3132" y="4274"/>
                    </a:lnTo>
                    <a:lnTo>
                      <a:pt x="2864" y="3863"/>
                    </a:lnTo>
                    <a:lnTo>
                      <a:pt x="2927" y="3212"/>
                    </a:lnTo>
                    <a:cubicBezTo>
                      <a:pt x="2927" y="3212"/>
                      <a:pt x="2177" y="2784"/>
                      <a:pt x="2169" y="2757"/>
                    </a:cubicBezTo>
                    <a:cubicBezTo>
                      <a:pt x="2160" y="2739"/>
                      <a:pt x="2169" y="2347"/>
                      <a:pt x="2169" y="2347"/>
                    </a:cubicBezTo>
                    <a:lnTo>
                      <a:pt x="1847" y="1981"/>
                    </a:lnTo>
                    <a:lnTo>
                      <a:pt x="1517" y="1133"/>
                    </a:lnTo>
                    <a:lnTo>
                      <a:pt x="723" y="580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>
                <a:off x="1893437" y="1652014"/>
                <a:ext cx="82670" cy="11343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3123" extrusionOk="0">
                    <a:moveTo>
                      <a:pt x="1" y="0"/>
                    </a:moveTo>
                    <a:lnTo>
                      <a:pt x="500" y="696"/>
                    </a:lnTo>
                    <a:lnTo>
                      <a:pt x="750" y="839"/>
                    </a:lnTo>
                    <a:lnTo>
                      <a:pt x="527" y="1383"/>
                    </a:lnTo>
                    <a:lnTo>
                      <a:pt x="1071" y="1829"/>
                    </a:lnTo>
                    <a:lnTo>
                      <a:pt x="1036" y="2123"/>
                    </a:lnTo>
                    <a:lnTo>
                      <a:pt x="1375" y="2284"/>
                    </a:lnTo>
                    <a:lnTo>
                      <a:pt x="1553" y="2774"/>
                    </a:lnTo>
                    <a:lnTo>
                      <a:pt x="1526" y="3024"/>
                    </a:lnTo>
                    <a:lnTo>
                      <a:pt x="2276" y="3122"/>
                    </a:lnTo>
                    <a:lnTo>
                      <a:pt x="1678" y="2774"/>
                    </a:lnTo>
                    <a:lnTo>
                      <a:pt x="1678" y="2311"/>
                    </a:lnTo>
                    <a:lnTo>
                      <a:pt x="1009" y="1418"/>
                    </a:lnTo>
                    <a:lnTo>
                      <a:pt x="938" y="69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1760283" y="1591394"/>
                <a:ext cx="85249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2865" extrusionOk="0">
                    <a:moveTo>
                      <a:pt x="776" y="1"/>
                    </a:moveTo>
                    <a:lnTo>
                      <a:pt x="0" y="224"/>
                    </a:lnTo>
                    <a:lnTo>
                      <a:pt x="250" y="456"/>
                    </a:lnTo>
                    <a:lnTo>
                      <a:pt x="768" y="500"/>
                    </a:lnTo>
                    <a:lnTo>
                      <a:pt x="1330" y="1107"/>
                    </a:lnTo>
                    <a:lnTo>
                      <a:pt x="1196" y="1776"/>
                    </a:lnTo>
                    <a:cubicBezTo>
                      <a:pt x="1196" y="1776"/>
                      <a:pt x="2010" y="2865"/>
                      <a:pt x="2016" y="2865"/>
                    </a:cubicBezTo>
                    <a:cubicBezTo>
                      <a:pt x="2017" y="2865"/>
                      <a:pt x="2017" y="2864"/>
                      <a:pt x="2017" y="2864"/>
                    </a:cubicBezTo>
                    <a:cubicBezTo>
                      <a:pt x="2017" y="2856"/>
                      <a:pt x="1562" y="1723"/>
                      <a:pt x="1544" y="1678"/>
                    </a:cubicBezTo>
                    <a:cubicBezTo>
                      <a:pt x="1535" y="1633"/>
                      <a:pt x="1865" y="1098"/>
                      <a:pt x="1865" y="1098"/>
                    </a:cubicBezTo>
                    <a:lnTo>
                      <a:pt x="1820" y="813"/>
                    </a:lnTo>
                    <a:lnTo>
                      <a:pt x="2347" y="152"/>
                    </a:lnTo>
                    <a:lnTo>
                      <a:pt x="1740" y="224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1845493" y="1596915"/>
                <a:ext cx="47982" cy="55138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18" extrusionOk="0">
                    <a:moveTo>
                      <a:pt x="1" y="0"/>
                    </a:moveTo>
                    <a:lnTo>
                      <a:pt x="625" y="1223"/>
                    </a:lnTo>
                    <a:lnTo>
                      <a:pt x="1321" y="151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5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1842261" y="1754404"/>
                <a:ext cx="9117" cy="4507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41" extrusionOk="0">
                    <a:moveTo>
                      <a:pt x="250" y="0"/>
                    </a:moveTo>
                    <a:lnTo>
                      <a:pt x="0" y="981"/>
                    </a:lnTo>
                    <a:lnTo>
                      <a:pt x="125" y="124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>
                <a:off x="1859441" y="1695418"/>
                <a:ext cx="39882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2865" extrusionOk="0">
                    <a:moveTo>
                      <a:pt x="0" y="0"/>
                    </a:moveTo>
                    <a:lnTo>
                      <a:pt x="250" y="777"/>
                    </a:lnTo>
                    <a:lnTo>
                      <a:pt x="277" y="1348"/>
                    </a:lnTo>
                    <a:lnTo>
                      <a:pt x="473" y="2311"/>
                    </a:lnTo>
                    <a:lnTo>
                      <a:pt x="419" y="2570"/>
                    </a:lnTo>
                    <a:lnTo>
                      <a:pt x="473" y="2864"/>
                    </a:lnTo>
                    <a:lnTo>
                      <a:pt x="1097" y="2356"/>
                    </a:lnTo>
                    <a:lnTo>
                      <a:pt x="509" y="1303"/>
                    </a:lnTo>
                    <a:lnTo>
                      <a:pt x="509" y="9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>
                <a:off x="1757378" y="1707404"/>
                <a:ext cx="29167" cy="75551"/>
              </a:xfrm>
              <a:custGeom>
                <a:avLst/>
                <a:gdLst/>
                <a:ahLst/>
                <a:cxnLst/>
                <a:rect l="l" t="t" r="r" b="b"/>
                <a:pathLst>
                  <a:path w="803" h="2080" extrusionOk="0">
                    <a:moveTo>
                      <a:pt x="0" y="1"/>
                    </a:moveTo>
                    <a:lnTo>
                      <a:pt x="286" y="1383"/>
                    </a:lnTo>
                    <a:lnTo>
                      <a:pt x="45" y="2079"/>
                    </a:lnTo>
                    <a:lnTo>
                      <a:pt x="803" y="2079"/>
                    </a:lnTo>
                    <a:lnTo>
                      <a:pt x="705" y="129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1912579" y="1742382"/>
                <a:ext cx="22375" cy="3861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3" extrusionOk="0">
                    <a:moveTo>
                      <a:pt x="72" y="1"/>
                    </a:moveTo>
                    <a:lnTo>
                      <a:pt x="0" y="483"/>
                    </a:lnTo>
                    <a:lnTo>
                      <a:pt x="134" y="1063"/>
                    </a:lnTo>
                    <a:lnTo>
                      <a:pt x="616" y="1063"/>
                    </a:lnTo>
                    <a:lnTo>
                      <a:pt x="179" y="492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A54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1696430" y="1714850"/>
                <a:ext cx="62584" cy="68105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875" extrusionOk="0">
                    <a:moveTo>
                      <a:pt x="697" y="1"/>
                    </a:moveTo>
                    <a:lnTo>
                      <a:pt x="875" y="1098"/>
                    </a:lnTo>
                    <a:lnTo>
                      <a:pt x="1" y="1874"/>
                    </a:lnTo>
                    <a:lnTo>
                      <a:pt x="1723" y="1874"/>
                    </a:lnTo>
                    <a:lnTo>
                      <a:pt x="1036" y="1535"/>
                    </a:lnTo>
                    <a:lnTo>
                      <a:pt x="1214" y="1000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1786507" y="1742091"/>
                <a:ext cx="29203" cy="47982"/>
              </a:xfrm>
              <a:custGeom>
                <a:avLst/>
                <a:gdLst/>
                <a:ahLst/>
                <a:cxnLst/>
                <a:rect l="l" t="t" r="r" b="b"/>
                <a:pathLst>
                  <a:path w="804" h="1321" extrusionOk="0">
                    <a:moveTo>
                      <a:pt x="554" y="0"/>
                    </a:moveTo>
                    <a:lnTo>
                      <a:pt x="340" y="705"/>
                    </a:lnTo>
                    <a:lnTo>
                      <a:pt x="1" y="1124"/>
                    </a:lnTo>
                    <a:lnTo>
                      <a:pt x="741" y="1320"/>
                    </a:lnTo>
                    <a:lnTo>
                      <a:pt x="804" y="642"/>
                    </a:lnTo>
                    <a:lnTo>
                      <a:pt x="581" y="981"/>
                    </a:lnTo>
                    <a:lnTo>
                      <a:pt x="554" y="0"/>
                    </a:lnTo>
                    <a:close/>
                  </a:path>
                </a:pathLst>
              </a:custGeom>
              <a:solidFill>
                <a:srgbClr val="96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732"/>
              </a:p>
            </p:txBody>
          </p:sp>
        </p:grpSp>
        <p:sp>
          <p:nvSpPr>
            <p:cNvPr id="458" name="Google Shape;458;p5"/>
            <p:cNvSpPr/>
            <p:nvPr/>
          </p:nvSpPr>
          <p:spPr>
            <a:xfrm flipH="1">
              <a:off x="7096991" y="717013"/>
              <a:ext cx="289626" cy="360856"/>
            </a:xfrm>
            <a:custGeom>
              <a:avLst/>
              <a:gdLst/>
              <a:ahLst/>
              <a:cxnLst/>
              <a:rect l="l" t="t" r="r" b="b"/>
              <a:pathLst>
                <a:path w="1598" h="2017" extrusionOk="0">
                  <a:moveTo>
                    <a:pt x="455" y="0"/>
                  </a:moveTo>
                  <a:lnTo>
                    <a:pt x="0" y="250"/>
                  </a:lnTo>
                  <a:lnTo>
                    <a:pt x="616" y="179"/>
                  </a:lnTo>
                  <a:lnTo>
                    <a:pt x="1321" y="839"/>
                  </a:lnTo>
                  <a:lnTo>
                    <a:pt x="1597" y="2016"/>
                  </a:lnTo>
                  <a:lnTo>
                    <a:pt x="1597" y="884"/>
                  </a:lnTo>
                  <a:lnTo>
                    <a:pt x="1026" y="12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459" name="Google Shape;459;p5"/>
          <p:cNvGrpSpPr/>
          <p:nvPr/>
        </p:nvGrpSpPr>
        <p:grpSpPr>
          <a:xfrm flipH="1">
            <a:off x="18633457" y="10637340"/>
            <a:ext cx="5744133" cy="2094403"/>
            <a:chOff x="3363545" y="1399908"/>
            <a:chExt cx="240164" cy="87537"/>
          </a:xfrm>
        </p:grpSpPr>
        <p:sp>
          <p:nvSpPr>
            <p:cNvPr id="460" name="Google Shape;460;p5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3363545" y="1442367"/>
              <a:ext cx="192836" cy="45076"/>
            </a:xfrm>
            <a:custGeom>
              <a:avLst/>
              <a:gdLst/>
              <a:ahLst/>
              <a:cxnLst/>
              <a:rect l="l" t="t" r="r" b="b"/>
              <a:pathLst>
                <a:path w="5309" h="1241" extrusionOk="0">
                  <a:moveTo>
                    <a:pt x="1" y="0"/>
                  </a:moveTo>
                  <a:lnTo>
                    <a:pt x="1" y="607"/>
                  </a:lnTo>
                  <a:lnTo>
                    <a:pt x="857" y="571"/>
                  </a:lnTo>
                  <a:lnTo>
                    <a:pt x="1160" y="678"/>
                  </a:lnTo>
                  <a:lnTo>
                    <a:pt x="1303" y="705"/>
                  </a:lnTo>
                  <a:lnTo>
                    <a:pt x="1749" y="758"/>
                  </a:lnTo>
                  <a:lnTo>
                    <a:pt x="2311" y="571"/>
                  </a:lnTo>
                  <a:lnTo>
                    <a:pt x="2499" y="651"/>
                  </a:lnTo>
                  <a:lnTo>
                    <a:pt x="2757" y="750"/>
                  </a:lnTo>
                  <a:lnTo>
                    <a:pt x="3310" y="1044"/>
                  </a:lnTo>
                  <a:lnTo>
                    <a:pt x="4069" y="1240"/>
                  </a:lnTo>
                  <a:lnTo>
                    <a:pt x="5309" y="1240"/>
                  </a:lnTo>
                  <a:lnTo>
                    <a:pt x="4881" y="937"/>
                  </a:lnTo>
                  <a:lnTo>
                    <a:pt x="3141" y="571"/>
                  </a:lnTo>
                  <a:lnTo>
                    <a:pt x="2400" y="241"/>
                  </a:lnTo>
                  <a:lnTo>
                    <a:pt x="1366" y="98"/>
                  </a:lnTo>
                  <a:lnTo>
                    <a:pt x="607" y="0"/>
                  </a:lnTo>
                  <a:lnTo>
                    <a:pt x="32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3363545" y="1399908"/>
              <a:ext cx="240164" cy="87537"/>
            </a:xfrm>
            <a:custGeom>
              <a:avLst/>
              <a:gdLst/>
              <a:ahLst/>
              <a:cxnLst/>
              <a:rect l="l" t="t" r="r" b="b"/>
              <a:pathLst>
                <a:path w="6612" h="2410" extrusionOk="0">
                  <a:moveTo>
                    <a:pt x="1" y="1"/>
                  </a:moveTo>
                  <a:lnTo>
                    <a:pt x="1" y="1776"/>
                  </a:lnTo>
                  <a:lnTo>
                    <a:pt x="920" y="1624"/>
                  </a:lnTo>
                  <a:lnTo>
                    <a:pt x="1375" y="1767"/>
                  </a:lnTo>
                  <a:lnTo>
                    <a:pt x="2400" y="1669"/>
                  </a:lnTo>
                  <a:lnTo>
                    <a:pt x="3649" y="2186"/>
                  </a:lnTo>
                  <a:lnTo>
                    <a:pt x="5220" y="2409"/>
                  </a:lnTo>
                  <a:lnTo>
                    <a:pt x="6611" y="2409"/>
                  </a:lnTo>
                  <a:lnTo>
                    <a:pt x="5648" y="1954"/>
                  </a:lnTo>
                  <a:lnTo>
                    <a:pt x="4194" y="1785"/>
                  </a:lnTo>
                  <a:lnTo>
                    <a:pt x="3667" y="1365"/>
                  </a:lnTo>
                  <a:lnTo>
                    <a:pt x="2918" y="1285"/>
                  </a:lnTo>
                  <a:lnTo>
                    <a:pt x="2525" y="1142"/>
                  </a:lnTo>
                  <a:lnTo>
                    <a:pt x="1615" y="937"/>
                  </a:lnTo>
                  <a:lnTo>
                    <a:pt x="1053" y="4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3363545" y="1446907"/>
              <a:ext cx="189603" cy="40536"/>
            </a:xfrm>
            <a:custGeom>
              <a:avLst/>
              <a:gdLst/>
              <a:ahLst/>
              <a:cxnLst/>
              <a:rect l="l" t="t" r="r" b="b"/>
              <a:pathLst>
                <a:path w="5220" h="1116" extrusionOk="0">
                  <a:moveTo>
                    <a:pt x="1" y="0"/>
                  </a:moveTo>
                  <a:lnTo>
                    <a:pt x="1" y="482"/>
                  </a:lnTo>
                  <a:lnTo>
                    <a:pt x="920" y="330"/>
                  </a:lnTo>
                  <a:lnTo>
                    <a:pt x="1375" y="473"/>
                  </a:lnTo>
                  <a:lnTo>
                    <a:pt x="2400" y="375"/>
                  </a:lnTo>
                  <a:lnTo>
                    <a:pt x="3649" y="892"/>
                  </a:lnTo>
                  <a:lnTo>
                    <a:pt x="5220" y="1115"/>
                  </a:lnTo>
                  <a:lnTo>
                    <a:pt x="5220" y="1115"/>
                  </a:lnTo>
                  <a:lnTo>
                    <a:pt x="4265" y="794"/>
                  </a:lnTo>
                  <a:lnTo>
                    <a:pt x="3649" y="794"/>
                  </a:lnTo>
                  <a:lnTo>
                    <a:pt x="3168" y="571"/>
                  </a:lnTo>
                  <a:lnTo>
                    <a:pt x="2525" y="214"/>
                  </a:lnTo>
                  <a:lnTo>
                    <a:pt x="1722" y="330"/>
                  </a:lnTo>
                  <a:lnTo>
                    <a:pt x="955" y="98"/>
                  </a:lnTo>
                  <a:lnTo>
                    <a:pt x="456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5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3380398" y="1468918"/>
              <a:ext cx="79764" cy="18524"/>
            </a:xfrm>
            <a:custGeom>
              <a:avLst/>
              <a:gdLst/>
              <a:ahLst/>
              <a:cxnLst/>
              <a:rect l="l" t="t" r="r" b="b"/>
              <a:pathLst>
                <a:path w="2196" h="510" extrusionOk="0">
                  <a:moveTo>
                    <a:pt x="456" y="1"/>
                  </a:moveTo>
                  <a:lnTo>
                    <a:pt x="331" y="331"/>
                  </a:lnTo>
                  <a:lnTo>
                    <a:pt x="1" y="509"/>
                  </a:lnTo>
                  <a:lnTo>
                    <a:pt x="589" y="509"/>
                  </a:lnTo>
                  <a:lnTo>
                    <a:pt x="456" y="1"/>
                  </a:lnTo>
                  <a:close/>
                  <a:moveTo>
                    <a:pt x="2124" y="152"/>
                  </a:moveTo>
                  <a:lnTo>
                    <a:pt x="2079" y="509"/>
                  </a:lnTo>
                  <a:lnTo>
                    <a:pt x="2195" y="509"/>
                  </a:lnTo>
                  <a:lnTo>
                    <a:pt x="2124" y="152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465" name="Google Shape;465;p5"/>
          <p:cNvSpPr/>
          <p:nvPr/>
        </p:nvSpPr>
        <p:spPr>
          <a:xfrm flipH="1">
            <a:off x="22733024" y="4949019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66" name="Google Shape;466;p5"/>
          <p:cNvSpPr/>
          <p:nvPr/>
        </p:nvSpPr>
        <p:spPr>
          <a:xfrm flipH="1">
            <a:off x="-978855" y="6858019"/>
            <a:ext cx="4436578" cy="84380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67" name="Google Shape;467;p5"/>
          <p:cNvSpPr txBox="1">
            <a:spLocks noGrp="1"/>
          </p:cNvSpPr>
          <p:nvPr>
            <p:ph type="title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5"/>
          <p:cNvSpPr txBox="1">
            <a:spLocks noGrp="1"/>
          </p:cNvSpPr>
          <p:nvPr>
            <p:ph type="title" idx="2"/>
          </p:nvPr>
        </p:nvSpPr>
        <p:spPr>
          <a:xfrm>
            <a:off x="4496162" y="4725533"/>
            <a:ext cx="667986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65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5"/>
          <p:cNvSpPr txBox="1">
            <a:spLocks noGrp="1"/>
          </p:cNvSpPr>
          <p:nvPr>
            <p:ph type="title" idx="3"/>
          </p:nvPr>
        </p:nvSpPr>
        <p:spPr>
          <a:xfrm>
            <a:off x="13201628" y="4725533"/>
            <a:ext cx="6679860" cy="8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865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5"/>
          <p:cNvSpPr txBox="1">
            <a:spLocks noGrp="1"/>
          </p:cNvSpPr>
          <p:nvPr>
            <p:ph type="subTitle" idx="1"/>
          </p:nvPr>
        </p:nvSpPr>
        <p:spPr>
          <a:xfrm>
            <a:off x="13201620" y="5592827"/>
            <a:ext cx="6679860" cy="2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9pPr>
          </a:lstStyle>
          <a:p>
            <a:endParaRPr/>
          </a:p>
        </p:txBody>
      </p:sp>
      <p:sp>
        <p:nvSpPr>
          <p:cNvPr id="471" name="Google Shape;471;p5"/>
          <p:cNvSpPr txBox="1">
            <a:spLocks noGrp="1"/>
          </p:cNvSpPr>
          <p:nvPr>
            <p:ph type="subTitle" idx="4"/>
          </p:nvPr>
        </p:nvSpPr>
        <p:spPr>
          <a:xfrm>
            <a:off x="4496162" y="5592827"/>
            <a:ext cx="6679860" cy="26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92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"/>
          <p:cNvSpPr/>
          <p:nvPr/>
        </p:nvSpPr>
        <p:spPr>
          <a:xfrm>
            <a:off x="1" y="12699989"/>
            <a:ext cx="24377695" cy="1015963"/>
          </a:xfrm>
          <a:custGeom>
            <a:avLst/>
            <a:gdLst/>
            <a:ahLst/>
            <a:cxnLst/>
            <a:rect l="l" t="t" r="r" b="b"/>
            <a:pathLst>
              <a:path w="30422" h="11777" extrusionOk="0">
                <a:moveTo>
                  <a:pt x="1" y="1"/>
                </a:moveTo>
                <a:lnTo>
                  <a:pt x="1" y="11776"/>
                </a:lnTo>
                <a:lnTo>
                  <a:pt x="30421" y="11776"/>
                </a:lnTo>
                <a:lnTo>
                  <a:pt x="3042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4" name="Google Shape;474;p6"/>
          <p:cNvSpPr/>
          <p:nvPr/>
        </p:nvSpPr>
        <p:spPr>
          <a:xfrm flipH="1">
            <a:off x="22532926" y="12187199"/>
            <a:ext cx="6868747" cy="3629192"/>
          </a:xfrm>
          <a:custGeom>
            <a:avLst/>
            <a:gdLst/>
            <a:ahLst/>
            <a:cxnLst/>
            <a:rect l="l" t="t" r="r" b="b"/>
            <a:pathLst>
              <a:path w="17540" h="9386" extrusionOk="0">
                <a:moveTo>
                  <a:pt x="12544" y="1"/>
                </a:moveTo>
                <a:lnTo>
                  <a:pt x="9992" y="1428"/>
                </a:lnTo>
                <a:lnTo>
                  <a:pt x="4113" y="2677"/>
                </a:lnTo>
                <a:lnTo>
                  <a:pt x="1" y="5327"/>
                </a:lnTo>
                <a:lnTo>
                  <a:pt x="1" y="9386"/>
                </a:lnTo>
                <a:lnTo>
                  <a:pt x="1669" y="9386"/>
                </a:lnTo>
                <a:cubicBezTo>
                  <a:pt x="1669" y="9386"/>
                  <a:pt x="759" y="9252"/>
                  <a:pt x="1232" y="9091"/>
                </a:cubicBezTo>
                <a:cubicBezTo>
                  <a:pt x="1700" y="8924"/>
                  <a:pt x="2455" y="8520"/>
                  <a:pt x="1755" y="8520"/>
                </a:cubicBezTo>
                <a:cubicBezTo>
                  <a:pt x="1747" y="8520"/>
                  <a:pt x="1739" y="8520"/>
                  <a:pt x="1731" y="8520"/>
                </a:cubicBezTo>
                <a:cubicBezTo>
                  <a:pt x="1718" y="8521"/>
                  <a:pt x="1706" y="8521"/>
                  <a:pt x="1694" y="8521"/>
                </a:cubicBezTo>
                <a:cubicBezTo>
                  <a:pt x="1008" y="8521"/>
                  <a:pt x="1743" y="8278"/>
                  <a:pt x="2409" y="8181"/>
                </a:cubicBezTo>
                <a:cubicBezTo>
                  <a:pt x="3087" y="8074"/>
                  <a:pt x="3881" y="7717"/>
                  <a:pt x="3141" y="7655"/>
                </a:cubicBezTo>
                <a:cubicBezTo>
                  <a:pt x="2392" y="7593"/>
                  <a:pt x="3534" y="7102"/>
                  <a:pt x="4586" y="7004"/>
                </a:cubicBezTo>
                <a:cubicBezTo>
                  <a:pt x="5557" y="6922"/>
                  <a:pt x="5739" y="6559"/>
                  <a:pt x="5334" y="6559"/>
                </a:cubicBezTo>
                <a:cubicBezTo>
                  <a:pt x="5300" y="6559"/>
                  <a:pt x="5262" y="6561"/>
                  <a:pt x="5220" y="6567"/>
                </a:cubicBezTo>
                <a:cubicBezTo>
                  <a:pt x="5182" y="6572"/>
                  <a:pt x="5149" y="6574"/>
                  <a:pt x="5120" y="6574"/>
                </a:cubicBezTo>
                <a:cubicBezTo>
                  <a:pt x="4742" y="6574"/>
                  <a:pt x="5187" y="6157"/>
                  <a:pt x="5701" y="6049"/>
                </a:cubicBezTo>
                <a:cubicBezTo>
                  <a:pt x="6254" y="5924"/>
                  <a:pt x="6451" y="5773"/>
                  <a:pt x="6014" y="5773"/>
                </a:cubicBezTo>
                <a:cubicBezTo>
                  <a:pt x="5576" y="5773"/>
                  <a:pt x="4577" y="5541"/>
                  <a:pt x="6683" y="5318"/>
                </a:cubicBezTo>
                <a:cubicBezTo>
                  <a:pt x="8788" y="5095"/>
                  <a:pt x="10331" y="4542"/>
                  <a:pt x="9332" y="4542"/>
                </a:cubicBezTo>
                <a:cubicBezTo>
                  <a:pt x="8324" y="4542"/>
                  <a:pt x="8503" y="4158"/>
                  <a:pt x="9154" y="3971"/>
                </a:cubicBezTo>
                <a:cubicBezTo>
                  <a:pt x="9794" y="3780"/>
                  <a:pt x="9561" y="3640"/>
                  <a:pt x="9351" y="3640"/>
                </a:cubicBezTo>
                <a:cubicBezTo>
                  <a:pt x="9345" y="3640"/>
                  <a:pt x="9339" y="3640"/>
                  <a:pt x="9332" y="3641"/>
                </a:cubicBezTo>
                <a:cubicBezTo>
                  <a:pt x="9328" y="3641"/>
                  <a:pt x="9324" y="3641"/>
                  <a:pt x="9319" y="3641"/>
                </a:cubicBezTo>
                <a:cubicBezTo>
                  <a:pt x="9104" y="3641"/>
                  <a:pt x="8974" y="3424"/>
                  <a:pt x="9796" y="3293"/>
                </a:cubicBezTo>
                <a:cubicBezTo>
                  <a:pt x="10635" y="3159"/>
                  <a:pt x="11009" y="2882"/>
                  <a:pt x="10572" y="2864"/>
                </a:cubicBezTo>
                <a:cubicBezTo>
                  <a:pt x="10135" y="2847"/>
                  <a:pt x="11009" y="2606"/>
                  <a:pt x="11429" y="2472"/>
                </a:cubicBezTo>
                <a:cubicBezTo>
                  <a:pt x="11857" y="2338"/>
                  <a:pt x="11009" y="2294"/>
                  <a:pt x="11429" y="2142"/>
                </a:cubicBezTo>
                <a:cubicBezTo>
                  <a:pt x="11583" y="2090"/>
                  <a:pt x="11737" y="2069"/>
                  <a:pt x="11860" y="2069"/>
                </a:cubicBezTo>
                <a:cubicBezTo>
                  <a:pt x="12080" y="2069"/>
                  <a:pt x="12202" y="2137"/>
                  <a:pt x="12053" y="2222"/>
                </a:cubicBezTo>
                <a:cubicBezTo>
                  <a:pt x="11834" y="2348"/>
                  <a:pt x="12219" y="2419"/>
                  <a:pt x="12428" y="2419"/>
                </a:cubicBezTo>
                <a:cubicBezTo>
                  <a:pt x="12441" y="2419"/>
                  <a:pt x="12453" y="2419"/>
                  <a:pt x="12463" y="2418"/>
                </a:cubicBezTo>
                <a:cubicBezTo>
                  <a:pt x="12471" y="2418"/>
                  <a:pt x="12479" y="2417"/>
                  <a:pt x="12487" y="2417"/>
                </a:cubicBezTo>
                <a:cubicBezTo>
                  <a:pt x="12679" y="2417"/>
                  <a:pt x="12901" y="2620"/>
                  <a:pt x="12695" y="2757"/>
                </a:cubicBezTo>
                <a:cubicBezTo>
                  <a:pt x="12534" y="2872"/>
                  <a:pt x="13032" y="2956"/>
                  <a:pt x="13558" y="2956"/>
                </a:cubicBezTo>
                <a:cubicBezTo>
                  <a:pt x="13730" y="2956"/>
                  <a:pt x="13904" y="2947"/>
                  <a:pt x="14060" y="2927"/>
                </a:cubicBezTo>
                <a:cubicBezTo>
                  <a:pt x="14694" y="2847"/>
                  <a:pt x="14881" y="2748"/>
                  <a:pt x="14560" y="2695"/>
                </a:cubicBezTo>
                <a:cubicBezTo>
                  <a:pt x="14239" y="2641"/>
                  <a:pt x="14310" y="2517"/>
                  <a:pt x="14560" y="2490"/>
                </a:cubicBezTo>
                <a:cubicBezTo>
                  <a:pt x="14810" y="2472"/>
                  <a:pt x="15042" y="2285"/>
                  <a:pt x="14961" y="2222"/>
                </a:cubicBezTo>
                <a:cubicBezTo>
                  <a:pt x="14881" y="2160"/>
                  <a:pt x="15122" y="2088"/>
                  <a:pt x="15577" y="2070"/>
                </a:cubicBezTo>
                <a:cubicBezTo>
                  <a:pt x="16032" y="2044"/>
                  <a:pt x="15845" y="1839"/>
                  <a:pt x="15845" y="1839"/>
                </a:cubicBezTo>
                <a:cubicBezTo>
                  <a:pt x="15845" y="1839"/>
                  <a:pt x="15782" y="1624"/>
                  <a:pt x="16665" y="1526"/>
                </a:cubicBezTo>
                <a:cubicBezTo>
                  <a:pt x="17540" y="1428"/>
                  <a:pt x="17174" y="1268"/>
                  <a:pt x="17174" y="1268"/>
                </a:cubicBezTo>
                <a:lnTo>
                  <a:pt x="15568" y="536"/>
                </a:lnTo>
                <a:lnTo>
                  <a:pt x="13962" y="1"/>
                </a:ln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75" name="Google Shape;475;p6"/>
          <p:cNvSpPr/>
          <p:nvPr/>
        </p:nvSpPr>
        <p:spPr>
          <a:xfrm>
            <a:off x="1" y="12940009"/>
            <a:ext cx="24377674" cy="772824"/>
          </a:xfrm>
          <a:custGeom>
            <a:avLst/>
            <a:gdLst/>
            <a:ahLst/>
            <a:cxnLst/>
            <a:rect l="l" t="t" r="r" b="b"/>
            <a:pathLst>
              <a:path w="27897" h="9234" extrusionOk="0">
                <a:moveTo>
                  <a:pt x="14337" y="0"/>
                </a:moveTo>
                <a:cubicBezTo>
                  <a:pt x="14337" y="0"/>
                  <a:pt x="12053" y="402"/>
                  <a:pt x="13222" y="633"/>
                </a:cubicBezTo>
                <a:cubicBezTo>
                  <a:pt x="14391" y="857"/>
                  <a:pt x="13704" y="1276"/>
                  <a:pt x="11001" y="1419"/>
                </a:cubicBezTo>
                <a:cubicBezTo>
                  <a:pt x="8289" y="1561"/>
                  <a:pt x="8164" y="2204"/>
                  <a:pt x="9529" y="2346"/>
                </a:cubicBezTo>
                <a:cubicBezTo>
                  <a:pt x="10885" y="2489"/>
                  <a:pt x="4131" y="3470"/>
                  <a:pt x="5808" y="4006"/>
                </a:cubicBezTo>
                <a:cubicBezTo>
                  <a:pt x="7495" y="4550"/>
                  <a:pt x="4961" y="5040"/>
                  <a:pt x="3257" y="5272"/>
                </a:cubicBezTo>
                <a:cubicBezTo>
                  <a:pt x="1553" y="5504"/>
                  <a:pt x="1375" y="6040"/>
                  <a:pt x="2365" y="6227"/>
                </a:cubicBezTo>
                <a:cubicBezTo>
                  <a:pt x="3355" y="6414"/>
                  <a:pt x="1" y="7271"/>
                  <a:pt x="1" y="7271"/>
                </a:cubicBezTo>
                <a:lnTo>
                  <a:pt x="1" y="9233"/>
                </a:lnTo>
                <a:lnTo>
                  <a:pt x="27897" y="9233"/>
                </a:lnTo>
                <a:lnTo>
                  <a:pt x="27897" y="7137"/>
                </a:lnTo>
                <a:cubicBezTo>
                  <a:pt x="27897" y="7137"/>
                  <a:pt x="23472" y="6361"/>
                  <a:pt x="24445" y="5504"/>
                </a:cubicBezTo>
                <a:cubicBezTo>
                  <a:pt x="25417" y="4648"/>
                  <a:pt x="20171" y="4434"/>
                  <a:pt x="21340" y="3925"/>
                </a:cubicBezTo>
                <a:cubicBezTo>
                  <a:pt x="22500" y="3417"/>
                  <a:pt x="21893" y="2917"/>
                  <a:pt x="20912" y="2721"/>
                </a:cubicBezTo>
                <a:cubicBezTo>
                  <a:pt x="19939" y="2534"/>
                  <a:pt x="18780" y="2034"/>
                  <a:pt x="19422" y="1481"/>
                </a:cubicBezTo>
                <a:cubicBezTo>
                  <a:pt x="20055" y="928"/>
                  <a:pt x="19288" y="732"/>
                  <a:pt x="18512" y="491"/>
                </a:cubicBezTo>
                <a:cubicBezTo>
                  <a:pt x="17727" y="259"/>
                  <a:pt x="18637" y="0"/>
                  <a:pt x="18637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grpSp>
        <p:nvGrpSpPr>
          <p:cNvPr id="476" name="Google Shape;476;p6"/>
          <p:cNvGrpSpPr/>
          <p:nvPr/>
        </p:nvGrpSpPr>
        <p:grpSpPr>
          <a:xfrm>
            <a:off x="-1091786" y="9957451"/>
            <a:ext cx="3137436" cy="2761115"/>
            <a:chOff x="3650956" y="1757963"/>
            <a:chExt cx="258943" cy="227815"/>
          </a:xfrm>
        </p:grpSpPr>
        <p:sp>
          <p:nvSpPr>
            <p:cNvPr id="477" name="Google Shape;477;p6"/>
            <p:cNvSpPr/>
            <p:nvPr/>
          </p:nvSpPr>
          <p:spPr>
            <a:xfrm>
              <a:off x="3650956" y="1757963"/>
              <a:ext cx="258943" cy="227815"/>
            </a:xfrm>
            <a:custGeom>
              <a:avLst/>
              <a:gdLst/>
              <a:ahLst/>
              <a:cxnLst/>
              <a:rect l="l" t="t" r="r" b="b"/>
              <a:pathLst>
                <a:path w="7129" h="6272" extrusionOk="0">
                  <a:moveTo>
                    <a:pt x="5416" y="0"/>
                  </a:moveTo>
                  <a:lnTo>
                    <a:pt x="3828" y="411"/>
                  </a:lnTo>
                  <a:lnTo>
                    <a:pt x="3337" y="1499"/>
                  </a:lnTo>
                  <a:lnTo>
                    <a:pt x="2320" y="1945"/>
                  </a:lnTo>
                  <a:lnTo>
                    <a:pt x="1642" y="3016"/>
                  </a:lnTo>
                  <a:lnTo>
                    <a:pt x="1535" y="4095"/>
                  </a:lnTo>
                  <a:lnTo>
                    <a:pt x="1018" y="5219"/>
                  </a:lnTo>
                  <a:lnTo>
                    <a:pt x="1" y="6272"/>
                  </a:lnTo>
                  <a:lnTo>
                    <a:pt x="3846" y="6272"/>
                  </a:lnTo>
                  <a:lnTo>
                    <a:pt x="3417" y="5255"/>
                  </a:lnTo>
                  <a:lnTo>
                    <a:pt x="3623" y="4461"/>
                  </a:lnTo>
                  <a:lnTo>
                    <a:pt x="4390" y="3408"/>
                  </a:lnTo>
                  <a:lnTo>
                    <a:pt x="4898" y="3533"/>
                  </a:lnTo>
                  <a:lnTo>
                    <a:pt x="5327" y="4505"/>
                  </a:lnTo>
                  <a:lnTo>
                    <a:pt x="5077" y="5522"/>
                  </a:lnTo>
                  <a:lnTo>
                    <a:pt x="5228" y="6272"/>
                  </a:lnTo>
                  <a:lnTo>
                    <a:pt x="7129" y="6272"/>
                  </a:lnTo>
                  <a:lnTo>
                    <a:pt x="6745" y="5174"/>
                  </a:lnTo>
                  <a:lnTo>
                    <a:pt x="7066" y="4211"/>
                  </a:lnTo>
                  <a:lnTo>
                    <a:pt x="6593" y="2837"/>
                  </a:lnTo>
                  <a:lnTo>
                    <a:pt x="6308" y="1196"/>
                  </a:lnTo>
                  <a:lnTo>
                    <a:pt x="5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710595" y="1757963"/>
              <a:ext cx="169481" cy="109549"/>
            </a:xfrm>
            <a:custGeom>
              <a:avLst/>
              <a:gdLst/>
              <a:ahLst/>
              <a:cxnLst/>
              <a:rect l="l" t="t" r="r" b="b"/>
              <a:pathLst>
                <a:path w="4666" h="3016" extrusionOk="0">
                  <a:moveTo>
                    <a:pt x="3774" y="0"/>
                  </a:moveTo>
                  <a:lnTo>
                    <a:pt x="2186" y="411"/>
                  </a:lnTo>
                  <a:lnTo>
                    <a:pt x="1695" y="1499"/>
                  </a:lnTo>
                  <a:lnTo>
                    <a:pt x="678" y="1945"/>
                  </a:lnTo>
                  <a:lnTo>
                    <a:pt x="0" y="3016"/>
                  </a:lnTo>
                  <a:lnTo>
                    <a:pt x="0" y="3016"/>
                  </a:lnTo>
                  <a:lnTo>
                    <a:pt x="794" y="2346"/>
                  </a:lnTo>
                  <a:lnTo>
                    <a:pt x="1401" y="2257"/>
                  </a:lnTo>
                  <a:lnTo>
                    <a:pt x="1918" y="2552"/>
                  </a:lnTo>
                  <a:lnTo>
                    <a:pt x="1570" y="1927"/>
                  </a:lnTo>
                  <a:lnTo>
                    <a:pt x="2186" y="2061"/>
                  </a:lnTo>
                  <a:lnTo>
                    <a:pt x="2025" y="1579"/>
                  </a:lnTo>
                  <a:lnTo>
                    <a:pt x="2560" y="866"/>
                  </a:lnTo>
                  <a:lnTo>
                    <a:pt x="3649" y="803"/>
                  </a:lnTo>
                  <a:lnTo>
                    <a:pt x="4666" y="1196"/>
                  </a:lnTo>
                  <a:lnTo>
                    <a:pt x="3774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3768600" y="1867472"/>
              <a:ext cx="141295" cy="118302"/>
            </a:xfrm>
            <a:custGeom>
              <a:avLst/>
              <a:gdLst/>
              <a:ahLst/>
              <a:cxnLst/>
              <a:rect l="l" t="t" r="r" b="b"/>
              <a:pathLst>
                <a:path w="3890" h="3257" extrusionOk="0">
                  <a:moveTo>
                    <a:pt x="1534" y="1"/>
                  </a:moveTo>
                  <a:lnTo>
                    <a:pt x="856" y="116"/>
                  </a:lnTo>
                  <a:lnTo>
                    <a:pt x="259" y="1196"/>
                  </a:lnTo>
                  <a:lnTo>
                    <a:pt x="71" y="447"/>
                  </a:lnTo>
                  <a:lnTo>
                    <a:pt x="0" y="1767"/>
                  </a:lnTo>
                  <a:lnTo>
                    <a:pt x="178" y="2240"/>
                  </a:lnTo>
                  <a:lnTo>
                    <a:pt x="384" y="1446"/>
                  </a:lnTo>
                  <a:lnTo>
                    <a:pt x="1151" y="393"/>
                  </a:lnTo>
                  <a:lnTo>
                    <a:pt x="1659" y="518"/>
                  </a:lnTo>
                  <a:lnTo>
                    <a:pt x="2088" y="1490"/>
                  </a:lnTo>
                  <a:lnTo>
                    <a:pt x="1838" y="2507"/>
                  </a:lnTo>
                  <a:lnTo>
                    <a:pt x="1989" y="3257"/>
                  </a:lnTo>
                  <a:lnTo>
                    <a:pt x="3890" y="3257"/>
                  </a:lnTo>
                  <a:lnTo>
                    <a:pt x="3506" y="2159"/>
                  </a:lnTo>
                  <a:lnTo>
                    <a:pt x="3488" y="3087"/>
                  </a:lnTo>
                  <a:lnTo>
                    <a:pt x="2935" y="2820"/>
                  </a:lnTo>
                  <a:lnTo>
                    <a:pt x="2882" y="1767"/>
                  </a:lnTo>
                  <a:lnTo>
                    <a:pt x="2614" y="2820"/>
                  </a:lnTo>
                  <a:lnTo>
                    <a:pt x="2177" y="2382"/>
                  </a:lnTo>
                  <a:lnTo>
                    <a:pt x="2543" y="973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3722908" y="1895331"/>
              <a:ext cx="23682" cy="90443"/>
            </a:xfrm>
            <a:custGeom>
              <a:avLst/>
              <a:gdLst/>
              <a:ahLst/>
              <a:cxnLst/>
              <a:rect l="l" t="t" r="r" b="b"/>
              <a:pathLst>
                <a:path w="652" h="2490" extrusionOk="0">
                  <a:moveTo>
                    <a:pt x="179" y="1"/>
                  </a:moveTo>
                  <a:lnTo>
                    <a:pt x="286" y="1856"/>
                  </a:lnTo>
                  <a:lnTo>
                    <a:pt x="0" y="2490"/>
                  </a:lnTo>
                  <a:lnTo>
                    <a:pt x="651" y="2490"/>
                  </a:lnTo>
                  <a:lnTo>
                    <a:pt x="598" y="1910"/>
                  </a:lnTo>
                  <a:lnTo>
                    <a:pt x="598" y="1348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3650956" y="1906663"/>
              <a:ext cx="57390" cy="79110"/>
            </a:xfrm>
            <a:custGeom>
              <a:avLst/>
              <a:gdLst/>
              <a:ahLst/>
              <a:cxnLst/>
              <a:rect l="l" t="t" r="r" b="b"/>
              <a:pathLst>
                <a:path w="1580" h="2178" extrusionOk="0">
                  <a:moveTo>
                    <a:pt x="1535" y="1"/>
                  </a:moveTo>
                  <a:lnTo>
                    <a:pt x="1018" y="1125"/>
                  </a:lnTo>
                  <a:lnTo>
                    <a:pt x="1" y="2178"/>
                  </a:lnTo>
                  <a:lnTo>
                    <a:pt x="1250" y="2178"/>
                  </a:lnTo>
                  <a:lnTo>
                    <a:pt x="795" y="1839"/>
                  </a:lnTo>
                  <a:lnTo>
                    <a:pt x="1428" y="1303"/>
                  </a:lnTo>
                  <a:lnTo>
                    <a:pt x="1580" y="643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3857370" y="1801367"/>
              <a:ext cx="50270" cy="109549"/>
            </a:xfrm>
            <a:custGeom>
              <a:avLst/>
              <a:gdLst/>
              <a:ahLst/>
              <a:cxnLst/>
              <a:rect l="l" t="t" r="r" b="b"/>
              <a:pathLst>
                <a:path w="1384" h="3016" extrusionOk="0">
                  <a:moveTo>
                    <a:pt x="625" y="1"/>
                  </a:moveTo>
                  <a:lnTo>
                    <a:pt x="580" y="1357"/>
                  </a:lnTo>
                  <a:lnTo>
                    <a:pt x="0" y="402"/>
                  </a:lnTo>
                  <a:lnTo>
                    <a:pt x="411" y="1874"/>
                  </a:lnTo>
                  <a:lnTo>
                    <a:pt x="1383" y="3016"/>
                  </a:lnTo>
                  <a:lnTo>
                    <a:pt x="910" y="1642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grpSp>
        <p:nvGrpSpPr>
          <p:cNvPr id="483" name="Google Shape;483;p6"/>
          <p:cNvGrpSpPr/>
          <p:nvPr/>
        </p:nvGrpSpPr>
        <p:grpSpPr>
          <a:xfrm>
            <a:off x="22611293" y="10178935"/>
            <a:ext cx="2237606" cy="2761085"/>
            <a:chOff x="4171005" y="1331224"/>
            <a:chExt cx="356505" cy="439757"/>
          </a:xfrm>
        </p:grpSpPr>
        <p:sp>
          <p:nvSpPr>
            <p:cNvPr id="484" name="Google Shape;484;p6"/>
            <p:cNvSpPr/>
            <p:nvPr/>
          </p:nvSpPr>
          <p:spPr>
            <a:xfrm>
              <a:off x="4171005" y="1331224"/>
              <a:ext cx="356505" cy="439757"/>
            </a:xfrm>
            <a:custGeom>
              <a:avLst/>
              <a:gdLst/>
              <a:ahLst/>
              <a:cxnLst/>
              <a:rect l="l" t="t" r="r" b="b"/>
              <a:pathLst>
                <a:path w="9815" h="12107" extrusionOk="0">
                  <a:moveTo>
                    <a:pt x="3337" y="0"/>
                  </a:moveTo>
                  <a:lnTo>
                    <a:pt x="2320" y="464"/>
                  </a:lnTo>
                  <a:lnTo>
                    <a:pt x="2320" y="2525"/>
                  </a:lnTo>
                  <a:lnTo>
                    <a:pt x="1562" y="2257"/>
                  </a:lnTo>
                  <a:lnTo>
                    <a:pt x="964" y="2793"/>
                  </a:lnTo>
                  <a:lnTo>
                    <a:pt x="1152" y="5505"/>
                  </a:lnTo>
                  <a:lnTo>
                    <a:pt x="920" y="7182"/>
                  </a:lnTo>
                  <a:lnTo>
                    <a:pt x="1152" y="9510"/>
                  </a:lnTo>
                  <a:lnTo>
                    <a:pt x="1" y="11152"/>
                  </a:lnTo>
                  <a:lnTo>
                    <a:pt x="3266" y="11152"/>
                  </a:lnTo>
                  <a:lnTo>
                    <a:pt x="4238" y="11571"/>
                  </a:lnTo>
                  <a:lnTo>
                    <a:pt x="5282" y="11571"/>
                  </a:lnTo>
                  <a:lnTo>
                    <a:pt x="5452" y="12106"/>
                  </a:lnTo>
                  <a:lnTo>
                    <a:pt x="6522" y="12106"/>
                  </a:lnTo>
                  <a:lnTo>
                    <a:pt x="7352" y="11036"/>
                  </a:lnTo>
                  <a:lnTo>
                    <a:pt x="9814" y="11036"/>
                  </a:lnTo>
                  <a:lnTo>
                    <a:pt x="9814" y="9831"/>
                  </a:lnTo>
                  <a:lnTo>
                    <a:pt x="9341" y="9394"/>
                  </a:lnTo>
                  <a:lnTo>
                    <a:pt x="9341" y="8404"/>
                  </a:lnTo>
                  <a:lnTo>
                    <a:pt x="8467" y="6530"/>
                  </a:lnTo>
                  <a:lnTo>
                    <a:pt x="8369" y="5005"/>
                  </a:lnTo>
                  <a:lnTo>
                    <a:pt x="7138" y="3515"/>
                  </a:lnTo>
                  <a:lnTo>
                    <a:pt x="5407" y="304"/>
                  </a:lnTo>
                  <a:lnTo>
                    <a:pt x="4595" y="464"/>
                  </a:lnTo>
                  <a:lnTo>
                    <a:pt x="3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4345021" y="1403794"/>
              <a:ext cx="149431" cy="367184"/>
            </a:xfrm>
            <a:custGeom>
              <a:avLst/>
              <a:gdLst/>
              <a:ahLst/>
              <a:cxnLst/>
              <a:rect l="l" t="t" r="r" b="b"/>
              <a:pathLst>
                <a:path w="4114" h="10109" extrusionOk="0">
                  <a:moveTo>
                    <a:pt x="652" y="1"/>
                  </a:moveTo>
                  <a:lnTo>
                    <a:pt x="652" y="1669"/>
                  </a:lnTo>
                  <a:lnTo>
                    <a:pt x="1116" y="2266"/>
                  </a:lnTo>
                  <a:lnTo>
                    <a:pt x="741" y="2882"/>
                  </a:lnTo>
                  <a:lnTo>
                    <a:pt x="910" y="3890"/>
                  </a:lnTo>
                  <a:lnTo>
                    <a:pt x="812" y="5059"/>
                  </a:lnTo>
                  <a:lnTo>
                    <a:pt x="982" y="5862"/>
                  </a:lnTo>
                  <a:lnTo>
                    <a:pt x="812" y="6682"/>
                  </a:lnTo>
                  <a:lnTo>
                    <a:pt x="277" y="7325"/>
                  </a:lnTo>
                  <a:lnTo>
                    <a:pt x="224" y="9038"/>
                  </a:lnTo>
                  <a:lnTo>
                    <a:pt x="1" y="9573"/>
                  </a:lnTo>
                  <a:lnTo>
                    <a:pt x="491" y="9573"/>
                  </a:lnTo>
                  <a:lnTo>
                    <a:pt x="661" y="10108"/>
                  </a:lnTo>
                  <a:lnTo>
                    <a:pt x="1731" y="10108"/>
                  </a:lnTo>
                  <a:lnTo>
                    <a:pt x="2561" y="9038"/>
                  </a:lnTo>
                  <a:lnTo>
                    <a:pt x="4113" y="9038"/>
                  </a:lnTo>
                  <a:lnTo>
                    <a:pt x="3765" y="8172"/>
                  </a:lnTo>
                  <a:lnTo>
                    <a:pt x="3846" y="6798"/>
                  </a:lnTo>
                  <a:cubicBezTo>
                    <a:pt x="3846" y="6798"/>
                    <a:pt x="2855" y="5879"/>
                    <a:pt x="2846" y="5835"/>
                  </a:cubicBezTo>
                  <a:cubicBezTo>
                    <a:pt x="2837" y="5790"/>
                    <a:pt x="2846" y="4961"/>
                    <a:pt x="2846" y="4961"/>
                  </a:cubicBezTo>
                  <a:lnTo>
                    <a:pt x="2418" y="4185"/>
                  </a:lnTo>
                  <a:lnTo>
                    <a:pt x="1990" y="2391"/>
                  </a:lnTo>
                  <a:lnTo>
                    <a:pt x="946" y="1214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4430230" y="1458893"/>
              <a:ext cx="97272" cy="237549"/>
            </a:xfrm>
            <a:custGeom>
              <a:avLst/>
              <a:gdLst/>
              <a:ahLst/>
              <a:cxnLst/>
              <a:rect l="l" t="t" r="r" b="b"/>
              <a:pathLst>
                <a:path w="2678" h="6540" extrusionOk="0">
                  <a:moveTo>
                    <a:pt x="1" y="0"/>
                  </a:moveTo>
                  <a:lnTo>
                    <a:pt x="661" y="1490"/>
                  </a:lnTo>
                  <a:lnTo>
                    <a:pt x="982" y="1775"/>
                  </a:lnTo>
                  <a:lnTo>
                    <a:pt x="697" y="2926"/>
                  </a:lnTo>
                  <a:lnTo>
                    <a:pt x="1401" y="3872"/>
                  </a:lnTo>
                  <a:lnTo>
                    <a:pt x="1357" y="4505"/>
                  </a:lnTo>
                  <a:lnTo>
                    <a:pt x="1803" y="4844"/>
                  </a:lnTo>
                  <a:lnTo>
                    <a:pt x="2035" y="5879"/>
                  </a:lnTo>
                  <a:lnTo>
                    <a:pt x="1999" y="6405"/>
                  </a:lnTo>
                  <a:lnTo>
                    <a:pt x="2677" y="6539"/>
                  </a:lnTo>
                  <a:lnTo>
                    <a:pt x="2677" y="6316"/>
                  </a:lnTo>
                  <a:lnTo>
                    <a:pt x="2204" y="5879"/>
                  </a:lnTo>
                  <a:lnTo>
                    <a:pt x="2204" y="4889"/>
                  </a:lnTo>
                  <a:lnTo>
                    <a:pt x="1330" y="3015"/>
                  </a:lnTo>
                  <a:lnTo>
                    <a:pt x="1276" y="2257"/>
                  </a:lnTo>
                  <a:lnTo>
                    <a:pt x="1232" y="14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4255270" y="1331224"/>
              <a:ext cx="112164" cy="220042"/>
            </a:xfrm>
            <a:custGeom>
              <a:avLst/>
              <a:gdLst/>
              <a:ahLst/>
              <a:cxnLst/>
              <a:rect l="l" t="t" r="r" b="b"/>
              <a:pathLst>
                <a:path w="3088" h="6058" extrusionOk="0">
                  <a:moveTo>
                    <a:pt x="1017" y="0"/>
                  </a:moveTo>
                  <a:lnTo>
                    <a:pt x="0" y="464"/>
                  </a:lnTo>
                  <a:lnTo>
                    <a:pt x="330" y="955"/>
                  </a:lnTo>
                  <a:lnTo>
                    <a:pt x="1008" y="1044"/>
                  </a:lnTo>
                  <a:lnTo>
                    <a:pt x="1740" y="2338"/>
                  </a:lnTo>
                  <a:lnTo>
                    <a:pt x="1571" y="3738"/>
                  </a:lnTo>
                  <a:cubicBezTo>
                    <a:pt x="1571" y="3738"/>
                    <a:pt x="2637" y="6058"/>
                    <a:pt x="2641" y="6058"/>
                  </a:cubicBezTo>
                  <a:cubicBezTo>
                    <a:pt x="2641" y="6058"/>
                    <a:pt x="2641" y="6058"/>
                    <a:pt x="2641" y="6058"/>
                  </a:cubicBezTo>
                  <a:cubicBezTo>
                    <a:pt x="2641" y="6040"/>
                    <a:pt x="2043" y="3631"/>
                    <a:pt x="2025" y="3542"/>
                  </a:cubicBezTo>
                  <a:cubicBezTo>
                    <a:pt x="2017" y="3453"/>
                    <a:pt x="2454" y="2320"/>
                    <a:pt x="2454" y="2320"/>
                  </a:cubicBezTo>
                  <a:lnTo>
                    <a:pt x="2382" y="1704"/>
                  </a:lnTo>
                  <a:lnTo>
                    <a:pt x="3087" y="304"/>
                  </a:lnTo>
                  <a:lnTo>
                    <a:pt x="2275" y="464"/>
                  </a:lnTo>
                  <a:lnTo>
                    <a:pt x="1017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4206019" y="1413201"/>
              <a:ext cx="76495" cy="154915"/>
            </a:xfrm>
            <a:custGeom>
              <a:avLst/>
              <a:gdLst/>
              <a:ahLst/>
              <a:cxnLst/>
              <a:rect l="l" t="t" r="r" b="b"/>
              <a:pathLst>
                <a:path w="2106" h="4265" extrusionOk="0">
                  <a:moveTo>
                    <a:pt x="598" y="0"/>
                  </a:moveTo>
                  <a:lnTo>
                    <a:pt x="0" y="536"/>
                  </a:lnTo>
                  <a:lnTo>
                    <a:pt x="0" y="536"/>
                  </a:lnTo>
                  <a:lnTo>
                    <a:pt x="812" y="393"/>
                  </a:lnTo>
                  <a:lnTo>
                    <a:pt x="1740" y="1767"/>
                  </a:lnTo>
                  <a:lnTo>
                    <a:pt x="2106" y="4265"/>
                  </a:lnTo>
                  <a:lnTo>
                    <a:pt x="2106" y="1883"/>
                  </a:lnTo>
                  <a:lnTo>
                    <a:pt x="1356" y="268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4367394" y="1342229"/>
              <a:ext cx="62874" cy="116704"/>
            </a:xfrm>
            <a:custGeom>
              <a:avLst/>
              <a:gdLst/>
              <a:ahLst/>
              <a:cxnLst/>
              <a:rect l="l" t="t" r="r" b="b"/>
              <a:pathLst>
                <a:path w="1731" h="3213" extrusionOk="0">
                  <a:moveTo>
                    <a:pt x="0" y="1"/>
                  </a:moveTo>
                  <a:lnTo>
                    <a:pt x="803" y="2605"/>
                  </a:lnTo>
                  <a:lnTo>
                    <a:pt x="1731" y="3212"/>
                  </a:lnTo>
                  <a:lnTo>
                    <a:pt x="0" y="1"/>
                  </a:lnTo>
                  <a:close/>
                  <a:moveTo>
                    <a:pt x="1731" y="3212"/>
                  </a:moveTo>
                  <a:lnTo>
                    <a:pt x="1731" y="3212"/>
                  </a:lnTo>
                  <a:lnTo>
                    <a:pt x="1731" y="3212"/>
                  </a:lnTo>
                  <a:close/>
                </a:path>
              </a:pathLst>
            </a:custGeom>
            <a:solidFill>
              <a:srgbClr val="BA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4362854" y="1675659"/>
              <a:ext cx="11696" cy="95310"/>
            </a:xfrm>
            <a:custGeom>
              <a:avLst/>
              <a:gdLst/>
              <a:ahLst/>
              <a:cxnLst/>
              <a:rect l="l" t="t" r="r" b="b"/>
              <a:pathLst>
                <a:path w="322" h="2624" extrusionOk="0">
                  <a:moveTo>
                    <a:pt x="321" y="0"/>
                  </a:moveTo>
                  <a:lnTo>
                    <a:pt x="0" y="2088"/>
                  </a:lnTo>
                  <a:lnTo>
                    <a:pt x="170" y="2623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4385519" y="1551222"/>
              <a:ext cx="52522" cy="219751"/>
            </a:xfrm>
            <a:custGeom>
              <a:avLst/>
              <a:gdLst/>
              <a:ahLst/>
              <a:cxnLst/>
              <a:rect l="l" t="t" r="r" b="b"/>
              <a:pathLst>
                <a:path w="1446" h="6050" extrusionOk="0">
                  <a:moveTo>
                    <a:pt x="1" y="1"/>
                  </a:moveTo>
                  <a:lnTo>
                    <a:pt x="331" y="1642"/>
                  </a:lnTo>
                  <a:lnTo>
                    <a:pt x="366" y="2855"/>
                  </a:lnTo>
                  <a:lnTo>
                    <a:pt x="616" y="4880"/>
                  </a:lnTo>
                  <a:lnTo>
                    <a:pt x="545" y="5442"/>
                  </a:lnTo>
                  <a:lnTo>
                    <a:pt x="616" y="6049"/>
                  </a:lnTo>
                  <a:lnTo>
                    <a:pt x="1446" y="4979"/>
                  </a:lnTo>
                  <a:lnTo>
                    <a:pt x="670" y="2748"/>
                  </a:lnTo>
                  <a:lnTo>
                    <a:pt x="670" y="19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4251384" y="1576502"/>
              <a:ext cx="38284" cy="159783"/>
            </a:xfrm>
            <a:custGeom>
              <a:avLst/>
              <a:gdLst/>
              <a:ahLst/>
              <a:cxnLst/>
              <a:rect l="l" t="t" r="r" b="b"/>
              <a:pathLst>
                <a:path w="1054" h="4399" extrusionOk="0">
                  <a:moveTo>
                    <a:pt x="0" y="0"/>
                  </a:moveTo>
                  <a:lnTo>
                    <a:pt x="366" y="2918"/>
                  </a:lnTo>
                  <a:lnTo>
                    <a:pt x="54" y="4399"/>
                  </a:lnTo>
                  <a:lnTo>
                    <a:pt x="1053" y="4399"/>
                  </a:lnTo>
                  <a:lnTo>
                    <a:pt x="928" y="2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4455510" y="1650706"/>
              <a:ext cx="29203" cy="81362"/>
            </a:xfrm>
            <a:custGeom>
              <a:avLst/>
              <a:gdLst/>
              <a:ahLst/>
              <a:cxnLst/>
              <a:rect l="l" t="t" r="r" b="b"/>
              <a:pathLst>
                <a:path w="804" h="2240" extrusionOk="0">
                  <a:moveTo>
                    <a:pt x="90" y="0"/>
                  </a:moveTo>
                  <a:lnTo>
                    <a:pt x="1" y="1017"/>
                  </a:lnTo>
                  <a:lnTo>
                    <a:pt x="170" y="2240"/>
                  </a:lnTo>
                  <a:lnTo>
                    <a:pt x="804" y="2240"/>
                  </a:lnTo>
                  <a:lnTo>
                    <a:pt x="224" y="103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4171005" y="1592047"/>
              <a:ext cx="82343" cy="144237"/>
            </a:xfrm>
            <a:custGeom>
              <a:avLst/>
              <a:gdLst/>
              <a:ahLst/>
              <a:cxnLst/>
              <a:rect l="l" t="t" r="r" b="b"/>
              <a:pathLst>
                <a:path w="2267" h="3971" extrusionOk="0">
                  <a:moveTo>
                    <a:pt x="920" y="1"/>
                  </a:moveTo>
                  <a:lnTo>
                    <a:pt x="1152" y="2329"/>
                  </a:lnTo>
                  <a:lnTo>
                    <a:pt x="1" y="3971"/>
                  </a:lnTo>
                  <a:lnTo>
                    <a:pt x="2267" y="3971"/>
                  </a:lnTo>
                  <a:lnTo>
                    <a:pt x="1366" y="3248"/>
                  </a:lnTo>
                  <a:lnTo>
                    <a:pt x="1607" y="2124"/>
                  </a:lnTo>
                  <a:lnTo>
                    <a:pt x="920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4289630" y="1649726"/>
              <a:ext cx="38248" cy="101776"/>
            </a:xfrm>
            <a:custGeom>
              <a:avLst/>
              <a:gdLst/>
              <a:ahLst/>
              <a:cxnLst/>
              <a:rect l="l" t="t" r="r" b="b"/>
              <a:pathLst>
                <a:path w="1053" h="2802" extrusionOk="0">
                  <a:moveTo>
                    <a:pt x="723" y="1"/>
                  </a:moveTo>
                  <a:lnTo>
                    <a:pt x="446" y="1490"/>
                  </a:lnTo>
                  <a:lnTo>
                    <a:pt x="0" y="2383"/>
                  </a:lnTo>
                  <a:lnTo>
                    <a:pt x="972" y="2802"/>
                  </a:lnTo>
                  <a:lnTo>
                    <a:pt x="1053" y="1357"/>
                  </a:lnTo>
                  <a:lnTo>
                    <a:pt x="758" y="2070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rgbClr val="96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2"/>
            </a:p>
          </p:txBody>
        </p:sp>
      </p:grpSp>
      <p:sp>
        <p:nvSpPr>
          <p:cNvPr id="496" name="Google Shape;496;p6"/>
          <p:cNvSpPr/>
          <p:nvPr/>
        </p:nvSpPr>
        <p:spPr>
          <a:xfrm rot="557657">
            <a:off x="-827263" y="12548547"/>
            <a:ext cx="3602883" cy="1015931"/>
          </a:xfrm>
          <a:custGeom>
            <a:avLst/>
            <a:gdLst/>
            <a:ahLst/>
            <a:cxnLst/>
            <a:rect l="l" t="t" r="r" b="b"/>
            <a:pathLst>
              <a:path w="12146" h="3424" extrusionOk="0">
                <a:moveTo>
                  <a:pt x="10371" y="0"/>
                </a:moveTo>
                <a:cubicBezTo>
                  <a:pt x="8576" y="0"/>
                  <a:pt x="1490" y="1307"/>
                  <a:pt x="1490" y="1307"/>
                </a:cubicBezTo>
                <a:cubicBezTo>
                  <a:pt x="1490" y="1307"/>
                  <a:pt x="330" y="1467"/>
                  <a:pt x="616" y="1601"/>
                </a:cubicBezTo>
                <a:cubicBezTo>
                  <a:pt x="910" y="1735"/>
                  <a:pt x="1035" y="1904"/>
                  <a:pt x="518" y="2047"/>
                </a:cubicBezTo>
                <a:cubicBezTo>
                  <a:pt x="0" y="2190"/>
                  <a:pt x="571" y="2315"/>
                  <a:pt x="1428" y="2467"/>
                </a:cubicBezTo>
                <a:cubicBezTo>
                  <a:pt x="2275" y="2627"/>
                  <a:pt x="2650" y="2681"/>
                  <a:pt x="2329" y="2823"/>
                </a:cubicBezTo>
                <a:cubicBezTo>
                  <a:pt x="2017" y="2962"/>
                  <a:pt x="2176" y="3100"/>
                  <a:pt x="2788" y="3100"/>
                </a:cubicBezTo>
                <a:cubicBezTo>
                  <a:pt x="2807" y="3100"/>
                  <a:pt x="2826" y="3100"/>
                  <a:pt x="2846" y="3100"/>
                </a:cubicBezTo>
                <a:cubicBezTo>
                  <a:pt x="2872" y="3100"/>
                  <a:pt x="2897" y="3099"/>
                  <a:pt x="2923" y="3099"/>
                </a:cubicBezTo>
                <a:cubicBezTo>
                  <a:pt x="3543" y="3099"/>
                  <a:pt x="4083" y="3202"/>
                  <a:pt x="3783" y="3305"/>
                </a:cubicBezTo>
                <a:cubicBezTo>
                  <a:pt x="3552" y="3391"/>
                  <a:pt x="3986" y="3423"/>
                  <a:pt x="4404" y="3423"/>
                </a:cubicBezTo>
                <a:cubicBezTo>
                  <a:pt x="4551" y="3423"/>
                  <a:pt x="4695" y="3419"/>
                  <a:pt x="4809" y="3412"/>
                </a:cubicBezTo>
                <a:cubicBezTo>
                  <a:pt x="5237" y="3385"/>
                  <a:pt x="4934" y="3118"/>
                  <a:pt x="4693" y="3037"/>
                </a:cubicBezTo>
                <a:cubicBezTo>
                  <a:pt x="4461" y="2966"/>
                  <a:pt x="3685" y="2690"/>
                  <a:pt x="4443" y="2645"/>
                </a:cubicBezTo>
                <a:cubicBezTo>
                  <a:pt x="5201" y="2600"/>
                  <a:pt x="5246" y="2449"/>
                  <a:pt x="4898" y="2368"/>
                </a:cubicBezTo>
                <a:cubicBezTo>
                  <a:pt x="4550" y="2279"/>
                  <a:pt x="4434" y="2190"/>
                  <a:pt x="5166" y="2154"/>
                </a:cubicBezTo>
                <a:cubicBezTo>
                  <a:pt x="5322" y="2147"/>
                  <a:pt x="5484" y="2145"/>
                  <a:pt x="5637" y="2145"/>
                </a:cubicBezTo>
                <a:cubicBezTo>
                  <a:pt x="5803" y="2145"/>
                  <a:pt x="5959" y="2147"/>
                  <a:pt x="6090" y="2147"/>
                </a:cubicBezTo>
                <a:cubicBezTo>
                  <a:pt x="6413" y="2147"/>
                  <a:pt x="6585" y="2133"/>
                  <a:pt x="6370" y="2038"/>
                </a:cubicBezTo>
                <a:cubicBezTo>
                  <a:pt x="5977" y="1869"/>
                  <a:pt x="5977" y="1690"/>
                  <a:pt x="6629" y="1655"/>
                </a:cubicBezTo>
                <a:cubicBezTo>
                  <a:pt x="7289" y="1628"/>
                  <a:pt x="7262" y="1476"/>
                  <a:pt x="6887" y="1378"/>
                </a:cubicBezTo>
                <a:cubicBezTo>
                  <a:pt x="6522" y="1280"/>
                  <a:pt x="7021" y="1173"/>
                  <a:pt x="7610" y="1173"/>
                </a:cubicBezTo>
                <a:cubicBezTo>
                  <a:pt x="7772" y="1173"/>
                  <a:pt x="7994" y="1176"/>
                  <a:pt x="8224" y="1176"/>
                </a:cubicBezTo>
                <a:cubicBezTo>
                  <a:pt x="8828" y="1176"/>
                  <a:pt x="9492" y="1157"/>
                  <a:pt x="9305" y="1021"/>
                </a:cubicBezTo>
                <a:cubicBezTo>
                  <a:pt x="9119" y="885"/>
                  <a:pt x="9217" y="835"/>
                  <a:pt x="9603" y="835"/>
                </a:cubicBezTo>
                <a:cubicBezTo>
                  <a:pt x="9772" y="835"/>
                  <a:pt x="9997" y="844"/>
                  <a:pt x="10277" y="861"/>
                </a:cubicBezTo>
                <a:cubicBezTo>
                  <a:pt x="10511" y="877"/>
                  <a:pt x="10707" y="885"/>
                  <a:pt x="10863" y="885"/>
                </a:cubicBezTo>
                <a:cubicBezTo>
                  <a:pt x="11315" y="885"/>
                  <a:pt x="11439" y="819"/>
                  <a:pt x="11214" y="700"/>
                </a:cubicBezTo>
                <a:cubicBezTo>
                  <a:pt x="10937" y="562"/>
                  <a:pt x="11076" y="401"/>
                  <a:pt x="11503" y="401"/>
                </a:cubicBezTo>
                <a:cubicBezTo>
                  <a:pt x="11544" y="401"/>
                  <a:pt x="11587" y="403"/>
                  <a:pt x="11633" y="406"/>
                </a:cubicBezTo>
                <a:cubicBezTo>
                  <a:pt x="11654" y="407"/>
                  <a:pt x="11673" y="407"/>
                  <a:pt x="11691" y="407"/>
                </a:cubicBezTo>
                <a:cubicBezTo>
                  <a:pt x="12146" y="407"/>
                  <a:pt x="11951" y="99"/>
                  <a:pt x="10527" y="4"/>
                </a:cubicBezTo>
                <a:cubicBezTo>
                  <a:pt x="10481" y="2"/>
                  <a:pt x="10429" y="0"/>
                  <a:pt x="10371" y="0"/>
                </a:cubicBezTo>
                <a:close/>
              </a:path>
            </a:pathLst>
          </a:custGeom>
          <a:solidFill>
            <a:srgbClr val="4DB4C7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97" name="Google Shape;497;p6"/>
          <p:cNvSpPr txBox="1">
            <a:spLocks noGrp="1"/>
          </p:cNvSpPr>
          <p:nvPr>
            <p:ph type="title"/>
          </p:nvPr>
        </p:nvSpPr>
        <p:spPr>
          <a:xfrm>
            <a:off x="1919500" y="1438400"/>
            <a:ext cx="20538650" cy="15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6"/>
          <p:cNvSpPr/>
          <p:nvPr/>
        </p:nvSpPr>
        <p:spPr>
          <a:xfrm flipH="1">
            <a:off x="-1319170" y="1643502"/>
            <a:ext cx="3396195" cy="645925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499" name="Google Shape;499;p6"/>
          <p:cNvSpPr/>
          <p:nvPr/>
        </p:nvSpPr>
        <p:spPr>
          <a:xfrm flipH="1">
            <a:off x="22630050" y="4809120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  <p:sp>
        <p:nvSpPr>
          <p:cNvPr id="500" name="Google Shape;500;p6"/>
          <p:cNvSpPr/>
          <p:nvPr/>
        </p:nvSpPr>
        <p:spPr>
          <a:xfrm flipH="1">
            <a:off x="-805645" y="7560253"/>
            <a:ext cx="2369199" cy="450592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2"/>
          </a:p>
        </p:txBody>
      </p:sp>
    </p:spTree>
    <p:extLst>
      <p:ext uri="{BB962C8B-B14F-4D97-AF65-F5344CB8AC3E}">
        <p14:creationId xmlns:p14="http://schemas.microsoft.com/office/powerpoint/2010/main" val="177323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22701688" y="419728"/>
            <a:ext cx="1529913" cy="1430828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1510316" y="645742"/>
            <a:ext cx="21025723" cy="199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0" y="2210635"/>
            <a:ext cx="2437764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FDCE4"/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901105" y="1438400"/>
            <a:ext cx="20575440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edero"/>
              <a:buNone/>
              <a:defRPr sz="3000" b="1">
                <a:solidFill>
                  <a:schemeClr val="lt1"/>
                </a:solidFill>
                <a:latin typeface="Federo"/>
                <a:ea typeface="Federo"/>
                <a:cs typeface="Federo"/>
                <a:sym typeface="Fede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edero"/>
              <a:buNone/>
              <a:defRPr sz="3000" b="1">
                <a:solidFill>
                  <a:schemeClr val="lt1"/>
                </a:solidFill>
                <a:latin typeface="Federo"/>
                <a:ea typeface="Federo"/>
                <a:cs typeface="Federo"/>
                <a:sym typeface="Fede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edero"/>
              <a:buNone/>
              <a:defRPr sz="3000" b="1">
                <a:solidFill>
                  <a:schemeClr val="lt1"/>
                </a:solidFill>
                <a:latin typeface="Federo"/>
                <a:ea typeface="Federo"/>
                <a:cs typeface="Federo"/>
                <a:sym typeface="Fede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edero"/>
              <a:buNone/>
              <a:defRPr sz="3000" b="1">
                <a:solidFill>
                  <a:schemeClr val="lt1"/>
                </a:solidFill>
                <a:latin typeface="Federo"/>
                <a:ea typeface="Federo"/>
                <a:cs typeface="Federo"/>
                <a:sym typeface="Fede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edero"/>
              <a:buNone/>
              <a:defRPr sz="3000" b="1">
                <a:solidFill>
                  <a:schemeClr val="lt1"/>
                </a:solidFill>
                <a:latin typeface="Federo"/>
                <a:ea typeface="Federo"/>
                <a:cs typeface="Federo"/>
                <a:sym typeface="Fede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edero"/>
              <a:buNone/>
              <a:defRPr sz="3000" b="1">
                <a:solidFill>
                  <a:schemeClr val="lt1"/>
                </a:solidFill>
                <a:latin typeface="Federo"/>
                <a:ea typeface="Federo"/>
                <a:cs typeface="Federo"/>
                <a:sym typeface="Fede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edero"/>
              <a:buNone/>
              <a:defRPr sz="3000" b="1">
                <a:solidFill>
                  <a:schemeClr val="lt1"/>
                </a:solidFill>
                <a:latin typeface="Federo"/>
                <a:ea typeface="Federo"/>
                <a:cs typeface="Federo"/>
                <a:sym typeface="Fede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edero"/>
              <a:buNone/>
              <a:defRPr sz="3000" b="1">
                <a:solidFill>
                  <a:schemeClr val="lt1"/>
                </a:solidFill>
                <a:latin typeface="Federo"/>
                <a:ea typeface="Federo"/>
                <a:cs typeface="Federo"/>
                <a:sym typeface="Fede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edero"/>
              <a:buNone/>
              <a:defRPr sz="3000" b="1">
                <a:solidFill>
                  <a:schemeClr val="lt1"/>
                </a:solidFill>
                <a:latin typeface="Federo"/>
                <a:ea typeface="Federo"/>
                <a:cs typeface="Federo"/>
                <a:sym typeface="Fede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901105" y="3073267"/>
            <a:ext cx="2057544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●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○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■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●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○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■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●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Char char="○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ellota Text"/>
              <a:buChar char="■"/>
              <a:defRPr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1885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18882" y="2784467"/>
            <a:ext cx="16796425" cy="2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oppins"/>
              <a:buNone/>
              <a:defRPr sz="4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18882" y="5435600"/>
            <a:ext cx="13141377" cy="49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●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○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uli"/>
              <a:buChar char="■"/>
              <a:defRPr sz="2200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2609001" y="12666269"/>
            <a:ext cx="1462819" cy="1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3466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3466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3466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3466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3466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3466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3466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3466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3466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1993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3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7.wdp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8.wdp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4.wdp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11.png"/><Relationship Id="rId7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1.png"/><Relationship Id="rId7" Type="http://schemas.openxmlformats.org/officeDocument/2006/relationships/image" Target="../media/image3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28.png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image" Target="../media/image4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50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8.png"/><Relationship Id="rId7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1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8.png"/><Relationship Id="rId7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2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27.png"/><Relationship Id="rId10" Type="http://schemas.microsoft.com/office/2007/relationships/hdphoto" Target="../media/hdphoto13.wdp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microsoft.com/office/2007/relationships/hdphoto" Target="../media/hdphoto14.wdp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9.xml"/><Relationship Id="rId4" Type="http://schemas.openxmlformats.org/officeDocument/2006/relationships/video" Target="../media/media2.mp4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2.wdp"/><Relationship Id="rId4" Type="http://schemas.openxmlformats.org/officeDocument/2006/relationships/video" Target="../media/media2.mp4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3.wdp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5.wdp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6.wdp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382307" y="322729"/>
            <a:ext cx="23613035" cy="13070540"/>
          </a:xfrm>
          <a:prstGeom prst="roundRect">
            <a:avLst>
              <a:gd name="adj" fmla="val 5967"/>
            </a:avLst>
          </a:prstGeom>
          <a:solidFill>
            <a:srgbClr val="FFF8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0" y="10300447"/>
            <a:ext cx="4047565" cy="3415553"/>
          </a:xfrm>
          <a:prstGeom prst="rtTriangle">
            <a:avLst/>
          </a:prstGeom>
          <a:solidFill>
            <a:srgbClr val="B6DF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811217" y="9149044"/>
            <a:ext cx="4829361" cy="4566955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20706693" y="-1"/>
            <a:ext cx="3726705" cy="3676093"/>
          </a:xfrm>
          <a:prstGeom prst="rtTriangle">
            <a:avLst/>
          </a:prstGeom>
          <a:solidFill>
            <a:srgbClr val="B6DF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E2F2E5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3" name="Google Shape;223;p1"/>
          <p:cNvSpPr/>
          <p:nvPr/>
        </p:nvSpPr>
        <p:spPr>
          <a:xfrm rot="10800000">
            <a:off x="18747816" y="0"/>
            <a:ext cx="4829361" cy="4566955"/>
          </a:xfrm>
          <a:prstGeom prst="rtTriangle">
            <a:avLst/>
          </a:prstGeom>
          <a:solidFill>
            <a:srgbClr val="3E7C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CDE9D2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11669989" y="6243635"/>
            <a:ext cx="11458952" cy="2419082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2939594" y="8925491"/>
            <a:ext cx="9305365" cy="1016932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Lesson 7G: Speaking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11869711" y="6736957"/>
            <a:ext cx="11059508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Unit 7: TOURISM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14313645" y="9036899"/>
            <a:ext cx="64452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3452" y="1481681"/>
            <a:ext cx="6698980" cy="89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8706" y="11096435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92277" y="5150341"/>
            <a:ext cx="5054624" cy="129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B20CB19C-A546-F752-F10C-7004B3C23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0276" y="356615"/>
            <a:ext cx="1949398" cy="1949398"/>
          </a:xfrm>
          <a:prstGeom prst="rect">
            <a:avLst/>
          </a:prstGeom>
        </p:spPr>
      </p:pic>
      <p:pic>
        <p:nvPicPr>
          <p:cNvPr id="11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8DD74B4E-30E3-7576-D4C6-3F8961CD0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2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36170" y="461806"/>
            <a:ext cx="1949398" cy="1949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8F20B-B3AE-5917-BB37-E7A0AEF1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395" y="853783"/>
            <a:ext cx="9638861" cy="1527200"/>
          </a:xfrm>
        </p:spPr>
        <p:txBody>
          <a:bodyPr/>
          <a:lstStyle/>
          <a:p>
            <a:r>
              <a:rPr lang="en-US" sz="1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CUBA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CBDCB-C75B-D650-81E3-2DBD433E6308}"/>
              </a:ext>
            </a:extLst>
          </p:cNvPr>
          <p:cNvSpPr/>
          <p:nvPr/>
        </p:nvSpPr>
        <p:spPr>
          <a:xfrm>
            <a:off x="5339659" y="11050992"/>
            <a:ext cx="136919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Cube</a:t>
            </a:r>
            <a:r>
              <a: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				+ 			      </a:t>
            </a: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A</a:t>
            </a:r>
            <a:endParaRPr kumimoji="0" lang="en-US" sz="88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192A2B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NeatRemarkableGermanspaniel">
            <a:hlinkClick r:id="" action="ppaction://media"/>
            <a:extLst>
              <a:ext uri="{FF2B5EF4-FFF2-40B4-BE49-F238E27FC236}">
                <a16:creationId xmlns:a16="http://schemas.microsoft.com/office/drawing/2014/main" id="{5B669C39-AFAE-87CF-25BE-FC64E94FA4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44089" y="0"/>
            <a:ext cx="4733561" cy="2662628"/>
          </a:xfrm>
          <a:prstGeom prst="teardrop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1F4709-77AC-0CE8-239F-C22B5B5A1ED8}"/>
              </a:ext>
            </a:extLst>
          </p:cNvPr>
          <p:cNvSpPr/>
          <p:nvPr/>
        </p:nvSpPr>
        <p:spPr>
          <a:xfrm>
            <a:off x="289605" y="216521"/>
            <a:ext cx="2627540" cy="18445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  <a:hlinkClick r:id="rId8" action="ppaction://hlinksldjump"/>
              </a:rPr>
              <a:t>BACK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68188D-97BA-1A6C-46AC-078C0EA2DE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52" r="3452"/>
          <a:stretch/>
        </p:blipFill>
        <p:spPr>
          <a:xfrm>
            <a:off x="3425709" y="3014502"/>
            <a:ext cx="17519881" cy="7686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520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B20CB19C-A546-F752-F10C-7004B3C23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0276" y="356615"/>
            <a:ext cx="1949398" cy="1949398"/>
          </a:xfrm>
          <a:prstGeom prst="rect">
            <a:avLst/>
          </a:prstGeom>
        </p:spPr>
      </p:pic>
      <p:pic>
        <p:nvPicPr>
          <p:cNvPr id="11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8DD74B4E-30E3-7576-D4C6-3F8961CD0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2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36170" y="461806"/>
            <a:ext cx="1949398" cy="1949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8F20B-B3AE-5917-BB37-E7A0AEF1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720" y="838873"/>
            <a:ext cx="10982210" cy="1527200"/>
          </a:xfrm>
        </p:spPr>
        <p:txBody>
          <a:bodyPr/>
          <a:lstStyle/>
          <a:p>
            <a:r>
              <a:rPr lang="en-US" sz="1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THAILAND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CBDCB-C75B-D650-81E3-2DBD433E6308}"/>
              </a:ext>
            </a:extLst>
          </p:cNvPr>
          <p:cNvSpPr/>
          <p:nvPr/>
        </p:nvSpPr>
        <p:spPr>
          <a:xfrm>
            <a:off x="5339660" y="10927830"/>
            <a:ext cx="136919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Tie</a:t>
            </a:r>
            <a:r>
              <a: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				+ 			</a:t>
            </a:r>
            <a:r>
              <a:rPr lang="en-US" sz="8800" b="1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Land</a:t>
            </a:r>
            <a:endParaRPr kumimoji="0" lang="en-US" sz="88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192A2B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NeatRemarkableGermanspaniel">
            <a:hlinkClick r:id="" action="ppaction://media"/>
            <a:extLst>
              <a:ext uri="{FF2B5EF4-FFF2-40B4-BE49-F238E27FC236}">
                <a16:creationId xmlns:a16="http://schemas.microsoft.com/office/drawing/2014/main" id="{5B669C39-AFAE-87CF-25BE-FC64E94FA4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44089" y="0"/>
            <a:ext cx="4733561" cy="2662628"/>
          </a:xfrm>
          <a:prstGeom prst="teardrop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1F4709-77AC-0CE8-239F-C22B5B5A1ED8}"/>
              </a:ext>
            </a:extLst>
          </p:cNvPr>
          <p:cNvSpPr/>
          <p:nvPr/>
        </p:nvSpPr>
        <p:spPr>
          <a:xfrm>
            <a:off x="289605" y="216521"/>
            <a:ext cx="2627540" cy="18445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  <a:hlinkClick r:id="rId8" action="ppaction://hlinksldjump"/>
              </a:rPr>
              <a:t>BACK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5D52A-E2AD-DEF0-7A60-31193C138A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7790" y="3059215"/>
            <a:ext cx="18215720" cy="7395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D0208-D3C7-959C-6B20-ACF4848744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19"/>
          <a:stretch/>
        </p:blipFill>
        <p:spPr>
          <a:xfrm>
            <a:off x="3942413" y="3633869"/>
            <a:ext cx="7884825" cy="624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B20CB19C-A546-F752-F10C-7004B3C23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0276" y="356615"/>
            <a:ext cx="1949398" cy="1949398"/>
          </a:xfrm>
          <a:prstGeom prst="rect">
            <a:avLst/>
          </a:prstGeom>
        </p:spPr>
      </p:pic>
      <p:pic>
        <p:nvPicPr>
          <p:cNvPr id="11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8DD74B4E-30E3-7576-D4C6-3F8961CD0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2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36170" y="461806"/>
            <a:ext cx="1949398" cy="1949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8F20B-B3AE-5917-BB37-E7A0AEF1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395" y="853783"/>
            <a:ext cx="9638861" cy="1527200"/>
          </a:xfrm>
        </p:spPr>
        <p:txBody>
          <a:bodyPr/>
          <a:lstStyle/>
          <a:p>
            <a:r>
              <a:rPr lang="en-US" sz="1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IRAN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CBDCB-C75B-D650-81E3-2DBD433E6308}"/>
              </a:ext>
            </a:extLst>
          </p:cNvPr>
          <p:cNvSpPr/>
          <p:nvPr/>
        </p:nvSpPr>
        <p:spPr>
          <a:xfrm>
            <a:off x="5750262" y="10835852"/>
            <a:ext cx="136919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E</a:t>
            </a:r>
            <a:r>
              <a: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				+ 			</a:t>
            </a: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R</a:t>
            </a:r>
            <a:r>
              <a: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AN</a:t>
            </a:r>
          </a:p>
        </p:txBody>
      </p:sp>
      <p:pic>
        <p:nvPicPr>
          <p:cNvPr id="8" name="NeatRemarkableGermanspaniel">
            <a:hlinkClick r:id="" action="ppaction://media"/>
            <a:extLst>
              <a:ext uri="{FF2B5EF4-FFF2-40B4-BE49-F238E27FC236}">
                <a16:creationId xmlns:a16="http://schemas.microsoft.com/office/drawing/2014/main" id="{5B669C39-AFAE-87CF-25BE-FC64E94FA4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44089" y="0"/>
            <a:ext cx="4733561" cy="2662628"/>
          </a:xfrm>
          <a:prstGeom prst="teardrop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1F4709-77AC-0CE8-239F-C22B5B5A1ED8}"/>
              </a:ext>
            </a:extLst>
          </p:cNvPr>
          <p:cNvSpPr/>
          <p:nvPr/>
        </p:nvSpPr>
        <p:spPr>
          <a:xfrm>
            <a:off x="289605" y="216521"/>
            <a:ext cx="2627540" cy="18445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  <a:hlinkClick r:id="rId8" action="ppaction://hlinksldjump"/>
              </a:rPr>
              <a:t>BACK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7CD16-FC2F-6AAD-E2E2-29506D2F2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6246" y="3007401"/>
            <a:ext cx="18225157" cy="748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994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" name="Google Shape;238;p2">
            <a:extLst>
              <a:ext uri="{FF2B5EF4-FFF2-40B4-BE49-F238E27FC236}">
                <a16:creationId xmlns:a16="http://schemas.microsoft.com/office/drawing/2014/main" id="{15B14B7F-0E75-C6FE-C347-2C1B15081319}"/>
              </a:ext>
            </a:extLst>
          </p:cNvPr>
          <p:cNvSpPr txBox="1"/>
          <p:nvPr/>
        </p:nvSpPr>
        <p:spPr>
          <a:xfrm>
            <a:off x="14630400" y="410538"/>
            <a:ext cx="7864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Speaking</a:t>
            </a:r>
            <a:endParaRPr dirty="0"/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AF61BF-2342-530E-4D7F-9992E277D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C9B786-BEBA-3D0E-FD32-A5ED23700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71" t="31635" r="39985" b="56888"/>
          <a:stretch/>
        </p:blipFill>
        <p:spPr>
          <a:xfrm>
            <a:off x="2163116" y="2911661"/>
            <a:ext cx="10900228" cy="137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8EDF95-3D6D-6D5D-E6D2-361054F5F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0899" t="27549" r="7884" b="11377"/>
          <a:stretch/>
        </p:blipFill>
        <p:spPr>
          <a:xfrm>
            <a:off x="13364129" y="3632098"/>
            <a:ext cx="9131112" cy="7610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A4A06-F4C5-E83B-B1BC-288A8B543A60}"/>
              </a:ext>
            </a:extLst>
          </p:cNvPr>
          <p:cNvSpPr/>
          <p:nvPr/>
        </p:nvSpPr>
        <p:spPr>
          <a:xfrm>
            <a:off x="1746114" y="7801281"/>
            <a:ext cx="112287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 algn="just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 in </a:t>
            </a:r>
            <a:r>
              <a:rPr lang="en-US" sz="4400" b="1" i="1" u="sng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London</a:t>
            </a:r>
            <a:r>
              <a:rPr lang="en-US" sz="4400" b="1" i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the capital and largest city of England and the United Kingdom.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D729EA-E9D1-2948-A106-99CBB50D0124}"/>
              </a:ext>
            </a:extLst>
          </p:cNvPr>
          <p:cNvSpPr/>
          <p:nvPr/>
        </p:nvSpPr>
        <p:spPr>
          <a:xfrm>
            <a:off x="1792006" y="10288718"/>
            <a:ext cx="114417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They’re</a:t>
            </a:r>
            <a:r>
              <a:rPr lang="en-US" sz="44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taking </a:t>
            </a:r>
            <a:r>
              <a:rPr lang="en-US" sz="44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selfies/ on livestream.</a:t>
            </a:r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12C13F-D07F-4431-7A66-8FBEBB0168A6}"/>
              </a:ext>
            </a:extLst>
          </p:cNvPr>
          <p:cNvSpPr/>
          <p:nvPr/>
        </p:nvSpPr>
        <p:spPr>
          <a:xfrm>
            <a:off x="1792006" y="5313844"/>
            <a:ext cx="1003025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685800" indent="-68580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b="1" cap="none" spc="0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red telephone booth and a clock tower in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10940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14304" y="260873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ECB43811-A0F6-E770-ADB5-6437736A892A}"/>
              </a:ext>
            </a:extLst>
          </p:cNvPr>
          <p:cNvSpPr txBox="1"/>
          <p:nvPr/>
        </p:nvSpPr>
        <p:spPr>
          <a:xfrm>
            <a:off x="13549036" y="410538"/>
            <a:ext cx="894620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Vocabulary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91BF0-D6BB-1597-F8E3-F84B1B6D9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9FE8E-A4C4-CCEC-6EDD-69239BE534C5}"/>
              </a:ext>
            </a:extLst>
          </p:cNvPr>
          <p:cNvSpPr txBox="1"/>
          <p:nvPr/>
        </p:nvSpPr>
        <p:spPr>
          <a:xfrm>
            <a:off x="2116464" y="3086553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 gallery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ɑːt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ˌ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ɡæl.ər.i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E36C24-0FDF-11D5-517F-8BB5313BB686}"/>
              </a:ext>
            </a:extLst>
          </p:cNvPr>
          <p:cNvSpPr txBox="1"/>
          <p:nvPr/>
        </p:nvSpPr>
        <p:spPr>
          <a:xfrm>
            <a:off x="2076985" y="3777132"/>
            <a:ext cx="109264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building where works of art can be seen by the public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62010-1358-16CD-DA4F-A90FCD7A95D9}"/>
              </a:ext>
            </a:extLst>
          </p:cNvPr>
          <p:cNvSpPr txBox="1"/>
          <p:nvPr/>
        </p:nvSpPr>
        <p:spPr>
          <a:xfrm>
            <a:off x="2116464" y="5254660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Carnival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kɑ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ː.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nɪ.vəl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D693AF-0408-388C-3F8D-C36FD7002B36}"/>
              </a:ext>
            </a:extLst>
          </p:cNvPr>
          <p:cNvSpPr txBox="1"/>
          <p:nvPr/>
        </p:nvSpPr>
        <p:spPr>
          <a:xfrm>
            <a:off x="2116463" y="5913577"/>
            <a:ext cx="109264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public enjoyment and entertainment involving wearing unusual clothes, dancing, and eating and drinking, usually held in the streets of a city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019DEB-ED59-AC40-C76C-54D1A265069F}"/>
              </a:ext>
            </a:extLst>
          </p:cNvPr>
          <p:cNvSpPr txBox="1"/>
          <p:nvPr/>
        </p:nvSpPr>
        <p:spPr>
          <a:xfrm>
            <a:off x="2116463" y="7979822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Church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tʃɜːtʃ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769D9-9B24-7F4D-DBC0-67BF8ABFEC80}"/>
              </a:ext>
            </a:extLst>
          </p:cNvPr>
          <p:cNvSpPr txBox="1"/>
          <p:nvPr/>
        </p:nvSpPr>
        <p:spPr>
          <a:xfrm>
            <a:off x="2116463" y="8697483"/>
            <a:ext cx="109264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building for Christian religious activities</a:t>
            </a:r>
          </a:p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(smaller than Cathedral)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17E884-4A8F-FF7F-0BAE-4F8BEB02BF6E}"/>
              </a:ext>
            </a:extLst>
          </p:cNvPr>
          <p:cNvSpPr txBox="1"/>
          <p:nvPr/>
        </p:nvSpPr>
        <p:spPr>
          <a:xfrm>
            <a:off x="2116463" y="10107723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Concert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kɒn.sət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C46103-73F0-DD52-265D-95788AA5C3E7}"/>
              </a:ext>
            </a:extLst>
          </p:cNvPr>
          <p:cNvSpPr txBox="1"/>
          <p:nvPr/>
        </p:nvSpPr>
        <p:spPr>
          <a:xfrm>
            <a:off x="2116463" y="10859910"/>
            <a:ext cx="111751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performance of music by one or more musicians or singers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CF3661-6EDC-34C6-6A94-AA8E25B45144}"/>
              </a:ext>
            </a:extLst>
          </p:cNvPr>
          <p:cNvSpPr txBox="1"/>
          <p:nvPr/>
        </p:nvSpPr>
        <p:spPr>
          <a:xfrm>
            <a:off x="12190601" y="9692225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Festival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fes.tɪ.vəl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5A0AB9-C8C8-674B-278B-CA4F4408A0BE}"/>
              </a:ext>
            </a:extLst>
          </p:cNvPr>
          <p:cNvSpPr txBox="1"/>
          <p:nvPr/>
        </p:nvSpPr>
        <p:spPr>
          <a:xfrm>
            <a:off x="12170363" y="10421175"/>
            <a:ext cx="101289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special day or period, usually in memory of a religious event, with its own social activities, food, or ceremonies</a:t>
            </a:r>
          </a:p>
        </p:txBody>
      </p:sp>
      <p:pic>
        <p:nvPicPr>
          <p:cNvPr id="1026" name="Picture 2" descr="Articles | Vidya Kannan">
            <a:extLst>
              <a:ext uri="{FF2B5EF4-FFF2-40B4-BE49-F238E27FC236}">
                <a16:creationId xmlns:a16="http://schemas.microsoft.com/office/drawing/2014/main" id="{B7280E44-438B-AC53-B181-C3657F39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626" y="3014844"/>
            <a:ext cx="8381203" cy="471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o Carnival GIF | Gfycat">
            <a:extLst>
              <a:ext uri="{FF2B5EF4-FFF2-40B4-BE49-F238E27FC236}">
                <a16:creationId xmlns:a16="http://schemas.microsoft.com/office/drawing/2014/main" id="{D9293BCD-F2E9-C819-D29E-9BE99914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082" y="4068219"/>
            <a:ext cx="8391429" cy="49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hà thờ Núi Nha Trang - Nha Trang Cathedral | Yeudulich">
            <a:extLst>
              <a:ext uri="{FF2B5EF4-FFF2-40B4-BE49-F238E27FC236}">
                <a16:creationId xmlns:a16="http://schemas.microsoft.com/office/drawing/2014/main" id="{89760DED-CCF6-90A0-8430-7BED3E0E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208" y="3327898"/>
            <a:ext cx="89535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TS">
            <a:extLst>
              <a:ext uri="{FF2B5EF4-FFF2-40B4-BE49-F238E27FC236}">
                <a16:creationId xmlns:a16="http://schemas.microsoft.com/office/drawing/2014/main" id="{28BE81C3-41D7-A61F-B88C-9D36F53A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987" y="4102918"/>
            <a:ext cx="9321199" cy="524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estival Huế 2022: Đến Huế để trải nghiệm sắc màu văn hóa, nghệ thuật">
            <a:extLst>
              <a:ext uri="{FF2B5EF4-FFF2-40B4-BE49-F238E27FC236}">
                <a16:creationId xmlns:a16="http://schemas.microsoft.com/office/drawing/2014/main" id="{DEDBE619-8200-93B4-7E62-A60A276D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533" y="2955525"/>
            <a:ext cx="9525000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96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6" grpId="0"/>
      <p:bldP spid="17" grpId="0"/>
      <p:bldP spid="19" grpId="0"/>
      <p:bldP spid="20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ECB43811-A0F6-E770-ADB5-6437736A892A}"/>
              </a:ext>
            </a:extLst>
          </p:cNvPr>
          <p:cNvSpPr txBox="1"/>
          <p:nvPr/>
        </p:nvSpPr>
        <p:spPr>
          <a:xfrm>
            <a:off x="13138630" y="410538"/>
            <a:ext cx="935661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Vocabulary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91BF0-D6BB-1597-F8E3-F84B1B6D9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9FE8E-A4C4-CCEC-6EDD-69239BE534C5}"/>
              </a:ext>
            </a:extLst>
          </p:cNvPr>
          <p:cNvSpPr txBox="1"/>
          <p:nvPr/>
        </p:nvSpPr>
        <p:spPr>
          <a:xfrm>
            <a:off x="2250827" y="2688270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Monument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mɒn.jə.mənt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E36C24-0FDF-11D5-517F-8BB5313BB686}"/>
              </a:ext>
            </a:extLst>
          </p:cNvPr>
          <p:cNvSpPr txBox="1"/>
          <p:nvPr/>
        </p:nvSpPr>
        <p:spPr>
          <a:xfrm>
            <a:off x="2239254" y="3336352"/>
            <a:ext cx="10072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structure or building that is built to </a:t>
            </a:r>
            <a:r>
              <a:rPr lang="en-US" sz="4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honour</a:t>
            </a: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special person or event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62010-1358-16CD-DA4F-A90FCD7A95D9}"/>
              </a:ext>
            </a:extLst>
          </p:cNvPr>
          <p:cNvSpPr txBox="1"/>
          <p:nvPr/>
        </p:nvSpPr>
        <p:spPr>
          <a:xfrm>
            <a:off x="2268331" y="4643838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Musical (adj)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mju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ː.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zɪ.kəl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D693AF-0408-388C-3F8D-C36FD7002B36}"/>
              </a:ext>
            </a:extLst>
          </p:cNvPr>
          <p:cNvSpPr txBox="1"/>
          <p:nvPr/>
        </p:nvSpPr>
        <p:spPr>
          <a:xfrm>
            <a:off x="2239254" y="5307873"/>
            <a:ext cx="10072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related to or connected with music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019DEB-ED59-AC40-C76C-54D1A265069F}"/>
              </a:ext>
            </a:extLst>
          </p:cNvPr>
          <p:cNvSpPr txBox="1"/>
          <p:nvPr/>
        </p:nvSpPr>
        <p:spPr>
          <a:xfrm>
            <a:off x="2250361" y="6006796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Safari park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səˈfɑ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ː.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ˌ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pɑːk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769D9-9B24-7F4D-DBC0-67BF8ABFEC80}"/>
              </a:ext>
            </a:extLst>
          </p:cNvPr>
          <p:cNvSpPr txBox="1"/>
          <p:nvPr/>
        </p:nvSpPr>
        <p:spPr>
          <a:xfrm>
            <a:off x="2250361" y="6673442"/>
            <a:ext cx="100840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large park where wild animals are kept and can move freely, and can be watched by visitors driving through in their cars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17E884-4A8F-FF7F-0BAE-4F8BEB02BF6E}"/>
              </a:ext>
            </a:extLst>
          </p:cNvPr>
          <p:cNvSpPr txBox="1"/>
          <p:nvPr/>
        </p:nvSpPr>
        <p:spPr>
          <a:xfrm>
            <a:off x="2268331" y="8617837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Old town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əʊld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ˌ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taʊn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C46103-73F0-DD52-265D-95788AA5C3E7}"/>
              </a:ext>
            </a:extLst>
          </p:cNvPr>
          <p:cNvSpPr txBox="1"/>
          <p:nvPr/>
        </p:nvSpPr>
        <p:spPr>
          <a:xfrm>
            <a:off x="2250828" y="9270117"/>
            <a:ext cx="100840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old part of a town or city that is usually close to its modern </a:t>
            </a:r>
            <a:r>
              <a:rPr lang="en-US" sz="4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centre</a:t>
            </a:r>
            <a:endParaRPr lang="en-US" sz="4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CF3661-6EDC-34C6-6A94-AA8E25B45144}"/>
              </a:ext>
            </a:extLst>
          </p:cNvPr>
          <p:cNvSpPr txBox="1"/>
          <p:nvPr/>
        </p:nvSpPr>
        <p:spPr>
          <a:xfrm>
            <a:off x="2250826" y="10561880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Opera house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ɒp.ər.ə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ˌ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haʊs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5A0AB9-C8C8-674B-278B-CA4F4408A0BE}"/>
              </a:ext>
            </a:extLst>
          </p:cNvPr>
          <p:cNvSpPr txBox="1"/>
          <p:nvPr/>
        </p:nvSpPr>
        <p:spPr>
          <a:xfrm>
            <a:off x="2239254" y="11166877"/>
            <a:ext cx="100840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theatre that is specially designed for operas to be performed in</a:t>
            </a:r>
          </a:p>
        </p:txBody>
      </p:sp>
      <p:pic>
        <p:nvPicPr>
          <p:cNvPr id="2050" name="Picture 2" descr="US Memorials and Monuments | United States Vacation Destinations and Guides  : TravelChannel.com | Travel Channel">
            <a:extLst>
              <a:ext uri="{FF2B5EF4-FFF2-40B4-BE49-F238E27FC236}">
                <a16:creationId xmlns:a16="http://schemas.microsoft.com/office/drawing/2014/main" id="{B46D81E5-479D-F954-35F6-4F7923B7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97" y="2908170"/>
            <a:ext cx="8699046" cy="65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c broadway theater GIF - Find on GIFER">
            <a:extLst>
              <a:ext uri="{FF2B5EF4-FFF2-40B4-BE49-F238E27FC236}">
                <a16:creationId xmlns:a16="http://schemas.microsoft.com/office/drawing/2014/main" id="{73851A2B-2771-64C2-F0FE-B438A6C9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264" y="3508462"/>
            <a:ext cx="9426794" cy="512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rrifying Moment a Lion Opens the Car Door to Get a Closer Look | RAW  VIDEO on Make a GIF">
            <a:extLst>
              <a:ext uri="{FF2B5EF4-FFF2-40B4-BE49-F238E27FC236}">
                <a16:creationId xmlns:a16="http://schemas.microsoft.com/office/drawing/2014/main" id="{346DFBF3-98BE-ED21-AE66-992DEE90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499" y="4856721"/>
            <a:ext cx="9577137" cy="538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i An Ancient Town Vietnam - Best Hue City Tours">
            <a:extLst>
              <a:ext uri="{FF2B5EF4-FFF2-40B4-BE49-F238E27FC236}">
                <a16:creationId xmlns:a16="http://schemas.microsoft.com/office/drawing/2014/main" id="{54DD3120-A5D7-3450-2C3A-F377FEC1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868" y="4468266"/>
            <a:ext cx="9426794" cy="651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ơn cả một biểu tượng, nhà hát mang lại gì cho những thành phố nổi tiếng?">
            <a:extLst>
              <a:ext uri="{FF2B5EF4-FFF2-40B4-BE49-F238E27FC236}">
                <a16:creationId xmlns:a16="http://schemas.microsoft.com/office/drawing/2014/main" id="{1E5A48AC-8296-FB8F-8189-875C875E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184" y="4261345"/>
            <a:ext cx="9774408" cy="651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2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6" grpId="0"/>
      <p:bldP spid="17" grpId="0"/>
      <p:bldP spid="19" grpId="0"/>
      <p:bldP spid="20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ECB43811-A0F6-E770-ADB5-6437736A892A}"/>
              </a:ext>
            </a:extLst>
          </p:cNvPr>
          <p:cNvSpPr txBox="1"/>
          <p:nvPr/>
        </p:nvSpPr>
        <p:spPr>
          <a:xfrm>
            <a:off x="13138630" y="410538"/>
            <a:ext cx="935661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Vocabulary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B91BF0-D6BB-1597-F8E3-F84B1B6D9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9FE8E-A4C4-CCEC-6EDD-69239BE534C5}"/>
              </a:ext>
            </a:extLst>
          </p:cNvPr>
          <p:cNvSpPr txBox="1"/>
          <p:nvPr/>
        </p:nvSpPr>
        <p:spPr>
          <a:xfrm>
            <a:off x="2124550" y="2880789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Park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pɑːk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E36C24-0FDF-11D5-517F-8BB5313BB686}"/>
              </a:ext>
            </a:extLst>
          </p:cNvPr>
          <p:cNvSpPr txBox="1"/>
          <p:nvPr/>
        </p:nvSpPr>
        <p:spPr>
          <a:xfrm>
            <a:off x="2124549" y="3526800"/>
            <a:ext cx="9949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large area of land with grass and trees, usually surrounded by fences or walls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62010-1358-16CD-DA4F-A90FCD7A95D9}"/>
              </a:ext>
            </a:extLst>
          </p:cNvPr>
          <p:cNvSpPr txBox="1"/>
          <p:nvPr/>
        </p:nvSpPr>
        <p:spPr>
          <a:xfrm>
            <a:off x="2136121" y="4880176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Restaurant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res.tər.ɒnt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D693AF-0408-388C-3F8D-C36FD7002B36}"/>
              </a:ext>
            </a:extLst>
          </p:cNvPr>
          <p:cNvSpPr txBox="1"/>
          <p:nvPr/>
        </p:nvSpPr>
        <p:spPr>
          <a:xfrm>
            <a:off x="2124390" y="5533625"/>
            <a:ext cx="9949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place where meals are prepared and served to customers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769D9-9B24-7F4D-DBC0-67BF8ABFEC80}"/>
              </a:ext>
            </a:extLst>
          </p:cNvPr>
          <p:cNvSpPr txBox="1"/>
          <p:nvPr/>
        </p:nvSpPr>
        <p:spPr>
          <a:xfrm>
            <a:off x="2135963" y="8366800"/>
            <a:ext cx="99492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area of a city or town containing a significant number of shops or stores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17E884-4A8F-FF7F-0BAE-4F8BEB02BF6E}"/>
              </a:ext>
            </a:extLst>
          </p:cNvPr>
          <p:cNvSpPr txBox="1"/>
          <p:nvPr/>
        </p:nvSpPr>
        <p:spPr>
          <a:xfrm>
            <a:off x="2124550" y="9725398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Square (n)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skweər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C46103-73F0-DD52-265D-95788AA5C3E7}"/>
              </a:ext>
            </a:extLst>
          </p:cNvPr>
          <p:cNvSpPr txBox="1"/>
          <p:nvPr/>
        </p:nvSpPr>
        <p:spPr>
          <a:xfrm>
            <a:off x="2136123" y="10461019"/>
            <a:ext cx="99492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open (typically four-sided) area surrounded by buildings in a town, village, or 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CF3661-6EDC-34C6-6A94-AA8E25B45144}"/>
              </a:ext>
            </a:extLst>
          </p:cNvPr>
          <p:cNvSpPr txBox="1"/>
          <p:nvPr/>
        </p:nvSpPr>
        <p:spPr>
          <a:xfrm>
            <a:off x="12387009" y="9697556"/>
            <a:ext cx="9577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Theatre (n) </a:t>
            </a:r>
            <a:r>
              <a:rPr lang="el-G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/ˈθ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ɪə.tər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5A0AB9-C8C8-674B-278B-CA4F4408A0BE}"/>
              </a:ext>
            </a:extLst>
          </p:cNvPr>
          <p:cNvSpPr txBox="1"/>
          <p:nvPr/>
        </p:nvSpPr>
        <p:spPr>
          <a:xfrm>
            <a:off x="12387009" y="10466268"/>
            <a:ext cx="9415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building, room, or outside structure with rows of seats, which people can watch a performance or other activity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83AF02-B0E3-B847-3F26-29918C55A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2627" y="3029371"/>
            <a:ext cx="9949065" cy="5604640"/>
          </a:xfrm>
          <a:prstGeom prst="rect">
            <a:avLst/>
          </a:prstGeom>
        </p:spPr>
      </p:pic>
      <p:pic>
        <p:nvPicPr>
          <p:cNvPr id="3074" name="Picture 2" descr="Gastrokritiker Jürgen Dollase: 5 Kult- und Szene-Restaurants in Frankfurt">
            <a:extLst>
              <a:ext uri="{FF2B5EF4-FFF2-40B4-BE49-F238E27FC236}">
                <a16:creationId xmlns:a16="http://schemas.microsoft.com/office/drawing/2014/main" id="{474FD60C-1507-03E3-61EF-EDFA982B0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766" y="3330345"/>
            <a:ext cx="9577180" cy="598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7 Most Famous Shopping Streets and Districts Around the World | Planet of  Hotels">
            <a:extLst>
              <a:ext uri="{FF2B5EF4-FFF2-40B4-BE49-F238E27FC236}">
                <a16:creationId xmlns:a16="http://schemas.microsoft.com/office/drawing/2014/main" id="{DA72F8B1-E2A9-2C01-E31A-F85D5615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882" y="4413675"/>
            <a:ext cx="10067609" cy="671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019DEB-ED59-AC40-C76C-54D1A265069F}"/>
              </a:ext>
            </a:extLst>
          </p:cNvPr>
          <p:cNvSpPr txBox="1"/>
          <p:nvPr/>
        </p:nvSpPr>
        <p:spPr>
          <a:xfrm>
            <a:off x="2124390" y="6858000"/>
            <a:ext cx="10800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Shopping district (n) </a:t>
            </a:r>
          </a:p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/ˈ</a:t>
            </a:r>
            <a:r>
              <a:rPr lang="en-US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ʃɒp.ɪŋ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800" b="0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dɪs.trɪkt</a:t>
            </a:r>
            <a:r>
              <a:rPr lang="en-US" sz="4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/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66F289-A6EC-C67A-91B0-B648EB6966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7920" y="2861094"/>
            <a:ext cx="9960681" cy="66404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5BFDD2-7917-9566-1619-DF32ED41B2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12540" y="2900445"/>
            <a:ext cx="10735494" cy="71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7" grpId="0"/>
      <p:bldP spid="19" grpId="0"/>
      <p:bldP spid="20" grpId="0"/>
      <p:bldP spid="22" grpId="0"/>
      <p:bldP spid="23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243494C8-8464-4DFD-9361-2C0386656DDC}"/>
              </a:ext>
            </a:extLst>
          </p:cNvPr>
          <p:cNvSpPr txBox="1"/>
          <p:nvPr/>
        </p:nvSpPr>
        <p:spPr>
          <a:xfrm>
            <a:off x="13237030" y="410538"/>
            <a:ext cx="925821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Vocabulary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57DDCF-4416-E396-822E-F011A9F3A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54AED-94F9-4BFD-8875-E85CDFACA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81" y="2945488"/>
            <a:ext cx="9456501" cy="1528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29D39-9579-14DC-77F9-89D583EAB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1549" y="2945488"/>
            <a:ext cx="10300523" cy="2351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7C322D-FFB3-829E-C078-00BFCF2ECA4D}"/>
              </a:ext>
            </a:extLst>
          </p:cNvPr>
          <p:cNvCxnSpPr>
            <a:cxnSpLocks/>
          </p:cNvCxnSpPr>
          <p:nvPr/>
        </p:nvCxnSpPr>
        <p:spPr>
          <a:xfrm flipH="1">
            <a:off x="12185650" y="5892800"/>
            <a:ext cx="3175" cy="6180656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D533D-3EF4-E558-DE39-9107F3B0A5BB}"/>
              </a:ext>
            </a:extLst>
          </p:cNvPr>
          <p:cNvSpPr/>
          <p:nvPr/>
        </p:nvSpPr>
        <p:spPr>
          <a:xfrm>
            <a:off x="2095581" y="7626084"/>
            <a:ext cx="338860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Places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2538AA-6701-5E1F-8CD4-EDFBB191C412}"/>
              </a:ext>
            </a:extLst>
          </p:cNvPr>
          <p:cNvSpPr/>
          <p:nvPr/>
        </p:nvSpPr>
        <p:spPr>
          <a:xfrm>
            <a:off x="18813465" y="7626084"/>
            <a:ext cx="338860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F7E0B8-9E7B-D16B-9811-091ECAF67D66}"/>
              </a:ext>
            </a:extLst>
          </p:cNvPr>
          <p:cNvSpPr/>
          <p:nvPr/>
        </p:nvSpPr>
        <p:spPr>
          <a:xfrm>
            <a:off x="6207808" y="4871070"/>
            <a:ext cx="5339923" cy="75405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art gallery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church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monument 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national park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old town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opera house 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park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restaurant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shopping district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square</a:t>
            </a:r>
          </a:p>
          <a:p>
            <a:pPr marL="571500" indent="-571500">
              <a:buClr>
                <a:schemeClr val="tx2">
                  <a:lumMod val="75000"/>
                </a:schemeClr>
              </a:buClr>
              <a:buSzPct val="80000"/>
              <a:buFont typeface="Courier New" panose="02070309020205020404" pitchFamily="49" charset="0"/>
              <a:buChar char="o"/>
            </a:pP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theatre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E38CB2-A176-F32E-4E9F-C976BFC05456}"/>
              </a:ext>
            </a:extLst>
          </p:cNvPr>
          <p:cNvSpPr/>
          <p:nvPr/>
        </p:nvSpPr>
        <p:spPr>
          <a:xfrm>
            <a:off x="14953159" y="6119164"/>
            <a:ext cx="2912977" cy="40295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en-US" sz="4400" b="1" dirty="0">
                <a:ln/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arnival </a:t>
            </a:r>
            <a:r>
              <a:rPr lang="en-US" sz="36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○</a:t>
            </a: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</a:p>
          <a:p>
            <a:pPr algn="r"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en-US" sz="4400" b="1" dirty="0">
                <a:ln/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oncert </a:t>
            </a:r>
            <a:r>
              <a:rPr lang="en-US" sz="36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○</a:t>
            </a: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</a:p>
          <a:p>
            <a:pPr algn="r"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en-US" sz="4400" b="1" dirty="0">
                <a:ln/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estival</a:t>
            </a:r>
            <a:r>
              <a:rPr lang="en-US" sz="36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 ○ </a:t>
            </a:r>
            <a:endParaRPr lang="en-US" sz="44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algn="r"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en-US" sz="4400" b="1" dirty="0">
                <a:ln/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usical </a:t>
            </a:r>
            <a:r>
              <a:rPr lang="en-US" sz="36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○</a:t>
            </a:r>
            <a:r>
              <a:rPr lang="en-US" sz="4400" b="1" cap="none" spc="0" dirty="0">
                <a:ln/>
                <a:solidFill>
                  <a:schemeClr val="tx2">
                    <a:lumMod val="75000"/>
                  </a:schemeClr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585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build="p"/>
      <p:bldP spid="2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38B76A51-9F67-FF8A-4D3F-D22E2BBDB8F9}"/>
              </a:ext>
            </a:extLst>
          </p:cNvPr>
          <p:cNvSpPr txBox="1"/>
          <p:nvPr/>
        </p:nvSpPr>
        <p:spPr>
          <a:xfrm>
            <a:off x="14630400" y="410538"/>
            <a:ext cx="7864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C5D43-B781-3AEE-8E09-C2F1F9EE0A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6F998F-8135-9651-7381-0C45049D4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231" y="2931887"/>
            <a:ext cx="10197180" cy="183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8CFBE8-8A29-A4AB-211B-FCF37F9A8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823" y="4855124"/>
            <a:ext cx="10309996" cy="3651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Friends Global Grade 10 SB_CD3_10">
            <a:hlinkClick r:id="" action="ppaction://media"/>
            <a:extLst>
              <a:ext uri="{FF2B5EF4-FFF2-40B4-BE49-F238E27FC236}">
                <a16:creationId xmlns:a16="http://schemas.microsoft.com/office/drawing/2014/main" id="{E4968979-BF1B-7873-78E7-C1D0A58F9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43315" y="9595389"/>
            <a:ext cx="1715857" cy="1715857"/>
          </a:xfrm>
          <a:prstGeom prst="rect">
            <a:avLst/>
          </a:prstGeom>
        </p:spPr>
      </p:pic>
      <p:pic>
        <p:nvPicPr>
          <p:cNvPr id="4098" name="Picture 2" descr="Du học London: Trường nổi bật, chi phí &amp; những điểm thú vị">
            <a:extLst>
              <a:ext uri="{FF2B5EF4-FFF2-40B4-BE49-F238E27FC236}">
                <a16:creationId xmlns:a16="http://schemas.microsoft.com/office/drawing/2014/main" id="{940444D3-00DF-EC72-9C88-6065A05F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621" y="2931887"/>
            <a:ext cx="9956798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DD6A3B-14A3-DA8B-3BBD-CF1119CA05B3}"/>
              </a:ext>
            </a:extLst>
          </p:cNvPr>
          <p:cNvSpPr/>
          <p:nvPr/>
        </p:nvSpPr>
        <p:spPr>
          <a:xfrm>
            <a:off x="4656373" y="9707419"/>
            <a:ext cx="17031676" cy="158205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sz="6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They mentioned </a:t>
            </a:r>
            <a:r>
              <a:rPr lang="en-US" sz="6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 gallery, concert, theatre</a:t>
            </a:r>
          </a:p>
        </p:txBody>
      </p:sp>
    </p:spTree>
    <p:extLst>
      <p:ext uri="{BB962C8B-B14F-4D97-AF65-F5344CB8AC3E}">
        <p14:creationId xmlns:p14="http://schemas.microsoft.com/office/powerpoint/2010/main" val="43375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EA0D5E91-DC8C-7C34-202E-A23E9F198D52}"/>
              </a:ext>
            </a:extLst>
          </p:cNvPr>
          <p:cNvSpPr txBox="1"/>
          <p:nvPr/>
        </p:nvSpPr>
        <p:spPr>
          <a:xfrm>
            <a:off x="13774058" y="410538"/>
            <a:ext cx="872118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Key phrases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D6C05F-9DE2-2B16-5D93-5448B6B12D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A72FA-E7A1-890C-9D77-9E141A005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802" y="3090945"/>
            <a:ext cx="9743187" cy="221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0F3200-E4D3-5EBE-96BD-1697BEADE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3802" y="6744072"/>
            <a:ext cx="19250044" cy="493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AB6B00-89BD-AA58-B85A-AE482AB45345}"/>
              </a:ext>
            </a:extLst>
          </p:cNvPr>
          <p:cNvSpPr txBox="1"/>
          <p:nvPr/>
        </p:nvSpPr>
        <p:spPr>
          <a:xfrm>
            <a:off x="8248041" y="7632829"/>
            <a:ext cx="1116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kumimoji="0" lang="en-US" sz="7200" b="1" i="0" u="none" strike="noStrike" kern="0" cap="none" spc="0" normalizeH="0" baseline="0" noProof="0" dirty="0">
              <a:ln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5D5679-F2A4-6B66-442F-83095A0BC1E2}"/>
              </a:ext>
            </a:extLst>
          </p:cNvPr>
          <p:cNvSpPr txBox="1"/>
          <p:nvPr/>
        </p:nvSpPr>
        <p:spPr>
          <a:xfrm>
            <a:off x="6495441" y="8537704"/>
            <a:ext cx="1116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kumimoji="0" lang="en-US" sz="7200" b="1" i="0" u="none" strike="noStrike" kern="0" cap="none" spc="0" normalizeH="0" baseline="0" noProof="0" dirty="0">
              <a:ln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07DB8A-4AE8-5D07-0547-802213823839}"/>
              </a:ext>
            </a:extLst>
          </p:cNvPr>
          <p:cNvSpPr txBox="1"/>
          <p:nvPr/>
        </p:nvSpPr>
        <p:spPr>
          <a:xfrm>
            <a:off x="10207563" y="9414085"/>
            <a:ext cx="1116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kumimoji="0" lang="en-US" sz="7200" b="1" i="0" u="none" strike="noStrike" kern="0" cap="none" spc="0" normalizeH="0" baseline="0" noProof="0" dirty="0">
              <a:ln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58D06-C628-9D42-22BF-1813D765969B}"/>
              </a:ext>
            </a:extLst>
          </p:cNvPr>
          <p:cNvSpPr txBox="1"/>
          <p:nvPr/>
        </p:nvSpPr>
        <p:spPr>
          <a:xfrm>
            <a:off x="9480946" y="10306869"/>
            <a:ext cx="1116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kumimoji="0" lang="en-US" sz="7200" b="1" i="0" u="none" strike="noStrike" kern="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59AB21-6D35-AD08-90F9-6DDE4DFA4B4A}"/>
              </a:ext>
            </a:extLst>
          </p:cNvPr>
          <p:cNvSpPr txBox="1"/>
          <p:nvPr/>
        </p:nvSpPr>
        <p:spPr>
          <a:xfrm>
            <a:off x="19834621" y="7632828"/>
            <a:ext cx="1116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kumimoji="0" lang="en-US" sz="7200" b="1" i="0" u="none" strike="noStrike" kern="0" cap="none" spc="0" normalizeH="0" baseline="0" noProof="0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E382B4-F1DE-514D-5579-16369A11D9E1}"/>
              </a:ext>
            </a:extLst>
          </p:cNvPr>
          <p:cNvSpPr txBox="1"/>
          <p:nvPr/>
        </p:nvSpPr>
        <p:spPr>
          <a:xfrm>
            <a:off x="19396471" y="8536407"/>
            <a:ext cx="1116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kumimoji="0" lang="en-US" sz="7200" b="1" i="0" u="none" strike="noStrike" kern="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16903B-5CB5-E2F1-EE71-6864AC0AF82C}"/>
              </a:ext>
            </a:extLst>
          </p:cNvPr>
          <p:cNvSpPr txBox="1"/>
          <p:nvPr/>
        </p:nvSpPr>
        <p:spPr>
          <a:xfrm>
            <a:off x="20070973" y="9414086"/>
            <a:ext cx="1116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kumimoji="0" lang="en-US" sz="7200" b="1" i="0" u="none" strike="noStrike" kern="0" cap="none" spc="0" normalizeH="0" baseline="0" noProof="0" dirty="0">
              <a:ln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DF832-9AE8-9836-3381-8A8C006ACA8B}"/>
              </a:ext>
            </a:extLst>
          </p:cNvPr>
          <p:cNvSpPr/>
          <p:nvPr/>
        </p:nvSpPr>
        <p:spPr>
          <a:xfrm>
            <a:off x="13124677" y="2514627"/>
            <a:ext cx="8438623" cy="40762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en-US" sz="6000" b="1" dirty="0">
                <a:ln/>
                <a:solidFill>
                  <a:srgbClr val="FF0000"/>
                </a:solidFill>
              </a:rPr>
              <a:t>a. verb -</a:t>
            </a:r>
            <a:r>
              <a:rPr lang="en-US" sz="6000" b="1" dirty="0" err="1">
                <a:ln/>
                <a:solidFill>
                  <a:srgbClr val="FF0000"/>
                </a:solidFill>
              </a:rPr>
              <a:t>ing</a:t>
            </a:r>
            <a:r>
              <a:rPr lang="en-US" sz="6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en-US" sz="6000" b="1" dirty="0">
                <a:ln/>
                <a:solidFill>
                  <a:schemeClr val="accent5">
                    <a:lumMod val="50000"/>
                  </a:schemeClr>
                </a:solidFill>
              </a:rPr>
              <a:t>b. to infinitive</a:t>
            </a:r>
            <a:endParaRPr lang="en-US" sz="60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>
              <a:lnSpc>
                <a:spcPct val="150000"/>
              </a:lnSpc>
              <a:buClr>
                <a:schemeClr val="accent3">
                  <a:lumMod val="75000"/>
                </a:schemeClr>
              </a:buClr>
              <a:buSzPct val="80000"/>
            </a:pPr>
            <a:r>
              <a:rPr lang="en-US" sz="6000" b="1" dirty="0">
                <a:ln/>
                <a:solidFill>
                  <a:schemeClr val="tx2">
                    <a:lumMod val="75000"/>
                  </a:schemeClr>
                </a:solidFill>
              </a:rPr>
              <a:t>c. bare infinitive</a:t>
            </a:r>
            <a:endParaRPr lang="en-US" sz="6000" b="1" cap="none" spc="0" dirty="0">
              <a:ln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147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rgbClr val="8DD3C4"/>
            </a:gs>
            <a:gs pos="0">
              <a:srgbClr val="8DD3C4"/>
            </a:gs>
            <a:gs pos="65000">
              <a:schemeClr val="accent5">
                <a:lumMod val="60000"/>
                <a:lumOff val="40000"/>
              </a:schemeClr>
            </a:gs>
          </a:gsLst>
          <a:lin ang="5400012" scaled="0"/>
        </a:gra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35"/>
          <p:cNvSpPr/>
          <p:nvPr/>
        </p:nvSpPr>
        <p:spPr>
          <a:xfrm>
            <a:off x="9933593" y="3695514"/>
            <a:ext cx="3344827" cy="464882"/>
          </a:xfrm>
          <a:custGeom>
            <a:avLst/>
            <a:gdLst/>
            <a:ahLst/>
            <a:cxnLst/>
            <a:rect l="l" t="t" r="r" b="b"/>
            <a:pathLst>
              <a:path w="5461" h="759" extrusionOk="0">
                <a:moveTo>
                  <a:pt x="2793" y="0"/>
                </a:moveTo>
                <a:cubicBezTo>
                  <a:pt x="2177" y="0"/>
                  <a:pt x="1865" y="375"/>
                  <a:pt x="1865" y="375"/>
                </a:cubicBezTo>
                <a:cubicBezTo>
                  <a:pt x="1798" y="352"/>
                  <a:pt x="1736" y="342"/>
                  <a:pt x="1680" y="342"/>
                </a:cubicBezTo>
                <a:cubicBezTo>
                  <a:pt x="1433" y="342"/>
                  <a:pt x="1303" y="526"/>
                  <a:pt x="1303" y="526"/>
                </a:cubicBezTo>
                <a:cubicBezTo>
                  <a:pt x="1120" y="454"/>
                  <a:pt x="954" y="426"/>
                  <a:pt x="806" y="426"/>
                </a:cubicBezTo>
                <a:cubicBezTo>
                  <a:pt x="295" y="426"/>
                  <a:pt x="0" y="758"/>
                  <a:pt x="0" y="758"/>
                </a:cubicBezTo>
                <a:lnTo>
                  <a:pt x="5460" y="758"/>
                </a:lnTo>
                <a:cubicBezTo>
                  <a:pt x="5270" y="491"/>
                  <a:pt x="4996" y="421"/>
                  <a:pt x="4764" y="421"/>
                </a:cubicBezTo>
                <a:cubicBezTo>
                  <a:pt x="4517" y="421"/>
                  <a:pt x="4318" y="500"/>
                  <a:pt x="4318" y="500"/>
                </a:cubicBezTo>
                <a:cubicBezTo>
                  <a:pt x="4212" y="383"/>
                  <a:pt x="4084" y="347"/>
                  <a:pt x="3969" y="347"/>
                </a:cubicBezTo>
                <a:cubicBezTo>
                  <a:pt x="3795" y="347"/>
                  <a:pt x="3649" y="428"/>
                  <a:pt x="3649" y="428"/>
                </a:cubicBezTo>
                <a:cubicBezTo>
                  <a:pt x="3649" y="428"/>
                  <a:pt x="3408" y="0"/>
                  <a:pt x="2793" y="0"/>
                </a:cubicBezTo>
                <a:close/>
              </a:path>
            </a:pathLst>
          </a:custGeom>
          <a:solidFill>
            <a:srgbClr val="6BC9D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2158" name="Google Shape;2158;p35"/>
          <p:cNvSpPr txBox="1">
            <a:spLocks noGrp="1"/>
          </p:cNvSpPr>
          <p:nvPr>
            <p:ph type="ctrTitle"/>
          </p:nvPr>
        </p:nvSpPr>
        <p:spPr>
          <a:xfrm>
            <a:off x="3927870" y="458399"/>
            <a:ext cx="16521910" cy="5805688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</a:t>
            </a:r>
            <a:br>
              <a:rPr lang="en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HOLIDAY</a:t>
            </a:r>
            <a:br>
              <a:rPr lang="en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" sz="8000" b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Speaking</a:t>
            </a:r>
            <a:endParaRPr sz="8800" b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9" name="Google Shape;2159;p35"/>
          <p:cNvSpPr txBox="1">
            <a:spLocks noGrp="1"/>
          </p:cNvSpPr>
          <p:nvPr>
            <p:ph type="subTitle" idx="1"/>
          </p:nvPr>
        </p:nvSpPr>
        <p:spPr>
          <a:xfrm>
            <a:off x="7519777" y="11621147"/>
            <a:ext cx="9042404" cy="1268470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indent="0"/>
            <a:r>
              <a:rPr lang="en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Book – page 90</a:t>
            </a:r>
            <a:endParaRPr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0" name="Google Shape;2160;p35"/>
          <p:cNvSpPr/>
          <p:nvPr/>
        </p:nvSpPr>
        <p:spPr>
          <a:xfrm>
            <a:off x="2672608" y="1204315"/>
            <a:ext cx="2968016" cy="471019"/>
          </a:xfrm>
          <a:custGeom>
            <a:avLst/>
            <a:gdLst/>
            <a:ahLst/>
            <a:cxnLst/>
            <a:rect l="l" t="t" r="r" b="b"/>
            <a:pathLst>
              <a:path w="4846" h="769" extrusionOk="0">
                <a:moveTo>
                  <a:pt x="2481" y="1"/>
                </a:moveTo>
                <a:cubicBezTo>
                  <a:pt x="1937" y="1"/>
                  <a:pt x="1660" y="384"/>
                  <a:pt x="1660" y="384"/>
                </a:cubicBezTo>
                <a:cubicBezTo>
                  <a:pt x="1598" y="361"/>
                  <a:pt x="1541" y="351"/>
                  <a:pt x="1490" y="351"/>
                </a:cubicBezTo>
                <a:cubicBezTo>
                  <a:pt x="1272" y="351"/>
                  <a:pt x="1161" y="527"/>
                  <a:pt x="1161" y="527"/>
                </a:cubicBezTo>
                <a:cubicBezTo>
                  <a:pt x="1000" y="456"/>
                  <a:pt x="854" y="428"/>
                  <a:pt x="723" y="428"/>
                </a:cubicBezTo>
                <a:cubicBezTo>
                  <a:pt x="265" y="428"/>
                  <a:pt x="1" y="768"/>
                  <a:pt x="1" y="768"/>
                </a:cubicBezTo>
                <a:lnTo>
                  <a:pt x="4845" y="768"/>
                </a:lnTo>
                <a:cubicBezTo>
                  <a:pt x="4678" y="498"/>
                  <a:pt x="4438" y="428"/>
                  <a:pt x="4235" y="428"/>
                </a:cubicBezTo>
                <a:cubicBezTo>
                  <a:pt x="4015" y="428"/>
                  <a:pt x="3837" y="509"/>
                  <a:pt x="3837" y="509"/>
                </a:cubicBezTo>
                <a:cubicBezTo>
                  <a:pt x="3739" y="387"/>
                  <a:pt x="3623" y="350"/>
                  <a:pt x="3519" y="350"/>
                </a:cubicBezTo>
                <a:cubicBezTo>
                  <a:pt x="3366" y="350"/>
                  <a:pt x="3239" y="429"/>
                  <a:pt x="3239" y="429"/>
                </a:cubicBezTo>
                <a:cubicBezTo>
                  <a:pt x="3239" y="429"/>
                  <a:pt x="3025" y="1"/>
                  <a:pt x="248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2161" name="Google Shape;2161;p35"/>
          <p:cNvSpPr/>
          <p:nvPr/>
        </p:nvSpPr>
        <p:spPr>
          <a:xfrm>
            <a:off x="18354828" y="1207375"/>
            <a:ext cx="3344502" cy="464879"/>
          </a:xfrm>
          <a:custGeom>
            <a:avLst/>
            <a:gdLst/>
            <a:ahLst/>
            <a:cxnLst/>
            <a:rect l="l" t="t" r="r" b="b"/>
            <a:pathLst>
              <a:path w="5461" h="759" extrusionOk="0">
                <a:moveTo>
                  <a:pt x="2793" y="0"/>
                </a:moveTo>
                <a:cubicBezTo>
                  <a:pt x="2177" y="0"/>
                  <a:pt x="1865" y="375"/>
                  <a:pt x="1865" y="375"/>
                </a:cubicBezTo>
                <a:cubicBezTo>
                  <a:pt x="1798" y="352"/>
                  <a:pt x="1736" y="342"/>
                  <a:pt x="1680" y="342"/>
                </a:cubicBezTo>
                <a:cubicBezTo>
                  <a:pt x="1433" y="342"/>
                  <a:pt x="1303" y="526"/>
                  <a:pt x="1303" y="526"/>
                </a:cubicBezTo>
                <a:cubicBezTo>
                  <a:pt x="1120" y="454"/>
                  <a:pt x="954" y="426"/>
                  <a:pt x="806" y="426"/>
                </a:cubicBezTo>
                <a:cubicBezTo>
                  <a:pt x="295" y="426"/>
                  <a:pt x="0" y="758"/>
                  <a:pt x="0" y="758"/>
                </a:cubicBezTo>
                <a:lnTo>
                  <a:pt x="5460" y="758"/>
                </a:lnTo>
                <a:cubicBezTo>
                  <a:pt x="5270" y="491"/>
                  <a:pt x="4996" y="421"/>
                  <a:pt x="4764" y="421"/>
                </a:cubicBezTo>
                <a:cubicBezTo>
                  <a:pt x="4517" y="421"/>
                  <a:pt x="4318" y="500"/>
                  <a:pt x="4318" y="500"/>
                </a:cubicBezTo>
                <a:cubicBezTo>
                  <a:pt x="4212" y="383"/>
                  <a:pt x="4084" y="347"/>
                  <a:pt x="3969" y="347"/>
                </a:cubicBezTo>
                <a:cubicBezTo>
                  <a:pt x="3795" y="347"/>
                  <a:pt x="3649" y="428"/>
                  <a:pt x="3649" y="428"/>
                </a:cubicBezTo>
                <a:cubicBezTo>
                  <a:pt x="3649" y="428"/>
                  <a:pt x="3408" y="0"/>
                  <a:pt x="27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grpSp>
        <p:nvGrpSpPr>
          <p:cNvPr id="2162" name="Google Shape;2162;p35"/>
          <p:cNvGrpSpPr/>
          <p:nvPr/>
        </p:nvGrpSpPr>
        <p:grpSpPr>
          <a:xfrm>
            <a:off x="8578928" y="8179962"/>
            <a:ext cx="1578997" cy="1505256"/>
            <a:chOff x="3960087" y="1804164"/>
            <a:chExt cx="135480" cy="129124"/>
          </a:xfrm>
        </p:grpSpPr>
        <p:sp>
          <p:nvSpPr>
            <p:cNvPr id="2163" name="Google Shape;2163;p35"/>
            <p:cNvSpPr/>
            <p:nvPr/>
          </p:nvSpPr>
          <p:spPr>
            <a:xfrm>
              <a:off x="3960087" y="1897619"/>
              <a:ext cx="59968" cy="35669"/>
            </a:xfrm>
            <a:custGeom>
              <a:avLst/>
              <a:gdLst/>
              <a:ahLst/>
              <a:cxnLst/>
              <a:rect l="l" t="t" r="r" b="b"/>
              <a:pathLst>
                <a:path w="1651" h="982" extrusionOk="0">
                  <a:moveTo>
                    <a:pt x="1651" y="0"/>
                  </a:moveTo>
                  <a:cubicBezTo>
                    <a:pt x="1535" y="0"/>
                    <a:pt x="1428" y="27"/>
                    <a:pt x="1321" y="72"/>
                  </a:cubicBezTo>
                  <a:cubicBezTo>
                    <a:pt x="1267" y="89"/>
                    <a:pt x="1214" y="116"/>
                    <a:pt x="1169" y="152"/>
                  </a:cubicBezTo>
                  <a:cubicBezTo>
                    <a:pt x="1124" y="187"/>
                    <a:pt x="1080" y="232"/>
                    <a:pt x="1044" y="277"/>
                  </a:cubicBezTo>
                  <a:cubicBezTo>
                    <a:pt x="973" y="366"/>
                    <a:pt x="919" y="473"/>
                    <a:pt x="884" y="580"/>
                  </a:cubicBezTo>
                  <a:cubicBezTo>
                    <a:pt x="866" y="634"/>
                    <a:pt x="857" y="696"/>
                    <a:pt x="848" y="750"/>
                  </a:cubicBezTo>
                  <a:cubicBezTo>
                    <a:pt x="848" y="769"/>
                    <a:pt x="848" y="788"/>
                    <a:pt x="848" y="806"/>
                  </a:cubicBezTo>
                  <a:lnTo>
                    <a:pt x="848" y="806"/>
                  </a:lnTo>
                  <a:cubicBezTo>
                    <a:pt x="845" y="805"/>
                    <a:pt x="842" y="804"/>
                    <a:pt x="839" y="803"/>
                  </a:cubicBezTo>
                  <a:cubicBezTo>
                    <a:pt x="803" y="776"/>
                    <a:pt x="768" y="758"/>
                    <a:pt x="723" y="741"/>
                  </a:cubicBezTo>
                  <a:cubicBezTo>
                    <a:pt x="643" y="705"/>
                    <a:pt x="553" y="687"/>
                    <a:pt x="464" y="687"/>
                  </a:cubicBezTo>
                  <a:cubicBezTo>
                    <a:pt x="375" y="687"/>
                    <a:pt x="295" y="714"/>
                    <a:pt x="214" y="741"/>
                  </a:cubicBezTo>
                  <a:cubicBezTo>
                    <a:pt x="134" y="776"/>
                    <a:pt x="63" y="821"/>
                    <a:pt x="0" y="874"/>
                  </a:cubicBezTo>
                  <a:cubicBezTo>
                    <a:pt x="81" y="839"/>
                    <a:pt x="152" y="812"/>
                    <a:pt x="232" y="794"/>
                  </a:cubicBezTo>
                  <a:cubicBezTo>
                    <a:pt x="285" y="781"/>
                    <a:pt x="342" y="773"/>
                    <a:pt x="400" y="773"/>
                  </a:cubicBezTo>
                  <a:cubicBezTo>
                    <a:pt x="421" y="773"/>
                    <a:pt x="443" y="774"/>
                    <a:pt x="464" y="776"/>
                  </a:cubicBezTo>
                  <a:cubicBezTo>
                    <a:pt x="536" y="785"/>
                    <a:pt x="616" y="803"/>
                    <a:pt x="678" y="839"/>
                  </a:cubicBezTo>
                  <a:cubicBezTo>
                    <a:pt x="714" y="848"/>
                    <a:pt x="750" y="874"/>
                    <a:pt x="776" y="892"/>
                  </a:cubicBezTo>
                  <a:cubicBezTo>
                    <a:pt x="812" y="919"/>
                    <a:pt x="839" y="946"/>
                    <a:pt x="866" y="964"/>
                  </a:cubicBezTo>
                  <a:cubicBezTo>
                    <a:pt x="884" y="973"/>
                    <a:pt x="892" y="981"/>
                    <a:pt x="910" y="981"/>
                  </a:cubicBezTo>
                  <a:cubicBezTo>
                    <a:pt x="946" y="981"/>
                    <a:pt x="964" y="946"/>
                    <a:pt x="964" y="919"/>
                  </a:cubicBezTo>
                  <a:cubicBezTo>
                    <a:pt x="964" y="865"/>
                    <a:pt x="964" y="812"/>
                    <a:pt x="973" y="767"/>
                  </a:cubicBezTo>
                  <a:cubicBezTo>
                    <a:pt x="982" y="714"/>
                    <a:pt x="991" y="660"/>
                    <a:pt x="1000" y="616"/>
                  </a:cubicBezTo>
                  <a:cubicBezTo>
                    <a:pt x="1026" y="518"/>
                    <a:pt x="1062" y="419"/>
                    <a:pt x="1124" y="339"/>
                  </a:cubicBezTo>
                  <a:cubicBezTo>
                    <a:pt x="1187" y="250"/>
                    <a:pt x="1258" y="179"/>
                    <a:pt x="1347" y="125"/>
                  </a:cubicBezTo>
                  <a:cubicBezTo>
                    <a:pt x="1437" y="72"/>
                    <a:pt x="1544" y="36"/>
                    <a:pt x="16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164" name="Google Shape;2164;p35"/>
            <p:cNvSpPr/>
            <p:nvPr/>
          </p:nvSpPr>
          <p:spPr>
            <a:xfrm>
              <a:off x="4052416" y="1836054"/>
              <a:ext cx="43151" cy="26297"/>
            </a:xfrm>
            <a:custGeom>
              <a:avLst/>
              <a:gdLst/>
              <a:ahLst/>
              <a:cxnLst/>
              <a:rect l="l" t="t" r="r" b="b"/>
              <a:pathLst>
                <a:path w="1188" h="724" extrusionOk="0">
                  <a:moveTo>
                    <a:pt x="1" y="0"/>
                  </a:moveTo>
                  <a:cubicBezTo>
                    <a:pt x="19" y="9"/>
                    <a:pt x="37" y="18"/>
                    <a:pt x="54" y="18"/>
                  </a:cubicBezTo>
                  <a:cubicBezTo>
                    <a:pt x="72" y="27"/>
                    <a:pt x="99" y="36"/>
                    <a:pt x="108" y="45"/>
                  </a:cubicBezTo>
                  <a:cubicBezTo>
                    <a:pt x="144" y="63"/>
                    <a:pt x="179" y="72"/>
                    <a:pt x="215" y="98"/>
                  </a:cubicBezTo>
                  <a:cubicBezTo>
                    <a:pt x="277" y="134"/>
                    <a:pt x="331" y="188"/>
                    <a:pt x="367" y="250"/>
                  </a:cubicBezTo>
                  <a:cubicBezTo>
                    <a:pt x="411" y="312"/>
                    <a:pt x="438" y="375"/>
                    <a:pt x="456" y="446"/>
                  </a:cubicBezTo>
                  <a:cubicBezTo>
                    <a:pt x="465" y="482"/>
                    <a:pt x="465" y="518"/>
                    <a:pt x="474" y="553"/>
                  </a:cubicBezTo>
                  <a:cubicBezTo>
                    <a:pt x="474" y="589"/>
                    <a:pt x="483" y="625"/>
                    <a:pt x="474" y="660"/>
                  </a:cubicBezTo>
                  <a:cubicBezTo>
                    <a:pt x="474" y="669"/>
                    <a:pt x="483" y="687"/>
                    <a:pt x="492" y="696"/>
                  </a:cubicBezTo>
                  <a:cubicBezTo>
                    <a:pt x="503" y="713"/>
                    <a:pt x="526" y="723"/>
                    <a:pt x="548" y="723"/>
                  </a:cubicBezTo>
                  <a:cubicBezTo>
                    <a:pt x="560" y="723"/>
                    <a:pt x="571" y="720"/>
                    <a:pt x="581" y="714"/>
                  </a:cubicBezTo>
                  <a:cubicBezTo>
                    <a:pt x="599" y="696"/>
                    <a:pt x="616" y="678"/>
                    <a:pt x="643" y="660"/>
                  </a:cubicBezTo>
                  <a:cubicBezTo>
                    <a:pt x="661" y="642"/>
                    <a:pt x="679" y="625"/>
                    <a:pt x="706" y="616"/>
                  </a:cubicBezTo>
                  <a:cubicBezTo>
                    <a:pt x="750" y="598"/>
                    <a:pt x="804" y="580"/>
                    <a:pt x="857" y="571"/>
                  </a:cubicBezTo>
                  <a:cubicBezTo>
                    <a:pt x="873" y="568"/>
                    <a:pt x="889" y="567"/>
                    <a:pt x="905" y="567"/>
                  </a:cubicBezTo>
                  <a:cubicBezTo>
                    <a:pt x="943" y="567"/>
                    <a:pt x="983" y="574"/>
                    <a:pt x="1027" y="580"/>
                  </a:cubicBezTo>
                  <a:cubicBezTo>
                    <a:pt x="1080" y="589"/>
                    <a:pt x="1134" y="607"/>
                    <a:pt x="1187" y="634"/>
                  </a:cubicBezTo>
                  <a:cubicBezTo>
                    <a:pt x="1152" y="589"/>
                    <a:pt x="1098" y="553"/>
                    <a:pt x="1036" y="527"/>
                  </a:cubicBezTo>
                  <a:cubicBezTo>
                    <a:pt x="982" y="500"/>
                    <a:pt x="920" y="491"/>
                    <a:pt x="857" y="482"/>
                  </a:cubicBezTo>
                  <a:cubicBezTo>
                    <a:pt x="795" y="482"/>
                    <a:pt x="723" y="491"/>
                    <a:pt x="661" y="518"/>
                  </a:cubicBezTo>
                  <a:cubicBezTo>
                    <a:pt x="640" y="525"/>
                    <a:pt x="619" y="537"/>
                    <a:pt x="593" y="551"/>
                  </a:cubicBezTo>
                  <a:lnTo>
                    <a:pt x="593" y="551"/>
                  </a:lnTo>
                  <a:cubicBezTo>
                    <a:pt x="589" y="505"/>
                    <a:pt x="582" y="459"/>
                    <a:pt x="572" y="411"/>
                  </a:cubicBezTo>
                  <a:cubicBezTo>
                    <a:pt x="545" y="330"/>
                    <a:pt x="500" y="250"/>
                    <a:pt x="447" y="188"/>
                  </a:cubicBezTo>
                  <a:cubicBezTo>
                    <a:pt x="420" y="152"/>
                    <a:pt x="384" y="125"/>
                    <a:pt x="358" y="98"/>
                  </a:cubicBezTo>
                  <a:cubicBezTo>
                    <a:pt x="340" y="89"/>
                    <a:pt x="322" y="80"/>
                    <a:pt x="295" y="63"/>
                  </a:cubicBezTo>
                  <a:cubicBezTo>
                    <a:pt x="277" y="54"/>
                    <a:pt x="260" y="45"/>
                    <a:pt x="242" y="36"/>
                  </a:cubicBezTo>
                  <a:cubicBezTo>
                    <a:pt x="206" y="18"/>
                    <a:pt x="161" y="18"/>
                    <a:pt x="126" y="9"/>
                  </a:cubicBezTo>
                  <a:cubicBezTo>
                    <a:pt x="81" y="0"/>
                    <a:pt x="4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3973053" y="1804164"/>
              <a:ext cx="33707" cy="13221"/>
            </a:xfrm>
            <a:custGeom>
              <a:avLst/>
              <a:gdLst/>
              <a:ahLst/>
              <a:cxnLst/>
              <a:rect l="l" t="t" r="r" b="b"/>
              <a:pathLst>
                <a:path w="928" h="364" extrusionOk="0">
                  <a:moveTo>
                    <a:pt x="202" y="1"/>
                  </a:moveTo>
                  <a:cubicBezTo>
                    <a:pt x="188" y="1"/>
                    <a:pt x="174" y="2"/>
                    <a:pt x="161" y="4"/>
                  </a:cubicBezTo>
                  <a:cubicBezTo>
                    <a:pt x="125" y="13"/>
                    <a:pt x="98" y="22"/>
                    <a:pt x="72" y="31"/>
                  </a:cubicBezTo>
                  <a:cubicBezTo>
                    <a:pt x="45" y="40"/>
                    <a:pt x="27" y="57"/>
                    <a:pt x="0" y="66"/>
                  </a:cubicBezTo>
                  <a:lnTo>
                    <a:pt x="80" y="66"/>
                  </a:lnTo>
                  <a:cubicBezTo>
                    <a:pt x="107" y="66"/>
                    <a:pt x="134" y="66"/>
                    <a:pt x="161" y="75"/>
                  </a:cubicBezTo>
                  <a:cubicBezTo>
                    <a:pt x="205" y="75"/>
                    <a:pt x="259" y="93"/>
                    <a:pt x="295" y="120"/>
                  </a:cubicBezTo>
                  <a:cubicBezTo>
                    <a:pt x="339" y="147"/>
                    <a:pt x="375" y="173"/>
                    <a:pt x="402" y="209"/>
                  </a:cubicBezTo>
                  <a:cubicBezTo>
                    <a:pt x="419" y="227"/>
                    <a:pt x="437" y="245"/>
                    <a:pt x="446" y="272"/>
                  </a:cubicBezTo>
                  <a:cubicBezTo>
                    <a:pt x="464" y="289"/>
                    <a:pt x="473" y="316"/>
                    <a:pt x="482" y="325"/>
                  </a:cubicBezTo>
                  <a:lnTo>
                    <a:pt x="482" y="334"/>
                  </a:lnTo>
                  <a:cubicBezTo>
                    <a:pt x="491" y="343"/>
                    <a:pt x="500" y="352"/>
                    <a:pt x="518" y="361"/>
                  </a:cubicBezTo>
                  <a:cubicBezTo>
                    <a:pt x="524" y="363"/>
                    <a:pt x="531" y="364"/>
                    <a:pt x="538" y="364"/>
                  </a:cubicBezTo>
                  <a:cubicBezTo>
                    <a:pt x="560" y="364"/>
                    <a:pt x="584" y="352"/>
                    <a:pt x="598" y="325"/>
                  </a:cubicBezTo>
                  <a:cubicBezTo>
                    <a:pt x="607" y="298"/>
                    <a:pt x="616" y="263"/>
                    <a:pt x="643" y="236"/>
                  </a:cubicBezTo>
                  <a:cubicBezTo>
                    <a:pt x="660" y="209"/>
                    <a:pt x="687" y="182"/>
                    <a:pt x="714" y="156"/>
                  </a:cubicBezTo>
                  <a:cubicBezTo>
                    <a:pt x="741" y="138"/>
                    <a:pt x="776" y="120"/>
                    <a:pt x="812" y="102"/>
                  </a:cubicBezTo>
                  <a:cubicBezTo>
                    <a:pt x="848" y="93"/>
                    <a:pt x="883" y="84"/>
                    <a:pt x="928" y="75"/>
                  </a:cubicBezTo>
                  <a:cubicBezTo>
                    <a:pt x="892" y="57"/>
                    <a:pt x="848" y="57"/>
                    <a:pt x="803" y="57"/>
                  </a:cubicBezTo>
                  <a:cubicBezTo>
                    <a:pt x="758" y="57"/>
                    <a:pt x="714" y="66"/>
                    <a:pt x="669" y="84"/>
                  </a:cubicBezTo>
                  <a:cubicBezTo>
                    <a:pt x="625" y="102"/>
                    <a:pt x="589" y="129"/>
                    <a:pt x="553" y="164"/>
                  </a:cubicBezTo>
                  <a:cubicBezTo>
                    <a:pt x="548" y="172"/>
                    <a:pt x="543" y="179"/>
                    <a:pt x="537" y="187"/>
                  </a:cubicBezTo>
                  <a:lnTo>
                    <a:pt x="537" y="187"/>
                  </a:lnTo>
                  <a:cubicBezTo>
                    <a:pt x="524" y="166"/>
                    <a:pt x="509" y="147"/>
                    <a:pt x="491" y="129"/>
                  </a:cubicBezTo>
                  <a:cubicBezTo>
                    <a:pt x="446" y="84"/>
                    <a:pt x="393" y="49"/>
                    <a:pt x="339" y="31"/>
                  </a:cubicBezTo>
                  <a:cubicBezTo>
                    <a:pt x="292" y="11"/>
                    <a:pt x="246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</p:grpSp>
      <p:grpSp>
        <p:nvGrpSpPr>
          <p:cNvPr id="2166" name="Google Shape;2166;p35"/>
          <p:cNvGrpSpPr/>
          <p:nvPr/>
        </p:nvGrpSpPr>
        <p:grpSpPr>
          <a:xfrm>
            <a:off x="14468294" y="8738618"/>
            <a:ext cx="1021577" cy="678322"/>
            <a:chOff x="4007914" y="1804164"/>
            <a:chExt cx="87653" cy="58188"/>
          </a:xfrm>
        </p:grpSpPr>
        <p:sp>
          <p:nvSpPr>
            <p:cNvPr id="2167" name="Google Shape;2167;p35"/>
            <p:cNvSpPr/>
            <p:nvPr/>
          </p:nvSpPr>
          <p:spPr>
            <a:xfrm>
              <a:off x="4052416" y="1836054"/>
              <a:ext cx="43151" cy="26297"/>
            </a:xfrm>
            <a:custGeom>
              <a:avLst/>
              <a:gdLst/>
              <a:ahLst/>
              <a:cxnLst/>
              <a:rect l="l" t="t" r="r" b="b"/>
              <a:pathLst>
                <a:path w="1188" h="724" extrusionOk="0">
                  <a:moveTo>
                    <a:pt x="1" y="0"/>
                  </a:moveTo>
                  <a:cubicBezTo>
                    <a:pt x="19" y="9"/>
                    <a:pt x="37" y="18"/>
                    <a:pt x="54" y="18"/>
                  </a:cubicBezTo>
                  <a:cubicBezTo>
                    <a:pt x="72" y="27"/>
                    <a:pt x="99" y="36"/>
                    <a:pt x="108" y="45"/>
                  </a:cubicBezTo>
                  <a:cubicBezTo>
                    <a:pt x="144" y="63"/>
                    <a:pt x="179" y="72"/>
                    <a:pt x="215" y="98"/>
                  </a:cubicBezTo>
                  <a:cubicBezTo>
                    <a:pt x="277" y="134"/>
                    <a:pt x="331" y="188"/>
                    <a:pt x="367" y="250"/>
                  </a:cubicBezTo>
                  <a:cubicBezTo>
                    <a:pt x="411" y="312"/>
                    <a:pt x="438" y="375"/>
                    <a:pt x="456" y="446"/>
                  </a:cubicBezTo>
                  <a:cubicBezTo>
                    <a:pt x="465" y="482"/>
                    <a:pt x="465" y="518"/>
                    <a:pt x="474" y="553"/>
                  </a:cubicBezTo>
                  <a:cubicBezTo>
                    <a:pt x="474" y="589"/>
                    <a:pt x="483" y="625"/>
                    <a:pt x="474" y="660"/>
                  </a:cubicBezTo>
                  <a:cubicBezTo>
                    <a:pt x="474" y="669"/>
                    <a:pt x="483" y="687"/>
                    <a:pt x="492" y="696"/>
                  </a:cubicBezTo>
                  <a:cubicBezTo>
                    <a:pt x="503" y="713"/>
                    <a:pt x="526" y="723"/>
                    <a:pt x="548" y="723"/>
                  </a:cubicBezTo>
                  <a:cubicBezTo>
                    <a:pt x="560" y="723"/>
                    <a:pt x="571" y="720"/>
                    <a:pt x="581" y="714"/>
                  </a:cubicBezTo>
                  <a:cubicBezTo>
                    <a:pt x="599" y="696"/>
                    <a:pt x="616" y="678"/>
                    <a:pt x="643" y="660"/>
                  </a:cubicBezTo>
                  <a:cubicBezTo>
                    <a:pt x="661" y="642"/>
                    <a:pt x="679" y="625"/>
                    <a:pt x="706" y="616"/>
                  </a:cubicBezTo>
                  <a:cubicBezTo>
                    <a:pt x="750" y="598"/>
                    <a:pt x="804" y="580"/>
                    <a:pt x="857" y="571"/>
                  </a:cubicBezTo>
                  <a:cubicBezTo>
                    <a:pt x="873" y="568"/>
                    <a:pt x="889" y="567"/>
                    <a:pt x="905" y="567"/>
                  </a:cubicBezTo>
                  <a:cubicBezTo>
                    <a:pt x="943" y="567"/>
                    <a:pt x="983" y="574"/>
                    <a:pt x="1027" y="580"/>
                  </a:cubicBezTo>
                  <a:cubicBezTo>
                    <a:pt x="1080" y="589"/>
                    <a:pt x="1134" y="607"/>
                    <a:pt x="1187" y="634"/>
                  </a:cubicBezTo>
                  <a:cubicBezTo>
                    <a:pt x="1152" y="589"/>
                    <a:pt x="1098" y="553"/>
                    <a:pt x="1036" y="527"/>
                  </a:cubicBezTo>
                  <a:cubicBezTo>
                    <a:pt x="982" y="500"/>
                    <a:pt x="920" y="491"/>
                    <a:pt x="857" y="482"/>
                  </a:cubicBezTo>
                  <a:cubicBezTo>
                    <a:pt x="795" y="482"/>
                    <a:pt x="723" y="491"/>
                    <a:pt x="661" y="518"/>
                  </a:cubicBezTo>
                  <a:cubicBezTo>
                    <a:pt x="640" y="525"/>
                    <a:pt x="619" y="537"/>
                    <a:pt x="593" y="551"/>
                  </a:cubicBezTo>
                  <a:lnTo>
                    <a:pt x="593" y="551"/>
                  </a:lnTo>
                  <a:cubicBezTo>
                    <a:pt x="589" y="505"/>
                    <a:pt x="582" y="459"/>
                    <a:pt x="572" y="411"/>
                  </a:cubicBezTo>
                  <a:cubicBezTo>
                    <a:pt x="545" y="330"/>
                    <a:pt x="500" y="250"/>
                    <a:pt x="447" y="188"/>
                  </a:cubicBezTo>
                  <a:cubicBezTo>
                    <a:pt x="420" y="152"/>
                    <a:pt x="384" y="125"/>
                    <a:pt x="358" y="98"/>
                  </a:cubicBezTo>
                  <a:cubicBezTo>
                    <a:pt x="340" y="89"/>
                    <a:pt x="322" y="80"/>
                    <a:pt x="295" y="63"/>
                  </a:cubicBezTo>
                  <a:cubicBezTo>
                    <a:pt x="277" y="54"/>
                    <a:pt x="260" y="45"/>
                    <a:pt x="242" y="36"/>
                  </a:cubicBezTo>
                  <a:cubicBezTo>
                    <a:pt x="206" y="18"/>
                    <a:pt x="161" y="18"/>
                    <a:pt x="126" y="9"/>
                  </a:cubicBezTo>
                  <a:cubicBezTo>
                    <a:pt x="81" y="0"/>
                    <a:pt x="4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4007914" y="1804164"/>
              <a:ext cx="33707" cy="13221"/>
            </a:xfrm>
            <a:custGeom>
              <a:avLst/>
              <a:gdLst/>
              <a:ahLst/>
              <a:cxnLst/>
              <a:rect l="l" t="t" r="r" b="b"/>
              <a:pathLst>
                <a:path w="928" h="364" extrusionOk="0">
                  <a:moveTo>
                    <a:pt x="202" y="1"/>
                  </a:moveTo>
                  <a:cubicBezTo>
                    <a:pt x="188" y="1"/>
                    <a:pt x="174" y="2"/>
                    <a:pt x="161" y="4"/>
                  </a:cubicBezTo>
                  <a:cubicBezTo>
                    <a:pt x="125" y="13"/>
                    <a:pt x="98" y="22"/>
                    <a:pt x="72" y="31"/>
                  </a:cubicBezTo>
                  <a:cubicBezTo>
                    <a:pt x="45" y="40"/>
                    <a:pt x="27" y="57"/>
                    <a:pt x="0" y="66"/>
                  </a:cubicBezTo>
                  <a:lnTo>
                    <a:pt x="80" y="66"/>
                  </a:lnTo>
                  <a:cubicBezTo>
                    <a:pt x="107" y="66"/>
                    <a:pt x="134" y="66"/>
                    <a:pt x="161" y="75"/>
                  </a:cubicBezTo>
                  <a:cubicBezTo>
                    <a:pt x="205" y="75"/>
                    <a:pt x="259" y="93"/>
                    <a:pt x="295" y="120"/>
                  </a:cubicBezTo>
                  <a:cubicBezTo>
                    <a:pt x="339" y="147"/>
                    <a:pt x="375" y="173"/>
                    <a:pt x="402" y="209"/>
                  </a:cubicBezTo>
                  <a:cubicBezTo>
                    <a:pt x="419" y="227"/>
                    <a:pt x="437" y="245"/>
                    <a:pt x="446" y="272"/>
                  </a:cubicBezTo>
                  <a:cubicBezTo>
                    <a:pt x="464" y="289"/>
                    <a:pt x="473" y="316"/>
                    <a:pt x="482" y="325"/>
                  </a:cubicBezTo>
                  <a:lnTo>
                    <a:pt x="482" y="334"/>
                  </a:lnTo>
                  <a:cubicBezTo>
                    <a:pt x="491" y="343"/>
                    <a:pt x="500" y="352"/>
                    <a:pt x="518" y="361"/>
                  </a:cubicBezTo>
                  <a:cubicBezTo>
                    <a:pt x="524" y="363"/>
                    <a:pt x="531" y="364"/>
                    <a:pt x="538" y="364"/>
                  </a:cubicBezTo>
                  <a:cubicBezTo>
                    <a:pt x="560" y="364"/>
                    <a:pt x="584" y="352"/>
                    <a:pt x="598" y="325"/>
                  </a:cubicBezTo>
                  <a:cubicBezTo>
                    <a:pt x="607" y="298"/>
                    <a:pt x="616" y="263"/>
                    <a:pt x="643" y="236"/>
                  </a:cubicBezTo>
                  <a:cubicBezTo>
                    <a:pt x="660" y="209"/>
                    <a:pt x="687" y="182"/>
                    <a:pt x="714" y="156"/>
                  </a:cubicBezTo>
                  <a:cubicBezTo>
                    <a:pt x="741" y="138"/>
                    <a:pt x="776" y="120"/>
                    <a:pt x="812" y="102"/>
                  </a:cubicBezTo>
                  <a:cubicBezTo>
                    <a:pt x="848" y="93"/>
                    <a:pt x="883" y="84"/>
                    <a:pt x="928" y="75"/>
                  </a:cubicBezTo>
                  <a:cubicBezTo>
                    <a:pt x="892" y="57"/>
                    <a:pt x="848" y="57"/>
                    <a:pt x="803" y="57"/>
                  </a:cubicBezTo>
                  <a:cubicBezTo>
                    <a:pt x="758" y="57"/>
                    <a:pt x="714" y="66"/>
                    <a:pt x="669" y="84"/>
                  </a:cubicBezTo>
                  <a:cubicBezTo>
                    <a:pt x="625" y="102"/>
                    <a:pt x="589" y="129"/>
                    <a:pt x="553" y="164"/>
                  </a:cubicBezTo>
                  <a:cubicBezTo>
                    <a:pt x="548" y="172"/>
                    <a:pt x="543" y="179"/>
                    <a:pt x="537" y="187"/>
                  </a:cubicBezTo>
                  <a:lnTo>
                    <a:pt x="537" y="187"/>
                  </a:lnTo>
                  <a:cubicBezTo>
                    <a:pt x="524" y="166"/>
                    <a:pt x="509" y="147"/>
                    <a:pt x="491" y="129"/>
                  </a:cubicBezTo>
                  <a:cubicBezTo>
                    <a:pt x="446" y="84"/>
                    <a:pt x="393" y="49"/>
                    <a:pt x="339" y="31"/>
                  </a:cubicBezTo>
                  <a:cubicBezTo>
                    <a:pt x="292" y="11"/>
                    <a:pt x="246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</p:grpSp>
      <p:grpSp>
        <p:nvGrpSpPr>
          <p:cNvPr id="2169" name="Google Shape;2169;p35"/>
          <p:cNvGrpSpPr/>
          <p:nvPr/>
        </p:nvGrpSpPr>
        <p:grpSpPr>
          <a:xfrm>
            <a:off x="7218204" y="10954863"/>
            <a:ext cx="1408622" cy="1095800"/>
            <a:chOff x="5964808" y="1984136"/>
            <a:chExt cx="176636" cy="137404"/>
          </a:xfrm>
        </p:grpSpPr>
        <p:sp>
          <p:nvSpPr>
            <p:cNvPr id="2170" name="Google Shape;2170;p35"/>
            <p:cNvSpPr/>
            <p:nvPr/>
          </p:nvSpPr>
          <p:spPr>
            <a:xfrm>
              <a:off x="5972908" y="2097532"/>
              <a:ext cx="168536" cy="24009"/>
            </a:xfrm>
            <a:custGeom>
              <a:avLst/>
              <a:gdLst/>
              <a:ahLst/>
              <a:cxnLst/>
              <a:rect l="l" t="t" r="r" b="b"/>
              <a:pathLst>
                <a:path w="4640" h="661" extrusionOk="0">
                  <a:moveTo>
                    <a:pt x="2320" y="0"/>
                  </a:moveTo>
                  <a:cubicBezTo>
                    <a:pt x="1036" y="0"/>
                    <a:pt x="1" y="143"/>
                    <a:pt x="1" y="330"/>
                  </a:cubicBezTo>
                  <a:cubicBezTo>
                    <a:pt x="1" y="518"/>
                    <a:pt x="1036" y="661"/>
                    <a:pt x="2320" y="661"/>
                  </a:cubicBezTo>
                  <a:cubicBezTo>
                    <a:pt x="3605" y="661"/>
                    <a:pt x="4640" y="518"/>
                    <a:pt x="4640" y="330"/>
                  </a:cubicBezTo>
                  <a:cubicBezTo>
                    <a:pt x="4640" y="143"/>
                    <a:pt x="3605" y="0"/>
                    <a:pt x="2320" y="0"/>
                  </a:cubicBezTo>
                  <a:close/>
                </a:path>
              </a:pathLst>
            </a:custGeom>
            <a:solidFill>
              <a:srgbClr val="38A3B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6039666" y="1984136"/>
              <a:ext cx="48309" cy="89789"/>
            </a:xfrm>
            <a:custGeom>
              <a:avLst/>
              <a:gdLst/>
              <a:ahLst/>
              <a:cxnLst/>
              <a:rect l="l" t="t" r="r" b="b"/>
              <a:pathLst>
                <a:path w="1330" h="2472" extrusionOk="0">
                  <a:moveTo>
                    <a:pt x="1" y="0"/>
                  </a:moveTo>
                  <a:lnTo>
                    <a:pt x="1" y="2471"/>
                  </a:lnTo>
                  <a:lnTo>
                    <a:pt x="1330" y="24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172" name="Google Shape;2172;p35"/>
            <p:cNvSpPr/>
            <p:nvPr/>
          </p:nvSpPr>
          <p:spPr>
            <a:xfrm>
              <a:off x="6002074" y="2079698"/>
              <a:ext cx="91097" cy="15582"/>
            </a:xfrm>
            <a:custGeom>
              <a:avLst/>
              <a:gdLst/>
              <a:ahLst/>
              <a:cxnLst/>
              <a:rect l="l" t="t" r="r" b="b"/>
              <a:pathLst>
                <a:path w="2508" h="429" extrusionOk="0">
                  <a:moveTo>
                    <a:pt x="358" y="1"/>
                  </a:moveTo>
                  <a:lnTo>
                    <a:pt x="1" y="295"/>
                  </a:lnTo>
                  <a:lnTo>
                    <a:pt x="2508" y="429"/>
                  </a:lnTo>
                  <a:lnTo>
                    <a:pt x="20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173" name="Google Shape;2173;p35"/>
            <p:cNvSpPr/>
            <p:nvPr/>
          </p:nvSpPr>
          <p:spPr>
            <a:xfrm>
              <a:off x="6010827" y="2083257"/>
              <a:ext cx="73589" cy="12677"/>
            </a:xfrm>
            <a:custGeom>
              <a:avLst/>
              <a:gdLst/>
              <a:ahLst/>
              <a:cxnLst/>
              <a:rect l="l" t="t" r="r" b="b"/>
              <a:pathLst>
                <a:path w="2026" h="349" extrusionOk="0">
                  <a:moveTo>
                    <a:pt x="286" y="1"/>
                  </a:moveTo>
                  <a:lnTo>
                    <a:pt x="1" y="242"/>
                  </a:lnTo>
                  <a:lnTo>
                    <a:pt x="2026" y="349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174" name="Google Shape;2174;p35"/>
            <p:cNvSpPr/>
            <p:nvPr/>
          </p:nvSpPr>
          <p:spPr>
            <a:xfrm>
              <a:off x="5964808" y="2089432"/>
              <a:ext cx="168209" cy="20123"/>
            </a:xfrm>
            <a:custGeom>
              <a:avLst/>
              <a:gdLst/>
              <a:ahLst/>
              <a:cxnLst/>
              <a:rect l="l" t="t" r="r" b="b"/>
              <a:pathLst>
                <a:path w="4631" h="554" extrusionOk="0">
                  <a:moveTo>
                    <a:pt x="1" y="0"/>
                  </a:moveTo>
                  <a:lnTo>
                    <a:pt x="554" y="553"/>
                  </a:lnTo>
                  <a:lnTo>
                    <a:pt x="4631" y="553"/>
                  </a:lnTo>
                  <a:lnTo>
                    <a:pt x="4185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175" name="Google Shape;2175;p35"/>
            <p:cNvSpPr/>
            <p:nvPr/>
          </p:nvSpPr>
          <p:spPr>
            <a:xfrm>
              <a:off x="5979736" y="2104324"/>
              <a:ext cx="153281" cy="5230"/>
            </a:xfrm>
            <a:custGeom>
              <a:avLst/>
              <a:gdLst/>
              <a:ahLst/>
              <a:cxnLst/>
              <a:rect l="l" t="t" r="r" b="b"/>
              <a:pathLst>
                <a:path w="4220" h="144" extrusionOk="0">
                  <a:moveTo>
                    <a:pt x="0" y="1"/>
                  </a:moveTo>
                  <a:lnTo>
                    <a:pt x="143" y="143"/>
                  </a:lnTo>
                  <a:lnTo>
                    <a:pt x="4220" y="143"/>
                  </a:lnTo>
                  <a:lnTo>
                    <a:pt x="4077" y="1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176" name="Google Shape;2176;p35"/>
            <p:cNvSpPr/>
            <p:nvPr/>
          </p:nvSpPr>
          <p:spPr>
            <a:xfrm>
              <a:off x="6036761" y="1984136"/>
              <a:ext cx="2942" cy="95601"/>
            </a:xfrm>
            <a:custGeom>
              <a:avLst/>
              <a:gdLst/>
              <a:ahLst/>
              <a:cxnLst/>
              <a:rect l="l" t="t" r="r" b="b"/>
              <a:pathLst>
                <a:path w="81" h="2632" extrusionOk="0">
                  <a:moveTo>
                    <a:pt x="0" y="0"/>
                  </a:moveTo>
                  <a:lnTo>
                    <a:pt x="0" y="2632"/>
                  </a:lnTo>
                  <a:lnTo>
                    <a:pt x="81" y="263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6E2DB9F3-6301-2C7C-1352-174B928E49B1}"/>
              </a:ext>
            </a:extLst>
          </p:cNvPr>
          <p:cNvSpPr/>
          <p:nvPr/>
        </p:nvSpPr>
        <p:spPr>
          <a:xfrm>
            <a:off x="19913600" y="180985"/>
            <a:ext cx="4279521" cy="2982538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93A37-63F0-7020-62DE-9B6FE53BA257}"/>
              </a:ext>
            </a:extLst>
          </p:cNvPr>
          <p:cNvSpPr txBox="1"/>
          <p:nvPr/>
        </p:nvSpPr>
        <p:spPr>
          <a:xfrm>
            <a:off x="20134366" y="564258"/>
            <a:ext cx="383798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192A2B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EDC64A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7G</a:t>
            </a:r>
          </a:p>
        </p:txBody>
      </p:sp>
      <p:sp>
        <p:nvSpPr>
          <p:cNvPr id="2" name="Google Shape;2159;p35">
            <a:extLst>
              <a:ext uri="{FF2B5EF4-FFF2-40B4-BE49-F238E27FC236}">
                <a16:creationId xmlns:a16="http://schemas.microsoft.com/office/drawing/2014/main" id="{C9B05FCB-772B-4E38-3067-0EB301F45746}"/>
              </a:ext>
            </a:extLst>
          </p:cNvPr>
          <p:cNvSpPr txBox="1">
            <a:spLocks/>
          </p:cNvSpPr>
          <p:nvPr/>
        </p:nvSpPr>
        <p:spPr>
          <a:xfrm>
            <a:off x="6313031" y="6039773"/>
            <a:ext cx="12073655" cy="126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llota Text"/>
              <a:buNone/>
              <a:defRPr sz="4266" b="0" i="0" u="none" strike="noStrike" cap="none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ellota Text"/>
              <a:buNone/>
              <a:defRPr sz="4799" b="0" i="0" u="none" strike="noStrike" cap="none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ellota Text"/>
              <a:buNone/>
              <a:defRPr sz="4799" b="0" i="0" u="none" strike="noStrike" cap="none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ellota Text"/>
              <a:buNone/>
              <a:defRPr sz="4799" b="0" i="0" u="none" strike="noStrike" cap="none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ellota Text"/>
              <a:buNone/>
              <a:defRPr sz="4799" b="0" i="0" u="none" strike="noStrike" cap="none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ellota Text"/>
              <a:buNone/>
              <a:defRPr sz="4799" b="0" i="0" u="none" strike="noStrike" cap="none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ellota Text"/>
              <a:buNone/>
              <a:defRPr sz="4799" b="0" i="0" u="none" strike="noStrike" cap="none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ellota Text"/>
              <a:buNone/>
              <a:defRPr sz="4799" b="0" i="0" u="none" strike="noStrike" cap="none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ellota Text"/>
              <a:buNone/>
              <a:defRPr sz="4799" b="0" i="0" u="none" strike="noStrike" cap="none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indent="0"/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discuss and plan a holiday trip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95C41555-C29D-9E79-73B3-64241189A260}"/>
              </a:ext>
            </a:extLst>
          </p:cNvPr>
          <p:cNvSpPr txBox="1"/>
          <p:nvPr/>
        </p:nvSpPr>
        <p:spPr>
          <a:xfrm>
            <a:off x="13846630" y="410538"/>
            <a:ext cx="864861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Key phrases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922AF-5CF8-510F-AA2C-C8AE6D5E4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A5A182-F993-160B-B16E-A8BF6DAC7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671" y="3010484"/>
            <a:ext cx="12070597" cy="140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903973-232F-117B-E415-B532E7AB5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687" y="5300523"/>
            <a:ext cx="9772845" cy="12985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0350ED-73A4-37AE-D970-5EFF8D335F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0663"/>
          <a:stretch/>
        </p:blipFill>
        <p:spPr>
          <a:xfrm>
            <a:off x="2270549" y="7753752"/>
            <a:ext cx="9752567" cy="4319704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F9A431-FB12-2BEF-6E20-D8666BA8B9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021"/>
          <a:stretch/>
        </p:blipFill>
        <p:spPr>
          <a:xfrm>
            <a:off x="12421951" y="5300523"/>
            <a:ext cx="9705428" cy="6772933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FC5DCB-D884-63C9-1452-40DB52ED1E96}"/>
              </a:ext>
            </a:extLst>
          </p:cNvPr>
          <p:cNvSpPr txBox="1"/>
          <p:nvPr/>
        </p:nvSpPr>
        <p:spPr>
          <a:xfrm>
            <a:off x="4329901" y="8422286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sounds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33263-2245-756F-0627-EE6E8E2A3D94}"/>
              </a:ext>
            </a:extLst>
          </p:cNvPr>
          <p:cNvSpPr txBox="1"/>
          <p:nvPr/>
        </p:nvSpPr>
        <p:spPr>
          <a:xfrm>
            <a:off x="4963686" y="9087645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2FBBC-DCBD-DF7F-CE20-9C2BEFB6C774}"/>
              </a:ext>
            </a:extLst>
          </p:cNvPr>
          <p:cNvSpPr txBox="1"/>
          <p:nvPr/>
        </p:nvSpPr>
        <p:spPr>
          <a:xfrm>
            <a:off x="3342324" y="9753106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A637BC-D173-93B7-AFC2-6EDB3D23F6E0}"/>
              </a:ext>
            </a:extLst>
          </p:cNvPr>
          <p:cNvSpPr txBox="1"/>
          <p:nvPr/>
        </p:nvSpPr>
        <p:spPr>
          <a:xfrm>
            <a:off x="5401675" y="10443763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B43EA0-2B19-1A85-6E0C-F75093DC429D}"/>
              </a:ext>
            </a:extLst>
          </p:cNvPr>
          <p:cNvSpPr txBox="1"/>
          <p:nvPr/>
        </p:nvSpPr>
        <p:spPr>
          <a:xfrm>
            <a:off x="5124508" y="11086999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B2B5FA-6815-58BA-3D18-B6238EF74FDC}"/>
              </a:ext>
            </a:extLst>
          </p:cNvPr>
          <p:cNvSpPr txBox="1"/>
          <p:nvPr/>
        </p:nvSpPr>
        <p:spPr>
          <a:xfrm>
            <a:off x="15033828" y="6063954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CF44EE-E4D6-69EE-D185-AEA7B1CB67AC}"/>
              </a:ext>
            </a:extLst>
          </p:cNvPr>
          <p:cNvSpPr txBox="1"/>
          <p:nvPr/>
        </p:nvSpPr>
        <p:spPr>
          <a:xfrm>
            <a:off x="14939996" y="6722307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think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CC58CE-0A1B-E0C6-C02B-3B4B09540638}"/>
              </a:ext>
            </a:extLst>
          </p:cNvPr>
          <p:cNvSpPr txBox="1"/>
          <p:nvPr/>
        </p:nvSpPr>
        <p:spPr>
          <a:xfrm>
            <a:off x="16207567" y="7397584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keen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8E379E-4F0E-00FA-4C2E-898F3DE841D0}"/>
              </a:ext>
            </a:extLst>
          </p:cNvPr>
          <p:cNvSpPr txBox="1"/>
          <p:nvPr/>
        </p:nvSpPr>
        <p:spPr>
          <a:xfrm>
            <a:off x="13976711" y="8068380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rather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BECAC8-39E6-D8C5-D463-896DB68024F7}"/>
              </a:ext>
            </a:extLst>
          </p:cNvPr>
          <p:cNvSpPr txBox="1"/>
          <p:nvPr/>
        </p:nvSpPr>
        <p:spPr>
          <a:xfrm>
            <a:off x="15111917" y="9651720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mind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DA58BB-FC6B-CC9B-24FE-729FD66B8E3D}"/>
              </a:ext>
            </a:extLst>
          </p:cNvPr>
          <p:cNvSpPr txBox="1"/>
          <p:nvPr/>
        </p:nvSpPr>
        <p:spPr>
          <a:xfrm>
            <a:off x="14496211" y="10310890"/>
            <a:ext cx="2911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suggestion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F1646F-19C0-53FB-D4D7-6FB294531ED8}"/>
              </a:ext>
            </a:extLst>
          </p:cNvPr>
          <p:cNvSpPr txBox="1"/>
          <p:nvPr/>
        </p:nvSpPr>
        <p:spPr>
          <a:xfrm>
            <a:off x="15180346" y="10981686"/>
            <a:ext cx="1975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both</a:t>
            </a:r>
          </a:p>
        </p:txBody>
      </p:sp>
    </p:spTree>
    <p:extLst>
      <p:ext uri="{BB962C8B-B14F-4D97-AF65-F5344CB8AC3E}">
        <p14:creationId xmlns:p14="http://schemas.microsoft.com/office/powerpoint/2010/main" val="83464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2D43D767-3464-5E1C-79CD-2C5005CAA043}"/>
              </a:ext>
            </a:extLst>
          </p:cNvPr>
          <p:cNvSpPr txBox="1"/>
          <p:nvPr/>
        </p:nvSpPr>
        <p:spPr>
          <a:xfrm>
            <a:off x="14630400" y="410538"/>
            <a:ext cx="7864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E11077-6940-9D3C-0A57-E4F19D9FD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77A8C7-49DD-CA30-E09F-1D63DD45E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395" y="3028950"/>
            <a:ext cx="11279711" cy="237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Friends Global Grade 10 SB_CD3_10">
            <a:hlinkClick r:id="" action="ppaction://media"/>
            <a:extLst>
              <a:ext uri="{FF2B5EF4-FFF2-40B4-BE49-F238E27FC236}">
                <a16:creationId xmlns:a16="http://schemas.microsoft.com/office/drawing/2014/main" id="{986FB1A2-379B-953B-41E8-B68FF6697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25941" y="3277520"/>
            <a:ext cx="1715857" cy="17158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9A3D38-77E1-9CE6-7449-3BE9F290244B}"/>
              </a:ext>
            </a:extLst>
          </p:cNvPr>
          <p:cNvSpPr/>
          <p:nvPr/>
        </p:nvSpPr>
        <p:spPr>
          <a:xfrm>
            <a:off x="4551540" y="6299551"/>
            <a:ext cx="8153402" cy="6001643"/>
          </a:xfrm>
          <a:prstGeom prst="rect">
            <a:avLst/>
          </a:prstGeom>
          <a:noFill/>
        </p:spPr>
        <p:txBody>
          <a:bodyPr wrap="square" lIns="91440" tIns="45720" rIns="91440" bIns="45720" num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685800" indent="-6858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Shall we ...? </a:t>
            </a:r>
          </a:p>
          <a:p>
            <a:pPr marL="685800" indent="-6858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Let’s do that. </a:t>
            </a:r>
          </a:p>
          <a:p>
            <a:pPr marL="685800" indent="-6858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Why don’t we ...? </a:t>
            </a:r>
          </a:p>
          <a:p>
            <a:pPr marL="685800" indent="-6858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I’m not sure about that. </a:t>
            </a:r>
          </a:p>
          <a:p>
            <a:pPr marL="685800" indent="-6858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What about...? </a:t>
            </a:r>
          </a:p>
          <a:p>
            <a:pPr marL="685800" indent="-6858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I don’t mind. </a:t>
            </a:r>
          </a:p>
          <a:p>
            <a:pPr marL="685800" indent="-6858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It would be nice ... </a:t>
            </a:r>
          </a:p>
          <a:p>
            <a:pPr marL="685800" indent="-6858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4800" b="1" cap="none" spc="0" dirty="0">
                <a:ln/>
                <a:solidFill>
                  <a:schemeClr val="accent3"/>
                </a:solidFill>
                <a:effectLst/>
              </a:rPr>
              <a:t>I like that idea.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CC6967-3272-49C6-03D8-76114D7534DD}"/>
              </a:ext>
            </a:extLst>
          </p:cNvPr>
          <p:cNvSpPr txBox="1"/>
          <p:nvPr/>
        </p:nvSpPr>
        <p:spPr>
          <a:xfrm>
            <a:off x="12450535" y="6299550"/>
            <a:ext cx="9857922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48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"/>
                <a:cs typeface="Arial"/>
                <a:sym typeface="Arial"/>
              </a:rPr>
              <a:t>Do you fancy ...?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48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"/>
                <a:cs typeface="Arial"/>
                <a:sym typeface="Arial"/>
              </a:rPr>
              <a:t>I’m not very keen on that idea.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48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"/>
                <a:cs typeface="Arial"/>
                <a:sym typeface="Arial"/>
              </a:rPr>
              <a:t>Why not?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48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"/>
                <a:cs typeface="Arial"/>
                <a:sym typeface="Arial"/>
              </a:rPr>
              <a:t>What about...?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48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"/>
                <a:cs typeface="Arial"/>
                <a:sym typeface="Arial"/>
              </a:rPr>
              <a:t>Do you fancy...?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48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"/>
                <a:cs typeface="Arial"/>
                <a:sym typeface="Arial"/>
              </a:rPr>
              <a:t>What a good idea!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48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"/>
                <a:cs typeface="Arial"/>
                <a:sym typeface="Arial"/>
              </a:rPr>
              <a:t>We could always ....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4800" b="1" i="0" u="none" strike="noStrike" kern="0" normalizeH="0" baseline="0" noProof="0" dirty="0">
                <a:ln/>
                <a:solidFill>
                  <a:schemeClr val="accent3"/>
                </a:solidFill>
                <a:uLnTx/>
                <a:uFillTx/>
                <a:latin typeface="Arial"/>
                <a:cs typeface="Arial"/>
                <a:sym typeface="Arial"/>
              </a:rPr>
              <a:t>That’s a really good plan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91AAF711-A79E-4A43-464D-94033FF726FB}"/>
              </a:ext>
            </a:extLst>
          </p:cNvPr>
          <p:cNvSpPr/>
          <p:nvPr/>
        </p:nvSpPr>
        <p:spPr>
          <a:xfrm>
            <a:off x="898890" y="6299550"/>
            <a:ext cx="3329573" cy="1035049"/>
          </a:xfrm>
          <a:prstGeom prst="homePlate">
            <a:avLst>
              <a:gd name="adj" fmla="val 70923"/>
            </a:avLst>
          </a:prstGeom>
          <a:solidFill>
            <a:srgbClr val="DD840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Answer Keys</a:t>
            </a:r>
          </a:p>
        </p:txBody>
      </p:sp>
    </p:spTree>
    <p:extLst>
      <p:ext uri="{BB962C8B-B14F-4D97-AF65-F5344CB8AC3E}">
        <p14:creationId xmlns:p14="http://schemas.microsoft.com/office/powerpoint/2010/main" val="18921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build="p"/>
      <p:bldP spid="17" grpId="0" build="p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A7CBD4E7-AD42-B5F9-6DF9-C6351383A0C8}"/>
              </a:ext>
            </a:extLst>
          </p:cNvPr>
          <p:cNvSpPr txBox="1"/>
          <p:nvPr/>
        </p:nvSpPr>
        <p:spPr>
          <a:xfrm>
            <a:off x="14630400" y="410538"/>
            <a:ext cx="7864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Speaking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910E5E-F996-0138-D51F-99EC479F6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50EC86-127B-26EF-5084-CC40A8AB2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958" y="2988464"/>
            <a:ext cx="10660642" cy="2233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A70300-F78B-D415-D153-F2F7C9879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0958" y="5606038"/>
            <a:ext cx="10776756" cy="283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B790E-7436-FE0E-86D7-A7EB1ED55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53334" y="4993688"/>
            <a:ext cx="7496628" cy="7496628"/>
          </a:xfrm>
          <a:prstGeom prst="rect">
            <a:avLst/>
          </a:prstGeom>
        </p:spPr>
      </p:pic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0429E1-26CE-8D0D-3F73-38EB35A33192}"/>
              </a:ext>
            </a:extLst>
          </p:cNvPr>
          <p:cNvSpPr/>
          <p:nvPr/>
        </p:nvSpPr>
        <p:spPr>
          <a:xfrm>
            <a:off x="2140958" y="8822082"/>
            <a:ext cx="1166212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u="sng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Example: </a:t>
            </a:r>
          </a:p>
          <a:p>
            <a:r>
              <a:rPr lang="en-US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(?)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Why don’t we </a:t>
            </a:r>
            <a:r>
              <a:rPr lang="en-US" sz="4400" b="1" i="1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 some pizza 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dinner?</a:t>
            </a:r>
          </a:p>
          <a:p>
            <a:r>
              <a:rPr lang="en-US" sz="44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(+)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i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why not? 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I’m starving!</a:t>
            </a:r>
          </a:p>
          <a:p>
            <a:r>
              <a:rPr lang="en-US" sz="4400" b="1" cap="none" spc="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(</a:t>
            </a:r>
            <a:r>
              <a:rPr lang="en-US" sz="3600" b="1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ꟷ</a:t>
            </a:r>
            <a:r>
              <a:rPr lang="en-US" sz="4400" b="1" cap="none" spc="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Hmm, I’m not sure abou</a:t>
            </a:r>
            <a:r>
              <a:rPr lang="en-US" sz="4400" b="1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 that. </a:t>
            </a:r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Just got some pizza the day before.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3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23F8074C-174A-354F-7DF9-CF3BED1F93FE}"/>
              </a:ext>
            </a:extLst>
          </p:cNvPr>
          <p:cNvSpPr txBox="1"/>
          <p:nvPr/>
        </p:nvSpPr>
        <p:spPr>
          <a:xfrm>
            <a:off x="14630400" y="410538"/>
            <a:ext cx="7864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Listening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7D3254-F2BF-12BE-B8E6-12A6E73B57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37FC4A-CC78-E567-0488-4393849D4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305" y="2952750"/>
            <a:ext cx="11547646" cy="2397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DA01A1-14C0-2A78-F9A0-218D7F546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9305" y="5754323"/>
            <a:ext cx="11722118" cy="5644405"/>
          </a:xfrm>
          <a:prstGeom prst="rect">
            <a:avLst/>
          </a:prstGeom>
        </p:spPr>
      </p:pic>
      <p:pic>
        <p:nvPicPr>
          <p:cNvPr id="5" name="Friends Global Grade 10 SB_CD3_11">
            <a:hlinkClick r:id="" action="ppaction://media"/>
            <a:extLst>
              <a:ext uri="{FF2B5EF4-FFF2-40B4-BE49-F238E27FC236}">
                <a16:creationId xmlns:a16="http://schemas.microsoft.com/office/drawing/2014/main" id="{BFB49013-399A-FAB4-82A9-CC464E8B5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20700" y="3160267"/>
            <a:ext cx="1982436" cy="1982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696F96-4419-C0FA-D2C8-7D0BE46342EA}"/>
              </a:ext>
            </a:extLst>
          </p:cNvPr>
          <p:cNvSpPr txBox="1"/>
          <p:nvPr/>
        </p:nvSpPr>
        <p:spPr>
          <a:xfrm>
            <a:off x="14120700" y="6850743"/>
            <a:ext cx="8374541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b="1" dirty="0">
                <a:ln/>
                <a:solidFill>
                  <a:srgbClr val="C00000"/>
                </a:solidFill>
              </a:rPr>
              <a:t>She asks twice. </a:t>
            </a:r>
          </a:p>
          <a:p>
            <a:endParaRPr lang="en-US" sz="4800" b="1" dirty="0">
              <a:ln/>
              <a:solidFill>
                <a:srgbClr val="C00000"/>
              </a:solidFill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b="1" dirty="0">
                <a:ln/>
                <a:solidFill>
                  <a:srgbClr val="C00000"/>
                </a:solidFill>
              </a:rPr>
              <a:t>She didn’t understand ‘</a:t>
            </a:r>
            <a:r>
              <a:rPr lang="en-US" sz="4800" b="1" i="1" dirty="0">
                <a:ln/>
                <a:solidFill>
                  <a:srgbClr val="C00000"/>
                </a:solidFill>
              </a:rPr>
              <a:t>market</a:t>
            </a:r>
            <a:r>
              <a:rPr lang="en-US" sz="4800" b="1" dirty="0">
                <a:ln/>
                <a:solidFill>
                  <a:srgbClr val="C00000"/>
                </a:solidFill>
              </a:rPr>
              <a:t>’ and ‘</a:t>
            </a:r>
            <a:r>
              <a:rPr lang="en-US" sz="4800" b="1" i="1" dirty="0">
                <a:ln/>
                <a:solidFill>
                  <a:srgbClr val="C00000"/>
                </a:solidFill>
              </a:rPr>
              <a:t>pricey</a:t>
            </a:r>
            <a:r>
              <a:rPr lang="en-US" sz="4800" b="1" dirty="0">
                <a:ln/>
                <a:solidFill>
                  <a:srgbClr val="C00000"/>
                </a:solidFill>
              </a:rPr>
              <a:t>’</a:t>
            </a:r>
          </a:p>
        </p:txBody>
      </p:sp>
      <p:pic>
        <p:nvPicPr>
          <p:cNvPr id="14" name="Friends Global Grade 10 SB_CD3_11">
            <a:hlinkClick r:id="" action="ppaction://media"/>
            <a:extLst>
              <a:ext uri="{FF2B5EF4-FFF2-40B4-BE49-F238E27FC236}">
                <a16:creationId xmlns:a16="http://schemas.microsoft.com/office/drawing/2014/main" id="{A70B6C26-5587-77F0-A285-49CCB785E3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1346" end="47327.04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97826" y="10115987"/>
            <a:ext cx="1078036" cy="1078036"/>
          </a:xfrm>
          <a:prstGeom prst="rect">
            <a:avLst/>
          </a:prstGeom>
        </p:spPr>
      </p:pic>
      <p:pic>
        <p:nvPicPr>
          <p:cNvPr id="15" name="Friends Global Grade 10 SB_CD3_11">
            <a:hlinkClick r:id="" action="ppaction://media"/>
            <a:extLst>
              <a:ext uri="{FF2B5EF4-FFF2-40B4-BE49-F238E27FC236}">
                <a16:creationId xmlns:a16="http://schemas.microsoft.com/office/drawing/2014/main" id="{6932E878-4E81-E48E-2BC5-637F39C58C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058" end="90113.04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64118" y="10089317"/>
            <a:ext cx="1078036" cy="10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930951AA-92A7-2BA1-0152-240BF85B9CAF}"/>
              </a:ext>
            </a:extLst>
          </p:cNvPr>
          <p:cNvSpPr txBox="1"/>
          <p:nvPr/>
        </p:nvSpPr>
        <p:spPr>
          <a:xfrm>
            <a:off x="14630400" y="410538"/>
            <a:ext cx="7864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Practice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49FF98-71DD-7B68-2ECC-B43804EDB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42D7F9-0142-4E2F-0C0B-F4B0801A1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580" y="2610726"/>
            <a:ext cx="9851689" cy="7224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7A171A-0021-E53B-8027-FA43D54E9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6669" y="6077990"/>
            <a:ext cx="13114865" cy="6947888"/>
          </a:xfrm>
          <a:prstGeom prst="rect">
            <a:avLst/>
          </a:prstGeom>
        </p:spPr>
      </p:pic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E11BC3-10B5-B452-F0D9-328D62E48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8671" y="3318305"/>
            <a:ext cx="11729664" cy="205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59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2">
            <a:extLst>
              <a:ext uri="{FF2B5EF4-FFF2-40B4-BE49-F238E27FC236}">
                <a16:creationId xmlns:a16="http://schemas.microsoft.com/office/drawing/2014/main" id="{83357A63-A9B1-E6FC-9049-8BBEDCAEC25F}"/>
              </a:ext>
            </a:extLst>
          </p:cNvPr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3E7C3D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Google Shape;236;p2">
            <a:extLst>
              <a:ext uri="{FF2B5EF4-FFF2-40B4-BE49-F238E27FC236}">
                <a16:creationId xmlns:a16="http://schemas.microsoft.com/office/drawing/2014/main" id="{E3211C1D-84B6-EECA-5C36-86531BD5D7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7;p2">
            <a:extLst>
              <a:ext uri="{FF2B5EF4-FFF2-40B4-BE49-F238E27FC236}">
                <a16:creationId xmlns:a16="http://schemas.microsoft.com/office/drawing/2014/main" id="{52ABB6F7-B889-3D60-7F7A-84888CA8ED45}"/>
              </a:ext>
            </a:extLst>
          </p:cNvPr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Google Shape;239;p2">
            <a:extLst>
              <a:ext uri="{FF2B5EF4-FFF2-40B4-BE49-F238E27FC236}">
                <a16:creationId xmlns:a16="http://schemas.microsoft.com/office/drawing/2014/main" id="{9A5CA0DF-14E2-631B-D3A2-81EF55018350}"/>
              </a:ext>
            </a:extLst>
          </p:cNvPr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sp>
        <p:nvSpPr>
          <p:cNvPr id="8" name="Google Shape;238;p2">
            <a:extLst>
              <a:ext uri="{FF2B5EF4-FFF2-40B4-BE49-F238E27FC236}">
                <a16:creationId xmlns:a16="http://schemas.microsoft.com/office/drawing/2014/main" id="{930951AA-92A7-2BA1-0152-240BF85B9CAF}"/>
              </a:ext>
            </a:extLst>
          </p:cNvPr>
          <p:cNvSpPr txBox="1"/>
          <p:nvPr/>
        </p:nvSpPr>
        <p:spPr>
          <a:xfrm>
            <a:off x="14630400" y="410538"/>
            <a:ext cx="7864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Practice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49FF98-71DD-7B68-2ECC-B43804EDB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79161" r="70111" b="13006"/>
          <a:stretch/>
        </p:blipFill>
        <p:spPr>
          <a:xfrm>
            <a:off x="1410510" y="792319"/>
            <a:ext cx="6282061" cy="9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oogle Shape;240;p2">
            <a:extLst>
              <a:ext uri="{FF2B5EF4-FFF2-40B4-BE49-F238E27FC236}">
                <a16:creationId xmlns:a16="http://schemas.microsoft.com/office/drawing/2014/main" id="{314E6DDE-1277-73F0-5ADF-22B45D2D6A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378" y="11393100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1FEB9-21D5-180E-24EF-ED756C0865F5}"/>
              </a:ext>
            </a:extLst>
          </p:cNvPr>
          <p:cNvSpPr txBox="1"/>
          <p:nvPr/>
        </p:nvSpPr>
        <p:spPr>
          <a:xfrm>
            <a:off x="2378882" y="2573386"/>
            <a:ext cx="20116359" cy="846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Suggested conversation: ( 3 students )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A: Hello, summer is coming. Let’s make an excursion to </a:t>
            </a:r>
            <a:r>
              <a:rPr lang="en-US" sz="36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Đà</a:t>
            </a: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Lạt</a:t>
            </a: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B: What a good idea! I think we should go there by couch. It is very far from our city. 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C: Sorry, did you say “couch”? It is about 400 km, so we will be very tired. What about travelling by plane? 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A: Either suggestion is fine by me. 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B: I think we should travel by couch as plane tickets are pricey.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C: OK! When will we go? How about 26th May 2023? That will be one week after the end of 2nd semester. 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A: I like that idea. Let’s start at 6:30 </a:t>
            </a:r>
            <a:r>
              <a:rPr lang="en-US" sz="36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a.m</a:t>
            </a: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at our school and arrive there at 2:00 p.m.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B: Do you fancy Skyview hotel? It is a very nice and comfortable hotel on a hillside. 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A: I’d rather not. Why don’t we choose one downtown? We could always travel to the street at night.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C: I recommend </a:t>
            </a:r>
            <a:r>
              <a:rPr lang="en-US" sz="3600" dirty="0" err="1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Colline</a:t>
            </a: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 hotel.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A: Great! We can take many photographs, eat a lot of food, and buy souvenirs for our relatives.</a:t>
            </a:r>
          </a:p>
          <a:p>
            <a:pPr marL="571500" indent="-571500" algn="just">
              <a:buFont typeface="Lato" panose="020F0502020204030203" pitchFamily="34" charset="0"/>
              <a:buChar char="–"/>
            </a:pPr>
            <a:r>
              <a:rPr lang="en-US" sz="3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B &amp; C: Yeah, I’m so excited!</a:t>
            </a:r>
          </a:p>
        </p:txBody>
      </p:sp>
    </p:spTree>
    <p:extLst>
      <p:ext uri="{BB962C8B-B14F-4D97-AF65-F5344CB8AC3E}">
        <p14:creationId xmlns:p14="http://schemas.microsoft.com/office/powerpoint/2010/main" val="47316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Google Shape;2588;p48"/>
          <p:cNvSpPr txBox="1">
            <a:spLocks noGrp="1"/>
          </p:cNvSpPr>
          <p:nvPr>
            <p:ph type="title"/>
          </p:nvPr>
        </p:nvSpPr>
        <p:spPr>
          <a:xfrm>
            <a:off x="11991439" y="4335430"/>
            <a:ext cx="11624172" cy="1306860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-US" sz="13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HOMEWORK</a:t>
            </a:r>
            <a:endParaRPr sz="138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89" name="Google Shape;2589;p48"/>
          <p:cNvSpPr txBox="1">
            <a:spLocks noGrp="1"/>
          </p:cNvSpPr>
          <p:nvPr>
            <p:ph type="subTitle" idx="1"/>
          </p:nvPr>
        </p:nvSpPr>
        <p:spPr>
          <a:xfrm>
            <a:off x="11991439" y="6362421"/>
            <a:ext cx="11624172" cy="3941373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685800" indent="-685800" algn="l"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Learn by heart new words and phrases.</a:t>
            </a:r>
          </a:p>
          <a:p>
            <a:pPr marL="685800" indent="-685800" algn="l"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 exercises in Workbook.</a:t>
            </a:r>
          </a:p>
          <a:p>
            <a:pPr marL="685800" indent="-685800" algn="l">
              <a:buClr>
                <a:schemeClr val="accent5">
                  <a:lumMod val="20000"/>
                  <a:lumOff val="8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Prepare Unit 7-H / page 91</a:t>
            </a:r>
            <a:endParaRPr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90" name="Google Shape;2590;p48"/>
          <p:cNvSpPr/>
          <p:nvPr/>
        </p:nvSpPr>
        <p:spPr>
          <a:xfrm flipH="1">
            <a:off x="10405348" y="1698563"/>
            <a:ext cx="4436578" cy="84358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sp>
        <p:nvSpPr>
          <p:cNvPr id="2591" name="Google Shape;2591;p48"/>
          <p:cNvSpPr/>
          <p:nvPr/>
        </p:nvSpPr>
        <p:spPr>
          <a:xfrm flipH="1">
            <a:off x="18624827" y="3030717"/>
            <a:ext cx="2369199" cy="450475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grpSp>
        <p:nvGrpSpPr>
          <p:cNvPr id="2592" name="Google Shape;2592;p48"/>
          <p:cNvGrpSpPr/>
          <p:nvPr/>
        </p:nvGrpSpPr>
        <p:grpSpPr>
          <a:xfrm>
            <a:off x="15833696" y="10331350"/>
            <a:ext cx="2909026" cy="2262955"/>
            <a:chOff x="5964808" y="1984136"/>
            <a:chExt cx="176636" cy="137404"/>
          </a:xfrm>
        </p:grpSpPr>
        <p:sp>
          <p:nvSpPr>
            <p:cNvPr id="2593" name="Google Shape;2593;p48"/>
            <p:cNvSpPr/>
            <p:nvPr/>
          </p:nvSpPr>
          <p:spPr>
            <a:xfrm>
              <a:off x="5972908" y="2097532"/>
              <a:ext cx="168536" cy="24009"/>
            </a:xfrm>
            <a:custGeom>
              <a:avLst/>
              <a:gdLst/>
              <a:ahLst/>
              <a:cxnLst/>
              <a:rect l="l" t="t" r="r" b="b"/>
              <a:pathLst>
                <a:path w="4640" h="661" extrusionOk="0">
                  <a:moveTo>
                    <a:pt x="2320" y="0"/>
                  </a:moveTo>
                  <a:cubicBezTo>
                    <a:pt x="1036" y="0"/>
                    <a:pt x="1" y="143"/>
                    <a:pt x="1" y="330"/>
                  </a:cubicBezTo>
                  <a:cubicBezTo>
                    <a:pt x="1" y="518"/>
                    <a:pt x="1036" y="661"/>
                    <a:pt x="2320" y="661"/>
                  </a:cubicBezTo>
                  <a:cubicBezTo>
                    <a:pt x="3605" y="661"/>
                    <a:pt x="4640" y="518"/>
                    <a:pt x="4640" y="330"/>
                  </a:cubicBezTo>
                  <a:cubicBezTo>
                    <a:pt x="4640" y="143"/>
                    <a:pt x="3605" y="0"/>
                    <a:pt x="2320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594" name="Google Shape;2594;p48"/>
            <p:cNvSpPr/>
            <p:nvPr/>
          </p:nvSpPr>
          <p:spPr>
            <a:xfrm>
              <a:off x="6039666" y="1984136"/>
              <a:ext cx="48309" cy="89789"/>
            </a:xfrm>
            <a:custGeom>
              <a:avLst/>
              <a:gdLst/>
              <a:ahLst/>
              <a:cxnLst/>
              <a:rect l="l" t="t" r="r" b="b"/>
              <a:pathLst>
                <a:path w="1330" h="2472" extrusionOk="0">
                  <a:moveTo>
                    <a:pt x="1" y="0"/>
                  </a:moveTo>
                  <a:lnTo>
                    <a:pt x="1" y="2471"/>
                  </a:lnTo>
                  <a:lnTo>
                    <a:pt x="1330" y="24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595" name="Google Shape;2595;p48"/>
            <p:cNvSpPr/>
            <p:nvPr/>
          </p:nvSpPr>
          <p:spPr>
            <a:xfrm>
              <a:off x="6002074" y="2079698"/>
              <a:ext cx="91097" cy="15582"/>
            </a:xfrm>
            <a:custGeom>
              <a:avLst/>
              <a:gdLst/>
              <a:ahLst/>
              <a:cxnLst/>
              <a:rect l="l" t="t" r="r" b="b"/>
              <a:pathLst>
                <a:path w="2508" h="429" extrusionOk="0">
                  <a:moveTo>
                    <a:pt x="358" y="1"/>
                  </a:moveTo>
                  <a:lnTo>
                    <a:pt x="1" y="295"/>
                  </a:lnTo>
                  <a:lnTo>
                    <a:pt x="2508" y="429"/>
                  </a:lnTo>
                  <a:lnTo>
                    <a:pt x="20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596" name="Google Shape;2596;p48"/>
            <p:cNvSpPr/>
            <p:nvPr/>
          </p:nvSpPr>
          <p:spPr>
            <a:xfrm>
              <a:off x="6010827" y="2083257"/>
              <a:ext cx="73589" cy="12677"/>
            </a:xfrm>
            <a:custGeom>
              <a:avLst/>
              <a:gdLst/>
              <a:ahLst/>
              <a:cxnLst/>
              <a:rect l="l" t="t" r="r" b="b"/>
              <a:pathLst>
                <a:path w="2026" h="349" extrusionOk="0">
                  <a:moveTo>
                    <a:pt x="286" y="1"/>
                  </a:moveTo>
                  <a:lnTo>
                    <a:pt x="1" y="242"/>
                  </a:lnTo>
                  <a:lnTo>
                    <a:pt x="2026" y="349"/>
                  </a:lnTo>
                  <a:lnTo>
                    <a:pt x="1678" y="1"/>
                  </a:lnTo>
                  <a:close/>
                </a:path>
              </a:pathLst>
            </a:custGeom>
            <a:solidFill>
              <a:srgbClr val="247088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597" name="Google Shape;2597;p48"/>
            <p:cNvSpPr/>
            <p:nvPr/>
          </p:nvSpPr>
          <p:spPr>
            <a:xfrm>
              <a:off x="5964808" y="2089432"/>
              <a:ext cx="168209" cy="20123"/>
            </a:xfrm>
            <a:custGeom>
              <a:avLst/>
              <a:gdLst/>
              <a:ahLst/>
              <a:cxnLst/>
              <a:rect l="l" t="t" r="r" b="b"/>
              <a:pathLst>
                <a:path w="4631" h="554" extrusionOk="0">
                  <a:moveTo>
                    <a:pt x="1" y="0"/>
                  </a:moveTo>
                  <a:lnTo>
                    <a:pt x="554" y="553"/>
                  </a:lnTo>
                  <a:lnTo>
                    <a:pt x="4631" y="553"/>
                  </a:lnTo>
                  <a:lnTo>
                    <a:pt x="4185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598" name="Google Shape;2598;p48"/>
            <p:cNvSpPr/>
            <p:nvPr/>
          </p:nvSpPr>
          <p:spPr>
            <a:xfrm>
              <a:off x="5979736" y="2104324"/>
              <a:ext cx="153281" cy="5230"/>
            </a:xfrm>
            <a:custGeom>
              <a:avLst/>
              <a:gdLst/>
              <a:ahLst/>
              <a:cxnLst/>
              <a:rect l="l" t="t" r="r" b="b"/>
              <a:pathLst>
                <a:path w="4220" h="144" extrusionOk="0">
                  <a:moveTo>
                    <a:pt x="0" y="1"/>
                  </a:moveTo>
                  <a:lnTo>
                    <a:pt x="143" y="143"/>
                  </a:lnTo>
                  <a:lnTo>
                    <a:pt x="4220" y="143"/>
                  </a:lnTo>
                  <a:lnTo>
                    <a:pt x="4077" y="1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599" name="Google Shape;2599;p48"/>
            <p:cNvSpPr/>
            <p:nvPr/>
          </p:nvSpPr>
          <p:spPr>
            <a:xfrm>
              <a:off x="6036761" y="1984136"/>
              <a:ext cx="2942" cy="95601"/>
            </a:xfrm>
            <a:custGeom>
              <a:avLst/>
              <a:gdLst/>
              <a:ahLst/>
              <a:cxnLst/>
              <a:rect l="l" t="t" r="r" b="b"/>
              <a:pathLst>
                <a:path w="81" h="2632" extrusionOk="0">
                  <a:moveTo>
                    <a:pt x="0" y="0"/>
                  </a:moveTo>
                  <a:lnTo>
                    <a:pt x="0" y="2632"/>
                  </a:lnTo>
                  <a:lnTo>
                    <a:pt x="81" y="263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D8553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</p:grpSp>
      <p:sp>
        <p:nvSpPr>
          <p:cNvPr id="2600" name="Google Shape;2600;p48"/>
          <p:cNvSpPr/>
          <p:nvPr/>
        </p:nvSpPr>
        <p:spPr>
          <a:xfrm flipH="1">
            <a:off x="3350073" y="5157230"/>
            <a:ext cx="2369199" cy="450475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defTabSz="2437790"/>
            <a:endParaRPr sz="3732"/>
          </a:p>
        </p:txBody>
      </p:sp>
      <p:grpSp>
        <p:nvGrpSpPr>
          <p:cNvPr id="2601" name="Google Shape;2601;p48"/>
          <p:cNvGrpSpPr/>
          <p:nvPr/>
        </p:nvGrpSpPr>
        <p:grpSpPr>
          <a:xfrm>
            <a:off x="13539831" y="10383470"/>
            <a:ext cx="797008" cy="725819"/>
            <a:chOff x="7913522" y="2098185"/>
            <a:chExt cx="79728" cy="72607"/>
          </a:xfrm>
        </p:grpSpPr>
        <p:sp>
          <p:nvSpPr>
            <p:cNvPr id="2602" name="Google Shape;2602;p48"/>
            <p:cNvSpPr/>
            <p:nvPr/>
          </p:nvSpPr>
          <p:spPr>
            <a:xfrm>
              <a:off x="7913522" y="2159423"/>
              <a:ext cx="79728" cy="11369"/>
            </a:xfrm>
            <a:custGeom>
              <a:avLst/>
              <a:gdLst/>
              <a:ahLst/>
              <a:cxnLst/>
              <a:rect l="l" t="t" r="r" b="b"/>
              <a:pathLst>
                <a:path w="2195" h="313" extrusionOk="0">
                  <a:moveTo>
                    <a:pt x="1097" y="0"/>
                  </a:moveTo>
                  <a:cubicBezTo>
                    <a:pt x="491" y="0"/>
                    <a:pt x="0" y="63"/>
                    <a:pt x="0" y="152"/>
                  </a:cubicBezTo>
                  <a:cubicBezTo>
                    <a:pt x="0" y="241"/>
                    <a:pt x="491" y="313"/>
                    <a:pt x="1097" y="313"/>
                  </a:cubicBezTo>
                  <a:cubicBezTo>
                    <a:pt x="1704" y="313"/>
                    <a:pt x="2195" y="241"/>
                    <a:pt x="2195" y="152"/>
                  </a:cubicBezTo>
                  <a:cubicBezTo>
                    <a:pt x="2195" y="63"/>
                    <a:pt x="1704" y="0"/>
                    <a:pt x="1097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603" name="Google Shape;2603;p48"/>
            <p:cNvSpPr/>
            <p:nvPr/>
          </p:nvSpPr>
          <p:spPr>
            <a:xfrm>
              <a:off x="7917699" y="2157462"/>
              <a:ext cx="71337" cy="7482"/>
            </a:xfrm>
            <a:custGeom>
              <a:avLst/>
              <a:gdLst/>
              <a:ahLst/>
              <a:cxnLst/>
              <a:rect l="l" t="t" r="r" b="b"/>
              <a:pathLst>
                <a:path w="1964" h="206" extrusionOk="0">
                  <a:moveTo>
                    <a:pt x="1" y="1"/>
                  </a:moveTo>
                  <a:lnTo>
                    <a:pt x="117" y="206"/>
                  </a:lnTo>
                  <a:lnTo>
                    <a:pt x="1874" y="206"/>
                  </a:lnTo>
                  <a:lnTo>
                    <a:pt x="1964" y="72"/>
                  </a:lnTo>
                  <a:lnTo>
                    <a:pt x="1277" y="72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604" name="Google Shape;2604;p48"/>
            <p:cNvSpPr/>
            <p:nvPr/>
          </p:nvSpPr>
          <p:spPr>
            <a:xfrm>
              <a:off x="7940400" y="2148418"/>
              <a:ext cx="5557" cy="9081"/>
            </a:xfrm>
            <a:custGeom>
              <a:avLst/>
              <a:gdLst/>
              <a:ahLst/>
              <a:cxnLst/>
              <a:rect l="l" t="t" r="r" b="b"/>
              <a:pathLst>
                <a:path w="153" h="250" extrusionOk="0">
                  <a:moveTo>
                    <a:pt x="0" y="0"/>
                  </a:moveTo>
                  <a:lnTo>
                    <a:pt x="0" y="250"/>
                  </a:lnTo>
                  <a:lnTo>
                    <a:pt x="152" y="25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605" name="Google Shape;2605;p48"/>
            <p:cNvSpPr/>
            <p:nvPr/>
          </p:nvSpPr>
          <p:spPr>
            <a:xfrm>
              <a:off x="7919006" y="2098185"/>
              <a:ext cx="30184" cy="56736"/>
            </a:xfrm>
            <a:custGeom>
              <a:avLst/>
              <a:gdLst/>
              <a:ahLst/>
              <a:cxnLst/>
              <a:rect l="l" t="t" r="r" b="b"/>
              <a:pathLst>
                <a:path w="831" h="1562" extrusionOk="0">
                  <a:moveTo>
                    <a:pt x="830" y="0"/>
                  </a:moveTo>
                  <a:lnTo>
                    <a:pt x="1" y="1561"/>
                  </a:lnTo>
                  <a:lnTo>
                    <a:pt x="830" y="156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606" name="Google Shape;2606;p48"/>
            <p:cNvSpPr/>
            <p:nvPr/>
          </p:nvSpPr>
          <p:spPr>
            <a:xfrm>
              <a:off x="7952386" y="2148418"/>
              <a:ext cx="5557" cy="9081"/>
            </a:xfrm>
            <a:custGeom>
              <a:avLst/>
              <a:gdLst/>
              <a:ahLst/>
              <a:cxnLst/>
              <a:rect l="l" t="t" r="r" b="b"/>
              <a:pathLst>
                <a:path w="15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152" y="25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607" name="Google Shape;2607;p48"/>
            <p:cNvSpPr/>
            <p:nvPr/>
          </p:nvSpPr>
          <p:spPr>
            <a:xfrm>
              <a:off x="7930992" y="2098185"/>
              <a:ext cx="42170" cy="56736"/>
            </a:xfrm>
            <a:custGeom>
              <a:avLst/>
              <a:gdLst/>
              <a:ahLst/>
              <a:cxnLst/>
              <a:rect l="l" t="t" r="r" b="b"/>
              <a:pathLst>
                <a:path w="1161" h="1562" extrusionOk="0">
                  <a:moveTo>
                    <a:pt x="830" y="0"/>
                  </a:moveTo>
                  <a:lnTo>
                    <a:pt x="1" y="1561"/>
                  </a:lnTo>
                  <a:lnTo>
                    <a:pt x="1160" y="156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</p:grpSp>
      <p:grpSp>
        <p:nvGrpSpPr>
          <p:cNvPr id="2608" name="Google Shape;2608;p48"/>
          <p:cNvGrpSpPr/>
          <p:nvPr/>
        </p:nvGrpSpPr>
        <p:grpSpPr>
          <a:xfrm>
            <a:off x="19871169" y="10331341"/>
            <a:ext cx="389245" cy="418280"/>
            <a:chOff x="7992884" y="1915090"/>
            <a:chExt cx="38938" cy="41842"/>
          </a:xfrm>
        </p:grpSpPr>
        <p:sp>
          <p:nvSpPr>
            <p:cNvPr id="2609" name="Google Shape;2609;p48"/>
            <p:cNvSpPr/>
            <p:nvPr/>
          </p:nvSpPr>
          <p:spPr>
            <a:xfrm>
              <a:off x="7992884" y="1951084"/>
              <a:ext cx="38938" cy="5848"/>
            </a:xfrm>
            <a:custGeom>
              <a:avLst/>
              <a:gdLst/>
              <a:ahLst/>
              <a:cxnLst/>
              <a:rect l="l" t="t" r="r" b="b"/>
              <a:pathLst>
                <a:path w="1072" h="161" extrusionOk="0">
                  <a:moveTo>
                    <a:pt x="536" y="0"/>
                  </a:moveTo>
                  <a:cubicBezTo>
                    <a:pt x="242" y="0"/>
                    <a:pt x="1" y="36"/>
                    <a:pt x="1" y="80"/>
                  </a:cubicBezTo>
                  <a:cubicBezTo>
                    <a:pt x="1" y="125"/>
                    <a:pt x="242" y="161"/>
                    <a:pt x="536" y="161"/>
                  </a:cubicBezTo>
                  <a:cubicBezTo>
                    <a:pt x="830" y="161"/>
                    <a:pt x="1071" y="125"/>
                    <a:pt x="1071" y="80"/>
                  </a:cubicBezTo>
                  <a:cubicBezTo>
                    <a:pt x="1071" y="36"/>
                    <a:pt x="830" y="0"/>
                    <a:pt x="536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610" name="Google Shape;2610;p48"/>
            <p:cNvSpPr/>
            <p:nvPr/>
          </p:nvSpPr>
          <p:spPr>
            <a:xfrm>
              <a:off x="7997424" y="1949776"/>
              <a:ext cx="29857" cy="4250"/>
            </a:xfrm>
            <a:custGeom>
              <a:avLst/>
              <a:gdLst/>
              <a:ahLst/>
              <a:cxnLst/>
              <a:rect l="l" t="t" r="r" b="b"/>
              <a:pathLst>
                <a:path w="822" h="117" extrusionOk="0">
                  <a:moveTo>
                    <a:pt x="1" y="0"/>
                  </a:moveTo>
                  <a:lnTo>
                    <a:pt x="72" y="116"/>
                  </a:lnTo>
                  <a:lnTo>
                    <a:pt x="768" y="116"/>
                  </a:lnTo>
                  <a:lnTo>
                    <a:pt x="821" y="36"/>
                  </a:lnTo>
                  <a:lnTo>
                    <a:pt x="589" y="3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611" name="Google Shape;2611;p48"/>
            <p:cNvSpPr/>
            <p:nvPr/>
          </p:nvSpPr>
          <p:spPr>
            <a:xfrm>
              <a:off x="8010718" y="1944256"/>
              <a:ext cx="3269" cy="5557"/>
            </a:xfrm>
            <a:custGeom>
              <a:avLst/>
              <a:gdLst/>
              <a:ahLst/>
              <a:cxnLst/>
              <a:rect l="l" t="t" r="r" b="b"/>
              <a:pathLst>
                <a:path w="90" h="153" extrusionOk="0">
                  <a:moveTo>
                    <a:pt x="0" y="1"/>
                  </a:moveTo>
                  <a:lnTo>
                    <a:pt x="0" y="152"/>
                  </a:lnTo>
                  <a:lnTo>
                    <a:pt x="90" y="1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  <p:sp>
          <p:nvSpPr>
            <p:cNvPr id="2612" name="Google Shape;2612;p48"/>
            <p:cNvSpPr/>
            <p:nvPr/>
          </p:nvSpPr>
          <p:spPr>
            <a:xfrm>
              <a:off x="7998405" y="1915090"/>
              <a:ext cx="17544" cy="32763"/>
            </a:xfrm>
            <a:custGeom>
              <a:avLst/>
              <a:gdLst/>
              <a:ahLst/>
              <a:cxnLst/>
              <a:rect l="l" t="t" r="r" b="b"/>
              <a:pathLst>
                <a:path w="483" h="902" extrusionOk="0">
                  <a:moveTo>
                    <a:pt x="482" y="1"/>
                  </a:moveTo>
                  <a:lnTo>
                    <a:pt x="0" y="902"/>
                  </a:lnTo>
                  <a:lnTo>
                    <a:pt x="482" y="902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 defTabSz="2437790"/>
              <a:endParaRPr sz="3732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617183" y="11828471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1814863" y="12844056"/>
            <a:ext cx="443581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7" name="Google Shape;267;p5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0449" y="1569814"/>
            <a:ext cx="12876752" cy="10258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1" y="714385"/>
            <a:ext cx="24377649" cy="8991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rgbClr val="009A4E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12793686" y="3530177"/>
            <a:ext cx="17124794" cy="293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9A4E"/>
              </a:buClr>
              <a:buSzPts val="14394"/>
              <a:buFont typeface="Lato Black"/>
              <a:buNone/>
            </a:pPr>
            <a:r>
              <a:rPr lang="en-US" sz="14394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Thank you!</a:t>
            </a:r>
            <a:endParaRPr/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7993966" y="10450487"/>
            <a:ext cx="1460192" cy="209904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/>
          <p:nvPr/>
        </p:nvSpPr>
        <p:spPr>
          <a:xfrm>
            <a:off x="9814836" y="11500010"/>
            <a:ext cx="12208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9A4E"/>
                </a:solidFill>
                <a:latin typeface="Lato"/>
                <a:ea typeface="Lato"/>
                <a:cs typeface="Lato"/>
                <a:sym typeface="Lato"/>
              </a:rPr>
              <a:t>CTCP ĐẦU TƯ VÀ PHÁT TRIỂN GIÁO DỤC PHƯƠNG NAM</a:t>
            </a:r>
            <a:endParaRPr/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7942" y="10618650"/>
            <a:ext cx="236220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p50"/>
          <p:cNvSpPr txBox="1">
            <a:spLocks noGrp="1"/>
          </p:cNvSpPr>
          <p:nvPr>
            <p:ph type="title"/>
          </p:nvPr>
        </p:nvSpPr>
        <p:spPr>
          <a:xfrm>
            <a:off x="115055" y="6895439"/>
            <a:ext cx="14087474" cy="1125428"/>
          </a:xfrm>
          <a:prstGeom prst="rect">
            <a:avLst/>
          </a:prstGeom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r>
              <a:rPr lang="en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at the pictures and guess the names of the countries.</a:t>
            </a:r>
            <a:endParaRPr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89" name="Google Shape;2689;p50"/>
          <p:cNvPicPr preferRelativeResize="0"/>
          <p:nvPr/>
        </p:nvPicPr>
        <p:blipFill rotWithShape="1">
          <a:blip r:embed="rId3">
            <a:alphaModFix/>
          </a:blip>
          <a:srcRect l="8469" r="26133"/>
          <a:stretch/>
        </p:blipFill>
        <p:spPr>
          <a:xfrm>
            <a:off x="13860617" y="2378918"/>
            <a:ext cx="8716130" cy="8883286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90" name="Google Shape;2690;p50"/>
          <p:cNvSpPr/>
          <p:nvPr/>
        </p:nvSpPr>
        <p:spPr>
          <a:xfrm flipH="1">
            <a:off x="4787898" y="1214555"/>
            <a:ext cx="2369199" cy="450475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endParaRPr sz="3732"/>
          </a:p>
        </p:txBody>
      </p:sp>
      <p:sp>
        <p:nvSpPr>
          <p:cNvPr id="2691" name="Google Shape;2691;p50"/>
          <p:cNvSpPr/>
          <p:nvPr/>
        </p:nvSpPr>
        <p:spPr>
          <a:xfrm flipH="1">
            <a:off x="12604775" y="2603927"/>
            <a:ext cx="4436578" cy="843583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endParaRPr sz="3732"/>
          </a:p>
        </p:txBody>
      </p:sp>
      <p:sp>
        <p:nvSpPr>
          <p:cNvPr id="2692" name="Google Shape;2692;p50"/>
          <p:cNvSpPr/>
          <p:nvPr/>
        </p:nvSpPr>
        <p:spPr>
          <a:xfrm flipH="1">
            <a:off x="20207548" y="1089489"/>
            <a:ext cx="2369199" cy="450475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endParaRPr sz="3732"/>
          </a:p>
        </p:txBody>
      </p:sp>
      <p:grpSp>
        <p:nvGrpSpPr>
          <p:cNvPr id="2693" name="Google Shape;2693;p50"/>
          <p:cNvGrpSpPr/>
          <p:nvPr/>
        </p:nvGrpSpPr>
        <p:grpSpPr>
          <a:xfrm>
            <a:off x="6261916" y="12276197"/>
            <a:ext cx="450608" cy="567148"/>
            <a:chOff x="7813057" y="1990929"/>
            <a:chExt cx="45076" cy="56734"/>
          </a:xfrm>
        </p:grpSpPr>
        <p:sp>
          <p:nvSpPr>
            <p:cNvPr id="2694" name="Google Shape;2694;p50"/>
            <p:cNvSpPr/>
            <p:nvPr/>
          </p:nvSpPr>
          <p:spPr>
            <a:xfrm>
              <a:off x="7813057" y="2041161"/>
              <a:ext cx="45076" cy="6502"/>
            </a:xfrm>
            <a:custGeom>
              <a:avLst/>
              <a:gdLst/>
              <a:ahLst/>
              <a:cxnLst/>
              <a:rect l="l" t="t" r="r" b="b"/>
              <a:pathLst>
                <a:path w="1241" h="179" extrusionOk="0">
                  <a:moveTo>
                    <a:pt x="625" y="0"/>
                  </a:moveTo>
                  <a:cubicBezTo>
                    <a:pt x="277" y="0"/>
                    <a:pt x="0" y="36"/>
                    <a:pt x="0" y="89"/>
                  </a:cubicBezTo>
                  <a:cubicBezTo>
                    <a:pt x="0" y="134"/>
                    <a:pt x="277" y="179"/>
                    <a:pt x="625" y="179"/>
                  </a:cubicBezTo>
                  <a:cubicBezTo>
                    <a:pt x="964" y="179"/>
                    <a:pt x="1241" y="134"/>
                    <a:pt x="1241" y="89"/>
                  </a:cubicBezTo>
                  <a:cubicBezTo>
                    <a:pt x="1241" y="36"/>
                    <a:pt x="964" y="0"/>
                    <a:pt x="625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695" name="Google Shape;2695;p50"/>
            <p:cNvSpPr/>
            <p:nvPr/>
          </p:nvSpPr>
          <p:spPr>
            <a:xfrm>
              <a:off x="7815636" y="2038219"/>
              <a:ext cx="40536" cy="5884"/>
            </a:xfrm>
            <a:custGeom>
              <a:avLst/>
              <a:gdLst/>
              <a:ahLst/>
              <a:cxnLst/>
              <a:rect l="l" t="t" r="r" b="b"/>
              <a:pathLst>
                <a:path w="1116" h="162" extrusionOk="0">
                  <a:moveTo>
                    <a:pt x="367" y="1"/>
                  </a:moveTo>
                  <a:lnTo>
                    <a:pt x="313" y="54"/>
                  </a:lnTo>
                  <a:lnTo>
                    <a:pt x="1" y="54"/>
                  </a:lnTo>
                  <a:lnTo>
                    <a:pt x="72" y="161"/>
                  </a:lnTo>
                  <a:lnTo>
                    <a:pt x="1018" y="161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696" name="Google Shape;2696;p50"/>
            <p:cNvSpPr/>
            <p:nvPr/>
          </p:nvSpPr>
          <p:spPr>
            <a:xfrm>
              <a:off x="7833470" y="2030773"/>
              <a:ext cx="4577" cy="7482"/>
            </a:xfrm>
            <a:custGeom>
              <a:avLst/>
              <a:gdLst/>
              <a:ahLst/>
              <a:cxnLst/>
              <a:rect l="l" t="t" r="r" b="b"/>
              <a:pathLst>
                <a:path w="126" h="206" extrusionOk="0">
                  <a:moveTo>
                    <a:pt x="1" y="1"/>
                  </a:moveTo>
                  <a:lnTo>
                    <a:pt x="1" y="206"/>
                  </a:lnTo>
                  <a:lnTo>
                    <a:pt x="125" y="20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697" name="Google Shape;2697;p50"/>
            <p:cNvSpPr/>
            <p:nvPr/>
          </p:nvSpPr>
          <p:spPr>
            <a:xfrm>
              <a:off x="7830891" y="1990929"/>
              <a:ext cx="24009" cy="45076"/>
            </a:xfrm>
            <a:custGeom>
              <a:avLst/>
              <a:gdLst/>
              <a:ahLst/>
              <a:cxnLst/>
              <a:rect l="l" t="t" r="r" b="b"/>
              <a:pathLst>
                <a:path w="661" h="1241" extrusionOk="0">
                  <a:moveTo>
                    <a:pt x="0" y="0"/>
                  </a:moveTo>
                  <a:lnTo>
                    <a:pt x="0" y="1240"/>
                  </a:lnTo>
                  <a:lnTo>
                    <a:pt x="660" y="1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</p:grpSp>
      <p:grpSp>
        <p:nvGrpSpPr>
          <p:cNvPr id="2698" name="Google Shape;2698;p50"/>
          <p:cNvGrpSpPr/>
          <p:nvPr/>
        </p:nvGrpSpPr>
        <p:grpSpPr>
          <a:xfrm>
            <a:off x="12331313" y="12800373"/>
            <a:ext cx="797008" cy="725819"/>
            <a:chOff x="7913522" y="2098185"/>
            <a:chExt cx="79728" cy="72607"/>
          </a:xfrm>
        </p:grpSpPr>
        <p:sp>
          <p:nvSpPr>
            <p:cNvPr id="2699" name="Google Shape;2699;p50"/>
            <p:cNvSpPr/>
            <p:nvPr/>
          </p:nvSpPr>
          <p:spPr>
            <a:xfrm>
              <a:off x="7913522" y="2159423"/>
              <a:ext cx="79728" cy="11369"/>
            </a:xfrm>
            <a:custGeom>
              <a:avLst/>
              <a:gdLst/>
              <a:ahLst/>
              <a:cxnLst/>
              <a:rect l="l" t="t" r="r" b="b"/>
              <a:pathLst>
                <a:path w="2195" h="313" extrusionOk="0">
                  <a:moveTo>
                    <a:pt x="1097" y="0"/>
                  </a:moveTo>
                  <a:cubicBezTo>
                    <a:pt x="491" y="0"/>
                    <a:pt x="0" y="63"/>
                    <a:pt x="0" y="152"/>
                  </a:cubicBezTo>
                  <a:cubicBezTo>
                    <a:pt x="0" y="241"/>
                    <a:pt x="491" y="313"/>
                    <a:pt x="1097" y="313"/>
                  </a:cubicBezTo>
                  <a:cubicBezTo>
                    <a:pt x="1704" y="313"/>
                    <a:pt x="2195" y="241"/>
                    <a:pt x="2195" y="152"/>
                  </a:cubicBezTo>
                  <a:cubicBezTo>
                    <a:pt x="2195" y="63"/>
                    <a:pt x="1704" y="0"/>
                    <a:pt x="1097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00" name="Google Shape;2700;p50"/>
            <p:cNvSpPr/>
            <p:nvPr/>
          </p:nvSpPr>
          <p:spPr>
            <a:xfrm>
              <a:off x="7917699" y="2157462"/>
              <a:ext cx="71337" cy="7482"/>
            </a:xfrm>
            <a:custGeom>
              <a:avLst/>
              <a:gdLst/>
              <a:ahLst/>
              <a:cxnLst/>
              <a:rect l="l" t="t" r="r" b="b"/>
              <a:pathLst>
                <a:path w="1964" h="206" extrusionOk="0">
                  <a:moveTo>
                    <a:pt x="1" y="1"/>
                  </a:moveTo>
                  <a:lnTo>
                    <a:pt x="117" y="206"/>
                  </a:lnTo>
                  <a:lnTo>
                    <a:pt x="1874" y="206"/>
                  </a:lnTo>
                  <a:lnTo>
                    <a:pt x="1964" y="72"/>
                  </a:lnTo>
                  <a:lnTo>
                    <a:pt x="1277" y="72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01" name="Google Shape;2701;p50"/>
            <p:cNvSpPr/>
            <p:nvPr/>
          </p:nvSpPr>
          <p:spPr>
            <a:xfrm>
              <a:off x="7940400" y="2148418"/>
              <a:ext cx="5557" cy="9081"/>
            </a:xfrm>
            <a:custGeom>
              <a:avLst/>
              <a:gdLst/>
              <a:ahLst/>
              <a:cxnLst/>
              <a:rect l="l" t="t" r="r" b="b"/>
              <a:pathLst>
                <a:path w="153" h="250" extrusionOk="0">
                  <a:moveTo>
                    <a:pt x="0" y="0"/>
                  </a:moveTo>
                  <a:lnTo>
                    <a:pt x="0" y="250"/>
                  </a:lnTo>
                  <a:lnTo>
                    <a:pt x="152" y="25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02" name="Google Shape;2702;p50"/>
            <p:cNvSpPr/>
            <p:nvPr/>
          </p:nvSpPr>
          <p:spPr>
            <a:xfrm>
              <a:off x="7919006" y="2098185"/>
              <a:ext cx="30184" cy="56736"/>
            </a:xfrm>
            <a:custGeom>
              <a:avLst/>
              <a:gdLst/>
              <a:ahLst/>
              <a:cxnLst/>
              <a:rect l="l" t="t" r="r" b="b"/>
              <a:pathLst>
                <a:path w="831" h="1562" extrusionOk="0">
                  <a:moveTo>
                    <a:pt x="830" y="0"/>
                  </a:moveTo>
                  <a:lnTo>
                    <a:pt x="1" y="1561"/>
                  </a:lnTo>
                  <a:lnTo>
                    <a:pt x="830" y="156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03" name="Google Shape;2703;p50"/>
            <p:cNvSpPr/>
            <p:nvPr/>
          </p:nvSpPr>
          <p:spPr>
            <a:xfrm>
              <a:off x="7952386" y="2148418"/>
              <a:ext cx="5557" cy="9081"/>
            </a:xfrm>
            <a:custGeom>
              <a:avLst/>
              <a:gdLst/>
              <a:ahLst/>
              <a:cxnLst/>
              <a:rect l="l" t="t" r="r" b="b"/>
              <a:pathLst>
                <a:path w="15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152" y="25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04" name="Google Shape;2704;p50"/>
            <p:cNvSpPr/>
            <p:nvPr/>
          </p:nvSpPr>
          <p:spPr>
            <a:xfrm>
              <a:off x="7930992" y="2098185"/>
              <a:ext cx="42170" cy="56736"/>
            </a:xfrm>
            <a:custGeom>
              <a:avLst/>
              <a:gdLst/>
              <a:ahLst/>
              <a:cxnLst/>
              <a:rect l="l" t="t" r="r" b="b"/>
              <a:pathLst>
                <a:path w="1161" h="1562" extrusionOk="0">
                  <a:moveTo>
                    <a:pt x="830" y="0"/>
                  </a:moveTo>
                  <a:lnTo>
                    <a:pt x="1" y="1561"/>
                  </a:lnTo>
                  <a:lnTo>
                    <a:pt x="1160" y="156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</p:grpSp>
      <p:grpSp>
        <p:nvGrpSpPr>
          <p:cNvPr id="2705" name="Google Shape;2705;p50"/>
          <p:cNvGrpSpPr/>
          <p:nvPr/>
        </p:nvGrpSpPr>
        <p:grpSpPr>
          <a:xfrm>
            <a:off x="17750188" y="11704916"/>
            <a:ext cx="389245" cy="418280"/>
            <a:chOff x="7992884" y="1915090"/>
            <a:chExt cx="38938" cy="41842"/>
          </a:xfrm>
        </p:grpSpPr>
        <p:sp>
          <p:nvSpPr>
            <p:cNvPr id="2706" name="Google Shape;2706;p50"/>
            <p:cNvSpPr/>
            <p:nvPr/>
          </p:nvSpPr>
          <p:spPr>
            <a:xfrm>
              <a:off x="7992884" y="1951084"/>
              <a:ext cx="38938" cy="5848"/>
            </a:xfrm>
            <a:custGeom>
              <a:avLst/>
              <a:gdLst/>
              <a:ahLst/>
              <a:cxnLst/>
              <a:rect l="l" t="t" r="r" b="b"/>
              <a:pathLst>
                <a:path w="1072" h="161" extrusionOk="0">
                  <a:moveTo>
                    <a:pt x="536" y="0"/>
                  </a:moveTo>
                  <a:cubicBezTo>
                    <a:pt x="242" y="0"/>
                    <a:pt x="1" y="36"/>
                    <a:pt x="1" y="80"/>
                  </a:cubicBezTo>
                  <a:cubicBezTo>
                    <a:pt x="1" y="125"/>
                    <a:pt x="242" y="161"/>
                    <a:pt x="536" y="161"/>
                  </a:cubicBezTo>
                  <a:cubicBezTo>
                    <a:pt x="830" y="161"/>
                    <a:pt x="1071" y="125"/>
                    <a:pt x="1071" y="80"/>
                  </a:cubicBezTo>
                  <a:cubicBezTo>
                    <a:pt x="1071" y="36"/>
                    <a:pt x="830" y="0"/>
                    <a:pt x="536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07" name="Google Shape;2707;p50"/>
            <p:cNvSpPr/>
            <p:nvPr/>
          </p:nvSpPr>
          <p:spPr>
            <a:xfrm>
              <a:off x="7997424" y="1949776"/>
              <a:ext cx="29857" cy="4250"/>
            </a:xfrm>
            <a:custGeom>
              <a:avLst/>
              <a:gdLst/>
              <a:ahLst/>
              <a:cxnLst/>
              <a:rect l="l" t="t" r="r" b="b"/>
              <a:pathLst>
                <a:path w="822" h="117" extrusionOk="0">
                  <a:moveTo>
                    <a:pt x="1" y="0"/>
                  </a:moveTo>
                  <a:lnTo>
                    <a:pt x="72" y="116"/>
                  </a:lnTo>
                  <a:lnTo>
                    <a:pt x="768" y="116"/>
                  </a:lnTo>
                  <a:lnTo>
                    <a:pt x="821" y="36"/>
                  </a:lnTo>
                  <a:lnTo>
                    <a:pt x="589" y="3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08" name="Google Shape;2708;p50"/>
            <p:cNvSpPr/>
            <p:nvPr/>
          </p:nvSpPr>
          <p:spPr>
            <a:xfrm>
              <a:off x="8010718" y="1944256"/>
              <a:ext cx="3269" cy="5557"/>
            </a:xfrm>
            <a:custGeom>
              <a:avLst/>
              <a:gdLst/>
              <a:ahLst/>
              <a:cxnLst/>
              <a:rect l="l" t="t" r="r" b="b"/>
              <a:pathLst>
                <a:path w="90" h="153" extrusionOk="0">
                  <a:moveTo>
                    <a:pt x="0" y="1"/>
                  </a:moveTo>
                  <a:lnTo>
                    <a:pt x="0" y="152"/>
                  </a:lnTo>
                  <a:lnTo>
                    <a:pt x="90" y="1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09" name="Google Shape;2709;p50"/>
            <p:cNvSpPr/>
            <p:nvPr/>
          </p:nvSpPr>
          <p:spPr>
            <a:xfrm>
              <a:off x="7998405" y="1915090"/>
              <a:ext cx="17544" cy="32763"/>
            </a:xfrm>
            <a:custGeom>
              <a:avLst/>
              <a:gdLst/>
              <a:ahLst/>
              <a:cxnLst/>
              <a:rect l="l" t="t" r="r" b="b"/>
              <a:pathLst>
                <a:path w="483" h="902" extrusionOk="0">
                  <a:moveTo>
                    <a:pt x="482" y="1"/>
                  </a:moveTo>
                  <a:lnTo>
                    <a:pt x="0" y="902"/>
                  </a:lnTo>
                  <a:lnTo>
                    <a:pt x="482" y="902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</p:grpSp>
      <p:grpSp>
        <p:nvGrpSpPr>
          <p:cNvPr id="2710" name="Google Shape;2710;p50"/>
          <p:cNvGrpSpPr/>
          <p:nvPr/>
        </p:nvGrpSpPr>
        <p:grpSpPr>
          <a:xfrm>
            <a:off x="15811361" y="12114839"/>
            <a:ext cx="450608" cy="567148"/>
            <a:chOff x="7813057" y="1990929"/>
            <a:chExt cx="45076" cy="56734"/>
          </a:xfrm>
        </p:grpSpPr>
        <p:sp>
          <p:nvSpPr>
            <p:cNvPr id="2711" name="Google Shape;2711;p50"/>
            <p:cNvSpPr/>
            <p:nvPr/>
          </p:nvSpPr>
          <p:spPr>
            <a:xfrm>
              <a:off x="7813057" y="2041161"/>
              <a:ext cx="45076" cy="6502"/>
            </a:xfrm>
            <a:custGeom>
              <a:avLst/>
              <a:gdLst/>
              <a:ahLst/>
              <a:cxnLst/>
              <a:rect l="l" t="t" r="r" b="b"/>
              <a:pathLst>
                <a:path w="1241" h="179" extrusionOk="0">
                  <a:moveTo>
                    <a:pt x="625" y="0"/>
                  </a:moveTo>
                  <a:cubicBezTo>
                    <a:pt x="277" y="0"/>
                    <a:pt x="0" y="36"/>
                    <a:pt x="0" y="89"/>
                  </a:cubicBezTo>
                  <a:cubicBezTo>
                    <a:pt x="0" y="134"/>
                    <a:pt x="277" y="179"/>
                    <a:pt x="625" y="179"/>
                  </a:cubicBezTo>
                  <a:cubicBezTo>
                    <a:pt x="964" y="179"/>
                    <a:pt x="1241" y="134"/>
                    <a:pt x="1241" y="89"/>
                  </a:cubicBezTo>
                  <a:cubicBezTo>
                    <a:pt x="1241" y="36"/>
                    <a:pt x="964" y="0"/>
                    <a:pt x="625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12" name="Google Shape;2712;p50"/>
            <p:cNvSpPr/>
            <p:nvPr/>
          </p:nvSpPr>
          <p:spPr>
            <a:xfrm>
              <a:off x="7815636" y="2038219"/>
              <a:ext cx="40536" cy="5884"/>
            </a:xfrm>
            <a:custGeom>
              <a:avLst/>
              <a:gdLst/>
              <a:ahLst/>
              <a:cxnLst/>
              <a:rect l="l" t="t" r="r" b="b"/>
              <a:pathLst>
                <a:path w="1116" h="162" extrusionOk="0">
                  <a:moveTo>
                    <a:pt x="367" y="1"/>
                  </a:moveTo>
                  <a:lnTo>
                    <a:pt x="313" y="54"/>
                  </a:lnTo>
                  <a:lnTo>
                    <a:pt x="1" y="54"/>
                  </a:lnTo>
                  <a:lnTo>
                    <a:pt x="72" y="161"/>
                  </a:lnTo>
                  <a:lnTo>
                    <a:pt x="1018" y="161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13" name="Google Shape;2713;p50"/>
            <p:cNvSpPr/>
            <p:nvPr/>
          </p:nvSpPr>
          <p:spPr>
            <a:xfrm>
              <a:off x="7833470" y="2030773"/>
              <a:ext cx="4577" cy="7482"/>
            </a:xfrm>
            <a:custGeom>
              <a:avLst/>
              <a:gdLst/>
              <a:ahLst/>
              <a:cxnLst/>
              <a:rect l="l" t="t" r="r" b="b"/>
              <a:pathLst>
                <a:path w="126" h="206" extrusionOk="0">
                  <a:moveTo>
                    <a:pt x="1" y="1"/>
                  </a:moveTo>
                  <a:lnTo>
                    <a:pt x="1" y="206"/>
                  </a:lnTo>
                  <a:lnTo>
                    <a:pt x="125" y="20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714" name="Google Shape;2714;p50"/>
            <p:cNvSpPr/>
            <p:nvPr/>
          </p:nvSpPr>
          <p:spPr>
            <a:xfrm>
              <a:off x="7830891" y="1990929"/>
              <a:ext cx="24009" cy="45076"/>
            </a:xfrm>
            <a:custGeom>
              <a:avLst/>
              <a:gdLst/>
              <a:ahLst/>
              <a:cxnLst/>
              <a:rect l="l" t="t" r="r" b="b"/>
              <a:pathLst>
                <a:path w="661" h="1241" extrusionOk="0">
                  <a:moveTo>
                    <a:pt x="0" y="0"/>
                  </a:moveTo>
                  <a:lnTo>
                    <a:pt x="0" y="1240"/>
                  </a:lnTo>
                  <a:lnTo>
                    <a:pt x="660" y="1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1236B03-CC0F-5549-EDB3-901DCFFBA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7062" r="13101" b="19041"/>
          <a:stretch/>
        </p:blipFill>
        <p:spPr>
          <a:xfrm>
            <a:off x="1405283" y="1539964"/>
            <a:ext cx="8184693" cy="55420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p42"/>
          <p:cNvSpPr txBox="1">
            <a:spLocks noGrp="1"/>
          </p:cNvSpPr>
          <p:nvPr>
            <p:ph type="title"/>
          </p:nvPr>
        </p:nvSpPr>
        <p:spPr>
          <a:xfrm>
            <a:off x="1919366" y="860864"/>
            <a:ext cx="20538650" cy="1526802"/>
          </a:xfrm>
          <a:prstGeom prst="rect">
            <a:avLst/>
          </a:prstGeom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r>
              <a:rPr lang="en-US" sz="9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Choose a number</a:t>
            </a:r>
            <a:endParaRPr sz="96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63" name="Google Shape;2363;p42">
            <a:hlinkClick r:id="rId3" action="ppaction://hlinksldjump"/>
          </p:cNvPr>
          <p:cNvSpPr/>
          <p:nvPr/>
        </p:nvSpPr>
        <p:spPr>
          <a:xfrm>
            <a:off x="3973541" y="3042878"/>
            <a:ext cx="3290882" cy="3192887"/>
          </a:xfrm>
          <a:prstGeom prst="su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ctr" anchorCtr="0">
            <a:noAutofit/>
          </a:bodyPr>
          <a:lstStyle/>
          <a:p>
            <a:pPr algn="ctr"/>
            <a:r>
              <a:rPr lang="en" sz="8000" b="1" dirty="0">
                <a:solidFill>
                  <a:schemeClr val="lt2"/>
                </a:solidFill>
                <a:latin typeface="Federo"/>
                <a:ea typeface="Federo"/>
                <a:cs typeface="Federo"/>
                <a:sym typeface="Federo"/>
              </a:rPr>
              <a:t>1</a:t>
            </a:r>
            <a:endParaRPr sz="5400" dirty="0">
              <a:solidFill>
                <a:schemeClr val="lt2"/>
              </a:solidFill>
            </a:endParaRPr>
          </a:p>
        </p:txBody>
      </p:sp>
      <p:sp>
        <p:nvSpPr>
          <p:cNvPr id="2364" name="Google Shape;2364;p42">
            <a:hlinkClick r:id="rId4" action="ppaction://hlinksldjump"/>
          </p:cNvPr>
          <p:cNvSpPr/>
          <p:nvPr/>
        </p:nvSpPr>
        <p:spPr>
          <a:xfrm>
            <a:off x="8416792" y="3042878"/>
            <a:ext cx="3290882" cy="3192887"/>
          </a:xfrm>
          <a:prstGeom prst="su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ctr" anchorCtr="0">
            <a:noAutofit/>
          </a:bodyPr>
          <a:lstStyle/>
          <a:p>
            <a:pPr algn="ctr"/>
            <a:r>
              <a:rPr lang="en" sz="8000" b="1" dirty="0">
                <a:solidFill>
                  <a:schemeClr val="lt2"/>
                </a:solidFill>
                <a:latin typeface="Federo"/>
                <a:ea typeface="Federo"/>
                <a:cs typeface="Federo"/>
                <a:sym typeface="Federo"/>
              </a:rPr>
              <a:t>2</a:t>
            </a:r>
            <a:endParaRPr sz="5400" dirty="0">
              <a:solidFill>
                <a:schemeClr val="lt2"/>
              </a:solidFill>
            </a:endParaRPr>
          </a:p>
        </p:txBody>
      </p:sp>
      <p:sp>
        <p:nvSpPr>
          <p:cNvPr id="2365" name="Google Shape;2365;p42">
            <a:hlinkClick r:id="rId5" action="ppaction://hlinksldjump"/>
          </p:cNvPr>
          <p:cNvSpPr/>
          <p:nvPr/>
        </p:nvSpPr>
        <p:spPr>
          <a:xfrm>
            <a:off x="12860043" y="3042878"/>
            <a:ext cx="3290882" cy="3192887"/>
          </a:xfrm>
          <a:prstGeom prst="su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ctr" anchorCtr="0">
            <a:noAutofit/>
          </a:bodyPr>
          <a:lstStyle/>
          <a:p>
            <a:pPr algn="ctr"/>
            <a:r>
              <a:rPr lang="en" sz="8000" b="1" dirty="0">
                <a:solidFill>
                  <a:schemeClr val="lt2"/>
                </a:solidFill>
                <a:latin typeface="Federo"/>
                <a:ea typeface="Federo"/>
                <a:cs typeface="Federo"/>
                <a:sym typeface="Federo"/>
              </a:rPr>
              <a:t>3</a:t>
            </a:r>
            <a:endParaRPr sz="5400" dirty="0">
              <a:solidFill>
                <a:schemeClr val="lt2"/>
              </a:solidFill>
            </a:endParaRPr>
          </a:p>
        </p:txBody>
      </p:sp>
      <p:sp>
        <p:nvSpPr>
          <p:cNvPr id="2366" name="Google Shape;2366;p42">
            <a:hlinkClick r:id="rId6" action="ppaction://hlinksldjump"/>
          </p:cNvPr>
          <p:cNvSpPr/>
          <p:nvPr/>
        </p:nvSpPr>
        <p:spPr>
          <a:xfrm>
            <a:off x="17303294" y="3042878"/>
            <a:ext cx="3290882" cy="3192887"/>
          </a:xfrm>
          <a:prstGeom prst="su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ctr" anchorCtr="0">
            <a:noAutofit/>
          </a:bodyPr>
          <a:lstStyle/>
          <a:p>
            <a:pPr algn="ctr"/>
            <a:r>
              <a:rPr lang="en" sz="8000" b="1" dirty="0">
                <a:solidFill>
                  <a:schemeClr val="lt2"/>
                </a:solidFill>
                <a:latin typeface="Federo"/>
                <a:ea typeface="Federo"/>
                <a:cs typeface="Federo"/>
                <a:sym typeface="Federo"/>
              </a:rPr>
              <a:t>4</a:t>
            </a:r>
            <a:endParaRPr sz="5400" dirty="0">
              <a:solidFill>
                <a:schemeClr val="lt2"/>
              </a:solidFill>
            </a:endParaRPr>
          </a:p>
        </p:txBody>
      </p:sp>
      <p:sp>
        <p:nvSpPr>
          <p:cNvPr id="2367" name="Google Shape;2367;p42">
            <a:hlinkClick r:id="rId7" action="ppaction://hlinksldjump"/>
          </p:cNvPr>
          <p:cNvSpPr/>
          <p:nvPr/>
        </p:nvSpPr>
        <p:spPr>
          <a:xfrm>
            <a:off x="4000730" y="6504256"/>
            <a:ext cx="3290882" cy="3192887"/>
          </a:xfrm>
          <a:prstGeom prst="su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ctr" anchorCtr="0">
            <a:noAutofit/>
          </a:bodyPr>
          <a:lstStyle/>
          <a:p>
            <a:pPr algn="ctr"/>
            <a:r>
              <a:rPr lang="en" sz="8000" b="1" dirty="0">
                <a:solidFill>
                  <a:schemeClr val="lt2"/>
                </a:solidFill>
                <a:latin typeface="Federo"/>
                <a:ea typeface="Federo"/>
                <a:cs typeface="Federo"/>
                <a:sym typeface="Federo"/>
              </a:rPr>
              <a:t>5</a:t>
            </a:r>
            <a:endParaRPr sz="5400" dirty="0">
              <a:solidFill>
                <a:schemeClr val="lt2"/>
              </a:solidFill>
            </a:endParaRPr>
          </a:p>
        </p:txBody>
      </p:sp>
      <p:sp>
        <p:nvSpPr>
          <p:cNvPr id="2368" name="Google Shape;2368;p42">
            <a:hlinkClick r:id="rId8" action="ppaction://hlinksldjump"/>
          </p:cNvPr>
          <p:cNvSpPr/>
          <p:nvPr/>
        </p:nvSpPr>
        <p:spPr>
          <a:xfrm>
            <a:off x="8443981" y="6504256"/>
            <a:ext cx="3290882" cy="3192887"/>
          </a:xfrm>
          <a:prstGeom prst="su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ctr" anchorCtr="0">
            <a:noAutofit/>
          </a:bodyPr>
          <a:lstStyle/>
          <a:p>
            <a:pPr algn="ctr"/>
            <a:r>
              <a:rPr lang="en" sz="8000" b="1" dirty="0">
                <a:solidFill>
                  <a:schemeClr val="lt2"/>
                </a:solidFill>
                <a:latin typeface="Federo"/>
                <a:ea typeface="Federo"/>
                <a:cs typeface="Federo"/>
                <a:sym typeface="Federo"/>
              </a:rPr>
              <a:t>6</a:t>
            </a:r>
            <a:endParaRPr sz="5400" dirty="0">
              <a:solidFill>
                <a:schemeClr val="lt2"/>
              </a:solidFill>
            </a:endParaRPr>
          </a:p>
        </p:txBody>
      </p:sp>
      <p:sp>
        <p:nvSpPr>
          <p:cNvPr id="2369" name="Google Shape;2369;p42"/>
          <p:cNvSpPr/>
          <p:nvPr/>
        </p:nvSpPr>
        <p:spPr>
          <a:xfrm flipH="1">
            <a:off x="1010149" y="3804281"/>
            <a:ext cx="2369199" cy="450475"/>
          </a:xfrm>
          <a:custGeom>
            <a:avLst/>
            <a:gdLst/>
            <a:ahLst/>
            <a:cxnLst/>
            <a:rect l="l" t="t" r="r" b="b"/>
            <a:pathLst>
              <a:path w="4150" h="786" extrusionOk="0">
                <a:moveTo>
                  <a:pt x="2071" y="1"/>
                </a:moveTo>
                <a:cubicBezTo>
                  <a:pt x="2071" y="1"/>
                  <a:pt x="1598" y="1"/>
                  <a:pt x="1375" y="385"/>
                </a:cubicBezTo>
                <a:cubicBezTo>
                  <a:pt x="1375" y="385"/>
                  <a:pt x="1301" y="348"/>
                  <a:pt x="1211" y="348"/>
                </a:cubicBezTo>
                <a:cubicBezTo>
                  <a:pt x="1124" y="348"/>
                  <a:pt x="1021" y="382"/>
                  <a:pt x="956" y="518"/>
                </a:cubicBezTo>
                <a:cubicBezTo>
                  <a:pt x="956" y="518"/>
                  <a:pt x="801" y="471"/>
                  <a:pt x="611" y="471"/>
                </a:cubicBezTo>
                <a:cubicBezTo>
                  <a:pt x="397" y="471"/>
                  <a:pt x="138" y="531"/>
                  <a:pt x="1" y="786"/>
                </a:cubicBezTo>
                <a:lnTo>
                  <a:pt x="4149" y="786"/>
                </a:lnTo>
                <a:cubicBezTo>
                  <a:pt x="4012" y="531"/>
                  <a:pt x="3753" y="471"/>
                  <a:pt x="3539" y="471"/>
                </a:cubicBezTo>
                <a:cubicBezTo>
                  <a:pt x="3349" y="471"/>
                  <a:pt x="3195" y="518"/>
                  <a:pt x="3195" y="518"/>
                </a:cubicBezTo>
                <a:cubicBezTo>
                  <a:pt x="3129" y="382"/>
                  <a:pt x="3026" y="348"/>
                  <a:pt x="2939" y="348"/>
                </a:cubicBezTo>
                <a:cubicBezTo>
                  <a:pt x="2849" y="348"/>
                  <a:pt x="2775" y="385"/>
                  <a:pt x="2775" y="385"/>
                </a:cubicBezTo>
                <a:cubicBezTo>
                  <a:pt x="2552" y="1"/>
                  <a:pt x="2071" y="1"/>
                  <a:pt x="207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endParaRPr sz="3732"/>
          </a:p>
        </p:txBody>
      </p:sp>
      <p:grpSp>
        <p:nvGrpSpPr>
          <p:cNvPr id="2370" name="Google Shape;2370;p42"/>
          <p:cNvGrpSpPr/>
          <p:nvPr/>
        </p:nvGrpSpPr>
        <p:grpSpPr>
          <a:xfrm>
            <a:off x="14087576" y="12771300"/>
            <a:ext cx="450608" cy="567148"/>
            <a:chOff x="7813057" y="1990929"/>
            <a:chExt cx="45076" cy="56734"/>
          </a:xfrm>
        </p:grpSpPr>
        <p:sp>
          <p:nvSpPr>
            <p:cNvPr id="2371" name="Google Shape;2371;p42"/>
            <p:cNvSpPr/>
            <p:nvPr/>
          </p:nvSpPr>
          <p:spPr>
            <a:xfrm>
              <a:off x="7813057" y="2041161"/>
              <a:ext cx="45076" cy="6502"/>
            </a:xfrm>
            <a:custGeom>
              <a:avLst/>
              <a:gdLst/>
              <a:ahLst/>
              <a:cxnLst/>
              <a:rect l="l" t="t" r="r" b="b"/>
              <a:pathLst>
                <a:path w="1241" h="179" extrusionOk="0">
                  <a:moveTo>
                    <a:pt x="625" y="0"/>
                  </a:moveTo>
                  <a:cubicBezTo>
                    <a:pt x="277" y="0"/>
                    <a:pt x="0" y="36"/>
                    <a:pt x="0" y="89"/>
                  </a:cubicBezTo>
                  <a:cubicBezTo>
                    <a:pt x="0" y="134"/>
                    <a:pt x="277" y="179"/>
                    <a:pt x="625" y="179"/>
                  </a:cubicBezTo>
                  <a:cubicBezTo>
                    <a:pt x="964" y="179"/>
                    <a:pt x="1241" y="134"/>
                    <a:pt x="1241" y="89"/>
                  </a:cubicBezTo>
                  <a:cubicBezTo>
                    <a:pt x="1241" y="36"/>
                    <a:pt x="964" y="0"/>
                    <a:pt x="625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72" name="Google Shape;2372;p42"/>
            <p:cNvSpPr/>
            <p:nvPr/>
          </p:nvSpPr>
          <p:spPr>
            <a:xfrm>
              <a:off x="7815636" y="2038219"/>
              <a:ext cx="40536" cy="5884"/>
            </a:xfrm>
            <a:custGeom>
              <a:avLst/>
              <a:gdLst/>
              <a:ahLst/>
              <a:cxnLst/>
              <a:rect l="l" t="t" r="r" b="b"/>
              <a:pathLst>
                <a:path w="1116" h="162" extrusionOk="0">
                  <a:moveTo>
                    <a:pt x="367" y="1"/>
                  </a:moveTo>
                  <a:lnTo>
                    <a:pt x="313" y="54"/>
                  </a:lnTo>
                  <a:lnTo>
                    <a:pt x="1" y="54"/>
                  </a:lnTo>
                  <a:lnTo>
                    <a:pt x="72" y="161"/>
                  </a:lnTo>
                  <a:lnTo>
                    <a:pt x="1018" y="161"/>
                  </a:lnTo>
                  <a:lnTo>
                    <a:pt x="1116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73" name="Google Shape;2373;p42"/>
            <p:cNvSpPr/>
            <p:nvPr/>
          </p:nvSpPr>
          <p:spPr>
            <a:xfrm>
              <a:off x="7833470" y="2030773"/>
              <a:ext cx="4577" cy="7482"/>
            </a:xfrm>
            <a:custGeom>
              <a:avLst/>
              <a:gdLst/>
              <a:ahLst/>
              <a:cxnLst/>
              <a:rect l="l" t="t" r="r" b="b"/>
              <a:pathLst>
                <a:path w="126" h="206" extrusionOk="0">
                  <a:moveTo>
                    <a:pt x="1" y="1"/>
                  </a:moveTo>
                  <a:lnTo>
                    <a:pt x="1" y="206"/>
                  </a:lnTo>
                  <a:lnTo>
                    <a:pt x="125" y="20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74" name="Google Shape;2374;p42"/>
            <p:cNvSpPr/>
            <p:nvPr/>
          </p:nvSpPr>
          <p:spPr>
            <a:xfrm>
              <a:off x="7830891" y="1990929"/>
              <a:ext cx="24009" cy="45076"/>
            </a:xfrm>
            <a:custGeom>
              <a:avLst/>
              <a:gdLst/>
              <a:ahLst/>
              <a:cxnLst/>
              <a:rect l="l" t="t" r="r" b="b"/>
              <a:pathLst>
                <a:path w="661" h="1241" extrusionOk="0">
                  <a:moveTo>
                    <a:pt x="0" y="0"/>
                  </a:moveTo>
                  <a:lnTo>
                    <a:pt x="0" y="1240"/>
                  </a:lnTo>
                  <a:lnTo>
                    <a:pt x="660" y="1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</p:grpSp>
      <p:grpSp>
        <p:nvGrpSpPr>
          <p:cNvPr id="2375" name="Google Shape;2375;p42"/>
          <p:cNvGrpSpPr/>
          <p:nvPr/>
        </p:nvGrpSpPr>
        <p:grpSpPr>
          <a:xfrm>
            <a:off x="6673819" y="12691967"/>
            <a:ext cx="797008" cy="725819"/>
            <a:chOff x="7913522" y="2098185"/>
            <a:chExt cx="79728" cy="72607"/>
          </a:xfrm>
        </p:grpSpPr>
        <p:sp>
          <p:nvSpPr>
            <p:cNvPr id="2376" name="Google Shape;2376;p42"/>
            <p:cNvSpPr/>
            <p:nvPr/>
          </p:nvSpPr>
          <p:spPr>
            <a:xfrm>
              <a:off x="7913522" y="2159423"/>
              <a:ext cx="79728" cy="11369"/>
            </a:xfrm>
            <a:custGeom>
              <a:avLst/>
              <a:gdLst/>
              <a:ahLst/>
              <a:cxnLst/>
              <a:rect l="l" t="t" r="r" b="b"/>
              <a:pathLst>
                <a:path w="2195" h="313" extrusionOk="0">
                  <a:moveTo>
                    <a:pt x="1097" y="0"/>
                  </a:moveTo>
                  <a:cubicBezTo>
                    <a:pt x="491" y="0"/>
                    <a:pt x="0" y="63"/>
                    <a:pt x="0" y="152"/>
                  </a:cubicBezTo>
                  <a:cubicBezTo>
                    <a:pt x="0" y="241"/>
                    <a:pt x="491" y="313"/>
                    <a:pt x="1097" y="313"/>
                  </a:cubicBezTo>
                  <a:cubicBezTo>
                    <a:pt x="1704" y="313"/>
                    <a:pt x="2195" y="241"/>
                    <a:pt x="2195" y="152"/>
                  </a:cubicBezTo>
                  <a:cubicBezTo>
                    <a:pt x="2195" y="63"/>
                    <a:pt x="1704" y="0"/>
                    <a:pt x="1097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77" name="Google Shape;2377;p42"/>
            <p:cNvSpPr/>
            <p:nvPr/>
          </p:nvSpPr>
          <p:spPr>
            <a:xfrm>
              <a:off x="7917699" y="2157462"/>
              <a:ext cx="71337" cy="7482"/>
            </a:xfrm>
            <a:custGeom>
              <a:avLst/>
              <a:gdLst/>
              <a:ahLst/>
              <a:cxnLst/>
              <a:rect l="l" t="t" r="r" b="b"/>
              <a:pathLst>
                <a:path w="1964" h="206" extrusionOk="0">
                  <a:moveTo>
                    <a:pt x="1" y="1"/>
                  </a:moveTo>
                  <a:lnTo>
                    <a:pt x="117" y="206"/>
                  </a:lnTo>
                  <a:lnTo>
                    <a:pt x="1874" y="206"/>
                  </a:lnTo>
                  <a:lnTo>
                    <a:pt x="1964" y="72"/>
                  </a:lnTo>
                  <a:lnTo>
                    <a:pt x="1277" y="72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78" name="Google Shape;2378;p42"/>
            <p:cNvSpPr/>
            <p:nvPr/>
          </p:nvSpPr>
          <p:spPr>
            <a:xfrm>
              <a:off x="7940400" y="2148418"/>
              <a:ext cx="5557" cy="9081"/>
            </a:xfrm>
            <a:custGeom>
              <a:avLst/>
              <a:gdLst/>
              <a:ahLst/>
              <a:cxnLst/>
              <a:rect l="l" t="t" r="r" b="b"/>
              <a:pathLst>
                <a:path w="153" h="250" extrusionOk="0">
                  <a:moveTo>
                    <a:pt x="0" y="0"/>
                  </a:moveTo>
                  <a:lnTo>
                    <a:pt x="0" y="250"/>
                  </a:lnTo>
                  <a:lnTo>
                    <a:pt x="152" y="25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79" name="Google Shape;2379;p42"/>
            <p:cNvSpPr/>
            <p:nvPr/>
          </p:nvSpPr>
          <p:spPr>
            <a:xfrm>
              <a:off x="7919006" y="2098185"/>
              <a:ext cx="30184" cy="56736"/>
            </a:xfrm>
            <a:custGeom>
              <a:avLst/>
              <a:gdLst/>
              <a:ahLst/>
              <a:cxnLst/>
              <a:rect l="l" t="t" r="r" b="b"/>
              <a:pathLst>
                <a:path w="831" h="1562" extrusionOk="0">
                  <a:moveTo>
                    <a:pt x="830" y="0"/>
                  </a:moveTo>
                  <a:lnTo>
                    <a:pt x="1" y="1561"/>
                  </a:lnTo>
                  <a:lnTo>
                    <a:pt x="830" y="156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80" name="Google Shape;2380;p42"/>
            <p:cNvSpPr/>
            <p:nvPr/>
          </p:nvSpPr>
          <p:spPr>
            <a:xfrm>
              <a:off x="7952386" y="2148418"/>
              <a:ext cx="5557" cy="9081"/>
            </a:xfrm>
            <a:custGeom>
              <a:avLst/>
              <a:gdLst/>
              <a:ahLst/>
              <a:cxnLst/>
              <a:rect l="l" t="t" r="r" b="b"/>
              <a:pathLst>
                <a:path w="15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152" y="25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81" name="Google Shape;2381;p42"/>
            <p:cNvSpPr/>
            <p:nvPr/>
          </p:nvSpPr>
          <p:spPr>
            <a:xfrm>
              <a:off x="7930992" y="2098185"/>
              <a:ext cx="42170" cy="56736"/>
            </a:xfrm>
            <a:custGeom>
              <a:avLst/>
              <a:gdLst/>
              <a:ahLst/>
              <a:cxnLst/>
              <a:rect l="l" t="t" r="r" b="b"/>
              <a:pathLst>
                <a:path w="1161" h="1562" extrusionOk="0">
                  <a:moveTo>
                    <a:pt x="830" y="0"/>
                  </a:moveTo>
                  <a:lnTo>
                    <a:pt x="1" y="1561"/>
                  </a:lnTo>
                  <a:lnTo>
                    <a:pt x="1160" y="1561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</p:grpSp>
      <p:grpSp>
        <p:nvGrpSpPr>
          <p:cNvPr id="2382" name="Google Shape;2382;p42"/>
          <p:cNvGrpSpPr/>
          <p:nvPr/>
        </p:nvGrpSpPr>
        <p:grpSpPr>
          <a:xfrm>
            <a:off x="20443087" y="12478781"/>
            <a:ext cx="389245" cy="418280"/>
            <a:chOff x="7992884" y="1915090"/>
            <a:chExt cx="38938" cy="41842"/>
          </a:xfrm>
        </p:grpSpPr>
        <p:sp>
          <p:nvSpPr>
            <p:cNvPr id="2383" name="Google Shape;2383;p42"/>
            <p:cNvSpPr/>
            <p:nvPr/>
          </p:nvSpPr>
          <p:spPr>
            <a:xfrm>
              <a:off x="7992884" y="1951084"/>
              <a:ext cx="38938" cy="5848"/>
            </a:xfrm>
            <a:custGeom>
              <a:avLst/>
              <a:gdLst/>
              <a:ahLst/>
              <a:cxnLst/>
              <a:rect l="l" t="t" r="r" b="b"/>
              <a:pathLst>
                <a:path w="1072" h="161" extrusionOk="0">
                  <a:moveTo>
                    <a:pt x="536" y="0"/>
                  </a:moveTo>
                  <a:cubicBezTo>
                    <a:pt x="242" y="0"/>
                    <a:pt x="1" y="36"/>
                    <a:pt x="1" y="80"/>
                  </a:cubicBezTo>
                  <a:cubicBezTo>
                    <a:pt x="1" y="125"/>
                    <a:pt x="242" y="161"/>
                    <a:pt x="536" y="161"/>
                  </a:cubicBezTo>
                  <a:cubicBezTo>
                    <a:pt x="830" y="161"/>
                    <a:pt x="1071" y="125"/>
                    <a:pt x="1071" y="80"/>
                  </a:cubicBezTo>
                  <a:cubicBezTo>
                    <a:pt x="1071" y="36"/>
                    <a:pt x="830" y="0"/>
                    <a:pt x="536" y="0"/>
                  </a:cubicBezTo>
                  <a:close/>
                </a:path>
              </a:pathLst>
            </a:custGeom>
            <a:solidFill>
              <a:srgbClr val="4DB4C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84" name="Google Shape;2384;p42"/>
            <p:cNvSpPr/>
            <p:nvPr/>
          </p:nvSpPr>
          <p:spPr>
            <a:xfrm>
              <a:off x="7997424" y="1949776"/>
              <a:ext cx="29857" cy="4250"/>
            </a:xfrm>
            <a:custGeom>
              <a:avLst/>
              <a:gdLst/>
              <a:ahLst/>
              <a:cxnLst/>
              <a:rect l="l" t="t" r="r" b="b"/>
              <a:pathLst>
                <a:path w="822" h="117" extrusionOk="0">
                  <a:moveTo>
                    <a:pt x="1" y="0"/>
                  </a:moveTo>
                  <a:lnTo>
                    <a:pt x="72" y="116"/>
                  </a:lnTo>
                  <a:lnTo>
                    <a:pt x="768" y="116"/>
                  </a:lnTo>
                  <a:lnTo>
                    <a:pt x="821" y="36"/>
                  </a:lnTo>
                  <a:lnTo>
                    <a:pt x="589" y="3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E6CEB9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85" name="Google Shape;2385;p42"/>
            <p:cNvSpPr/>
            <p:nvPr/>
          </p:nvSpPr>
          <p:spPr>
            <a:xfrm>
              <a:off x="8010718" y="1944256"/>
              <a:ext cx="3269" cy="5557"/>
            </a:xfrm>
            <a:custGeom>
              <a:avLst/>
              <a:gdLst/>
              <a:ahLst/>
              <a:cxnLst/>
              <a:rect l="l" t="t" r="r" b="b"/>
              <a:pathLst>
                <a:path w="90" h="153" extrusionOk="0">
                  <a:moveTo>
                    <a:pt x="0" y="1"/>
                  </a:moveTo>
                  <a:lnTo>
                    <a:pt x="0" y="152"/>
                  </a:lnTo>
                  <a:lnTo>
                    <a:pt x="90" y="1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5473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  <p:sp>
          <p:nvSpPr>
            <p:cNvPr id="2386" name="Google Shape;2386;p42"/>
            <p:cNvSpPr/>
            <p:nvPr/>
          </p:nvSpPr>
          <p:spPr>
            <a:xfrm>
              <a:off x="7998405" y="1915090"/>
              <a:ext cx="17544" cy="32763"/>
            </a:xfrm>
            <a:custGeom>
              <a:avLst/>
              <a:gdLst/>
              <a:ahLst/>
              <a:cxnLst/>
              <a:rect l="l" t="t" r="r" b="b"/>
              <a:pathLst>
                <a:path w="483" h="902" extrusionOk="0">
                  <a:moveTo>
                    <a:pt x="482" y="1"/>
                  </a:moveTo>
                  <a:lnTo>
                    <a:pt x="0" y="902"/>
                  </a:lnTo>
                  <a:lnTo>
                    <a:pt x="482" y="902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endParaRPr sz="3732"/>
            </a:p>
          </p:txBody>
        </p:sp>
      </p:grpSp>
      <p:sp>
        <p:nvSpPr>
          <p:cNvPr id="26" name="Google Shape;2368;p42">
            <a:hlinkClick r:id="rId9" action="ppaction://hlinksldjump"/>
            <a:extLst>
              <a:ext uri="{FF2B5EF4-FFF2-40B4-BE49-F238E27FC236}">
                <a16:creationId xmlns:a16="http://schemas.microsoft.com/office/drawing/2014/main" id="{BAD03DA5-8B23-B1FC-881A-DBD701A3117A}"/>
              </a:ext>
            </a:extLst>
          </p:cNvPr>
          <p:cNvSpPr/>
          <p:nvPr/>
        </p:nvSpPr>
        <p:spPr>
          <a:xfrm>
            <a:off x="12887232" y="6504256"/>
            <a:ext cx="3290882" cy="3192887"/>
          </a:xfrm>
          <a:prstGeom prst="su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ctr" anchorCtr="0">
            <a:noAutofit/>
          </a:bodyPr>
          <a:lstStyle/>
          <a:p>
            <a:pPr algn="ctr"/>
            <a:r>
              <a:rPr lang="en" sz="8000" b="1" dirty="0">
                <a:solidFill>
                  <a:schemeClr val="lt2"/>
                </a:solidFill>
                <a:latin typeface="Federo"/>
                <a:cs typeface="Federo"/>
                <a:sym typeface="Federo"/>
              </a:rPr>
              <a:t>7</a:t>
            </a:r>
            <a:endParaRPr sz="5400" dirty="0">
              <a:solidFill>
                <a:schemeClr val="lt2"/>
              </a:solidFill>
            </a:endParaRPr>
          </a:p>
        </p:txBody>
      </p:sp>
      <p:sp>
        <p:nvSpPr>
          <p:cNvPr id="27" name="Google Shape;2368;p42">
            <a:hlinkClick r:id="rId10" action="ppaction://hlinksldjump"/>
            <a:extLst>
              <a:ext uri="{FF2B5EF4-FFF2-40B4-BE49-F238E27FC236}">
                <a16:creationId xmlns:a16="http://schemas.microsoft.com/office/drawing/2014/main" id="{2701CCF7-99C2-B75B-D492-650655EE6A7C}"/>
              </a:ext>
            </a:extLst>
          </p:cNvPr>
          <p:cNvSpPr/>
          <p:nvPr/>
        </p:nvSpPr>
        <p:spPr>
          <a:xfrm>
            <a:off x="17330483" y="6504256"/>
            <a:ext cx="3290882" cy="3192887"/>
          </a:xfrm>
          <a:prstGeom prst="sun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243737" tIns="243737" rIns="243737" bIns="243737" anchor="ctr" anchorCtr="0">
            <a:noAutofit/>
          </a:bodyPr>
          <a:lstStyle/>
          <a:p>
            <a:pPr algn="ctr"/>
            <a:r>
              <a:rPr lang="en" sz="8000" b="1" dirty="0">
                <a:solidFill>
                  <a:schemeClr val="lt2"/>
                </a:solidFill>
                <a:latin typeface="Federo"/>
                <a:cs typeface="Federo"/>
                <a:sym typeface="Federo"/>
              </a:rPr>
              <a:t>8</a:t>
            </a:r>
            <a:endParaRPr sz="5400" dirty="0">
              <a:solidFill>
                <a:schemeClr val="lt2"/>
              </a:solidFill>
            </a:endParaRPr>
          </a:p>
        </p:txBody>
      </p:sp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84B7577F-1927-5DD1-5EA0-3A8568EF2F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84913" y="9762050"/>
            <a:ext cx="3407555" cy="3407555"/>
          </a:xfrm>
          <a:prstGeom prst="rect">
            <a:avLst/>
          </a:prstGeom>
        </p:spPr>
      </p:pic>
      <p:sp>
        <p:nvSpPr>
          <p:cNvPr id="2" name="Rectangle 1">
            <a:hlinkClick r:id="rId11" action="ppaction://hlinksldjump"/>
            <a:extLst>
              <a:ext uri="{FF2B5EF4-FFF2-40B4-BE49-F238E27FC236}">
                <a16:creationId xmlns:a16="http://schemas.microsoft.com/office/drawing/2014/main" id="{81682982-AF2E-780F-8C17-05EB9849D56D}"/>
              </a:ext>
            </a:extLst>
          </p:cNvPr>
          <p:cNvSpPr/>
          <p:nvPr/>
        </p:nvSpPr>
        <p:spPr>
          <a:xfrm>
            <a:off x="11328547" y="11666219"/>
            <a:ext cx="1714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250" tmFilter="0, 0; .2, .5; .8, .5; 1, 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625" autoRev="1" fill="hold"/>
                                        <p:tgtEl>
                                          <p:spTgt spid="23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 tmFilter="0, 0; .2, .5; .8, .5; 1, 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625" autoRev="1" fill="hold"/>
                                        <p:tgtEl>
                                          <p:spTgt spid="2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50" tmFilter="0, 0; .2, .5; .8, .5; 1, 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625" autoRev="1" fill="hold"/>
                                        <p:tgtEl>
                                          <p:spTgt spid="2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 tmFilter="0, 0; .2, .5; .8, .5; 1, 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25" autoRev="1" fill="hold"/>
                                        <p:tgtEl>
                                          <p:spTgt spid="2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2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 tmFilter="0, 0; .2, .5; .8, .5; 1, 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25" autoRev="1" fill="hold"/>
                                        <p:tgtEl>
                                          <p:spTgt spid="23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6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54" grpId="0"/>
      <p:bldP spid="2363" grpId="0" animBg="1"/>
      <p:bldP spid="2363" grpId="1" animBg="1"/>
      <p:bldP spid="2364" grpId="0" animBg="1"/>
      <p:bldP spid="2364" grpId="1" animBg="1"/>
      <p:bldP spid="2365" grpId="0" animBg="1"/>
      <p:bldP spid="2365" grpId="1" animBg="1"/>
      <p:bldP spid="2366" grpId="0" animBg="1"/>
      <p:bldP spid="2366" grpId="1" animBg="1"/>
      <p:bldP spid="2367" grpId="0" animBg="1"/>
      <p:bldP spid="2367" grpId="1" animBg="1"/>
      <p:bldP spid="2368" grpId="0" animBg="1"/>
      <p:bldP spid="2368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B20CB19C-A546-F752-F10C-7004B3C23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0276" y="356615"/>
            <a:ext cx="1949398" cy="1949398"/>
          </a:xfrm>
          <a:prstGeom prst="rect">
            <a:avLst/>
          </a:prstGeom>
        </p:spPr>
      </p:pic>
      <p:pic>
        <p:nvPicPr>
          <p:cNvPr id="11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8DD74B4E-30E3-7576-D4C6-3F8961CD0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2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36170" y="461806"/>
            <a:ext cx="1949398" cy="1949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8F20B-B3AE-5917-BB37-E7A0AEF1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395" y="853783"/>
            <a:ext cx="9638861" cy="1527200"/>
          </a:xfrm>
        </p:spPr>
        <p:txBody>
          <a:bodyPr/>
          <a:lstStyle/>
          <a:p>
            <a:r>
              <a:rPr lang="en-US" sz="1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SPAIN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C3362-852A-64D5-6150-F4AF59999A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61" t="27001" r="10468" b="14841"/>
          <a:stretch/>
        </p:blipFill>
        <p:spPr>
          <a:xfrm>
            <a:off x="3101610" y="3292676"/>
            <a:ext cx="18168079" cy="754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7CBDCB-C75B-D650-81E3-2DBD433E6308}"/>
              </a:ext>
            </a:extLst>
          </p:cNvPr>
          <p:cNvSpPr/>
          <p:nvPr/>
        </p:nvSpPr>
        <p:spPr>
          <a:xfrm>
            <a:off x="5915154" y="10837889"/>
            <a:ext cx="136919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 				+ 			PAIN</a:t>
            </a:r>
          </a:p>
        </p:txBody>
      </p:sp>
      <p:pic>
        <p:nvPicPr>
          <p:cNvPr id="8" name="NeatRemarkableGermanspaniel">
            <a:hlinkClick r:id="" action="ppaction://media"/>
            <a:extLst>
              <a:ext uri="{FF2B5EF4-FFF2-40B4-BE49-F238E27FC236}">
                <a16:creationId xmlns:a16="http://schemas.microsoft.com/office/drawing/2014/main" id="{5B669C39-AFAE-87CF-25BE-FC64E94FA4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44089" y="0"/>
            <a:ext cx="4733561" cy="2662628"/>
          </a:xfrm>
          <a:prstGeom prst="teardrop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1F4709-77AC-0CE8-239F-C22B5B5A1ED8}"/>
              </a:ext>
            </a:extLst>
          </p:cNvPr>
          <p:cNvSpPr/>
          <p:nvPr/>
        </p:nvSpPr>
        <p:spPr>
          <a:xfrm>
            <a:off x="289605" y="216521"/>
            <a:ext cx="2627540" cy="18445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sldjump"/>
              </a:rPr>
              <a:t>BACK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B20CB19C-A546-F752-F10C-7004B3C23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0276" y="356615"/>
            <a:ext cx="1949398" cy="1949398"/>
          </a:xfrm>
          <a:prstGeom prst="rect">
            <a:avLst/>
          </a:prstGeom>
        </p:spPr>
      </p:pic>
      <p:pic>
        <p:nvPicPr>
          <p:cNvPr id="11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8DD74B4E-30E3-7576-D4C6-3F8961CD0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2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36170" y="461806"/>
            <a:ext cx="1949398" cy="1949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8F20B-B3AE-5917-BB37-E7A0AEF1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332" y="884364"/>
            <a:ext cx="11326984" cy="1527200"/>
          </a:xfrm>
        </p:spPr>
        <p:txBody>
          <a:bodyPr/>
          <a:lstStyle/>
          <a:p>
            <a:r>
              <a:rPr lang="en-US" sz="1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GERMANY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CBDCB-C75B-D650-81E3-2DBD433E6308}"/>
              </a:ext>
            </a:extLst>
          </p:cNvPr>
          <p:cNvSpPr/>
          <p:nvPr/>
        </p:nvSpPr>
        <p:spPr>
          <a:xfrm>
            <a:off x="5342835" y="10898330"/>
            <a:ext cx="136919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Germ</a:t>
            </a:r>
            <a:r>
              <a: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			+ 			</a:t>
            </a:r>
            <a:r>
              <a:rPr lang="en-US" sz="8800" b="1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Money</a:t>
            </a:r>
            <a:endParaRPr kumimoji="0" lang="en-US" sz="88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192A2B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NeatRemarkableGermanspaniel">
            <a:hlinkClick r:id="" action="ppaction://media"/>
            <a:extLst>
              <a:ext uri="{FF2B5EF4-FFF2-40B4-BE49-F238E27FC236}">
                <a16:creationId xmlns:a16="http://schemas.microsoft.com/office/drawing/2014/main" id="{5B669C39-AFAE-87CF-25BE-FC64E94FA4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44089" y="0"/>
            <a:ext cx="4733561" cy="2662628"/>
          </a:xfrm>
          <a:prstGeom prst="teardrop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1F4709-77AC-0CE8-239F-C22B5B5A1ED8}"/>
              </a:ext>
            </a:extLst>
          </p:cNvPr>
          <p:cNvSpPr/>
          <p:nvPr/>
        </p:nvSpPr>
        <p:spPr>
          <a:xfrm>
            <a:off x="289605" y="216521"/>
            <a:ext cx="2627540" cy="18445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  <a:hlinkClick r:id="rId8" action="ppaction://hlinksldjump"/>
              </a:rPr>
              <a:t>BACK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62F31-0FC2-E6A0-0E29-57A21ACC68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133" t="25239" r="6903" b="12559"/>
          <a:stretch/>
        </p:blipFill>
        <p:spPr>
          <a:xfrm>
            <a:off x="3231893" y="3212439"/>
            <a:ext cx="17913862" cy="729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71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B20CB19C-A546-F752-F10C-7004B3C23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0276" y="356615"/>
            <a:ext cx="1949398" cy="1949398"/>
          </a:xfrm>
          <a:prstGeom prst="rect">
            <a:avLst/>
          </a:prstGeom>
        </p:spPr>
      </p:pic>
      <p:pic>
        <p:nvPicPr>
          <p:cNvPr id="11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8DD74B4E-30E3-7576-D4C6-3F8961CD0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2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36170" y="461806"/>
            <a:ext cx="1949398" cy="1949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8F20B-B3AE-5917-BB37-E7A0AEF1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395" y="853783"/>
            <a:ext cx="9638861" cy="1527200"/>
          </a:xfrm>
        </p:spPr>
        <p:txBody>
          <a:bodyPr/>
          <a:lstStyle/>
          <a:p>
            <a:r>
              <a:rPr lang="en-US" sz="1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EGYPT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CBDCB-C75B-D650-81E3-2DBD433E6308}"/>
              </a:ext>
            </a:extLst>
          </p:cNvPr>
          <p:cNvSpPr/>
          <p:nvPr/>
        </p:nvSpPr>
        <p:spPr>
          <a:xfrm>
            <a:off x="5339660" y="10842737"/>
            <a:ext cx="136919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E</a:t>
            </a:r>
            <a:r>
              <a: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				+ 			</a:t>
            </a: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Gift</a:t>
            </a:r>
            <a:endParaRPr kumimoji="0" lang="en-US" sz="88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192A2B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NeatRemarkableGermanspaniel">
            <a:hlinkClick r:id="" action="ppaction://media"/>
            <a:extLst>
              <a:ext uri="{FF2B5EF4-FFF2-40B4-BE49-F238E27FC236}">
                <a16:creationId xmlns:a16="http://schemas.microsoft.com/office/drawing/2014/main" id="{5B669C39-AFAE-87CF-25BE-FC64E94FA4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44089" y="0"/>
            <a:ext cx="4733561" cy="2662628"/>
          </a:xfrm>
          <a:prstGeom prst="teardrop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1F4709-77AC-0CE8-239F-C22B5B5A1ED8}"/>
              </a:ext>
            </a:extLst>
          </p:cNvPr>
          <p:cNvSpPr/>
          <p:nvPr/>
        </p:nvSpPr>
        <p:spPr>
          <a:xfrm>
            <a:off x="289605" y="216521"/>
            <a:ext cx="2627540" cy="18445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  <a:hlinkClick r:id="rId8" action="ppaction://hlinksldjump"/>
              </a:rPr>
              <a:t>BACK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91FC5-D872-3F46-0081-104B78D5E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9401" y="3124434"/>
            <a:ext cx="18232498" cy="7385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46067E-E900-664C-3146-0BC1412308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797" r="53176"/>
          <a:stretch/>
        </p:blipFill>
        <p:spPr>
          <a:xfrm>
            <a:off x="3628667" y="3288047"/>
            <a:ext cx="7481455" cy="7139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234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B20CB19C-A546-F752-F10C-7004B3C23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0276" y="356615"/>
            <a:ext cx="1949398" cy="1949398"/>
          </a:xfrm>
          <a:prstGeom prst="rect">
            <a:avLst/>
          </a:prstGeom>
        </p:spPr>
      </p:pic>
      <p:pic>
        <p:nvPicPr>
          <p:cNvPr id="11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8DD74B4E-30E3-7576-D4C6-3F8961CD0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2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36170" y="461806"/>
            <a:ext cx="1949398" cy="1949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8F20B-B3AE-5917-BB37-E7A0AEF1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395" y="853783"/>
            <a:ext cx="9638861" cy="1527200"/>
          </a:xfrm>
        </p:spPr>
        <p:txBody>
          <a:bodyPr/>
          <a:lstStyle/>
          <a:p>
            <a:r>
              <a:rPr lang="en-US" sz="1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FRANCE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CBDCB-C75B-D650-81E3-2DBD433E6308}"/>
              </a:ext>
            </a:extLst>
          </p:cNvPr>
          <p:cNvSpPr/>
          <p:nvPr/>
        </p:nvSpPr>
        <p:spPr>
          <a:xfrm>
            <a:off x="4323308" y="11049837"/>
            <a:ext cx="157246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F</a:t>
            </a:r>
            <a:r>
              <a: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		+ 		Ran     +     	</a:t>
            </a: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S</a:t>
            </a:r>
            <a:endParaRPr kumimoji="0" lang="en-US" sz="88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192A2B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NeatRemarkableGermanspaniel">
            <a:hlinkClick r:id="" action="ppaction://media"/>
            <a:extLst>
              <a:ext uri="{FF2B5EF4-FFF2-40B4-BE49-F238E27FC236}">
                <a16:creationId xmlns:a16="http://schemas.microsoft.com/office/drawing/2014/main" id="{5B669C39-AFAE-87CF-25BE-FC64E94FA4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44089" y="0"/>
            <a:ext cx="4733561" cy="2662628"/>
          </a:xfrm>
          <a:prstGeom prst="teardrop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1F4709-77AC-0CE8-239F-C22B5B5A1ED8}"/>
              </a:ext>
            </a:extLst>
          </p:cNvPr>
          <p:cNvSpPr/>
          <p:nvPr/>
        </p:nvSpPr>
        <p:spPr>
          <a:xfrm>
            <a:off x="289605" y="216521"/>
            <a:ext cx="2627540" cy="18445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  <a:hlinkClick r:id="rId8" action="ppaction://hlinksldjump"/>
              </a:rPr>
              <a:t>BACK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42D26-BA07-4B66-EBD3-7D5ACD533E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505" y="2912886"/>
            <a:ext cx="18710289" cy="7605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891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00000">
              <a:srgbClr val="41B1C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B20CB19C-A546-F752-F10C-7004B3C23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480276" y="356615"/>
            <a:ext cx="1949398" cy="1949398"/>
          </a:xfrm>
          <a:prstGeom prst="rect">
            <a:avLst/>
          </a:prstGeom>
        </p:spPr>
      </p:pic>
      <p:pic>
        <p:nvPicPr>
          <p:cNvPr id="11" name="Countdown 10 seconds">
            <a:hlinkClick r:id="" action="ppaction://media"/>
            <a:extLst>
              <a:ext uri="{FF2B5EF4-FFF2-40B4-BE49-F238E27FC236}">
                <a16:creationId xmlns:a16="http://schemas.microsoft.com/office/drawing/2014/main" id="{8DD74B4E-30E3-7576-D4C6-3F8961CD0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2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36170" y="461806"/>
            <a:ext cx="1949398" cy="19493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8F20B-B3AE-5917-BB37-E7A0AEF1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395" y="853783"/>
            <a:ext cx="9638861" cy="1527200"/>
          </a:xfrm>
        </p:spPr>
        <p:txBody>
          <a:bodyPr/>
          <a:lstStyle/>
          <a:p>
            <a:r>
              <a:rPr lang="en-US" sz="16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CHINA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CBDCB-C75B-D650-81E3-2DBD433E6308}"/>
              </a:ext>
            </a:extLst>
          </p:cNvPr>
          <p:cNvSpPr/>
          <p:nvPr/>
        </p:nvSpPr>
        <p:spPr>
          <a:xfrm>
            <a:off x="5339659" y="10989497"/>
            <a:ext cx="136919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Chain</a:t>
            </a:r>
            <a:r>
              <a:rPr kumimoji="0" lang="en-US" sz="8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 				+ 			</a:t>
            </a:r>
            <a:r>
              <a:rPr lang="en-US" sz="88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2A2B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</a:rPr>
              <a:t>Aaaaa</a:t>
            </a:r>
            <a:endParaRPr kumimoji="0" lang="en-US" sz="88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192A2B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NeatRemarkableGermanspaniel">
            <a:hlinkClick r:id="" action="ppaction://media"/>
            <a:extLst>
              <a:ext uri="{FF2B5EF4-FFF2-40B4-BE49-F238E27FC236}">
                <a16:creationId xmlns:a16="http://schemas.microsoft.com/office/drawing/2014/main" id="{5B669C39-AFAE-87CF-25BE-FC64E94FA4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44089" y="0"/>
            <a:ext cx="4733561" cy="2662628"/>
          </a:xfrm>
          <a:prstGeom prst="teardrop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31F4709-77AC-0CE8-239F-C22B5B5A1ED8}"/>
              </a:ext>
            </a:extLst>
          </p:cNvPr>
          <p:cNvSpPr/>
          <p:nvPr/>
        </p:nvSpPr>
        <p:spPr>
          <a:xfrm>
            <a:off x="289605" y="216521"/>
            <a:ext cx="2627540" cy="18445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  <a:hlinkClick r:id="rId8" action="ppaction://hlinksldjump"/>
              </a:rPr>
              <a:t>BACK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2AF6B0-9DAD-7595-B736-A327525336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2130" y="3124434"/>
            <a:ext cx="18168146" cy="739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31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1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5" grpId="0"/>
      <p:bldP spid="12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come to Capri MK Plan by Slidesgo">
  <a:themeElements>
    <a:clrScheme name="Simple Light">
      <a:dk1>
        <a:srgbClr val="192A2B"/>
      </a:dk1>
      <a:lt1>
        <a:srgbClr val="FFFFFF"/>
      </a:lt1>
      <a:dk2>
        <a:srgbClr val="6BC9D6"/>
      </a:dk2>
      <a:lt2>
        <a:srgbClr val="38A3BD"/>
      </a:lt2>
      <a:accent1>
        <a:srgbClr val="EA9B18"/>
      </a:accent1>
      <a:accent2>
        <a:srgbClr val="63643A"/>
      </a:accent2>
      <a:accent3>
        <a:srgbClr val="D85539"/>
      </a:accent3>
      <a:accent4>
        <a:srgbClr val="A5473D"/>
      </a:accent4>
      <a:accent5>
        <a:srgbClr val="EDC64A"/>
      </a:accent5>
      <a:accent6>
        <a:srgbClr val="D6EFF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ower template">
  <a:themeElements>
    <a:clrScheme name="Custom 347">
      <a:dk1>
        <a:srgbClr val="65617D"/>
      </a:dk1>
      <a:lt1>
        <a:srgbClr val="FFFFFF"/>
      </a:lt1>
      <a:dk2>
        <a:srgbClr val="A7D86D"/>
      </a:dk2>
      <a:lt2>
        <a:srgbClr val="ECEBF0"/>
      </a:lt2>
      <a:accent1>
        <a:srgbClr val="A7D86D"/>
      </a:accent1>
      <a:accent2>
        <a:srgbClr val="7CBE5F"/>
      </a:accent2>
      <a:accent3>
        <a:srgbClr val="52A551"/>
      </a:accent3>
      <a:accent4>
        <a:srgbClr val="D8D5EB"/>
      </a:accent4>
      <a:accent5>
        <a:srgbClr val="A7A4BC"/>
      </a:accent5>
      <a:accent6>
        <a:srgbClr val="65617D"/>
      </a:accent6>
      <a:hlink>
        <a:srgbClr val="65617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1169</Words>
  <Application>Microsoft Office PowerPoint</Application>
  <PresentationFormat>Custom</PresentationFormat>
  <Paragraphs>187</Paragraphs>
  <Slides>28</Slides>
  <Notes>8</Notes>
  <HiddenSlides>0</HiddenSlides>
  <MMClips>29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</vt:lpstr>
      <vt:lpstr>Federo</vt:lpstr>
      <vt:lpstr>Calibri</vt:lpstr>
      <vt:lpstr>Verdana</vt:lpstr>
      <vt:lpstr>Poppins</vt:lpstr>
      <vt:lpstr>Lato Light</vt:lpstr>
      <vt:lpstr>Lato Black</vt:lpstr>
      <vt:lpstr>Wingdings</vt:lpstr>
      <vt:lpstr>Muli</vt:lpstr>
      <vt:lpstr>Lato</vt:lpstr>
      <vt:lpstr>Courier New</vt:lpstr>
      <vt:lpstr>Roboto Condensed Light</vt:lpstr>
      <vt:lpstr>Bellota Text</vt:lpstr>
      <vt:lpstr>Default Theme</vt:lpstr>
      <vt:lpstr>Welcome to Capri MK Plan by Slidesgo</vt:lpstr>
      <vt:lpstr>Gower template</vt:lpstr>
      <vt:lpstr>PowerPoint Presentation</vt:lpstr>
      <vt:lpstr>PLANNING  A HOLIDAY Speaking</vt:lpstr>
      <vt:lpstr>Look at the pictures and guess the names of the countries.</vt:lpstr>
      <vt:lpstr>Choose a number</vt:lpstr>
      <vt:lpstr>SPAIN</vt:lpstr>
      <vt:lpstr>GERMANY</vt:lpstr>
      <vt:lpstr>EGYPT</vt:lpstr>
      <vt:lpstr>FRANCE</vt:lpstr>
      <vt:lpstr>CHINA</vt:lpstr>
      <vt:lpstr>CUBA</vt:lpstr>
      <vt:lpstr>THAILAND</vt:lpstr>
      <vt:lpstr>IRAN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TRI NGUYEN</cp:lastModifiedBy>
  <cp:revision>16</cp:revision>
  <dcterms:created xsi:type="dcterms:W3CDTF">2014-11-12T21:47:38Z</dcterms:created>
  <dcterms:modified xsi:type="dcterms:W3CDTF">2022-09-10T09:28:37Z</dcterms:modified>
</cp:coreProperties>
</file>