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9"/>
  </p:notesMasterIdLst>
  <p:sldIdLst>
    <p:sldId id="274" r:id="rId3"/>
    <p:sldId id="275" r:id="rId4"/>
    <p:sldId id="276" r:id="rId5"/>
    <p:sldId id="277" r:id="rId6"/>
    <p:sldId id="278" r:id="rId7"/>
    <p:sldId id="279" r:id="rId8"/>
    <p:sldId id="280" r:id="rId9"/>
    <p:sldId id="258" r:id="rId10"/>
    <p:sldId id="259" r:id="rId11"/>
    <p:sldId id="260" r:id="rId12"/>
    <p:sldId id="285" r:id="rId13"/>
    <p:sldId id="284" r:id="rId14"/>
    <p:sldId id="271" r:id="rId15"/>
    <p:sldId id="283" r:id="rId16"/>
    <p:sldId id="282" r:id="rId17"/>
    <p:sldId id="261" r:id="rId18"/>
    <p:sldId id="272" r:id="rId19"/>
    <p:sldId id="288" r:id="rId20"/>
    <p:sldId id="273" r:id="rId21"/>
    <p:sldId id="289" r:id="rId22"/>
    <p:sldId id="262" r:id="rId23"/>
    <p:sldId id="267" r:id="rId24"/>
    <p:sldId id="264" r:id="rId25"/>
    <p:sldId id="268" r:id="rId26"/>
    <p:sldId id="269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DCB9A-6063-4C36-B97C-064600D0FB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0E104-D668-4476-B09D-098D095A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866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272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475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995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3231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55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8757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304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525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16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57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0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478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9876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37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17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2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0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35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527860" y="292693"/>
            <a:ext cx="11358486" cy="6384375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968300" y="588466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1033401" y="6048868"/>
            <a:ext cx="592367" cy="531367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10756001" y="1352052"/>
            <a:ext cx="222233" cy="224767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728422" y="12559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374700" y="1288786"/>
            <a:ext cx="432703" cy="110214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807362" y="13430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728422" y="1730988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374700" y="1765507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807362" y="1819724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376289" y="1780290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728422" y="2207666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374700" y="2240534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807362" y="22947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728422" y="2682691"/>
            <a:ext cx="10583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374700" y="2717213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807362" y="2769819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376289" y="2732038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728422" y="3159414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374700" y="3192282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807362" y="3246497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728422" y="3634439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374700" y="3668959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807362" y="3721566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728422" y="41111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374700" y="4143986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807362" y="41982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728422" y="4586187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374700" y="4620665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807362" y="4673272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728422" y="5061213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374700" y="5095734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06276" y="520420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807362" y="51499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728422" y="5537892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374700" y="5570760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807362" y="5625018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76289" y="1303612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678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795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5840562" y="624716"/>
            <a:ext cx="5740592" cy="5063542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3429562" y="2570601"/>
            <a:ext cx="5137198" cy="119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3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SEDIDCO</a:t>
            </a:r>
            <a:endParaRPr kumimoji="0" sz="8300" b="0" i="0" u="none" strike="noStrike" kern="0" cap="none" spc="0" normalizeH="0" baseline="0" noProof="0">
              <a:ln>
                <a:noFill/>
              </a:ln>
              <a:solidFill>
                <a:srgbClr val="009A4E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2826526" y="3723370"/>
            <a:ext cx="6560363" cy="48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CÔNG TY CỔ PHẦN ĐẦU TƯ VÀ PHÁT TRIỂN GIÁO DỤC PHƯƠNG NAM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5424750" y="4238360"/>
            <a:ext cx="1339325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3782555" y="2457422"/>
            <a:ext cx="4623714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6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678440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18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527860" y="292693"/>
            <a:ext cx="11358486" cy="6384375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968300" y="588466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1033401" y="6048868"/>
            <a:ext cx="592367" cy="531367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10756001" y="1352052"/>
            <a:ext cx="222233" cy="224767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728422" y="12559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374700" y="1288786"/>
            <a:ext cx="432703" cy="110214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807362" y="13430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728422" y="1730988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374700" y="1765507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807362" y="1819724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376289" y="1780290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728422" y="2207666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374700" y="2240534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807362" y="22947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728422" y="2682691"/>
            <a:ext cx="10583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374700" y="2717213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807362" y="2769819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376289" y="2732038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728422" y="3159414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374700" y="3192282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807362" y="3246497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728422" y="3634439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374700" y="3668959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807362" y="3721566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728422" y="41111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374700" y="4143986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807362" y="41982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728422" y="4586187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374700" y="4620665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807362" y="4673272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728422" y="5061213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374700" y="5095734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06276" y="520420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807362" y="51499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728422" y="5537892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374700" y="5570760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807362" y="5625018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76289" y="1303612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3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0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0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6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8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5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3C7D0-9AB0-4C6C-B104-A7E780499F1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23B31-E335-49E0-B243-05006DE9B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1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11353801" y="209864"/>
            <a:ext cx="765156" cy="71541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1" y="1105318"/>
            <a:ext cx="1219199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15995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3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49.png"/><Relationship Id="rId1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52.png"/><Relationship Id="rId4" Type="http://schemas.openxmlformats.org/officeDocument/2006/relationships/image" Target="../media/image16.png"/><Relationship Id="rId9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3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Calibri Light" panose="020F0302020204030204"/>
                <a:ea typeface="+mn-ea"/>
                <a:cs typeface="Lato Black"/>
              </a:rPr>
              <a:t>www.phuongnam.edu.vn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4739" y="235527"/>
            <a:ext cx="11321784" cy="580120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8593" l="4100" r="96785">
                        <a14:foregroundMark x1="52894" y1="8206" x2="49277" y2="2462"/>
                        <a14:foregroundMark x1="5547" y1="24150" x2="4904" y2="32825"/>
                        <a14:foregroundMark x1="4904" y1="33294" x2="7717" y2="41266"/>
                        <a14:foregroundMark x1="7235" y1="40914" x2="5547" y2="36694"/>
                        <a14:foregroundMark x1="50402" y1="39977" x2="50884" y2="43142"/>
                        <a14:foregroundMark x1="51286" y1="48183" x2="45981" y2="58030"/>
                        <a14:foregroundMark x1="47106" y1="56272" x2="49920" y2="48886"/>
                        <a14:foregroundMark x1="53215" y1="88159" x2="51286" y2="82415"/>
                        <a14:foregroundMark x1="82476" y1="19695" x2="87058" y2="29894"/>
                        <a14:foregroundMark x1="45820" y1="58030" x2="51286" y2="77140"/>
                        <a14:foregroundMark x1="45820" y1="58734" x2="45338" y2="62251"/>
                        <a14:foregroundMark x1="45498" y1="62485" x2="46141" y2="68816"/>
                        <a14:foregroundMark x1="46463" y1="68816" x2="50563" y2="76202"/>
                        <a14:foregroundMark x1="93006" y1="54865" x2="96061" y2="60610"/>
                        <a14:backgroundMark x1="6752" y1="52989" x2="51447" y2="87222"/>
                        <a14:backgroundMark x1="49437" y1="2696" x2="12299" y2="2462"/>
                        <a14:backgroundMark x1="21865" y1="53458" x2="44051" y2="68230"/>
                        <a14:backgroundMark x1="44212" y1="61782" x2="45016" y2="70692"/>
                        <a14:backgroundMark x1="50161" y1="3283" x2="50161" y2="3283"/>
                        <a14:backgroundMark x1="50000" y1="3048" x2="50000" y2="3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886" y="1352831"/>
            <a:ext cx="6703212" cy="45963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695" y="261498"/>
            <a:ext cx="4829175" cy="90487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6C686D-3239-2949-D6EC-EEE2379D4B0A}"/>
              </a:ext>
            </a:extLst>
          </p:cNvPr>
          <p:cNvSpPr txBox="1">
            <a:spLocks/>
          </p:cNvSpPr>
          <p:nvPr/>
        </p:nvSpPr>
        <p:spPr>
          <a:xfrm>
            <a:off x="566021" y="3626997"/>
            <a:ext cx="4026513" cy="15530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He is watching an interview on his tablet. There are 2 people wearing suits.</a:t>
            </a:r>
          </a:p>
          <a:p>
            <a:r>
              <a:rPr lang="en-US" sz="2400" dirty="0"/>
              <a:t>He could be a…..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02491-3F7F-8EDF-8E01-8487075C11A7}"/>
              </a:ext>
            </a:extLst>
          </p:cNvPr>
          <p:cNvSpPr txBox="1">
            <a:spLocks/>
          </p:cNvSpPr>
          <p:nvPr/>
        </p:nvSpPr>
        <p:spPr>
          <a:xfrm>
            <a:off x="8116572" y="1358288"/>
            <a:ext cx="4026513" cy="15530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There are colorful </a:t>
            </a:r>
            <a:r>
              <a:rPr lang="en-US" sz="2400" dirty="0" err="1"/>
              <a:t>lego</a:t>
            </a:r>
            <a:r>
              <a:rPr lang="en-US" sz="2400" dirty="0"/>
              <a:t> pieces on the table. He is playing with them.</a:t>
            </a:r>
          </a:p>
          <a:p>
            <a:r>
              <a:rPr lang="en-US" sz="2400" dirty="0"/>
              <a:t>He could be a…..</a:t>
            </a:r>
          </a:p>
        </p:txBody>
      </p:sp>
    </p:spTree>
    <p:extLst>
      <p:ext uri="{BB962C8B-B14F-4D97-AF65-F5344CB8AC3E}">
        <p14:creationId xmlns:p14="http://schemas.microsoft.com/office/powerpoint/2010/main" val="527979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Calibri Light" panose="020F0302020204030204"/>
                <a:ea typeface="+mn-ea"/>
                <a:cs typeface="Lato Black"/>
              </a:rPr>
              <a:t>www.phuongnam.edu.vn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C7C8D-D498-7A60-5BDA-E4ECB569F236}"/>
              </a:ext>
            </a:extLst>
          </p:cNvPr>
          <p:cNvSpPr/>
          <p:nvPr/>
        </p:nvSpPr>
        <p:spPr>
          <a:xfrm>
            <a:off x="424739" y="235527"/>
            <a:ext cx="11321784" cy="580120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10C92-AF35-10B7-272F-8C640D09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8593" l="4100" r="96785">
                        <a14:foregroundMark x1="52894" y1="8206" x2="49277" y2="2462"/>
                        <a14:foregroundMark x1="5547" y1="24150" x2="4904" y2="32825"/>
                        <a14:foregroundMark x1="4904" y1="33294" x2="7717" y2="41266"/>
                        <a14:foregroundMark x1="7235" y1="40914" x2="5547" y2="36694"/>
                        <a14:foregroundMark x1="50402" y1="39977" x2="50884" y2="43142"/>
                        <a14:foregroundMark x1="51286" y1="48183" x2="45981" y2="58030"/>
                        <a14:foregroundMark x1="47106" y1="56272" x2="49920" y2="48886"/>
                        <a14:foregroundMark x1="53215" y1="88159" x2="51286" y2="82415"/>
                        <a14:foregroundMark x1="82476" y1="19695" x2="87058" y2="29894"/>
                        <a14:foregroundMark x1="45820" y1="58030" x2="51286" y2="77140"/>
                        <a14:foregroundMark x1="45820" y1="58734" x2="45338" y2="62251"/>
                        <a14:foregroundMark x1="45498" y1="62485" x2="46141" y2="68816"/>
                        <a14:foregroundMark x1="46463" y1="68816" x2="50563" y2="76202"/>
                        <a14:foregroundMark x1="93006" y1="54865" x2="96061" y2="60610"/>
                        <a14:backgroundMark x1="6752" y1="52989" x2="51447" y2="87222"/>
                        <a14:backgroundMark x1="49437" y1="2696" x2="12299" y2="2462"/>
                        <a14:backgroundMark x1="21865" y1="53458" x2="44051" y2="68230"/>
                        <a14:backgroundMark x1="44212" y1="61782" x2="45016" y2="70692"/>
                        <a14:backgroundMark x1="50161" y1="3283" x2="50161" y2="3283"/>
                        <a14:backgroundMark x1="50000" y1="3048" x2="50000" y2="3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5828" y="96757"/>
            <a:ext cx="8201465" cy="5623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B3E74-65DA-A09A-E0AA-9B517BF8A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8" y="3672114"/>
            <a:ext cx="6281351" cy="235856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0D578-144A-7524-04DF-2E436D6B1216}"/>
              </a:ext>
            </a:extLst>
          </p:cNvPr>
          <p:cNvSpPr txBox="1"/>
          <p:nvPr/>
        </p:nvSpPr>
        <p:spPr>
          <a:xfrm>
            <a:off x="5716634" y="5141124"/>
            <a:ext cx="41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Lato Black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542A2-4932-5545-F375-D16207C7976E}"/>
              </a:ext>
            </a:extLst>
          </p:cNvPr>
          <p:cNvSpPr txBox="1"/>
          <p:nvPr/>
        </p:nvSpPr>
        <p:spPr>
          <a:xfrm>
            <a:off x="4790000" y="5139749"/>
            <a:ext cx="34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Lato Black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4BF2A6-7751-F1EC-C79F-136ECE3C4091}"/>
              </a:ext>
            </a:extLst>
          </p:cNvPr>
          <p:cNvSpPr txBox="1"/>
          <p:nvPr/>
        </p:nvSpPr>
        <p:spPr>
          <a:xfrm>
            <a:off x="5746506" y="4755839"/>
            <a:ext cx="34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Lato Black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F66A6-D200-6A4A-B898-6F25C91744D7}"/>
              </a:ext>
            </a:extLst>
          </p:cNvPr>
          <p:cNvSpPr txBox="1"/>
          <p:nvPr/>
        </p:nvSpPr>
        <p:spPr>
          <a:xfrm>
            <a:off x="4748744" y="4755840"/>
            <a:ext cx="34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Lato Black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26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706843" y="217846"/>
            <a:ext cx="10778315" cy="85219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873058" y="1338801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549" y="5955019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44587" y="151775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graduation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lang="en-US" dirty="0"/>
              <a:t>ˌɡrædʒuˈeɪʃn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0537" y="1478905"/>
            <a:ext cx="528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the act of successfully completing a university degree, or studies at high school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4587" y="2138461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manufacturer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lang="en-US" dirty="0"/>
              <a:t>ˌmænjuˈfæktʃərə(r)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5258" y="2185017"/>
            <a:ext cx="5238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or company that produces goods in large quantities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4587" y="3889724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participate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lang="en-US" dirty="0"/>
              <a:t>pɑːˈtɪsɪpeɪt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5258" y="3936884"/>
            <a:ext cx="5238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to take part in or become involved in an activity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4587" y="462663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provider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lang="en-US" dirty="0"/>
              <a:t>prəˈvaɪdə(r)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5258" y="4640787"/>
            <a:ext cx="5248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or an organization that supplies somebody with something they need or want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4587" y="5363536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sym typeface="Arial"/>
              </a:rPr>
              <a:t>degree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lang="en-US" dirty="0"/>
              <a:t>dɪˈɡriː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5258" y="5368969"/>
            <a:ext cx="484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the qualification obtained by students who successfully complete a university or college course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4587" y="2870857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application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lang="en-US" dirty="0"/>
              <a:t>ˌæplɪˈkeɪʃn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75258" y="2910383"/>
            <a:ext cx="5283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formal (often written) request for something, such as a job, permission to do something or a place at a college or university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31" name="Google Shape;248;p3"/>
          <p:cNvSpPr txBox="1"/>
          <p:nvPr/>
        </p:nvSpPr>
        <p:spPr>
          <a:xfrm>
            <a:off x="1144587" y="371492"/>
            <a:ext cx="1567612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Vocabulary: 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026" name="Picture 2" descr="Everything You Need To Know About Graduation Etiquette | Southern Liv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33" y="1400597"/>
            <a:ext cx="6386286" cy="425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anufacturer - Definition, History of Manufacturing, Typ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61" y="1545391"/>
            <a:ext cx="6535511" cy="43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tter of application – Tim's Free English Lesson Pla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9" y="840612"/>
            <a:ext cx="4457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Four Good Reasons to Participate in Class – Alliance Tutor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92" y="1667854"/>
            <a:ext cx="6144482" cy="322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ind a Provider - AZ Care Networ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05" y="1788043"/>
            <a:ext cx="5755859" cy="3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ow to Easily Make a College Degree Blanket | Collage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61" y="1587304"/>
            <a:ext cx="6404883" cy="42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47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  <p:bldP spid="19" grpId="0"/>
      <p:bldP spid="20" grpId="0"/>
      <p:bldP spid="22" grpId="0"/>
      <p:bldP spid="23" grpId="0"/>
      <p:bldP spid="25" grpId="0"/>
      <p:bldP spid="26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e Careful Attention Sticker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9" y="-202915"/>
            <a:ext cx="2906574" cy="29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6" b="98122" l="2330" r="996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3741" y="1826634"/>
            <a:ext cx="7649968" cy="2920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2038" y="674109"/>
            <a:ext cx="53340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09" y="101113"/>
            <a:ext cx="5334000" cy="11525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7A1149-D8A3-689B-8174-865BBEE92B6E}"/>
              </a:ext>
            </a:extLst>
          </p:cNvPr>
          <p:cNvGrpSpPr/>
          <p:nvPr/>
        </p:nvGrpSpPr>
        <p:grpSpPr>
          <a:xfrm>
            <a:off x="174253" y="1903234"/>
            <a:ext cx="5098218" cy="3336423"/>
            <a:chOff x="2011682" y="1932098"/>
            <a:chExt cx="4672999" cy="33283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71C098-D2B4-4983-3DC4-586411FFC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" t="4878" r="4329" b="5945"/>
            <a:stretch/>
          </p:blipFill>
          <p:spPr>
            <a:xfrm>
              <a:off x="2011682" y="1932098"/>
              <a:ext cx="4672999" cy="33283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FA4D1E-3385-A901-1F99-874723A32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6447"/>
            <a:stretch/>
          </p:blipFill>
          <p:spPr>
            <a:xfrm>
              <a:off x="2297969" y="2491349"/>
              <a:ext cx="4386711" cy="220988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CF88952-404D-7D12-D1AD-758B0A9A1A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012" t="31140" r="7250" b="37775"/>
          <a:stretch/>
        </p:blipFill>
        <p:spPr>
          <a:xfrm>
            <a:off x="5464709" y="1962802"/>
            <a:ext cx="6380562" cy="237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617FD-CDEE-E15D-D2C2-7FA029B4EAC1}"/>
              </a:ext>
            </a:extLst>
          </p:cNvPr>
          <p:cNvCxnSpPr>
            <a:cxnSpLocks/>
          </p:cNvCxnSpPr>
          <p:nvPr/>
        </p:nvCxnSpPr>
        <p:spPr>
          <a:xfrm>
            <a:off x="6995966" y="3152392"/>
            <a:ext cx="1814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6C789B-F263-AB77-72F3-0B58262A1BF8}"/>
              </a:ext>
            </a:extLst>
          </p:cNvPr>
          <p:cNvCxnSpPr>
            <a:cxnSpLocks/>
          </p:cNvCxnSpPr>
          <p:nvPr/>
        </p:nvCxnSpPr>
        <p:spPr>
          <a:xfrm>
            <a:off x="8810171" y="4052277"/>
            <a:ext cx="1204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5E44C2-6CFA-E9E0-E515-14800439BF2F}"/>
              </a:ext>
            </a:extLst>
          </p:cNvPr>
          <p:cNvSpPr txBox="1"/>
          <p:nvPr/>
        </p:nvSpPr>
        <p:spPr>
          <a:xfrm>
            <a:off x="2601511" y="2149190"/>
            <a:ext cx="93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loved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7F4F-5E82-50FA-82CC-A1E69EB6D934}"/>
              </a:ext>
            </a:extLst>
          </p:cNvPr>
          <p:cNvSpPr txBox="1"/>
          <p:nvPr/>
        </p:nvSpPr>
        <p:spPr>
          <a:xfrm>
            <a:off x="2254795" y="3590612"/>
            <a:ext cx="201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get paid for</a:t>
            </a:r>
          </a:p>
        </p:txBody>
      </p:sp>
    </p:spTree>
    <p:extLst>
      <p:ext uri="{BB962C8B-B14F-4D97-AF65-F5344CB8AC3E}">
        <p14:creationId xmlns:p14="http://schemas.microsoft.com/office/powerpoint/2010/main" val="40856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09" y="101113"/>
            <a:ext cx="5334000" cy="11525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7A1149-D8A3-689B-8174-865BBEE92B6E}"/>
              </a:ext>
            </a:extLst>
          </p:cNvPr>
          <p:cNvGrpSpPr/>
          <p:nvPr/>
        </p:nvGrpSpPr>
        <p:grpSpPr>
          <a:xfrm>
            <a:off x="174252" y="1814796"/>
            <a:ext cx="5334000" cy="3477799"/>
            <a:chOff x="2067829" y="2244954"/>
            <a:chExt cx="3970720" cy="33344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71C098-D2B4-4983-3DC4-586411FFC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" t="4878" r="4329" b="5945"/>
            <a:stretch/>
          </p:blipFill>
          <p:spPr>
            <a:xfrm>
              <a:off x="2067829" y="2244954"/>
              <a:ext cx="3970720" cy="33344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FA4D1E-3385-A901-1F99-874723A32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5700"/>
            <a:stretch/>
          </p:blipFill>
          <p:spPr>
            <a:xfrm>
              <a:off x="2339601" y="2862154"/>
              <a:ext cx="3572744" cy="238433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082079C-D1A6-5103-8253-08F05C70BB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03" t="63256" r="8410" b="3343"/>
          <a:stretch/>
        </p:blipFill>
        <p:spPr>
          <a:xfrm>
            <a:off x="5721239" y="1814796"/>
            <a:ext cx="6296509" cy="2937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0263D7-DAD0-EA78-2293-31EE54FE2E3A}"/>
              </a:ext>
            </a:extLst>
          </p:cNvPr>
          <p:cNvCxnSpPr>
            <a:cxnSpLocks/>
          </p:cNvCxnSpPr>
          <p:nvPr/>
        </p:nvCxnSpPr>
        <p:spPr>
          <a:xfrm>
            <a:off x="8287738" y="3906927"/>
            <a:ext cx="1814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3C2810-230B-A83D-3B03-68AAD40BC6F6}"/>
              </a:ext>
            </a:extLst>
          </p:cNvPr>
          <p:cNvCxnSpPr>
            <a:cxnSpLocks/>
          </p:cNvCxnSpPr>
          <p:nvPr/>
        </p:nvCxnSpPr>
        <p:spPr>
          <a:xfrm>
            <a:off x="8011886" y="4422320"/>
            <a:ext cx="2090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B4EA56-DB84-71DA-5206-4F6C769A5CF8}"/>
              </a:ext>
            </a:extLst>
          </p:cNvPr>
          <p:cNvSpPr txBox="1"/>
          <p:nvPr/>
        </p:nvSpPr>
        <p:spPr>
          <a:xfrm>
            <a:off x="1396825" y="2126247"/>
            <a:ext cx="93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gave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70AE41-DA02-60F5-9266-D019B833905E}"/>
              </a:ext>
            </a:extLst>
          </p:cNvPr>
          <p:cNvSpPr txBox="1"/>
          <p:nvPr/>
        </p:nvSpPr>
        <p:spPr>
          <a:xfrm>
            <a:off x="495211" y="3413441"/>
            <a:ext cx="368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The only problem with</a:t>
            </a:r>
          </a:p>
        </p:txBody>
      </p:sp>
    </p:spTree>
    <p:extLst>
      <p:ext uri="{BB962C8B-B14F-4D97-AF65-F5344CB8AC3E}">
        <p14:creationId xmlns:p14="http://schemas.microsoft.com/office/powerpoint/2010/main" val="30027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464"/>
            <a:ext cx="12187088" cy="6839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02" y="176298"/>
            <a:ext cx="7050616" cy="6490154"/>
          </a:xfrm>
          <a:prstGeom prst="rect">
            <a:avLst/>
          </a:prstGeom>
        </p:spPr>
      </p:pic>
      <p:pic>
        <p:nvPicPr>
          <p:cNvPr id="11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oogle Shape;26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Friends Global Grade 10 SB_CD2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18" y="176298"/>
            <a:ext cx="1080655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89026" y="1016423"/>
            <a:ext cx="6303818" cy="2610429"/>
            <a:chOff x="2011681" y="1308295"/>
            <a:chExt cx="6288258" cy="28010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" t="4878" r="4329" b="5945"/>
            <a:stretch/>
          </p:blipFill>
          <p:spPr>
            <a:xfrm>
              <a:off x="2011681" y="1308295"/>
              <a:ext cx="6288258" cy="280109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b="43943"/>
            <a:stretch/>
          </p:blipFill>
          <p:spPr>
            <a:xfrm>
              <a:off x="2510151" y="1829562"/>
              <a:ext cx="5586444" cy="1816432"/>
            </a:xfrm>
            <a:prstGeom prst="rect">
              <a:avLst/>
            </a:prstGeom>
          </p:spPr>
        </p:pic>
      </p:grpSp>
      <p:sp>
        <p:nvSpPr>
          <p:cNvPr id="12" name="Google Shape;245;p3"/>
          <p:cNvSpPr/>
          <p:nvPr/>
        </p:nvSpPr>
        <p:spPr>
          <a:xfrm>
            <a:off x="708247" y="93988"/>
            <a:ext cx="10775508" cy="8519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1" tIns="22844" rIns="45701" bIns="22844" anchor="ctr" anchorCtr="0">
            <a:noAutofit/>
          </a:bodyPr>
          <a:lstStyle/>
          <a:p>
            <a:pPr marL="0" marR="0" lvl="0" indent="0" algn="ctr" defTabSz="457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935" y="136899"/>
            <a:ext cx="5884332" cy="761624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16837" y="1719252"/>
            <a:ext cx="139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video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8732" y="2692647"/>
            <a:ext cx="126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hobby</a:t>
            </a:r>
          </a:p>
        </p:txBody>
      </p:sp>
      <p:pic>
        <p:nvPicPr>
          <p:cNvPr id="17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373" y="3680787"/>
            <a:ext cx="8365648" cy="3023855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3853543" y="5152093"/>
            <a:ext cx="40546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3853543" y="6391042"/>
            <a:ext cx="5754107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414657" y="4867432"/>
            <a:ext cx="3257652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86C0E5-F02B-A87B-4F73-5CFD238A5A42}"/>
              </a:ext>
            </a:extLst>
          </p:cNvPr>
          <p:cNvCxnSpPr>
            <a:cxnSpLocks/>
          </p:cNvCxnSpPr>
          <p:nvPr/>
        </p:nvCxnSpPr>
        <p:spPr>
          <a:xfrm>
            <a:off x="9823269" y="6090596"/>
            <a:ext cx="184904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74252" y="1218907"/>
            <a:ext cx="6303818" cy="2066083"/>
            <a:chOff x="2011681" y="3196299"/>
            <a:chExt cx="6288258" cy="19580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" t="4878" r="4329" b="5945"/>
            <a:stretch/>
          </p:blipFill>
          <p:spPr>
            <a:xfrm>
              <a:off x="2011681" y="3196299"/>
              <a:ext cx="6288258" cy="19580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53754"/>
            <a:stretch/>
          </p:blipFill>
          <p:spPr>
            <a:xfrm>
              <a:off x="2503836" y="3484367"/>
              <a:ext cx="5586444" cy="1498529"/>
            </a:xfrm>
            <a:prstGeom prst="rect">
              <a:avLst/>
            </a:prstGeom>
          </p:spPr>
        </p:pic>
      </p:grpSp>
      <p:sp>
        <p:nvSpPr>
          <p:cNvPr id="12" name="Google Shape;245;p3"/>
          <p:cNvSpPr/>
          <p:nvPr/>
        </p:nvSpPr>
        <p:spPr>
          <a:xfrm>
            <a:off x="708247" y="93988"/>
            <a:ext cx="10775508" cy="8519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1" tIns="22844" rIns="45701" bIns="22844" anchor="ctr" anchorCtr="0">
            <a:noAutofit/>
          </a:bodyPr>
          <a:lstStyle/>
          <a:p>
            <a:pPr marL="0" marR="0" lvl="0" indent="0" algn="ctr" defTabSz="457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935" y="136899"/>
            <a:ext cx="5884332" cy="761624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68643" y="1775996"/>
            <a:ext cx="267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fluent French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512" y="2529908"/>
            <a:ext cx="139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ato Black"/>
              </a:rPr>
              <a:t>choose </a:t>
            </a:r>
          </a:p>
        </p:txBody>
      </p:sp>
      <p:pic>
        <p:nvPicPr>
          <p:cNvPr id="17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735" y="3409952"/>
            <a:ext cx="8239354" cy="3448048"/>
          </a:xfrm>
          <a:prstGeom prst="rect">
            <a:avLst/>
          </a:prstGeom>
        </p:spPr>
      </p:pic>
      <p:cxnSp>
        <p:nvCxnSpPr>
          <p:cNvPr id="41" name="Straight Connector 40"/>
          <p:cNvCxnSpPr>
            <a:cxnSpLocks/>
          </p:cNvCxnSpPr>
          <p:nvPr/>
        </p:nvCxnSpPr>
        <p:spPr>
          <a:xfrm>
            <a:off x="6691428" y="6470902"/>
            <a:ext cx="5052081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691428" y="5586706"/>
            <a:ext cx="5313338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3947735" y="5861372"/>
            <a:ext cx="352421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16F224-1C01-9745-0421-86DE736566B4}"/>
              </a:ext>
            </a:extLst>
          </p:cNvPr>
          <p:cNvCxnSpPr>
            <a:cxnSpLocks/>
          </p:cNvCxnSpPr>
          <p:nvPr/>
        </p:nvCxnSpPr>
        <p:spPr>
          <a:xfrm>
            <a:off x="3952029" y="6756887"/>
            <a:ext cx="3774651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6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5;p3"/>
          <p:cNvSpPr/>
          <p:nvPr/>
        </p:nvSpPr>
        <p:spPr>
          <a:xfrm>
            <a:off x="708247" y="434639"/>
            <a:ext cx="10775508" cy="8519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1" tIns="22844" rIns="45701" bIns="22844" anchor="ctr" anchorCtr="0">
            <a:noAutofit/>
          </a:bodyPr>
          <a:lstStyle/>
          <a:p>
            <a:pPr marL="0" marR="0" lvl="0" indent="0" algn="ctr" defTabSz="457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079" y="423088"/>
            <a:ext cx="7705844" cy="845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45557"/>
          <a:stretch/>
        </p:blipFill>
        <p:spPr>
          <a:xfrm>
            <a:off x="1642636" y="1351494"/>
            <a:ext cx="8761929" cy="1447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919024" y="1650875"/>
            <a:ext cx="104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Lato Black"/>
              </a:rPr>
              <a:t>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7621" y="2349909"/>
            <a:ext cx="104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Lato Black"/>
              </a:rPr>
              <a:t>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297" y="3267252"/>
            <a:ext cx="8365648" cy="3023855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/>
          </p:cNvCxnSpPr>
          <p:nvPr/>
        </p:nvCxnSpPr>
        <p:spPr>
          <a:xfrm>
            <a:off x="7142001" y="3838074"/>
            <a:ext cx="209997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4052609" y="5055224"/>
            <a:ext cx="575684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79255" y="5357794"/>
            <a:ext cx="208363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C5A22E-D2AF-90AE-8D70-E1FADC5D5041}"/>
              </a:ext>
            </a:extLst>
          </p:cNvPr>
          <p:cNvCxnSpPr/>
          <p:nvPr/>
        </p:nvCxnSpPr>
        <p:spPr>
          <a:xfrm>
            <a:off x="3967621" y="1715360"/>
            <a:ext cx="943088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0387AC2-2AD3-53F4-11E8-AD5BD45D71A5}"/>
              </a:ext>
            </a:extLst>
          </p:cNvPr>
          <p:cNvSpPr txBox="1"/>
          <p:nvPr/>
        </p:nvSpPr>
        <p:spPr>
          <a:xfrm>
            <a:off x="3832191" y="1705027"/>
            <a:ext cx="571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His dad told him about the job.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6865C5-1577-FD7B-5573-2357FDE7B105}"/>
              </a:ext>
            </a:extLst>
          </p:cNvPr>
          <p:cNvCxnSpPr>
            <a:cxnSpLocks/>
          </p:cNvCxnSpPr>
          <p:nvPr/>
        </p:nvCxnSpPr>
        <p:spPr>
          <a:xfrm>
            <a:off x="2079255" y="4171177"/>
            <a:ext cx="556251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2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0"/>
            <a:ext cx="4775200" cy="366076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81CBEE-36E3-8C30-2170-AC2BCB8A7432}"/>
              </a:ext>
            </a:extLst>
          </p:cNvPr>
          <p:cNvSpPr/>
          <p:nvPr/>
        </p:nvSpPr>
        <p:spPr>
          <a:xfrm>
            <a:off x="818271" y="3976913"/>
            <a:ext cx="10555458" cy="28064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FIVE photos in this game.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have to describe the photo and guess the job.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will get ONE point for each correct answer.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Suggested structure: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He/ she is wearing/ doing……..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The background is……………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So, he/ she could be……………….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29" y="5576823"/>
            <a:ext cx="3744685" cy="109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44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5;p3"/>
          <p:cNvSpPr/>
          <p:nvPr/>
        </p:nvSpPr>
        <p:spPr>
          <a:xfrm>
            <a:off x="708247" y="434639"/>
            <a:ext cx="10775508" cy="8519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1" tIns="22844" rIns="45701" bIns="22844" anchor="ctr" anchorCtr="0">
            <a:noAutofit/>
          </a:bodyPr>
          <a:lstStyle/>
          <a:p>
            <a:pPr marL="0" marR="0" lvl="0" indent="0" algn="ctr" defTabSz="457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079" y="423088"/>
            <a:ext cx="7705844" cy="845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55777" b="2353"/>
          <a:stretch/>
        </p:blipFill>
        <p:spPr>
          <a:xfrm>
            <a:off x="189092" y="1477472"/>
            <a:ext cx="6682902" cy="130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021835" y="1416557"/>
            <a:ext cx="77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Lato Black"/>
              </a:rPr>
              <a:t>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69979" y="2257564"/>
            <a:ext cx="88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Lato Black"/>
              </a:rPr>
              <a:t>F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323" y="2837220"/>
            <a:ext cx="8239354" cy="344804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639195" y="4106105"/>
            <a:ext cx="208363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12892" y="4410905"/>
            <a:ext cx="5149907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11579" y="4978941"/>
            <a:ext cx="350718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133687-E7FA-D344-C23C-CE2D04B1BD3B}"/>
              </a:ext>
            </a:extLst>
          </p:cNvPr>
          <p:cNvCxnSpPr>
            <a:cxnSpLocks/>
          </p:cNvCxnSpPr>
          <p:nvPr/>
        </p:nvCxnSpPr>
        <p:spPr>
          <a:xfrm>
            <a:off x="2076595" y="1899332"/>
            <a:ext cx="173975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FA4040B-A419-CC2E-1A0B-AF97AEF81128}"/>
              </a:ext>
            </a:extLst>
          </p:cNvPr>
          <p:cNvSpPr txBox="1"/>
          <p:nvPr/>
        </p:nvSpPr>
        <p:spPr>
          <a:xfrm>
            <a:off x="6666843" y="1446672"/>
            <a:ext cx="467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 finished his degree 2 years ago.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183D0D-E0D1-F421-260E-6E83B8FE52ED}"/>
              </a:ext>
            </a:extLst>
          </p:cNvPr>
          <p:cNvSpPr txBox="1"/>
          <p:nvPr/>
        </p:nvSpPr>
        <p:spPr>
          <a:xfrm>
            <a:off x="2755900" y="2304774"/>
            <a:ext cx="467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 first, they weren’t interested.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CD0406-7B9E-D100-9FF4-F314E398E528}"/>
              </a:ext>
            </a:extLst>
          </p:cNvPr>
          <p:cNvCxnSpPr>
            <a:cxnSpLocks/>
          </p:cNvCxnSpPr>
          <p:nvPr/>
        </p:nvCxnSpPr>
        <p:spPr>
          <a:xfrm>
            <a:off x="1695614" y="2304134"/>
            <a:ext cx="199168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6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56865" y="239708"/>
            <a:ext cx="7359821" cy="1524072"/>
            <a:chOff x="1479745" y="727052"/>
            <a:chExt cx="7359821" cy="15240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76" b="100000" l="0" r="100000">
                          <a14:foregroundMark x1="24565" y1="39706" x2="97679" y2="35294"/>
                          <a14:backgroundMark x1="967" y1="30882" x2="21857" y2="338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15141" y="1603424"/>
              <a:ext cx="4924425" cy="6477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781" b="96654" l="2907" r="97326">
                          <a14:foregroundMark x1="4302" y1="26022" x2="8953" y2="68401"/>
                          <a14:foregroundMark x1="15581" y1="45725" x2="21395" y2="47955"/>
                          <a14:foregroundMark x1="13837" y1="56134" x2="12791" y2="74349"/>
                          <a14:foregroundMark x1="52326" y1="73606" x2="50465" y2="78067"/>
                          <a14:foregroundMark x1="33256" y1="79926" x2="37791" y2="75836"/>
                          <a14:foregroundMark x1="39302" y1="80297" x2="51512" y2="79926"/>
                          <a14:foregroundMark x1="53605" y1="48327" x2="54884" y2="73606"/>
                          <a14:foregroundMark x1="59419" y1="49442" x2="60116" y2="71004"/>
                          <a14:foregroundMark x1="62791" y1="24164" x2="63837" y2="74349"/>
                          <a14:foregroundMark x1="66395" y1="68773" x2="69186" y2="60595"/>
                          <a14:foregroundMark x1="69535" y1="59108" x2="73953" y2="43123"/>
                          <a14:foregroundMark x1="74884" y1="49071" x2="76395" y2="75465"/>
                          <a14:foregroundMark x1="78953" y1="49442" x2="80116" y2="74721"/>
                          <a14:foregroundMark x1="85814" y1="47955" x2="86512" y2="64312"/>
                          <a14:foregroundMark x1="91860" y1="44610" x2="93953" y2="69517"/>
                          <a14:foregroundMark x1="25000" y1="77695" x2="36860" y2="36803"/>
                          <a14:foregroundMark x1="24535" y1="78067" x2="27326" y2="79926"/>
                          <a14:foregroundMark x1="24302" y1="79926" x2="31744" y2="81041"/>
                          <a14:foregroundMark x1="93256" y1="68773" x2="92558" y2="82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745" y="727052"/>
              <a:ext cx="3837141" cy="120022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203" y="1888221"/>
            <a:ext cx="6161623" cy="53142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9475" y="3289837"/>
            <a:ext cx="5671080" cy="3159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475" y="2621315"/>
            <a:ext cx="3097301" cy="5876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75651" y="3368476"/>
            <a:ext cx="151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ato Black"/>
              </a:rPr>
              <a:t>look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75651" y="4302633"/>
            <a:ext cx="151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ato Black"/>
              </a:rPr>
              <a:t>send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75651" y="5224697"/>
            <a:ext cx="151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ato Black"/>
              </a:rPr>
              <a:t>join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75651" y="4760402"/>
            <a:ext cx="151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ato Black"/>
              </a:rPr>
              <a:t>offer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75651" y="3828379"/>
            <a:ext cx="151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ato Black"/>
              </a:rPr>
              <a:t>notice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75651" y="5683831"/>
            <a:ext cx="151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ato Black"/>
              </a:rPr>
              <a:t>take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4739" y="192481"/>
            <a:ext cx="11321784" cy="61251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oogle Shape;260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56;p4"/>
          <p:cNvPicPr preferRelativeResize="0"/>
          <p:nvPr/>
        </p:nvPicPr>
        <p:blipFill rotWithShape="1">
          <a:blip r:embed="rId11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F071E-1C25-C98F-52CF-9A04595D44A9}"/>
              </a:ext>
            </a:extLst>
          </p:cNvPr>
          <p:cNvSpPr txBox="1"/>
          <p:nvPr/>
        </p:nvSpPr>
        <p:spPr>
          <a:xfrm>
            <a:off x="1538573" y="435628"/>
            <a:ext cx="16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hiller" panose="04020404031007020602" pitchFamily="82" charset="0"/>
              </a:rPr>
              <a:t>Ex 6:</a:t>
            </a:r>
          </a:p>
        </p:txBody>
      </p:sp>
    </p:spTree>
    <p:extLst>
      <p:ext uri="{BB962C8B-B14F-4D97-AF65-F5344CB8AC3E}">
        <p14:creationId xmlns:p14="http://schemas.microsoft.com/office/powerpoint/2010/main" val="11744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47" y="715687"/>
            <a:ext cx="7372135" cy="1469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" b="96429" l="893" r="99330">
                        <a14:foregroundMark x1="47991" y1="25000" x2="82143" y2="15873"/>
                        <a14:foregroundMark x1="85938" y1="20635" x2="97768" y2="45238"/>
                        <a14:foregroundMark x1="63170" y1="46429" x2="86607" y2="44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9" y="138550"/>
            <a:ext cx="3891589" cy="2189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739" y="2344703"/>
            <a:ext cx="6394327" cy="9884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09" r="96970">
                        <a14:foregroundMark x1="22727" y1="30808" x2="30303" y2="98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31"/>
          <a:stretch/>
        </p:blipFill>
        <p:spPr>
          <a:xfrm>
            <a:off x="2708658" y="3842968"/>
            <a:ext cx="2630616" cy="2930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370" r="99772">
                        <a14:foregroundMark x1="4110" y1="15179" x2="92466" y2="11607"/>
                        <a14:foregroundMark x1="9589" y1="86607" x2="10046" y2="45536"/>
                        <a14:foregroundMark x1="8447" y1="46429" x2="9817" y2="99107"/>
                        <a14:backgroundMark x1="4110" y1="3571" x2="97260" y2="893"/>
                        <a14:backgroundMark x1="11416" y1="84821" x2="99772" y2="79464"/>
                        <a14:backgroundMark x1="67580" y1="66071" x2="98402" y2="66071"/>
                        <a14:backgroundMark x1="3196" y1="86607" x2="2511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653" y="3522415"/>
            <a:ext cx="3278589" cy="9378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09" r="96970">
                        <a14:foregroundMark x1="22727" y1="30808" x2="30303" y2="98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31"/>
          <a:stretch/>
        </p:blipFill>
        <p:spPr>
          <a:xfrm>
            <a:off x="1280010" y="4123143"/>
            <a:ext cx="2039786" cy="2633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92" r="99216">
                        <a14:backgroundMark x1="4706" y1="5376" x2="67843" y2="2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043" y="4028899"/>
            <a:ext cx="2284274" cy="8330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FB4347-2373-C18C-7FB0-F7AAB68CFF53}"/>
              </a:ext>
            </a:extLst>
          </p:cNvPr>
          <p:cNvSpPr/>
          <p:nvPr/>
        </p:nvSpPr>
        <p:spPr>
          <a:xfrm>
            <a:off x="7372705" y="2456061"/>
            <a:ext cx="4097424" cy="6820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Extra job pairs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1A1305-545C-69E4-375E-6EAD35BA1240}"/>
              </a:ext>
            </a:extLst>
          </p:cNvPr>
          <p:cNvSpPr/>
          <p:nvPr/>
        </p:nvSpPr>
        <p:spPr>
          <a:xfrm>
            <a:off x="7372705" y="3265195"/>
            <a:ext cx="4097424" cy="6820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Engineer vs Gardener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96F172-E7AE-A2F3-3E9D-77EB2D94AB07}"/>
              </a:ext>
            </a:extLst>
          </p:cNvPr>
          <p:cNvSpPr/>
          <p:nvPr/>
        </p:nvSpPr>
        <p:spPr>
          <a:xfrm>
            <a:off x="7378739" y="4074329"/>
            <a:ext cx="4097424" cy="6820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Tour guide vs Waiter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E99DBC-104F-9E64-1339-31A1DA8C2493}"/>
              </a:ext>
            </a:extLst>
          </p:cNvPr>
          <p:cNvSpPr/>
          <p:nvPr/>
        </p:nvSpPr>
        <p:spPr>
          <a:xfrm>
            <a:off x="7372705" y="4899706"/>
            <a:ext cx="4097424" cy="6820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Lifeguard vs Teacher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2160DA-1790-1596-CB71-78C7FA9D9E4F}"/>
              </a:ext>
            </a:extLst>
          </p:cNvPr>
          <p:cNvSpPr/>
          <p:nvPr/>
        </p:nvSpPr>
        <p:spPr>
          <a:xfrm>
            <a:off x="7372705" y="5753058"/>
            <a:ext cx="4097424" cy="6820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Designer vs Bus Driver</a:t>
            </a:r>
          </a:p>
        </p:txBody>
      </p:sp>
    </p:spTree>
    <p:extLst>
      <p:ext uri="{BB962C8B-B14F-4D97-AF65-F5344CB8AC3E}">
        <p14:creationId xmlns:p14="http://schemas.microsoft.com/office/powerpoint/2010/main" val="12484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Google Shape;2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3225" y="593514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64" y1="46316" x2="32541" y2="46316"/>
                        <a14:backgroundMark x1="6216" y1="20000" x2="36197" y2="24211"/>
                        <a14:backgroundMark x1="35832" y1="18947" x2="35832" y2="18947"/>
                        <a14:backgroundMark x1="5850" y1="26316" x2="8044" y2="29474"/>
                        <a14:backgroundMark x1="6399" y1="31579" x2="35832" y2="30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261" y="1652204"/>
            <a:ext cx="6746938" cy="1171772"/>
          </a:xfrm>
          <a:prstGeom prst="rect">
            <a:avLst/>
          </a:prstGeom>
          <a:ln w="5715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3261" y="2940617"/>
            <a:ext cx="8223336" cy="285263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78333" l="6000" r="95667">
                        <a14:foregroundMark x1="20333" y1="86667" x2="79000" y2="86667"/>
                        <a14:foregroundMark x1="20333" y1="84000" x2="77667" y2="83667"/>
                        <a14:foregroundMark x1="21333" y1="87667" x2="80000" y2="89333"/>
                        <a14:backgroundMark x1="20000" y1="86667" x2="80000" y2="84667"/>
                        <a14:backgroundMark x1="22000" y1="86000" x2="81667" y2="8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3" y="0"/>
            <a:ext cx="2857143" cy="28571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14800" y="972706"/>
            <a:ext cx="561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42000">
                      <a:schemeClr val="accent1">
                        <a:lumMod val="5000"/>
                        <a:lumOff val="95000"/>
                      </a:schemeClr>
                    </a:gs>
                    <a:gs pos="8000">
                      <a:schemeClr val="accent1">
                        <a:lumMod val="45000"/>
                        <a:lumOff val="55000"/>
                      </a:schemeClr>
                    </a:gs>
                    <a:gs pos="29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 8: INTERNET RESEARCH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4800" y="906522"/>
            <a:ext cx="561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 8: INTERNET RESEARCH</a:t>
            </a:r>
          </a:p>
        </p:txBody>
      </p:sp>
    </p:spTree>
    <p:extLst>
      <p:ext uri="{BB962C8B-B14F-4D97-AF65-F5344CB8AC3E}">
        <p14:creationId xmlns:p14="http://schemas.microsoft.com/office/powerpoint/2010/main" val="1465158803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11424330" y="5897842"/>
            <a:ext cx="258628" cy="255250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11220332" y="810618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rId3" action="ppaction://hlinksldjump"/>
          </p:cNvPr>
          <p:cNvSpPr txBox="1"/>
          <p:nvPr/>
        </p:nvSpPr>
        <p:spPr>
          <a:xfrm>
            <a:off x="11220332" y="1562856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rId4" action="ppaction://hlinksldjump"/>
          </p:cNvPr>
          <p:cNvSpPr txBox="1"/>
          <p:nvPr/>
        </p:nvSpPr>
        <p:spPr>
          <a:xfrm>
            <a:off x="11220332" y="2280065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rId3" action="ppaction://hlinksldjump"/>
          </p:cNvPr>
          <p:cNvSpPr txBox="1"/>
          <p:nvPr/>
        </p:nvSpPr>
        <p:spPr>
          <a:xfrm>
            <a:off x="11220332" y="3018771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rId5" action="ppaction://hlinksldjump"/>
          </p:cNvPr>
          <p:cNvSpPr txBox="1"/>
          <p:nvPr/>
        </p:nvSpPr>
        <p:spPr>
          <a:xfrm>
            <a:off x="11220332" y="3778972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rId4" action="ppaction://hlinksldjump"/>
          </p:cNvPr>
          <p:cNvSpPr txBox="1"/>
          <p:nvPr/>
        </p:nvSpPr>
        <p:spPr>
          <a:xfrm>
            <a:off x="11220332" y="4528427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rId6" action="ppaction://hlinksldjump"/>
          </p:cNvPr>
          <p:cNvSpPr/>
          <p:nvPr/>
        </p:nvSpPr>
        <p:spPr>
          <a:xfrm>
            <a:off x="11296079" y="5828742"/>
            <a:ext cx="591046" cy="3942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9" name="Google Shape;2339;p36"/>
          <p:cNvSpPr/>
          <p:nvPr/>
        </p:nvSpPr>
        <p:spPr>
          <a:xfrm>
            <a:off x="8914925" y="1120410"/>
            <a:ext cx="625003" cy="75608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2753309" y="6223039"/>
            <a:ext cx="400873" cy="149639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9311625" y="5845228"/>
            <a:ext cx="489846" cy="154083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8853713" y="5264632"/>
            <a:ext cx="407913" cy="128168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4252981" y="6143309"/>
            <a:ext cx="408527" cy="128733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6694028" y="5713495"/>
            <a:ext cx="423758" cy="604015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8164642" y="1677660"/>
            <a:ext cx="7056" cy="19377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7" name="Google Shape;2377;p36"/>
          <p:cNvSpPr/>
          <p:nvPr/>
        </p:nvSpPr>
        <p:spPr>
          <a:xfrm>
            <a:off x="8151201" y="2040512"/>
            <a:ext cx="12320" cy="15232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8" name="Google Shape;2378;p36"/>
          <p:cNvSpPr/>
          <p:nvPr/>
        </p:nvSpPr>
        <p:spPr>
          <a:xfrm>
            <a:off x="6614341" y="1323896"/>
            <a:ext cx="4666" cy="3278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9" name="Google Shape;2379;p36"/>
          <p:cNvSpPr/>
          <p:nvPr/>
        </p:nvSpPr>
        <p:spPr>
          <a:xfrm>
            <a:off x="8163484" y="2021172"/>
            <a:ext cx="9408" cy="19377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0" name="Google Shape;2380;p36"/>
          <p:cNvSpPr/>
          <p:nvPr/>
        </p:nvSpPr>
        <p:spPr>
          <a:xfrm>
            <a:off x="8073472" y="2191491"/>
            <a:ext cx="1680" cy="2389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1" name="Google Shape;2381;p36"/>
          <p:cNvSpPr/>
          <p:nvPr/>
        </p:nvSpPr>
        <p:spPr>
          <a:xfrm>
            <a:off x="8157810" y="1961513"/>
            <a:ext cx="1008" cy="1008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2" name="Google Shape;2382;p36"/>
          <p:cNvSpPr/>
          <p:nvPr/>
        </p:nvSpPr>
        <p:spPr>
          <a:xfrm>
            <a:off x="8068096" y="2192052"/>
            <a:ext cx="5302" cy="4742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3" name="Google Shape;2383;p36"/>
          <p:cNvSpPr/>
          <p:nvPr/>
        </p:nvSpPr>
        <p:spPr>
          <a:xfrm>
            <a:off x="8066901" y="2197316"/>
            <a:ext cx="3585" cy="3659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4" name="Google Shape;2384;p36"/>
          <p:cNvSpPr/>
          <p:nvPr/>
        </p:nvSpPr>
        <p:spPr>
          <a:xfrm>
            <a:off x="8073360" y="2185630"/>
            <a:ext cx="6459" cy="6459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5" name="Google Shape;2385;p36"/>
          <p:cNvSpPr/>
          <p:nvPr/>
        </p:nvSpPr>
        <p:spPr>
          <a:xfrm>
            <a:off x="8150007" y="1885426"/>
            <a:ext cx="2987" cy="6459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6" name="Google Shape;2386;p36"/>
          <p:cNvSpPr/>
          <p:nvPr/>
        </p:nvSpPr>
        <p:spPr>
          <a:xfrm>
            <a:off x="8079781" y="2169166"/>
            <a:ext cx="9931" cy="1344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7" name="Google Shape;2387;p36"/>
          <p:cNvSpPr/>
          <p:nvPr/>
        </p:nvSpPr>
        <p:spPr>
          <a:xfrm>
            <a:off x="8120999" y="2055484"/>
            <a:ext cx="6832" cy="13926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8" name="Google Shape;2388;p36"/>
          <p:cNvSpPr/>
          <p:nvPr/>
        </p:nvSpPr>
        <p:spPr>
          <a:xfrm>
            <a:off x="8089750" y="2090839"/>
            <a:ext cx="7056" cy="7056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9" name="Google Shape;2389;p36"/>
          <p:cNvSpPr/>
          <p:nvPr/>
        </p:nvSpPr>
        <p:spPr>
          <a:xfrm>
            <a:off x="8102444" y="2051900"/>
            <a:ext cx="6123" cy="14710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0" name="Google Shape;2390;p36"/>
          <p:cNvSpPr/>
          <p:nvPr/>
        </p:nvSpPr>
        <p:spPr>
          <a:xfrm>
            <a:off x="8170502" y="1873144"/>
            <a:ext cx="11723" cy="3547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1" name="Google Shape;2391;p36"/>
          <p:cNvSpPr/>
          <p:nvPr/>
        </p:nvSpPr>
        <p:spPr>
          <a:xfrm>
            <a:off x="8114315" y="1710440"/>
            <a:ext cx="13142" cy="16016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2" name="Google Shape;2392;p36"/>
          <p:cNvSpPr/>
          <p:nvPr/>
        </p:nvSpPr>
        <p:spPr>
          <a:xfrm>
            <a:off x="8126039" y="1717460"/>
            <a:ext cx="3547" cy="3585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9271876" y="1810974"/>
            <a:ext cx="1162844" cy="1557944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2394658" y="5112525"/>
            <a:ext cx="3662" cy="3134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4" name="Google Shape;2474;p36"/>
          <p:cNvSpPr/>
          <p:nvPr/>
        </p:nvSpPr>
        <p:spPr>
          <a:xfrm>
            <a:off x="2428769" y="5098569"/>
            <a:ext cx="1584" cy="2112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5" name="Google Shape;2475;p36"/>
          <p:cNvSpPr/>
          <p:nvPr/>
        </p:nvSpPr>
        <p:spPr>
          <a:xfrm>
            <a:off x="2115573" y="5187635"/>
            <a:ext cx="8214" cy="2987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6" name="Google Shape;2476;p36"/>
          <p:cNvSpPr/>
          <p:nvPr/>
        </p:nvSpPr>
        <p:spPr>
          <a:xfrm>
            <a:off x="2280180" y="5200515"/>
            <a:ext cx="8811" cy="5899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7" name="Google Shape;2477;p36"/>
          <p:cNvSpPr/>
          <p:nvPr/>
        </p:nvSpPr>
        <p:spPr>
          <a:xfrm>
            <a:off x="3103079" y="5493622"/>
            <a:ext cx="7785" cy="15538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8" name="Google Shape;2478;p36"/>
          <p:cNvSpPr/>
          <p:nvPr/>
        </p:nvSpPr>
        <p:spPr>
          <a:xfrm>
            <a:off x="2390501" y="5064953"/>
            <a:ext cx="4718" cy="4157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9" name="Google Shape;2479;p36"/>
          <p:cNvSpPr/>
          <p:nvPr/>
        </p:nvSpPr>
        <p:spPr>
          <a:xfrm>
            <a:off x="2584304" y="5708794"/>
            <a:ext cx="4107" cy="19936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0" name="Google Shape;2480;p36"/>
          <p:cNvSpPr/>
          <p:nvPr/>
        </p:nvSpPr>
        <p:spPr>
          <a:xfrm>
            <a:off x="2557237" y="5655556"/>
            <a:ext cx="747" cy="1195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1" name="Google Shape;2481;p36"/>
          <p:cNvSpPr/>
          <p:nvPr/>
        </p:nvSpPr>
        <p:spPr>
          <a:xfrm>
            <a:off x="2103253" y="5201113"/>
            <a:ext cx="2987" cy="295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2" name="Google Shape;2482;p36"/>
          <p:cNvSpPr/>
          <p:nvPr/>
        </p:nvSpPr>
        <p:spPr>
          <a:xfrm>
            <a:off x="3081338" y="5515957"/>
            <a:ext cx="3134" cy="12668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10332911" y="3215135"/>
            <a:ext cx="424912" cy="870635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2496530" y="5084550"/>
            <a:ext cx="7785" cy="2673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9" name="Google Shape;2499;p36"/>
          <p:cNvSpPr/>
          <p:nvPr/>
        </p:nvSpPr>
        <p:spPr>
          <a:xfrm>
            <a:off x="2890331" y="3335871"/>
            <a:ext cx="99532" cy="9072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1601278" y="1507577"/>
            <a:ext cx="1515705" cy="2299097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1241353" y="3764746"/>
            <a:ext cx="510911" cy="363443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6" name="Google Shape;2526;p36"/>
          <p:cNvSpPr/>
          <p:nvPr/>
        </p:nvSpPr>
        <p:spPr>
          <a:xfrm>
            <a:off x="4666258" y="5237544"/>
            <a:ext cx="290098" cy="233226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9892079" y="4826746"/>
            <a:ext cx="772503" cy="574704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7139456" y="4376543"/>
            <a:ext cx="1620469" cy="1917526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2863258" y="1138260"/>
            <a:ext cx="360509" cy="328325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10870493" y="2619950"/>
            <a:ext cx="95366" cy="7438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6" name="Google Shape;2566;p36"/>
          <p:cNvSpPr/>
          <p:nvPr/>
        </p:nvSpPr>
        <p:spPr>
          <a:xfrm>
            <a:off x="10484174" y="4462054"/>
            <a:ext cx="106550" cy="83143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9290513" y="4295044"/>
            <a:ext cx="220092" cy="183206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3366826" y="2898037"/>
            <a:ext cx="207898" cy="17326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3330990" y="4556474"/>
            <a:ext cx="870852" cy="1731519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3181881" y="901589"/>
            <a:ext cx="5678278" cy="1145323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3" name="Google Shape;2593;p36"/>
          <p:cNvSpPr txBox="1"/>
          <p:nvPr/>
        </p:nvSpPr>
        <p:spPr>
          <a:xfrm>
            <a:off x="2679290" y="985778"/>
            <a:ext cx="683342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53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kumimoji="0" sz="53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2950071" y="2465172"/>
            <a:ext cx="6825331" cy="159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8" rIns="121869" bIns="60918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1. Learn by heart all the 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2. Finish all the tasks</a:t>
            </a:r>
            <a:endParaRPr kumimoji="0" sz="31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3. Prepare U5-G (P.66)</a:t>
            </a:r>
            <a:endParaRPr kumimoji="0" sz="31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2821782" y="3571145"/>
            <a:ext cx="49987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kumimoji="0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1509011" y="3817445"/>
            <a:ext cx="1351115" cy="2406268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909019" y="6422028"/>
            <a:ext cx="2217907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6812" y="784907"/>
            <a:ext cx="6438376" cy="5129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8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9A4E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6398431" y="1765089"/>
            <a:ext cx="5026014" cy="14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38" rIns="121875" bIns="60938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Tx/>
              <a:buNone/>
              <a:tabLst/>
              <a:defRPr/>
            </a:pPr>
            <a:r>
              <a:rPr kumimoji="0" lang="en-US" sz="7197" b="1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Calibri Light" panose="020F0302020204030204"/>
                <a:ea typeface="Lato Black"/>
                <a:cs typeface="Lato Black"/>
                <a:sym typeface="Lato Black"/>
              </a:rPr>
              <a:t>Thank you!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4909006" y="5750005"/>
            <a:ext cx="6104106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5559" y="5309325"/>
            <a:ext cx="11811000" cy="134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169" y="1920695"/>
            <a:ext cx="5529150" cy="2392791"/>
          </a:xfrm>
        </p:spPr>
        <p:txBody>
          <a:bodyPr>
            <a:noAutofit/>
          </a:bodyPr>
          <a:lstStyle/>
          <a:p>
            <a:r>
              <a:rPr lang="en-US" sz="3200" dirty="0"/>
              <a:t>She is serving drinks. The background may be on a train or a plane.</a:t>
            </a:r>
          </a:p>
          <a:p>
            <a:r>
              <a:rPr lang="en-US" sz="3200" dirty="0"/>
              <a:t>She could be a flight/ train attendant.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342900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36" y="5085903"/>
            <a:ext cx="2241761" cy="1718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02427" y="526076"/>
            <a:ext cx="4517573" cy="1394619"/>
          </a:xfrm>
          <a:prstGeom prst="rect">
            <a:avLst/>
          </a:prstGeom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WARM-UP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GAMES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4D87-CBB1-6472-926F-383A06846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95" r="36195"/>
          <a:stretch/>
        </p:blipFill>
        <p:spPr>
          <a:xfrm>
            <a:off x="9207289" y="201704"/>
            <a:ext cx="2492827" cy="4631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05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300" y="4082596"/>
            <a:ext cx="8409898" cy="1047750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They are watching over people at the beach.</a:t>
            </a:r>
          </a:p>
          <a:p>
            <a:pPr algn="r"/>
            <a:r>
              <a:rPr lang="en-US" sz="3200" dirty="0"/>
              <a:t>They could be lifeguards/ lifesavers.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682"/>
            <a:ext cx="2942318" cy="2942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452681"/>
            <a:ext cx="1666198" cy="12773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91956" y="-48219"/>
            <a:ext cx="4517573" cy="1100364"/>
          </a:xfrm>
          <a:prstGeom prst="rect">
            <a:avLst/>
          </a:prstGeom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WARM-UP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GAMES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48261-BB69-8EA4-D82F-1C3529332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22" b="27500"/>
          <a:stretch/>
        </p:blipFill>
        <p:spPr>
          <a:xfrm>
            <a:off x="3821716" y="991189"/>
            <a:ext cx="6996038" cy="276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4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1274" y="2162928"/>
            <a:ext cx="5394182" cy="2015379"/>
          </a:xfrm>
        </p:spPr>
        <p:txBody>
          <a:bodyPr>
            <a:noAutofit/>
          </a:bodyPr>
          <a:lstStyle/>
          <a:p>
            <a:r>
              <a:rPr lang="en-US" sz="3200" dirty="0"/>
              <a:t>He is wearing protective gear and holding a riffle.</a:t>
            </a:r>
          </a:p>
          <a:p>
            <a:r>
              <a:rPr lang="en-US" sz="3200" dirty="0"/>
              <a:t>He could be a police officer/ police agent.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588"/>
            <a:ext cx="2933412" cy="2933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49" y="5171136"/>
            <a:ext cx="2200393" cy="1686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53856" y="143895"/>
            <a:ext cx="4517573" cy="1394619"/>
          </a:xfrm>
          <a:prstGeom prst="rect">
            <a:avLst/>
          </a:prstGeom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WARM-UP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GAMES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52E0C-0EBB-1199-79B4-4478F24AA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33" t="17778" r="10059" b="15278"/>
          <a:stretch/>
        </p:blipFill>
        <p:spPr>
          <a:xfrm>
            <a:off x="8703318" y="1331087"/>
            <a:ext cx="3148990" cy="3679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63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152" y="3790950"/>
            <a:ext cx="7552645" cy="166158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4000" dirty="0"/>
              <a:t>He is wearing a spacesuit. The background is the sky or space.</a:t>
            </a:r>
          </a:p>
          <a:p>
            <a:pPr algn="r"/>
            <a:r>
              <a:rPr lang="en-US" sz="4000" dirty="0"/>
              <a:t>He could be an astronaut.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950"/>
            <a:ext cx="30670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093" y="5505450"/>
            <a:ext cx="1764304" cy="13525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11005" y="-192485"/>
            <a:ext cx="4517573" cy="1394619"/>
          </a:xfrm>
          <a:prstGeom prst="rect">
            <a:avLst/>
          </a:prstGeom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WARM-UP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GAMES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BA3174-6602-8C43-B005-80E06A51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2" y="1064151"/>
            <a:ext cx="5513309" cy="255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29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839" y="3944514"/>
            <a:ext cx="8526241" cy="943203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They are wearing anti- fire suits and using water.</a:t>
            </a:r>
          </a:p>
          <a:p>
            <a:pPr algn="r"/>
            <a:r>
              <a:rPr lang="en-US" sz="3200" dirty="0"/>
              <a:t>They could be firefighters.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080"/>
            <a:ext cx="3081920" cy="308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717" y="5368471"/>
            <a:ext cx="1942983" cy="14895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746960" y="11357"/>
            <a:ext cx="4517573" cy="943204"/>
          </a:xfrm>
          <a:prstGeom prst="rect">
            <a:avLst/>
          </a:prstGeom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WARM-UP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GAMES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D1DB1-B159-F616-0032-BC48245BA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6" t="26250" r="13288" b="13437"/>
          <a:stretch/>
        </p:blipFill>
        <p:spPr>
          <a:xfrm>
            <a:off x="1204331" y="347080"/>
            <a:ext cx="606187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9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192741" y="161365"/>
            <a:ext cx="11806518" cy="653527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5</a:t>
            </a:r>
            <a:r>
              <a:rPr lang="en-US" sz="27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F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: Reading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6036304" y="3339107"/>
            <a:ext cx="5330032" cy="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5: Ambition</a:t>
            </a:r>
            <a:endParaRPr kumimoji="0" sz="5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7158410" y="4518450"/>
            <a:ext cx="3222600" cy="17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314" y="740841"/>
            <a:ext cx="3349490" cy="448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0941" y="554821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7726" y="2575171"/>
            <a:ext cx="2527312" cy="64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64703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Calibri Light" panose="020F0302020204030204"/>
                <a:ea typeface="+mn-ea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732199"/>
            <a:ext cx="12190414" cy="1855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056" y="2974088"/>
            <a:ext cx="2400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041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13147</TotalTime>
  <Words>578</Words>
  <Application>Microsoft Office PowerPoint</Application>
  <PresentationFormat>Widescreen</PresentationFormat>
  <Paragraphs>103</Paragraphs>
  <Slides>26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Bahnschrift SemiBold Condensed</vt:lpstr>
      <vt:lpstr>Calibri</vt:lpstr>
      <vt:lpstr>Calibri Light</vt:lpstr>
      <vt:lpstr>Chiller</vt:lpstr>
      <vt:lpstr>Jua</vt:lpstr>
      <vt:lpstr>Lato</vt:lpstr>
      <vt:lpstr>Lato Black</vt:lpstr>
      <vt:lpstr>Lato Light</vt:lpstr>
      <vt:lpstr>Permanent Marker</vt:lpstr>
      <vt:lpstr>Roboto</vt:lpstr>
      <vt:lpstr>Wingdings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TRI NGUYEN</cp:lastModifiedBy>
  <cp:revision>20</cp:revision>
  <dcterms:created xsi:type="dcterms:W3CDTF">2022-04-24T16:32:23Z</dcterms:created>
  <dcterms:modified xsi:type="dcterms:W3CDTF">2022-09-19T03:14:15Z</dcterms:modified>
</cp:coreProperties>
</file>