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8" r:id="rId3"/>
    <p:sldId id="271" r:id="rId4"/>
    <p:sldId id="272" r:id="rId5"/>
    <p:sldId id="273" r:id="rId6"/>
    <p:sldId id="274" r:id="rId7"/>
    <p:sldId id="276" r:id="rId8"/>
    <p:sldId id="277" r:id="rId9"/>
    <p:sldId id="343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D81"/>
    <a:srgbClr val="FFCC99"/>
    <a:srgbClr val="CC6600"/>
    <a:srgbClr val="FADBC6"/>
    <a:srgbClr val="F9D9C3"/>
    <a:srgbClr val="F3B285"/>
    <a:srgbClr val="CCFFFF"/>
    <a:srgbClr val="66FFFF"/>
    <a:srgbClr val="00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9168F-1DBC-40A0-8455-3D60B0FEC80C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992D4-7C29-458E-9DCE-3DFC0D1317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8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F3986-EFC8-2648-8087-275320020EFD}" type="slidenum">
              <a:rPr lang="en-VN" smtClean="0"/>
              <a:t>9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6992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B7FA2-190C-4EEB-A117-3360AFEEC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8995D-751E-4522-B04A-5D7A397D2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DDC0C-D035-408A-80F3-E8D580512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5FF63-AD36-4318-A4C8-78032BB2D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512A-FA84-4D84-9B3D-DB3C1861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1E01-61D9-4D4B-98BB-94074AFC8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97DB2F-D975-4F62-A802-531459B73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533AF-67C0-4ED1-8506-BB4C8339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0D235-7405-4854-909E-114438A51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E46FB-33A3-4A44-9114-D35721E9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03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5615F5-4C55-434D-93AF-301888AA5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AAEF0-BD06-4038-858F-AB41D6211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AF02D-3916-424D-B609-0714CE77A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3D922-9C7B-4EF8-A44B-D766C7AD7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A3FFE-270E-4CE1-9C09-2FC08AF60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14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39052-0A70-7141-B2C9-C05F8A1E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AC33A-9DF9-6C4D-95EC-2F8E235A5A83}" type="datetimeFigureOut">
              <a:rPr lang="en-VN" smtClean="0"/>
              <a:t>09/30/2022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00BC66-2570-E047-8F75-255FC56F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421D7-F373-ED47-B53A-DBA841F41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DB71A-3148-C949-BBDA-096CD76227E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37482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BAC63-8C23-4C21-AFD3-85580E094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B66A9-0F23-4340-9651-C05D551D1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7B919-AE71-4767-BC4C-E5D8DE74F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B4515-7298-4116-B10C-3637066C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1C72F-F131-4A09-868D-3EBC56D78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91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D88A9-8230-43EE-8C57-20103DB7D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FD747-2A7F-4E27-B51E-8CE45DD0E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54CFB-21BA-4232-9D3D-43794A48B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F0005-0E15-484B-A903-588DF66D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08BDC-A945-482A-ADDC-93196E995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661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4876F-6E56-4A19-8B99-D03400CAB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9D7B33-4300-429A-80F5-CFFCCB0FE6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209ED-1E96-4953-A5AB-838AD9424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A27BA-E519-47E6-8D4B-AE1F54549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03C10-4D28-4CE5-887C-AA3BFA905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792A6-2DF2-4FAB-BA39-3F7F3D85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5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CC95A-127C-4CC0-AC68-D75D41B79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49661-BC48-40D1-8695-A3455BC84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9F4EB-6800-4DE6-AB75-35677D646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E7A0D8-F8B4-4244-8402-742D89925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50E9CE-4402-4ED2-8528-A04DF78AF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62960F-B54F-4A15-8594-FCEC4F497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7D7FB0-AAAF-4B7A-A60F-D8444749B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6E3725-3B28-4E09-A870-049736ED9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18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42EA1-639B-4964-A61F-C42E3A60A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8DD10-8F08-4BD4-985A-BDCA7AB4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67F25-8219-46F6-8F38-7EAED043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0F6FCF-7CEB-48F3-80E2-6D6D9258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76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56F8EF-86D2-48A7-A6AA-266FBBFA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8E314C-499F-4D2E-B30D-A9347DCF9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64275-BA7B-4C20-861D-7F4CC6F4B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7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6446C-611D-44B9-A714-1023A2E9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365F9-8259-4C8B-859D-A6AC651D1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B3252F-4C2B-4762-BE62-421CF5F14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EFFF2-C996-4E13-9084-4A902439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96BBC-781A-407F-B350-A12C63118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29AD3A-FB58-40AA-BB2E-6CF4E0D3D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F034-E93B-455E-8245-3CE43D88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BDE774-87BD-4C34-956A-41AB4C4E6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FD4C8-08FA-499D-AC76-919DDFC7B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A353E-DD90-4314-9631-216A8DB14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4E0D9-18DE-4B70-AF7D-24DF44B43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A13A6-11CA-44F3-B5DE-BB7AF885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48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7E2357-1A59-4F59-81FC-BFAA1704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0C946-03D3-477E-89BE-F04EBE9524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D5423-AD1E-46AB-B5F0-7EE0504ABE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0C69B-6A28-4813-89B4-56417DD59C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45F73-3EAB-4E50-AC2D-09DC1EF8DC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7FD8A6-BCF5-46E6-8A58-10C66EC21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D30AF-C512-42FC-AA27-B02707CE3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9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2D29C8-8398-82FC-C4AF-749ABB89A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316" y="990541"/>
            <a:ext cx="6369367" cy="432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52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19E615-4AF2-83ED-15A1-396AA851A4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044"/>
          <a:stretch/>
        </p:blipFill>
        <p:spPr>
          <a:xfrm>
            <a:off x="-1" y="-1"/>
            <a:ext cx="5711687" cy="58574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C1C211-B888-4BCC-BDEF-A1AFD626B9D0}"/>
              </a:ext>
            </a:extLst>
          </p:cNvPr>
          <p:cNvSpPr/>
          <p:nvPr/>
        </p:nvSpPr>
        <p:spPr>
          <a:xfrm>
            <a:off x="5711687" y="0"/>
            <a:ext cx="6480313" cy="58574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6: MONEY </a:t>
            </a:r>
          </a:p>
          <a:p>
            <a:pPr algn="ctr">
              <a:lnSpc>
                <a:spcPct val="200000"/>
              </a:lnSpc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</a:t>
            </a:r>
          </a:p>
          <a:p>
            <a:pPr algn="ctr">
              <a:lnSpc>
                <a:spcPct val="200000"/>
              </a:lnSpc>
            </a:pP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OPINION ESSAY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083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619EB8-904B-1571-A45D-189605C625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044"/>
          <a:stretch/>
        </p:blipFill>
        <p:spPr>
          <a:xfrm>
            <a:off x="-1" y="-1"/>
            <a:ext cx="5711687" cy="5857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8DFD74-26DE-7FD9-88CE-408B8714A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8960"/>
            <a:ext cx="53340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84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383E4D-8A48-DAC5-2BE0-D3E16B7B3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315" y="4834476"/>
            <a:ext cx="5114925" cy="10229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8B48E7-824A-1B4D-00FD-BA5A75E75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00539"/>
            <a:ext cx="5908358" cy="33828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77369B-097E-79C3-9057-01C667CEE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642" y="377727"/>
            <a:ext cx="5908358" cy="531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C333AA-CFBE-FD5C-3FAB-BC69126DB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42760" cy="68686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9EE2A3-53AC-421C-9F24-17DF7DD83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760" y="1897381"/>
            <a:ext cx="5072415" cy="34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8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6176B2-22F8-D76E-B26D-FD6448CBE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044"/>
          <a:stretch/>
        </p:blipFill>
        <p:spPr>
          <a:xfrm>
            <a:off x="0" y="0"/>
            <a:ext cx="5711687" cy="5857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B27D1-4F31-EE97-1594-3D503CB89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95207"/>
            <a:ext cx="5867694" cy="373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21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0E4734-867E-0D9E-B1DD-CF3C7B897A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7044"/>
          <a:stretch/>
        </p:blipFill>
        <p:spPr>
          <a:xfrm>
            <a:off x="-1" y="-1"/>
            <a:ext cx="5711687" cy="58574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9B1C61E-5E1B-2CD7-EEB8-74484EE91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386" y="1104550"/>
            <a:ext cx="5980742" cy="410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41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303C3E-B316-7416-F8B8-DC7E8F5B0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131" y="1886881"/>
            <a:ext cx="3187219" cy="30842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C84ABA-6D0B-7C3E-C0C3-8740E47962E9}"/>
              </a:ext>
            </a:extLst>
          </p:cNvPr>
          <p:cNvSpPr txBox="1"/>
          <p:nvPr/>
        </p:nvSpPr>
        <p:spPr>
          <a:xfrm>
            <a:off x="4640578" y="2810369"/>
            <a:ext cx="7292341" cy="123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1/ Learn by heart all new vocabulary, phrases, and structures. </a:t>
            </a:r>
          </a:p>
          <a:p>
            <a:pPr>
              <a:lnSpc>
                <a:spcPct val="200000"/>
              </a:lnSpc>
            </a:pPr>
            <a:r>
              <a:rPr lang="en-US" sz="2000" b="1" dirty="0">
                <a:solidFill>
                  <a:srgbClr val="C00000"/>
                </a:solidFill>
              </a:rPr>
              <a:t>2/ Prepare for the next lesson.</a:t>
            </a:r>
          </a:p>
        </p:txBody>
      </p:sp>
    </p:spTree>
    <p:extLst>
      <p:ext uri="{BB962C8B-B14F-4D97-AF65-F5344CB8AC3E}">
        <p14:creationId xmlns:p14="http://schemas.microsoft.com/office/powerpoint/2010/main" val="3741086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EF6CC0-4BFB-6449-8C7B-EA48A8C25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4FA8CF-4926-8848-8FFE-76A08FC3034C}"/>
              </a:ext>
            </a:extLst>
          </p:cNvPr>
          <p:cNvSpPr/>
          <p:nvPr/>
        </p:nvSpPr>
        <p:spPr>
          <a:xfrm>
            <a:off x="0" y="1917915"/>
            <a:ext cx="12192000" cy="302217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172E58-86B9-094E-AB33-1B61D7F8A6D9}"/>
              </a:ext>
            </a:extLst>
          </p:cNvPr>
          <p:cNvSpPr txBox="1"/>
          <p:nvPr/>
        </p:nvSpPr>
        <p:spPr>
          <a:xfrm>
            <a:off x="3179263" y="3661093"/>
            <a:ext cx="64613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latin typeface="Cooper Black" panose="0208090404030B020404" pitchFamily="18" charset="77"/>
                <a:ea typeface="SimSun" panose="02010600030101010101" pitchFamily="2" charset="-122"/>
                <a:cs typeface="Arial" panose="020B0604020202020204" pitchFamily="34" charset="0"/>
              </a:rPr>
              <a:t>FOR YOUR ATTENTION</a:t>
            </a:r>
            <a:endParaRPr lang="en-US" altLang="zh-CN" sz="4000" dirty="0">
              <a:latin typeface="Cooper Black" panose="0208090404030B020404" pitchFamily="18" charset="77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350EFD-2F7B-274C-B165-7638C298506F}"/>
              </a:ext>
            </a:extLst>
          </p:cNvPr>
          <p:cNvSpPr txBox="1">
            <a:spLocks noChangeArrowheads="1"/>
          </p:cNvSpPr>
          <p:nvPr/>
        </p:nvSpPr>
        <p:spPr>
          <a:xfrm>
            <a:off x="2295124" y="1934029"/>
            <a:ext cx="8229600" cy="847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8000" b="1" dirty="0">
                <a:latin typeface="Cooper Black" panose="0208090404030B020404" pitchFamily="18" charset="77"/>
                <a:ea typeface="SimSun" panose="02010600030101010101" pitchFamily="2" charset="-122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8693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36</Words>
  <Application>Microsoft Office PowerPoint</Application>
  <PresentationFormat>Widescreen</PresentationFormat>
  <Paragraphs>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Cooper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 Ly</dc:creator>
  <cp:lastModifiedBy>TRI NGUYEN</cp:lastModifiedBy>
  <cp:revision>10</cp:revision>
  <dcterms:created xsi:type="dcterms:W3CDTF">2022-06-27T06:05:26Z</dcterms:created>
  <dcterms:modified xsi:type="dcterms:W3CDTF">2022-09-30T07:01:58Z</dcterms:modified>
</cp:coreProperties>
</file>