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0" r:id="rId5"/>
    <p:sldId id="273" r:id="rId6"/>
    <p:sldId id="261" r:id="rId7"/>
    <p:sldId id="276" r:id="rId8"/>
    <p:sldId id="274" r:id="rId9"/>
    <p:sldId id="262" r:id="rId10"/>
    <p:sldId id="269" r:id="rId11"/>
    <p:sldId id="275" r:id="rId12"/>
    <p:sldId id="268" r:id="rId13"/>
    <p:sldId id="259" r:id="rId14"/>
    <p:sldId id="271" r:id="rId15"/>
    <p:sldId id="282" r:id="rId16"/>
    <p:sldId id="263" r:id="rId17"/>
    <p:sldId id="272" r:id="rId18"/>
    <p:sldId id="264" r:id="rId19"/>
    <p:sldId id="265" r:id="rId20"/>
    <p:sldId id="266" r:id="rId21"/>
    <p:sldId id="267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1318-CFE2-8AF2-A602-E45C39380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8D37C-4AE7-879D-40CA-7A983713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4B83-BBEF-8A3C-881B-6962783E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FF671-2B8E-F738-4E9E-7DC6FA01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D51BB-BAEA-5A30-91F1-66D7BEBE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9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B51D-1C81-C878-A24A-FAD883D0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89C86-5186-1B92-A169-45701E5E8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AF48-E69F-7C5C-30A2-2566B4F8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CFB1B-D9B9-5EDC-13A2-A9B71695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CAA2-31F7-02B8-2860-E65624C9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7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A45761-3724-33AF-EFD8-65A0CD151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3AD98-71C2-8BD8-673B-DCB1442B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270AF-6CE3-F67D-6F52-05CC122E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0C8D-F97F-2E81-75DC-B4E413DE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A1C8-225D-F131-BF71-BD7828A8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1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8550-B03E-108C-BACD-787BF5AF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1272A-4444-2300-5C88-4D508C584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400A-5AF8-1267-0CE1-846CB4BB0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BC24C-F70F-A555-535E-24C4487AC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674F6-C8EF-070F-4444-DE61A198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2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9F58-90B7-2268-AD92-81EA0BE6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D5615-B673-7824-92EF-91EC67667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BA4C-07BB-1FB4-F0B0-40836F90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B700A-496B-4F8C-4380-C580BAE0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7DE2F-166F-E60F-FBAB-3AE2CC81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2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D952-B76D-F696-734C-8D8C5BA9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D554-1214-C37C-D632-A86CD6439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A522C-CCC7-202F-5DC5-9F25855D6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1BC2A-009B-1495-5A4A-8360E369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328CB-8BBB-B872-9509-DC095E12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FDE6D-08C3-C589-9391-081F66C5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4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D6E2-F693-8F95-8973-C0C4A0A5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4CAE9-0876-8837-2A75-471030287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E68EB-2B60-BEE5-33BE-90E818B3E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491F7F-A2D8-B2DB-44ED-8B1ABB8AF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A6A7D-47AF-3FE1-CA91-14729BDBE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D264B-3AFB-FAF6-B040-5898516F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19508-5D99-51BC-FE04-CD72F7E7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0EC9A-B01A-5A14-3E7A-D2CE2870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9E2B-629E-D463-25F1-33B9E6BC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3F1E8-2B96-A95E-11FF-CFA1CB68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81DA6-E059-B866-EC47-AFF7085C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8D01A-DB60-0478-D139-1D0C07D5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5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8CB0B-7617-C008-B8A9-50CBFA78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E3AF9-B9F8-646F-DBB1-C58F83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E3AEB-61A0-2135-2D31-A63604B4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99BA-F0CB-3CCD-91DB-0A5AD99E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8526-87FD-F51A-B237-E21714AB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F8D2C-9F04-D4B1-6CBD-1A924D415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02955-9E32-A825-7352-67ECAF2F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5C1BC-FE1E-C4BD-5C32-6221F32D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FD5C3-5EEA-A986-BAF4-20BCCAFD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352D-4CE5-9919-647B-C306DB01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F0199-D058-3ABC-8CA9-03073E4E2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EF5A1-ACF1-4116-54CD-AE140D75F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F75FF-BA70-6922-4862-B5F4F160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A21AF-030A-88BA-1709-8385E959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AB376-E1FB-2641-84D3-3371A2AA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4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037F9-E7F7-A305-DD7D-476E3000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9F0A1-5A6A-5362-BC3C-93BC45C6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95DBB-D360-16A2-1974-D83BD4266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E0A8E-FADB-434B-823A-458B0A5CE45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2CF4F-15C9-71D0-55D5-C2D34ED6B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EF90C-91B9-54C5-EA4A-0CD23DFC2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BAA92-B5F0-42D9-9019-B275C7FC3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7DD539-3829-91EA-71C4-F33C2EBBCB77}"/>
              </a:ext>
            </a:extLst>
          </p:cNvPr>
          <p:cNvSpPr txBox="1"/>
          <p:nvPr/>
        </p:nvSpPr>
        <p:spPr>
          <a:xfrm>
            <a:off x="757311" y="120396"/>
            <a:ext cx="1067737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THÀNH PHỐ HỒ CHÍ MINH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TRẦN PHÚ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6A2E8-ED03-480F-118B-83D7E9F53166}"/>
              </a:ext>
            </a:extLst>
          </p:cNvPr>
          <p:cNvSpPr/>
          <p:nvPr/>
        </p:nvSpPr>
        <p:spPr>
          <a:xfrm>
            <a:off x="0" y="1917221"/>
            <a:ext cx="12192000" cy="2159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TÁC NGHIÊN CỨU KHOA HỌC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RÚT KINH NGHIỆM CÔNG TÁC BỒI DƯỠNG HỌC SINH GIỎI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38705-2076-8608-FE04-C8C0DECCE9A9}"/>
              </a:ext>
            </a:extLst>
          </p:cNvPr>
          <p:cNvSpPr txBox="1"/>
          <p:nvPr/>
        </p:nvSpPr>
        <p:spPr>
          <a:xfrm>
            <a:off x="3268394" y="5442336"/>
            <a:ext cx="565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TP.HCM,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22203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CF9E9-2BCF-FD92-1AED-7CB30E15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23374"/>
            <a:ext cx="51435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42D17-0ED1-8382-9F98-3EA349ABFFF3}"/>
              </a:ext>
            </a:extLst>
          </p:cNvPr>
          <p:cNvSpPr/>
          <p:nvPr/>
        </p:nvSpPr>
        <p:spPr>
          <a:xfrm>
            <a:off x="-14068" y="6189564"/>
            <a:ext cx="12206068" cy="658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đặt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câu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hỏi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trao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đổi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với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6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75089-AF87-21E2-7811-E0881A464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2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90B21-D6FC-DD78-F8BB-30FF0A68711D}"/>
              </a:ext>
            </a:extLst>
          </p:cNvPr>
          <p:cNvSpPr/>
          <p:nvPr/>
        </p:nvSpPr>
        <p:spPr>
          <a:xfrm>
            <a:off x="-14068" y="6189564"/>
            <a:ext cx="12206068" cy="658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đặt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câu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hỏi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trao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đổi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với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7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FC012-AFA7-EA1A-39BC-11FE61783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9306"/>
            <a:ext cx="6858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842F5B-1252-F0A3-30DC-ADF1EC758814}"/>
              </a:ext>
            </a:extLst>
          </p:cNvPr>
          <p:cNvSpPr/>
          <p:nvPr/>
        </p:nvSpPr>
        <p:spPr>
          <a:xfrm>
            <a:off x="-14068" y="6189564"/>
            <a:ext cx="12206068" cy="658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Ban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lãnh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đặt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câu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hỏi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trao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đổi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với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3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A81F6-3812-3A30-B68D-9D8CBF086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2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F2661-B875-E483-8DC1-AA8F742D0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2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C874A-3342-24D9-F63C-D5764A2B3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2"/>
            <a:ext cx="9144000" cy="68580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B4970BB-AFCA-A105-3A4C-C2EFB40D43B5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Tiến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sĩ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Vũ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Thị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Bắc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giải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đáp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những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trăn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trở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của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8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A757-12B5-AF83-2997-D2DE9304F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07" y="-907366"/>
            <a:ext cx="914278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64CF5B-5BDE-3BE6-D58F-0FD5CE8F7864}"/>
              </a:ext>
            </a:extLst>
          </p:cNvPr>
          <p:cNvSpPr/>
          <p:nvPr/>
        </p:nvSpPr>
        <p:spPr>
          <a:xfrm>
            <a:off x="0" y="5950634"/>
            <a:ext cx="12206068" cy="91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Tập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thể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lãnh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tặng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hoa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chụp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ảnh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lưu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niệm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cùng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98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FD43BD-256D-A15E-7831-8E2EA4F1DEE4}"/>
              </a:ext>
            </a:extLst>
          </p:cNvPr>
          <p:cNvSpPr/>
          <p:nvPr/>
        </p:nvSpPr>
        <p:spPr>
          <a:xfrm>
            <a:off x="818754" y="2511537"/>
            <a:ext cx="10554492" cy="18349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/>
                <a:solidFill>
                  <a:srgbClr val="0070C0"/>
                </a:solidFill>
                <a:latin typeface="Montserrat" panose="00000500000000000000" pitchFamily="2" charset="0"/>
              </a:rPr>
              <a:t>RÚT KINH NGHIỆM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/>
                <a:solidFill>
                  <a:srgbClr val="0070C0"/>
                </a:solidFill>
                <a:latin typeface="Montserrat" panose="00000500000000000000" pitchFamily="2" charset="0"/>
              </a:rPr>
              <a:t>CÔNG TÁC BỒI DƯỠNG HỌC SINH GIỎI</a:t>
            </a:r>
            <a:endParaRPr lang="en-US" sz="4000" b="1" cap="none" spc="0" dirty="0">
              <a:ln/>
              <a:solidFill>
                <a:srgbClr val="0070C0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4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FEE13-5564-9377-7448-3FC78CE70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584846-0403-879D-1600-01A3F6FAF63E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7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80CF0-098F-FEEC-E0D5-F62DB68FE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84" y="-640080"/>
            <a:ext cx="51435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966BBA-6C4B-F6A2-0F38-52BBC149CD8D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08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F3A5D-A471-6B4E-6A19-57F09C234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0762B9-ED91-699C-0A97-833B19859B24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7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784C1-6D8B-8172-81E2-FC7FB1A0D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7101E8-3498-CD46-7DA0-6C849BFCC6CA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19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FBA471-B182-B59D-CAE1-ADC98E35F12C}"/>
              </a:ext>
            </a:extLst>
          </p:cNvPr>
          <p:cNvSpPr txBox="1"/>
          <p:nvPr/>
        </p:nvSpPr>
        <p:spPr>
          <a:xfrm>
            <a:off x="603738" y="767213"/>
            <a:ext cx="10984523" cy="532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	Trong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qua,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công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tác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hướng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dẫn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nghiên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cứu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khoa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bồi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dưỡng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sinh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giỏi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luôn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nhà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quan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tâm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chú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trọng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xem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đây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hoạt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mũi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nhọn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chuyên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môn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góp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phần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khẳng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định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thương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hiệu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THPT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Trần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Phú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trên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địa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bàn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quận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Tân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Phú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nói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riêng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Thành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phố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nói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chung</a:t>
            </a:r>
            <a:r>
              <a:rPr lang="en-US" sz="25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500" kern="100" dirty="0">
                <a:solidFill>
                  <a:srgbClr val="00206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21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04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2023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THPT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500" kern="100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500" b="1" kern="100" dirty="0">
                <a:solidFill>
                  <a:srgbClr val="0070C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HỘI NGHỊ CÔNG TÁC NGHIÊN CỨU KHOA HỌC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500" b="1" kern="100" dirty="0">
                <a:solidFill>
                  <a:srgbClr val="0070C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 RÚT KINH NGHIỆM CÔNG TÁC BỒI DƯỠNG HỌC SINH GIỎI</a:t>
            </a:r>
          </a:p>
        </p:txBody>
      </p:sp>
    </p:spTree>
    <p:extLst>
      <p:ext uri="{BB962C8B-B14F-4D97-AF65-F5344CB8AC3E}">
        <p14:creationId xmlns:p14="http://schemas.microsoft.com/office/powerpoint/2010/main" val="351683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AC074-10C3-3DE2-740E-F5926851F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7EA97-3ABE-8D8E-7293-822105C9AF96}"/>
              </a:ext>
            </a:extLst>
          </p:cNvPr>
          <p:cNvSpPr/>
          <p:nvPr/>
        </p:nvSpPr>
        <p:spPr>
          <a:xfrm>
            <a:off x="0" y="6217920"/>
            <a:ext cx="12206068" cy="644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7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CA4EF-6C57-951E-D08E-FE6CB0B43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2F3CA7-1533-9066-8B15-DC53D5D62C5C}"/>
              </a:ext>
            </a:extLst>
          </p:cNvPr>
          <p:cNvSpPr/>
          <p:nvPr/>
        </p:nvSpPr>
        <p:spPr>
          <a:xfrm>
            <a:off x="0" y="5894363"/>
            <a:ext cx="12206068" cy="9683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Hoàng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Thị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Thắm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–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Phó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hiệu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trưởng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cứu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khoa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56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05772-4882-EBE8-D47E-E9339C53D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26611"/>
            <a:ext cx="5268058" cy="7024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A7FE30-DB91-895D-1826-29E40BDF2B0B}"/>
              </a:ext>
            </a:extLst>
          </p:cNvPr>
          <p:cNvSpPr/>
          <p:nvPr/>
        </p:nvSpPr>
        <p:spPr>
          <a:xfrm>
            <a:off x="0" y="5894363"/>
            <a:ext cx="12206068" cy="9683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Trần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Thị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Dũ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–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Phó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hiệu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trưởng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về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tác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cứu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khoa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bồi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dưỡng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giỏi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8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CB5F2-F258-EA16-15B9-9D96D6405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2796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5379C9-43B1-493B-0D66-8209C1347F2E}"/>
              </a:ext>
            </a:extLst>
          </p:cNvPr>
          <p:cNvSpPr/>
          <p:nvPr/>
        </p:nvSpPr>
        <p:spPr>
          <a:xfrm>
            <a:off x="0" y="6077243"/>
            <a:ext cx="12206068" cy="785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Thầy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Nguyễn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Đức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Chính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–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Hiệu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trưởng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nhà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trường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tổng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kết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hội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nghị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8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BAD9C-2C71-32F8-4366-06257FEFE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4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1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FD43BD-256D-A15E-7831-8E2EA4F1DEE4}"/>
              </a:ext>
            </a:extLst>
          </p:cNvPr>
          <p:cNvSpPr/>
          <p:nvPr/>
        </p:nvSpPr>
        <p:spPr>
          <a:xfrm>
            <a:off x="1189857" y="2967335"/>
            <a:ext cx="981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Montserrat" panose="00000500000000000000" pitchFamily="2" charset="0"/>
              </a:rPr>
              <a:t>CÔNG TÁC NGHIÊN CỨU KHOA HỌC</a:t>
            </a:r>
          </a:p>
        </p:txBody>
      </p:sp>
    </p:spTree>
    <p:extLst>
      <p:ext uri="{BB962C8B-B14F-4D97-AF65-F5344CB8AC3E}">
        <p14:creationId xmlns:p14="http://schemas.microsoft.com/office/powerpoint/2010/main" val="163629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5731D-A645-C910-4F6E-784525F56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9" y="0"/>
            <a:ext cx="1046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D679A-4E40-E874-79A6-F139ECBC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2DD66B-C0F2-1395-5154-6CAB46A79536}"/>
              </a:ext>
            </a:extLst>
          </p:cNvPr>
          <p:cNvSpPr/>
          <p:nvPr/>
        </p:nvSpPr>
        <p:spPr>
          <a:xfrm>
            <a:off x="-14068" y="5964702"/>
            <a:ext cx="12206068" cy="898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Cô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Nguyễn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An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Hồ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Quỳnh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Giao </a:t>
            </a:r>
          </a:p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kinh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nghiệm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thực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tế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hướng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dẫn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cứu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khoa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8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4DA82-9D7C-B5BB-F922-30BB40E5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66" y="-893298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FE896D-57E8-DD62-C8C3-F3BBE6F005DA}"/>
              </a:ext>
            </a:extLst>
          </p:cNvPr>
          <p:cNvSpPr/>
          <p:nvPr/>
        </p:nvSpPr>
        <p:spPr>
          <a:xfrm>
            <a:off x="-14068" y="5964702"/>
            <a:ext cx="12206068" cy="898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Tiến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sĩ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Vũ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Thị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Bắc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–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giảng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Đại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Khoa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Xã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hội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Nhân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văn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</a:p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kinh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nghiệm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cứu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3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6886C-6696-6BD6-402C-115FADF1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66" y="-893298"/>
            <a:ext cx="9144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4380EE-B44E-C37F-3EA7-AB8BACD3B92C}"/>
              </a:ext>
            </a:extLst>
          </p:cNvPr>
          <p:cNvSpPr/>
          <p:nvPr/>
        </p:nvSpPr>
        <p:spPr>
          <a:xfrm>
            <a:off x="-14068" y="5964702"/>
            <a:ext cx="12206068" cy="898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Tiến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sĩ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Vũ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Thị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Bắc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–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giảng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Đại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Khoa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học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Xã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hội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Nhân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văn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</a:p>
          <a:p>
            <a:pPr algn="ctr"/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chia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sẻ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kinh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nghiệm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nghiên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cứu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3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7FC71-B4E6-ED2B-170C-4A0E7C25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BA39D4-D9FA-54A1-975C-CE9862F62EBC}"/>
              </a:ext>
            </a:extLst>
          </p:cNvPr>
          <p:cNvSpPr/>
          <p:nvPr/>
        </p:nvSpPr>
        <p:spPr>
          <a:xfrm>
            <a:off x="-14068" y="6189564"/>
            <a:ext cx="12206068" cy="658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Giáo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đặt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câu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hỏi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trao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đổi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với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báo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cáo</a:t>
            </a:r>
            <a:r>
              <a:rPr lang="en-US" sz="2500" dirty="0">
                <a:solidFill>
                  <a:srgbClr val="0070C0"/>
                </a:solidFill>
                <a:latin typeface="Montserrat" panose="00000500000000000000" pitchFamily="2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Montserrat" panose="00000500000000000000" pitchFamily="2" charset="0"/>
              </a:rPr>
              <a:t>viên</a:t>
            </a:r>
            <a:endParaRPr lang="en-US" sz="2500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5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435</Words>
  <Application>Microsoft Office PowerPoint</Application>
  <PresentationFormat>Widescreen</PresentationFormat>
  <Paragraphs>37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Thanh Tuan</dc:creator>
  <cp:lastModifiedBy>Nguyen Thanh Tuan</cp:lastModifiedBy>
  <cp:revision>19</cp:revision>
  <dcterms:created xsi:type="dcterms:W3CDTF">2023-04-20T02:48:01Z</dcterms:created>
  <dcterms:modified xsi:type="dcterms:W3CDTF">2023-04-21T09:03:58Z</dcterms:modified>
</cp:coreProperties>
</file>