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7" r:id="rId2"/>
    <p:sldId id="279" r:id="rId3"/>
    <p:sldId id="280" r:id="rId4"/>
    <p:sldId id="283"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BAC69D-BCFA-1D4B-B9E9-425C71922BBA}" v="99" dt="2023-03-01T15:49:00.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8" autoAdjust="0"/>
    <p:restoredTop sz="94718" autoAdjust="0"/>
  </p:normalViewPr>
  <p:slideViewPr>
    <p:cSldViewPr snapToGrid="0">
      <p:cViewPr varScale="1">
        <p:scale>
          <a:sx n="112" d="100"/>
          <a:sy n="112" d="100"/>
        </p:scale>
        <p:origin x="45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ao Nguyen" userId="adef52f43b45abb5" providerId="LiveId" clId="{42BAC69D-BCFA-1D4B-B9E9-425C71922BBA}"/>
    <pc:docChg chg="undo custSel modSld">
      <pc:chgData name="Thao Nguyen" userId="adef52f43b45abb5" providerId="LiveId" clId="{42BAC69D-BCFA-1D4B-B9E9-425C71922BBA}" dt="2023-03-02T01:12:11.888" v="190" actId="20577"/>
      <pc:docMkLst>
        <pc:docMk/>
      </pc:docMkLst>
      <pc:sldChg chg="modSp mod">
        <pc:chgData name="Thao Nguyen" userId="adef52f43b45abb5" providerId="LiveId" clId="{42BAC69D-BCFA-1D4B-B9E9-425C71922BBA}" dt="2023-03-01T15:10:01.246" v="5" actId="1076"/>
        <pc:sldMkLst>
          <pc:docMk/>
          <pc:sldMk cId="3336597928" sldId="277"/>
        </pc:sldMkLst>
        <pc:spChg chg="mod">
          <ac:chgData name="Thao Nguyen" userId="adef52f43b45abb5" providerId="LiveId" clId="{42BAC69D-BCFA-1D4B-B9E9-425C71922BBA}" dt="2023-03-01T15:09:54.964" v="4" actId="1076"/>
          <ac:spMkLst>
            <pc:docMk/>
            <pc:sldMk cId="3336597928" sldId="277"/>
            <ac:spMk id="2" creationId="{B2F1F517-DC38-4FDA-BEBD-809F36602941}"/>
          </ac:spMkLst>
        </pc:spChg>
        <pc:cxnChg chg="mod">
          <ac:chgData name="Thao Nguyen" userId="adef52f43b45abb5" providerId="LiveId" clId="{42BAC69D-BCFA-1D4B-B9E9-425C71922BBA}" dt="2023-03-01T15:10:01.246" v="5" actId="1076"/>
          <ac:cxnSpMkLst>
            <pc:docMk/>
            <pc:sldMk cId="3336597928" sldId="277"/>
            <ac:cxnSpMk id="5" creationId="{6D64ED86-9CA3-4CEA-8B3D-28EDD5785CDA}"/>
          </ac:cxnSpMkLst>
        </pc:cxnChg>
      </pc:sldChg>
      <pc:sldChg chg="modSp mod">
        <pc:chgData name="Thao Nguyen" userId="adef52f43b45abb5" providerId="LiveId" clId="{42BAC69D-BCFA-1D4B-B9E9-425C71922BBA}" dt="2023-03-01T15:10:48.543" v="9" actId="20577"/>
        <pc:sldMkLst>
          <pc:docMk/>
          <pc:sldMk cId="2202301744" sldId="279"/>
        </pc:sldMkLst>
        <pc:spChg chg="mod">
          <ac:chgData name="Thao Nguyen" userId="adef52f43b45abb5" providerId="LiveId" clId="{42BAC69D-BCFA-1D4B-B9E9-425C71922BBA}" dt="2023-03-01T15:10:48.543" v="9" actId="20577"/>
          <ac:spMkLst>
            <pc:docMk/>
            <pc:sldMk cId="2202301744" sldId="279"/>
            <ac:spMk id="5" creationId="{986D89E1-B8F5-4DE6-BCCA-F85885F13D68}"/>
          </ac:spMkLst>
        </pc:spChg>
      </pc:sldChg>
      <pc:sldChg chg="modSp mod">
        <pc:chgData name="Thao Nguyen" userId="adef52f43b45abb5" providerId="LiveId" clId="{42BAC69D-BCFA-1D4B-B9E9-425C71922BBA}" dt="2023-03-02T01:12:11.888" v="190" actId="20577"/>
        <pc:sldMkLst>
          <pc:docMk/>
          <pc:sldMk cId="4174543010" sldId="285"/>
        </pc:sldMkLst>
        <pc:spChg chg="mod">
          <ac:chgData name="Thao Nguyen" userId="adef52f43b45abb5" providerId="LiveId" clId="{42BAC69D-BCFA-1D4B-B9E9-425C71922BBA}" dt="2023-03-02T01:08:13.238" v="182" actId="207"/>
          <ac:spMkLst>
            <pc:docMk/>
            <pc:sldMk cId="4174543010" sldId="285"/>
            <ac:spMk id="4" creationId="{00000000-0000-0000-0000-000000000000}"/>
          </ac:spMkLst>
        </pc:spChg>
        <pc:spChg chg="mod">
          <ac:chgData name="Thao Nguyen" userId="adef52f43b45abb5" providerId="LiveId" clId="{42BAC69D-BCFA-1D4B-B9E9-425C71922BBA}" dt="2023-03-02T01:12:11.888" v="190" actId="20577"/>
          <ac:spMkLst>
            <pc:docMk/>
            <pc:sldMk cId="4174543010" sldId="285"/>
            <ac:spMk id="6" creationId="{00000000-0000-0000-0000-000000000000}"/>
          </ac:spMkLst>
        </pc:spChg>
      </pc:sldChg>
      <pc:sldChg chg="modSp mod">
        <pc:chgData name="Thao Nguyen" userId="adef52f43b45abb5" providerId="LiveId" clId="{42BAC69D-BCFA-1D4B-B9E9-425C71922BBA}" dt="2023-03-02T01:11:38.865" v="187" actId="207"/>
        <pc:sldMkLst>
          <pc:docMk/>
          <pc:sldMk cId="3154737560" sldId="286"/>
        </pc:sldMkLst>
        <pc:spChg chg="mod">
          <ac:chgData name="Thao Nguyen" userId="adef52f43b45abb5" providerId="LiveId" clId="{42BAC69D-BCFA-1D4B-B9E9-425C71922BBA}" dt="2023-03-02T01:11:38.865" v="187" actId="207"/>
          <ac:spMkLst>
            <pc:docMk/>
            <pc:sldMk cId="3154737560" sldId="286"/>
            <ac:spMk id="4" creationId="{00000000-0000-0000-0000-000000000000}"/>
          </ac:spMkLst>
        </pc:spChg>
      </pc:sldChg>
      <pc:sldChg chg="modSp mod">
        <pc:chgData name="Thao Nguyen" userId="adef52f43b45abb5" providerId="LiveId" clId="{42BAC69D-BCFA-1D4B-B9E9-425C71922BBA}" dt="2023-03-01T15:34:23.994" v="37" actId="255"/>
        <pc:sldMkLst>
          <pc:docMk/>
          <pc:sldMk cId="1086252566" sldId="287"/>
        </pc:sldMkLst>
        <pc:graphicFrameChg chg="mod modGraphic">
          <ac:chgData name="Thao Nguyen" userId="adef52f43b45abb5" providerId="LiveId" clId="{42BAC69D-BCFA-1D4B-B9E9-425C71922BBA}" dt="2023-03-01T15:34:23.994" v="37" actId="255"/>
          <ac:graphicFrameMkLst>
            <pc:docMk/>
            <pc:sldMk cId="1086252566" sldId="287"/>
            <ac:graphicFrameMk id="2" creationId="{5423F296-E5D3-4294-98B0-7AB1B9CF9B0B}"/>
          </ac:graphicFrameMkLst>
        </pc:graphicFrameChg>
      </pc:sldChg>
      <pc:sldChg chg="addSp modSp mod">
        <pc:chgData name="Thao Nguyen" userId="adef52f43b45abb5" providerId="LiveId" clId="{42BAC69D-BCFA-1D4B-B9E9-425C71922BBA}" dt="2023-03-01T15:49:00.247" v="176" actId="113"/>
        <pc:sldMkLst>
          <pc:docMk/>
          <pc:sldMk cId="2828714170" sldId="288"/>
        </pc:sldMkLst>
        <pc:graphicFrameChg chg="mod">
          <ac:chgData name="Thao Nguyen" userId="adef52f43b45abb5" providerId="LiveId" clId="{42BAC69D-BCFA-1D4B-B9E9-425C71922BBA}" dt="2023-03-01T15:49:00.247" v="176" actId="113"/>
          <ac:graphicFrameMkLst>
            <pc:docMk/>
            <pc:sldMk cId="2828714170" sldId="288"/>
            <ac:graphicFrameMk id="6" creationId="{665474FA-D576-45B3-9029-9DD32BC780A1}"/>
          </ac:graphicFrameMkLst>
        </pc:graphicFrameChg>
        <pc:picChg chg="add mod">
          <ac:chgData name="Thao Nguyen" userId="adef52f43b45abb5" providerId="LiveId" clId="{42BAC69D-BCFA-1D4B-B9E9-425C71922BBA}" dt="2023-03-01T15:48:29.146" v="158" actId="1076"/>
          <ac:picMkLst>
            <pc:docMk/>
            <pc:sldMk cId="2828714170" sldId="288"/>
            <ac:picMk id="2" creationId="{3B2504B6-11FB-7395-88FF-A2650FCFCB87}"/>
          </ac:picMkLst>
        </pc:picChg>
      </pc:sldChg>
      <pc:sldChg chg="modSp mod">
        <pc:chgData name="Thao Nguyen" userId="adef52f43b45abb5" providerId="LiveId" clId="{42BAC69D-BCFA-1D4B-B9E9-425C71922BBA}" dt="2023-03-01T15:40:25.873" v="94" actId="1076"/>
        <pc:sldMkLst>
          <pc:docMk/>
          <pc:sldMk cId="3323501244" sldId="290"/>
        </pc:sldMkLst>
        <pc:spChg chg="mod">
          <ac:chgData name="Thao Nguyen" userId="adef52f43b45abb5" providerId="LiveId" clId="{42BAC69D-BCFA-1D4B-B9E9-425C71922BBA}" dt="2023-03-01T15:40:02.599" v="91" actId="1036"/>
          <ac:spMkLst>
            <pc:docMk/>
            <pc:sldMk cId="3323501244" sldId="290"/>
            <ac:spMk id="8" creationId="{9D128943-CCF3-4073-B1A6-58B6562679A8}"/>
          </ac:spMkLst>
        </pc:spChg>
        <pc:spChg chg="mod">
          <ac:chgData name="Thao Nguyen" userId="adef52f43b45abb5" providerId="LiveId" clId="{42BAC69D-BCFA-1D4B-B9E9-425C71922BBA}" dt="2023-03-01T15:39:46.244" v="75" actId="1036"/>
          <ac:spMkLst>
            <pc:docMk/>
            <pc:sldMk cId="3323501244" sldId="290"/>
            <ac:spMk id="9" creationId="{F8E045B7-B2C8-41D9-95DE-ECB8091523BA}"/>
          </ac:spMkLst>
        </pc:spChg>
        <pc:spChg chg="mod">
          <ac:chgData name="Thao Nguyen" userId="adef52f43b45abb5" providerId="LiveId" clId="{42BAC69D-BCFA-1D4B-B9E9-425C71922BBA}" dt="2023-03-01T15:40:02.599" v="91" actId="1036"/>
          <ac:spMkLst>
            <pc:docMk/>
            <pc:sldMk cId="3323501244" sldId="290"/>
            <ac:spMk id="13" creationId="{E1263791-8CC6-4151-839A-BCBEB01328D3}"/>
          </ac:spMkLst>
        </pc:spChg>
        <pc:spChg chg="mod">
          <ac:chgData name="Thao Nguyen" userId="adef52f43b45abb5" providerId="LiveId" clId="{42BAC69D-BCFA-1D4B-B9E9-425C71922BBA}" dt="2023-03-01T15:39:46.244" v="75" actId="1036"/>
          <ac:spMkLst>
            <pc:docMk/>
            <pc:sldMk cId="3323501244" sldId="290"/>
            <ac:spMk id="15" creationId="{4A4D9461-07DC-4B57-AC2F-E42468C14539}"/>
          </ac:spMkLst>
        </pc:spChg>
        <pc:spChg chg="mod">
          <ac:chgData name="Thao Nguyen" userId="adef52f43b45abb5" providerId="LiveId" clId="{42BAC69D-BCFA-1D4B-B9E9-425C71922BBA}" dt="2023-03-01T15:40:25.873" v="94" actId="1076"/>
          <ac:spMkLst>
            <pc:docMk/>
            <pc:sldMk cId="3323501244" sldId="290"/>
            <ac:spMk id="24" creationId="{EA32A58C-CA74-47D8-9888-F85E1877882A}"/>
          </ac:spMkLst>
        </pc:spChg>
        <pc:cxnChg chg="mod">
          <ac:chgData name="Thao Nguyen" userId="adef52f43b45abb5" providerId="LiveId" clId="{42BAC69D-BCFA-1D4B-B9E9-425C71922BBA}" dt="2023-03-01T15:39:46.244" v="75" actId="1036"/>
          <ac:cxnSpMkLst>
            <pc:docMk/>
            <pc:sldMk cId="3323501244" sldId="290"/>
            <ac:cxnSpMk id="30" creationId="{A65A93A7-9DE7-40EE-B35D-227FC6DEBE57}"/>
          </ac:cxnSpMkLst>
        </pc:cxnChg>
        <pc:cxnChg chg="mod">
          <ac:chgData name="Thao Nguyen" userId="adef52f43b45abb5" providerId="LiveId" clId="{42BAC69D-BCFA-1D4B-B9E9-425C71922BBA}" dt="2023-03-01T15:39:46.244" v="75" actId="1036"/>
          <ac:cxnSpMkLst>
            <pc:docMk/>
            <pc:sldMk cId="3323501244" sldId="290"/>
            <ac:cxnSpMk id="32" creationId="{D1976E2B-21A8-4738-8B89-F9B2E45E988A}"/>
          </ac:cxnSpMkLst>
        </pc:cxnChg>
        <pc:cxnChg chg="mod">
          <ac:chgData name="Thao Nguyen" userId="adef52f43b45abb5" providerId="LiveId" clId="{42BAC69D-BCFA-1D4B-B9E9-425C71922BBA}" dt="2023-03-01T15:39:46.244" v="75" actId="1036"/>
          <ac:cxnSpMkLst>
            <pc:docMk/>
            <pc:sldMk cId="3323501244" sldId="290"/>
            <ac:cxnSpMk id="33" creationId="{E804DC39-08AF-4CD0-A09C-E5B570975C10}"/>
          </ac:cxnSpMkLst>
        </pc:cxnChg>
        <pc:cxnChg chg="mod">
          <ac:chgData name="Thao Nguyen" userId="adef52f43b45abb5" providerId="LiveId" clId="{42BAC69D-BCFA-1D4B-B9E9-425C71922BBA}" dt="2023-03-01T15:39:46.244" v="75" actId="1036"/>
          <ac:cxnSpMkLst>
            <pc:docMk/>
            <pc:sldMk cId="3323501244" sldId="290"/>
            <ac:cxnSpMk id="35" creationId="{E8FF9FD5-FE5B-42F8-A3E7-AF7F7CB09E85}"/>
          </ac:cxnSpMkLst>
        </pc:cxnChg>
      </pc:sldChg>
      <pc:sldChg chg="modSp mod">
        <pc:chgData name="Thao Nguyen" userId="adef52f43b45abb5" providerId="LiveId" clId="{42BAC69D-BCFA-1D4B-B9E9-425C71922BBA}" dt="2023-03-01T15:41:54.113" v="125" actId="207"/>
        <pc:sldMkLst>
          <pc:docMk/>
          <pc:sldMk cId="2920436049" sldId="291"/>
        </pc:sldMkLst>
        <pc:graphicFrameChg chg="mod modGraphic">
          <ac:chgData name="Thao Nguyen" userId="adef52f43b45abb5" providerId="LiveId" clId="{42BAC69D-BCFA-1D4B-B9E9-425C71922BBA}" dt="2023-03-01T15:41:54.113" v="125" actId="207"/>
          <ac:graphicFrameMkLst>
            <pc:docMk/>
            <pc:sldMk cId="2920436049" sldId="291"/>
            <ac:graphicFrameMk id="5" creationId="{45B8FE90-FB94-473B-95EF-96C1AF616F45}"/>
          </ac:graphicFrameMkLst>
        </pc:graphicFrameChg>
      </pc:sldChg>
      <pc:sldChg chg="modSp mod">
        <pc:chgData name="Thao Nguyen" userId="adef52f43b45abb5" providerId="LiveId" clId="{42BAC69D-BCFA-1D4B-B9E9-425C71922BBA}" dt="2023-03-01T15:43:07.220" v="132" actId="20577"/>
        <pc:sldMkLst>
          <pc:docMk/>
          <pc:sldMk cId="2920799108" sldId="292"/>
        </pc:sldMkLst>
        <pc:spChg chg="mod">
          <ac:chgData name="Thao Nguyen" userId="adef52f43b45abb5" providerId="LiveId" clId="{42BAC69D-BCFA-1D4B-B9E9-425C71922BBA}" dt="2023-03-01T15:42:55.076" v="127" actId="1076"/>
          <ac:spMkLst>
            <pc:docMk/>
            <pc:sldMk cId="2920799108" sldId="292"/>
            <ac:spMk id="4" creationId="{6DD0424A-AA0B-4F10-A45A-E5D17AA7C543}"/>
          </ac:spMkLst>
        </pc:spChg>
        <pc:spChg chg="mod">
          <ac:chgData name="Thao Nguyen" userId="adef52f43b45abb5" providerId="LiveId" clId="{42BAC69D-BCFA-1D4B-B9E9-425C71922BBA}" dt="2023-03-01T15:43:07.220" v="132" actId="20577"/>
          <ac:spMkLst>
            <pc:docMk/>
            <pc:sldMk cId="2920799108" sldId="292"/>
            <ac:spMk id="6" creationId="{C90A4EA9-8F7D-4280-BE8A-D5EE0E7EFAF1}"/>
          </ac:spMkLst>
        </pc:spChg>
      </pc:sldChg>
      <pc:sldChg chg="modSp mod">
        <pc:chgData name="Thao Nguyen" userId="adef52f43b45abb5" providerId="LiveId" clId="{42BAC69D-BCFA-1D4B-B9E9-425C71922BBA}" dt="2023-03-01T15:44:16.743" v="135" actId="14100"/>
        <pc:sldMkLst>
          <pc:docMk/>
          <pc:sldMk cId="3652891369" sldId="294"/>
        </pc:sldMkLst>
        <pc:picChg chg="mod">
          <ac:chgData name="Thao Nguyen" userId="adef52f43b45abb5" providerId="LiveId" clId="{42BAC69D-BCFA-1D4B-B9E9-425C71922BBA}" dt="2023-03-01T15:44:16.743" v="135" actId="14100"/>
          <ac:picMkLst>
            <pc:docMk/>
            <pc:sldMk cId="3652891369" sldId="294"/>
            <ac:picMk id="4" creationId="{EABCA6A0-4030-4061-AD3F-AE7816D782A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ECEE6D-9AD1-4690-AC0A-54FE0BB23311}"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US"/>
        </a:p>
      </dgm:t>
    </dgm:pt>
    <dgm:pt modelId="{37715F9A-D657-40A7-9768-D137587D268D}">
      <dgm:prSet phldrT="[Text]" custT="1"/>
      <dgm:spPr/>
      <dgm:t>
        <a:bodyPr/>
        <a:lstStyle/>
        <a:p>
          <a:pPr algn="ctr"/>
          <a:r>
            <a:rPr lang="en-US" sz="2000" b="1" dirty="0">
              <a:latin typeface="Arial" panose="020B0604020202020204" pitchFamily="34" charset="0"/>
              <a:cs typeface="Arial" panose="020B0604020202020204" pitchFamily="34" charset="0"/>
            </a:rPr>
            <a:t>1</a:t>
          </a:r>
        </a:p>
      </dgm:t>
    </dgm:pt>
    <dgm:pt modelId="{EA9B3F63-892C-4410-8953-F3CF8CB23ED1}" type="parTrans" cxnId="{B27432C6-21C6-466E-BFFE-B6DCA51CF3C7}">
      <dgm:prSet/>
      <dgm:spPr/>
      <dgm:t>
        <a:bodyPr/>
        <a:lstStyle/>
        <a:p>
          <a:pPr algn="just"/>
          <a:endParaRPr lang="en-US" sz="2000">
            <a:latin typeface="Arial" panose="020B0604020202020204" pitchFamily="34" charset="0"/>
            <a:cs typeface="Arial" panose="020B0604020202020204" pitchFamily="34" charset="0"/>
          </a:endParaRPr>
        </a:p>
      </dgm:t>
    </dgm:pt>
    <dgm:pt modelId="{2AA339B2-67D4-4616-88EC-CB065C994DE1}" type="sibTrans" cxnId="{B27432C6-21C6-466E-BFFE-B6DCA51CF3C7}">
      <dgm:prSet/>
      <dgm:spPr/>
      <dgm:t>
        <a:bodyPr/>
        <a:lstStyle/>
        <a:p>
          <a:pPr algn="just"/>
          <a:endParaRPr lang="en-US" sz="2000">
            <a:latin typeface="Arial" panose="020B0604020202020204" pitchFamily="34" charset="0"/>
            <a:cs typeface="Arial" panose="020B0604020202020204" pitchFamily="34" charset="0"/>
          </a:endParaRPr>
        </a:p>
      </dgm:t>
    </dgm:pt>
    <dgm:pt modelId="{B41436F7-8F0F-4C7D-BBDC-470C73B4A0A9}">
      <dgm:prSet phldrT="[Text]" custT="1"/>
      <dgm:spPr/>
      <dgm:t>
        <a:bodyPr/>
        <a:lstStyle/>
        <a:p>
          <a:pPr algn="just"/>
          <a:r>
            <a:rPr lang="en-US" sz="2000" b="1" dirty="0">
              <a:latin typeface="Arial" panose="020B0604020202020204" pitchFamily="34" charset="0"/>
              <a:cs typeface="Arial" panose="020B0604020202020204" pitchFamily="34" charset="0"/>
            </a:rPr>
            <a:t>CSYT: </a:t>
          </a:r>
          <a:r>
            <a:rPr lang="en-US" sz="2000" dirty="0" err="1">
              <a:latin typeface="Arial" panose="020B0604020202020204" pitchFamily="34" charset="0"/>
              <a:cs typeface="Arial" panose="020B0604020202020204" pitchFamily="34" charset="0"/>
            </a:rPr>
            <a:t>Giám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hợp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viêm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phổi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nặng</a:t>
          </a:r>
          <a:r>
            <a:rPr lang="en-US" sz="2000" dirty="0">
              <a:latin typeface="Arial" panose="020B0604020202020204" pitchFamily="34" charset="0"/>
              <a:cs typeface="Arial" panose="020B0604020202020204" pitchFamily="34" charset="0"/>
            </a:rPr>
            <a:t> do vi </a:t>
          </a:r>
          <a:r>
            <a:rPr lang="en-US" sz="2000" dirty="0" err="1">
              <a:latin typeface="Arial" panose="020B0604020202020204" pitchFamily="34" charset="0"/>
              <a:cs typeface="Arial" panose="020B0604020202020204" pitchFamily="34" charset="0"/>
            </a:rPr>
            <a:t>rút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tất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cơ</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sở</a:t>
          </a:r>
          <a:r>
            <a:rPr lang="en-US" sz="2000" dirty="0">
              <a:latin typeface="Arial" panose="020B0604020202020204" pitchFamily="34" charset="0"/>
              <a:cs typeface="Arial" panose="020B0604020202020204" pitchFamily="34" charset="0"/>
            </a:rPr>
            <a:t> y </a:t>
          </a:r>
          <a:r>
            <a:rPr lang="en-US" sz="2000" dirty="0" err="1">
              <a:latin typeface="Arial" panose="020B0604020202020204" pitchFamily="34" charset="0"/>
              <a:cs typeface="Arial" panose="020B0604020202020204" pitchFamily="34" charset="0"/>
            </a:rPr>
            <a:t>tế</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lấy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mẫu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phẩm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gửi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Viện</a:t>
          </a:r>
          <a:r>
            <a:rPr lang="en-US" sz="2000" dirty="0">
              <a:latin typeface="Arial" panose="020B0604020202020204" pitchFamily="34" charset="0"/>
              <a:cs typeface="Arial" panose="020B0604020202020204" pitchFamily="34" charset="0"/>
            </a:rPr>
            <a:t> Pasteur </a:t>
          </a:r>
          <a:r>
            <a:rPr lang="en-US" sz="2000" dirty="0" err="1">
              <a:latin typeface="Arial" panose="020B0604020202020204" pitchFamily="34" charset="0"/>
              <a:cs typeface="Arial" panose="020B0604020202020204" pitchFamily="34" charset="0"/>
            </a:rPr>
            <a:t>xét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nghiệm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gây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a:t>
          </a:r>
        </a:p>
      </dgm:t>
    </dgm:pt>
    <dgm:pt modelId="{ACD6696B-29AB-435A-8F2E-254E1DC35FCB}" type="parTrans" cxnId="{D78AA4AD-4025-4DC3-88AF-1B02C23506B8}">
      <dgm:prSet/>
      <dgm:spPr/>
      <dgm:t>
        <a:bodyPr/>
        <a:lstStyle/>
        <a:p>
          <a:pPr algn="just"/>
          <a:endParaRPr lang="en-US" sz="2000">
            <a:latin typeface="Arial" panose="020B0604020202020204" pitchFamily="34" charset="0"/>
            <a:cs typeface="Arial" panose="020B0604020202020204" pitchFamily="34" charset="0"/>
          </a:endParaRPr>
        </a:p>
      </dgm:t>
    </dgm:pt>
    <dgm:pt modelId="{7F002E03-5EF9-440B-9F31-775E9CC56E4F}" type="sibTrans" cxnId="{D78AA4AD-4025-4DC3-88AF-1B02C23506B8}">
      <dgm:prSet/>
      <dgm:spPr/>
      <dgm:t>
        <a:bodyPr/>
        <a:lstStyle/>
        <a:p>
          <a:pPr algn="just"/>
          <a:endParaRPr lang="en-US" sz="2000">
            <a:latin typeface="Arial" panose="020B0604020202020204" pitchFamily="34" charset="0"/>
            <a:cs typeface="Arial" panose="020B0604020202020204" pitchFamily="34" charset="0"/>
          </a:endParaRPr>
        </a:p>
      </dgm:t>
    </dgm:pt>
    <dgm:pt modelId="{591C897C-DC3A-4810-B6CB-37FA7060498E}">
      <dgm:prSet phldrT="[Text]" custT="1"/>
      <dgm:spPr/>
      <dgm:t>
        <a:bodyPr/>
        <a:lstStyle/>
        <a:p>
          <a:pPr algn="ctr"/>
          <a:r>
            <a:rPr lang="en-US" sz="2000" b="1" dirty="0">
              <a:latin typeface="Arial" panose="020B0604020202020204" pitchFamily="34" charset="0"/>
              <a:cs typeface="Arial" panose="020B0604020202020204" pitchFamily="34" charset="0"/>
            </a:rPr>
            <a:t>4</a:t>
          </a:r>
        </a:p>
      </dgm:t>
    </dgm:pt>
    <dgm:pt modelId="{8D83B5D4-F3E4-48A8-A5D1-A49AB1B2F5D6}" type="parTrans" cxnId="{82D1664B-5052-418F-AECF-23246BEC6A05}">
      <dgm:prSet/>
      <dgm:spPr/>
      <dgm:t>
        <a:bodyPr/>
        <a:lstStyle/>
        <a:p>
          <a:pPr algn="just"/>
          <a:endParaRPr lang="en-US" sz="2000">
            <a:latin typeface="Arial" panose="020B0604020202020204" pitchFamily="34" charset="0"/>
            <a:cs typeface="Arial" panose="020B0604020202020204" pitchFamily="34" charset="0"/>
          </a:endParaRPr>
        </a:p>
      </dgm:t>
    </dgm:pt>
    <dgm:pt modelId="{1431EBFF-B6E5-48AD-9A7F-CE2DA07D8C84}" type="sibTrans" cxnId="{82D1664B-5052-418F-AECF-23246BEC6A05}">
      <dgm:prSet/>
      <dgm:spPr/>
      <dgm:t>
        <a:bodyPr/>
        <a:lstStyle/>
        <a:p>
          <a:pPr algn="just"/>
          <a:endParaRPr lang="en-US" sz="2000">
            <a:latin typeface="Arial" panose="020B0604020202020204" pitchFamily="34" charset="0"/>
            <a:cs typeface="Arial" panose="020B0604020202020204" pitchFamily="34" charset="0"/>
          </a:endParaRPr>
        </a:p>
      </dgm:t>
    </dgm:pt>
    <dgm:pt modelId="{A9BB9D2F-7026-4EC3-B8DD-6DE97E2E33C7}">
      <dgm:prSet phldrT="[Text]" custT="1"/>
      <dgm:spPr/>
      <dgm:t>
        <a:bodyPr/>
        <a:lstStyle/>
        <a:p>
          <a:pPr algn="just"/>
          <a:r>
            <a:rPr lang="en-US" sz="2000" b="1" dirty="0">
              <a:latin typeface="Arial" panose="020B0604020202020204" pitchFamily="34" charset="0"/>
              <a:cs typeface="Arial" panose="020B0604020202020204" pitchFamily="34" charset="0"/>
            </a:rPr>
            <a:t>TTYT, CSYT: </a:t>
          </a:r>
          <a:r>
            <a:rPr lang="en-US" sz="2000" dirty="0" err="1">
              <a:latin typeface="Arial" panose="020B0604020202020204" pitchFamily="34" charset="0"/>
              <a:cs typeface="Arial" panose="020B0604020202020204" pitchFamily="34" charset="0"/>
            </a:rPr>
            <a:t>Giám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sớm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hợp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chùm</a:t>
          </a:r>
          <a:r>
            <a:rPr lang="en-US" sz="2000" dirty="0">
              <a:latin typeface="Arial" panose="020B0604020202020204" pitchFamily="34" charset="0"/>
              <a:cs typeface="Arial" panose="020B0604020202020204" pitchFamily="34" charset="0"/>
            </a:rPr>
            <a:t> ca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/ổ </a:t>
          </a:r>
          <a:r>
            <a:rPr lang="en-US" sz="2000" dirty="0" err="1">
              <a:latin typeface="Arial" panose="020B0604020202020204" pitchFamily="34" charset="0"/>
              <a:cs typeface="Arial" panose="020B0604020202020204" pitchFamily="34" charset="0"/>
            </a:rPr>
            <a:t>dịch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cúm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viêm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hô</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hấp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chưa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rõ</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nguyên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Lấy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mẫy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xét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nghiệm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gây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endParaRPr lang="en-US" sz="2000" dirty="0">
            <a:latin typeface="Arial" panose="020B0604020202020204" pitchFamily="34" charset="0"/>
            <a:cs typeface="Arial" panose="020B0604020202020204" pitchFamily="34" charset="0"/>
          </a:endParaRPr>
        </a:p>
      </dgm:t>
    </dgm:pt>
    <dgm:pt modelId="{C255735F-80DA-4D1A-846D-516E5E1734F1}" type="parTrans" cxnId="{B1692842-6C38-449A-BFE1-DCE83805379E}">
      <dgm:prSet/>
      <dgm:spPr/>
      <dgm:t>
        <a:bodyPr/>
        <a:lstStyle/>
        <a:p>
          <a:pPr algn="just"/>
          <a:endParaRPr lang="en-US" sz="2000">
            <a:latin typeface="Arial" panose="020B0604020202020204" pitchFamily="34" charset="0"/>
            <a:cs typeface="Arial" panose="020B0604020202020204" pitchFamily="34" charset="0"/>
          </a:endParaRPr>
        </a:p>
      </dgm:t>
    </dgm:pt>
    <dgm:pt modelId="{CE19A215-0069-453C-8637-8234BC706562}" type="sibTrans" cxnId="{B1692842-6C38-449A-BFE1-DCE83805379E}">
      <dgm:prSet/>
      <dgm:spPr/>
      <dgm:t>
        <a:bodyPr/>
        <a:lstStyle/>
        <a:p>
          <a:pPr algn="just"/>
          <a:endParaRPr lang="en-US" sz="2000">
            <a:latin typeface="Arial" panose="020B0604020202020204" pitchFamily="34" charset="0"/>
            <a:cs typeface="Arial" panose="020B0604020202020204" pitchFamily="34" charset="0"/>
          </a:endParaRPr>
        </a:p>
      </dgm:t>
    </dgm:pt>
    <dgm:pt modelId="{9A973461-3954-45B9-9DF5-81CBA175A79C}">
      <dgm:prSet phldrT="[Text]" custT="1"/>
      <dgm:spPr/>
      <dgm:t>
        <a:bodyPr/>
        <a:lstStyle/>
        <a:p>
          <a:pPr algn="ctr"/>
          <a:r>
            <a:rPr lang="en-US" sz="2000" b="1" dirty="0">
              <a:latin typeface="Arial" panose="020B0604020202020204" pitchFamily="34" charset="0"/>
              <a:cs typeface="Arial" panose="020B0604020202020204" pitchFamily="34" charset="0"/>
            </a:rPr>
            <a:t>5</a:t>
          </a:r>
        </a:p>
      </dgm:t>
    </dgm:pt>
    <dgm:pt modelId="{27FA3D62-674E-45A4-BDA2-CADF695BC390}" type="parTrans" cxnId="{22CB80AE-47DD-439C-80A1-8813F018DCE1}">
      <dgm:prSet/>
      <dgm:spPr/>
      <dgm:t>
        <a:bodyPr/>
        <a:lstStyle/>
        <a:p>
          <a:pPr algn="just"/>
          <a:endParaRPr lang="en-US" sz="2000">
            <a:latin typeface="Arial" panose="020B0604020202020204" pitchFamily="34" charset="0"/>
            <a:cs typeface="Arial" panose="020B0604020202020204" pitchFamily="34" charset="0"/>
          </a:endParaRPr>
        </a:p>
      </dgm:t>
    </dgm:pt>
    <dgm:pt modelId="{A8CB89D6-601E-4519-89E0-162D1C192ED4}" type="sibTrans" cxnId="{22CB80AE-47DD-439C-80A1-8813F018DCE1}">
      <dgm:prSet/>
      <dgm:spPr/>
      <dgm:t>
        <a:bodyPr/>
        <a:lstStyle/>
        <a:p>
          <a:pPr algn="just"/>
          <a:endParaRPr lang="en-US" sz="2000">
            <a:latin typeface="Arial" panose="020B0604020202020204" pitchFamily="34" charset="0"/>
            <a:cs typeface="Arial" panose="020B0604020202020204" pitchFamily="34" charset="0"/>
          </a:endParaRPr>
        </a:p>
      </dgm:t>
    </dgm:pt>
    <dgm:pt modelId="{654E685A-C587-4EBF-9E2A-CCF4F47EB4E6}">
      <dgm:prSet phldrT="[Text]" custT="1"/>
      <dgm:spPr/>
      <dgm:t>
        <a:bodyPr/>
        <a:lstStyle/>
        <a:p>
          <a:pPr algn="just"/>
          <a:r>
            <a:rPr lang="en-US" sz="2000" b="1" dirty="0" err="1">
              <a:latin typeface="Arial" panose="020B0604020202020204" pitchFamily="34" charset="0"/>
              <a:cs typeface="Arial" panose="020B0604020202020204" pitchFamily="34" charset="0"/>
            </a:rPr>
            <a:t>Truyền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thông</a:t>
          </a:r>
          <a:r>
            <a:rPr lang="en-US" sz="2000" b="1"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đến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pháp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phòng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chống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cúm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cầm</a:t>
          </a:r>
          <a:r>
            <a:rPr lang="en-US" sz="2000" dirty="0">
              <a:latin typeface="Arial" panose="020B0604020202020204" pitchFamily="34" charset="0"/>
              <a:cs typeface="Arial" panose="020B0604020202020204" pitchFamily="34" charset="0"/>
            </a:rPr>
            <a:t> </a:t>
          </a:r>
        </a:p>
      </dgm:t>
    </dgm:pt>
    <dgm:pt modelId="{818A2D52-C2A6-4C3F-889D-EF3F23AA8ED0}" type="parTrans" cxnId="{85E45080-A71C-4EA3-9FF3-E5AE3C3ADAE6}">
      <dgm:prSet/>
      <dgm:spPr/>
      <dgm:t>
        <a:bodyPr/>
        <a:lstStyle/>
        <a:p>
          <a:pPr algn="just"/>
          <a:endParaRPr lang="en-US" sz="2000">
            <a:latin typeface="Arial" panose="020B0604020202020204" pitchFamily="34" charset="0"/>
            <a:cs typeface="Arial" panose="020B0604020202020204" pitchFamily="34" charset="0"/>
          </a:endParaRPr>
        </a:p>
      </dgm:t>
    </dgm:pt>
    <dgm:pt modelId="{CF205667-35AB-4F3B-B4AF-C14016A73FB0}" type="sibTrans" cxnId="{85E45080-A71C-4EA3-9FF3-E5AE3C3ADAE6}">
      <dgm:prSet/>
      <dgm:spPr/>
      <dgm:t>
        <a:bodyPr/>
        <a:lstStyle/>
        <a:p>
          <a:pPr algn="just"/>
          <a:endParaRPr lang="en-US" sz="2000">
            <a:latin typeface="Arial" panose="020B0604020202020204" pitchFamily="34" charset="0"/>
            <a:cs typeface="Arial" panose="020B0604020202020204" pitchFamily="34" charset="0"/>
          </a:endParaRPr>
        </a:p>
      </dgm:t>
    </dgm:pt>
    <dgm:pt modelId="{67E774CC-61FB-431F-9D97-604341E8A436}">
      <dgm:prSet phldrT="[Text]" custT="1"/>
      <dgm:spPr/>
      <dgm:t>
        <a:bodyPr/>
        <a:lstStyle/>
        <a:p>
          <a:pPr algn="ctr"/>
          <a:r>
            <a:rPr lang="en-US" sz="2000" b="1" dirty="0">
              <a:latin typeface="Arial" panose="020B0604020202020204" pitchFamily="34" charset="0"/>
              <a:cs typeface="Arial" panose="020B0604020202020204" pitchFamily="34" charset="0"/>
            </a:rPr>
            <a:t>3</a:t>
          </a:r>
        </a:p>
      </dgm:t>
    </dgm:pt>
    <dgm:pt modelId="{020E3759-C1D5-4677-95DD-9E678DAA0D76}" type="parTrans" cxnId="{B218B0A9-E2EF-429F-B306-57AE9F9C3352}">
      <dgm:prSet/>
      <dgm:spPr/>
      <dgm:t>
        <a:bodyPr/>
        <a:lstStyle/>
        <a:p>
          <a:pPr algn="just"/>
          <a:endParaRPr lang="en-US" sz="2000">
            <a:latin typeface="Arial" panose="020B0604020202020204" pitchFamily="34" charset="0"/>
            <a:cs typeface="Arial" panose="020B0604020202020204" pitchFamily="34" charset="0"/>
          </a:endParaRPr>
        </a:p>
      </dgm:t>
    </dgm:pt>
    <dgm:pt modelId="{F82BB4F6-44FB-40FC-8B58-86C20591834D}" type="sibTrans" cxnId="{B218B0A9-E2EF-429F-B306-57AE9F9C3352}">
      <dgm:prSet/>
      <dgm:spPr/>
      <dgm:t>
        <a:bodyPr/>
        <a:lstStyle/>
        <a:p>
          <a:pPr algn="just"/>
          <a:endParaRPr lang="en-US" sz="2000">
            <a:latin typeface="Arial" panose="020B0604020202020204" pitchFamily="34" charset="0"/>
            <a:cs typeface="Arial" panose="020B0604020202020204" pitchFamily="34" charset="0"/>
          </a:endParaRPr>
        </a:p>
      </dgm:t>
    </dgm:pt>
    <dgm:pt modelId="{DC1ABBFA-57F9-4308-A498-405E23C2FCD8}">
      <dgm:prSet phldrT="[Text]" custT="1"/>
      <dgm:spPr/>
      <dgm:t>
        <a:bodyPr/>
        <a:lstStyle/>
        <a:p>
          <a:pPr algn="ctr"/>
          <a:r>
            <a:rPr lang="en-US" sz="2000" b="1" dirty="0">
              <a:latin typeface="Arial" panose="020B0604020202020204" pitchFamily="34" charset="0"/>
              <a:cs typeface="Arial" panose="020B0604020202020204" pitchFamily="34" charset="0"/>
            </a:rPr>
            <a:t>2</a:t>
          </a:r>
        </a:p>
      </dgm:t>
    </dgm:pt>
    <dgm:pt modelId="{B5E193B2-26AA-4B9A-B086-8EBE7266A399}" type="parTrans" cxnId="{2D1991DC-3F40-4B5C-9D7F-00E96FD36DE8}">
      <dgm:prSet/>
      <dgm:spPr/>
      <dgm:t>
        <a:bodyPr/>
        <a:lstStyle/>
        <a:p>
          <a:pPr algn="just"/>
          <a:endParaRPr lang="en-US" sz="2000">
            <a:latin typeface="Arial" panose="020B0604020202020204" pitchFamily="34" charset="0"/>
            <a:cs typeface="Arial" panose="020B0604020202020204" pitchFamily="34" charset="0"/>
          </a:endParaRPr>
        </a:p>
      </dgm:t>
    </dgm:pt>
    <dgm:pt modelId="{8199A8B2-326D-4DD5-960C-4B4EEC56FB27}" type="sibTrans" cxnId="{2D1991DC-3F40-4B5C-9D7F-00E96FD36DE8}">
      <dgm:prSet/>
      <dgm:spPr/>
      <dgm:t>
        <a:bodyPr/>
        <a:lstStyle/>
        <a:p>
          <a:pPr algn="just"/>
          <a:endParaRPr lang="en-US" sz="2000">
            <a:latin typeface="Arial" panose="020B0604020202020204" pitchFamily="34" charset="0"/>
            <a:cs typeface="Arial" panose="020B0604020202020204" pitchFamily="34" charset="0"/>
          </a:endParaRPr>
        </a:p>
      </dgm:t>
    </dgm:pt>
    <dgm:pt modelId="{6AC4565C-F4B0-44A1-9779-461388B9B68D}">
      <dgm:prSet custT="1"/>
      <dgm:spPr/>
      <dgm:t>
        <a:bodyPr/>
        <a:lstStyle/>
        <a:p>
          <a:pPr algn="just"/>
          <a:r>
            <a:rPr lang="en-US" sz="2000" b="1" dirty="0">
              <a:latin typeface="Arial" panose="020B0604020202020204" pitchFamily="34" charset="0"/>
              <a:cs typeface="Arial" panose="020B0604020202020204" pitchFamily="34" charset="0"/>
            </a:rPr>
            <a:t>KD YTQT, KD </a:t>
          </a:r>
          <a:r>
            <a:rPr lang="en-US" sz="2000" b="1" dirty="0" err="1">
              <a:latin typeface="Arial" panose="020B0604020202020204" pitchFamily="34" charset="0"/>
              <a:cs typeface="Arial" panose="020B0604020202020204" pitchFamily="34" charset="0"/>
            </a:rPr>
            <a:t>động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thực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vật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Giám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chặt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nhập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cảnh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đi</a:t>
          </a: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đến</a:t>
          </a:r>
          <a:r>
            <a:rPr lang="en-US" sz="2000" dirty="0">
              <a:latin typeface="Arial" panose="020B0604020202020204" pitchFamily="34" charset="0"/>
              <a:cs typeface="Arial" panose="020B0604020202020204" pitchFamily="34" charset="0"/>
            </a:rPr>
            <a:t>/ở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vùng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dịch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cúm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cầm</a:t>
          </a:r>
          <a:r>
            <a:rPr lang="en-US" sz="2000" dirty="0">
              <a:latin typeface="Arial" panose="020B0604020202020204" pitchFamily="34" charset="0"/>
              <a:cs typeface="Arial" panose="020B0604020202020204" pitchFamily="34" charset="0"/>
            </a:rPr>
            <a:t> A(H5N1); </a:t>
          </a:r>
          <a:r>
            <a:rPr lang="en-US" sz="2000" dirty="0" err="1">
              <a:latin typeface="Arial" panose="020B0604020202020204" pitchFamily="34" charset="0"/>
              <a:cs typeface="Arial" panose="020B0604020202020204" pitchFamily="34" charset="0"/>
            </a:rPr>
            <a:t>giám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thủy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Việt</a:t>
          </a:r>
          <a:r>
            <a:rPr lang="en-US" sz="2000" dirty="0">
              <a:latin typeface="Arial" panose="020B0604020202020204" pitchFamily="34" charset="0"/>
              <a:cs typeface="Arial" panose="020B0604020202020204" pitchFamily="34" charset="0"/>
            </a:rPr>
            <a:t> Nam qua </a:t>
          </a:r>
          <a:r>
            <a:rPr lang="en-US" sz="2000" dirty="0" err="1">
              <a:latin typeface="Arial" panose="020B0604020202020204" pitchFamily="34" charset="0"/>
              <a:cs typeface="Arial" panose="020B0604020202020204" pitchFamily="34" charset="0"/>
            </a:rPr>
            <a:t>cửa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khẩu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mòn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mở</a:t>
          </a:r>
          <a:endParaRPr lang="en-US" sz="2000" dirty="0">
            <a:latin typeface="Arial" panose="020B0604020202020204" pitchFamily="34" charset="0"/>
            <a:cs typeface="Arial" panose="020B0604020202020204" pitchFamily="34" charset="0"/>
          </a:endParaRPr>
        </a:p>
      </dgm:t>
    </dgm:pt>
    <dgm:pt modelId="{F2322CC9-BBE5-4DEC-ADA6-374899515E45}" type="parTrans" cxnId="{A55B3E62-7E74-4C2C-B7E8-540CFD9758D9}">
      <dgm:prSet/>
      <dgm:spPr/>
      <dgm:t>
        <a:bodyPr/>
        <a:lstStyle/>
        <a:p>
          <a:pPr algn="just"/>
          <a:endParaRPr lang="en-US" sz="2000">
            <a:latin typeface="Arial" panose="020B0604020202020204" pitchFamily="34" charset="0"/>
            <a:cs typeface="Arial" panose="020B0604020202020204" pitchFamily="34" charset="0"/>
          </a:endParaRPr>
        </a:p>
      </dgm:t>
    </dgm:pt>
    <dgm:pt modelId="{619CA559-3563-4CE9-8155-863476EA05A8}" type="sibTrans" cxnId="{A55B3E62-7E74-4C2C-B7E8-540CFD9758D9}">
      <dgm:prSet/>
      <dgm:spPr/>
      <dgm:t>
        <a:bodyPr/>
        <a:lstStyle/>
        <a:p>
          <a:pPr algn="just"/>
          <a:endParaRPr lang="en-US" sz="2000">
            <a:latin typeface="Arial" panose="020B0604020202020204" pitchFamily="34" charset="0"/>
            <a:cs typeface="Arial" panose="020B0604020202020204" pitchFamily="34" charset="0"/>
          </a:endParaRPr>
        </a:p>
      </dgm:t>
    </dgm:pt>
    <dgm:pt modelId="{4F1520D0-2853-494E-A8D3-D0E18E531E00}">
      <dgm:prSet custT="1"/>
      <dgm:spPr/>
      <dgm:t>
        <a:bodyPr/>
        <a:lstStyle/>
        <a:p>
          <a:pPr algn="just"/>
          <a:r>
            <a:rPr lang="en-US" sz="2000" b="1" dirty="0" err="1">
              <a:latin typeface="Arial" panose="020B0604020202020204" pitchFamily="34" charset="0"/>
              <a:cs typeface="Arial" panose="020B0604020202020204" pitchFamily="34" charset="0"/>
            </a:rPr>
            <a:t>Phối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hợp</a:t>
          </a:r>
          <a:r>
            <a:rPr lang="en-US" sz="2000" b="1" dirty="0">
              <a:latin typeface="Arial" panose="020B0604020202020204" pitchFamily="34" charset="0"/>
              <a:cs typeface="Arial" panose="020B0604020202020204" pitchFamily="34" charset="0"/>
            </a:rPr>
            <a:t> Chi </a:t>
          </a:r>
          <a:r>
            <a:rPr lang="en-US" sz="2000" b="1" dirty="0" err="1">
              <a:latin typeface="Arial" panose="020B0604020202020204" pitchFamily="34" charset="0"/>
              <a:cs typeface="Arial" panose="020B0604020202020204" pitchFamily="34" charset="0"/>
            </a:rPr>
            <a:t>cục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Chăn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nuôi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và</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Thú</a:t>
          </a:r>
          <a:r>
            <a:rPr lang="en-US" sz="2000" b="1" dirty="0">
              <a:latin typeface="Arial" panose="020B0604020202020204" pitchFamily="34" charset="0"/>
              <a:cs typeface="Arial" panose="020B0604020202020204" pitchFamily="34" charset="0"/>
            </a:rPr>
            <a:t> 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phát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sớm</a:t>
          </a:r>
          <a:r>
            <a:rPr lang="en-US" sz="2000" dirty="0">
              <a:latin typeface="Arial" panose="020B0604020202020204" pitchFamily="34" charset="0"/>
              <a:cs typeface="Arial" panose="020B0604020202020204" pitchFamily="34" charset="0"/>
            </a:rPr>
            <a:t> ổ </a:t>
          </a:r>
          <a:r>
            <a:rPr lang="en-US" sz="2000" dirty="0" err="1">
              <a:latin typeface="Arial" panose="020B0604020202020204" pitchFamily="34" charset="0"/>
              <a:cs typeface="Arial" panose="020B0604020202020204" pitchFamily="34" charset="0"/>
            </a:rPr>
            <a:t>dịch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cúm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chia </a:t>
          </a:r>
          <a:r>
            <a:rPr lang="en-US" sz="2000" dirty="0" err="1">
              <a:latin typeface="Arial" panose="020B0604020202020204" pitchFamily="34" charset="0"/>
              <a:cs typeface="Arial" panose="020B0604020202020204" pitchFamily="34" charset="0"/>
            </a:rPr>
            <a:t>sẻ</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thông</a:t>
          </a:r>
          <a:r>
            <a:rPr lang="en-US" sz="2000" dirty="0">
              <a:latin typeface="Arial" panose="020B0604020202020204" pitchFamily="34" charset="0"/>
              <a:cs typeface="Arial" panose="020B0604020202020204" pitchFamily="34" charset="0"/>
            </a:rPr>
            <a:t> tin </a:t>
          </a:r>
          <a:r>
            <a:rPr lang="en-US" sz="2000" dirty="0" err="1">
              <a:latin typeface="Arial" panose="020B0604020202020204" pitchFamily="34" charset="0"/>
              <a:cs typeface="Arial" panose="020B0604020202020204" pitchFamily="34" charset="0"/>
            </a:rPr>
            <a:t>liên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ngành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Xử</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lý</a:t>
          </a:r>
          <a:r>
            <a:rPr lang="en-US" sz="2000" dirty="0">
              <a:latin typeface="Arial" panose="020B0604020202020204" pitchFamily="34" charset="0"/>
              <a:cs typeface="Arial" panose="020B0604020202020204" pitchFamily="34" charset="0"/>
            </a:rPr>
            <a:t> ổ </a:t>
          </a:r>
          <a:r>
            <a:rPr lang="en-US" sz="2000" dirty="0" err="1">
              <a:latin typeface="Arial" panose="020B0604020202020204" pitchFamily="34" charset="0"/>
              <a:cs typeface="Arial" panose="020B0604020202020204" pitchFamily="34" charset="0"/>
            </a:rPr>
            <a:t>dịch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cúm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theo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hành</a:t>
          </a:r>
          <a:r>
            <a:rPr lang="en-US" sz="2000" dirty="0">
              <a:latin typeface="Arial" panose="020B0604020202020204" pitchFamily="34" charset="0"/>
              <a:cs typeface="Arial" panose="020B0604020202020204" pitchFamily="34" charset="0"/>
            </a:rPr>
            <a:t>.</a:t>
          </a:r>
        </a:p>
      </dgm:t>
    </dgm:pt>
    <dgm:pt modelId="{F150098D-6D16-483B-928F-B71B8D4B8BF5}" type="parTrans" cxnId="{A6B35953-C934-41FB-9418-3FFCCFA39744}">
      <dgm:prSet/>
      <dgm:spPr/>
      <dgm:t>
        <a:bodyPr/>
        <a:lstStyle/>
        <a:p>
          <a:pPr algn="just"/>
          <a:endParaRPr lang="en-US" sz="2000">
            <a:latin typeface="Arial" panose="020B0604020202020204" pitchFamily="34" charset="0"/>
            <a:cs typeface="Arial" panose="020B0604020202020204" pitchFamily="34" charset="0"/>
          </a:endParaRPr>
        </a:p>
      </dgm:t>
    </dgm:pt>
    <dgm:pt modelId="{DBF31019-65A1-460D-B423-B80AA0E9A874}" type="sibTrans" cxnId="{A6B35953-C934-41FB-9418-3FFCCFA39744}">
      <dgm:prSet/>
      <dgm:spPr/>
      <dgm:t>
        <a:bodyPr/>
        <a:lstStyle/>
        <a:p>
          <a:pPr algn="just"/>
          <a:endParaRPr lang="en-US" sz="2000">
            <a:latin typeface="Arial" panose="020B0604020202020204" pitchFamily="34" charset="0"/>
            <a:cs typeface="Arial" panose="020B0604020202020204" pitchFamily="34" charset="0"/>
          </a:endParaRPr>
        </a:p>
      </dgm:t>
    </dgm:pt>
    <dgm:pt modelId="{D8471604-5F7D-4756-A9AC-47A894BF6F61}" type="pres">
      <dgm:prSet presAssocID="{EFECEE6D-9AD1-4690-AC0A-54FE0BB23311}" presName="linearFlow" presStyleCnt="0">
        <dgm:presLayoutVars>
          <dgm:dir/>
          <dgm:animLvl val="lvl"/>
          <dgm:resizeHandles val="exact"/>
        </dgm:presLayoutVars>
      </dgm:prSet>
      <dgm:spPr/>
    </dgm:pt>
    <dgm:pt modelId="{9EA56C97-73BA-4690-9113-873B9C938EF7}" type="pres">
      <dgm:prSet presAssocID="{37715F9A-D657-40A7-9768-D137587D268D}" presName="composite" presStyleCnt="0"/>
      <dgm:spPr/>
    </dgm:pt>
    <dgm:pt modelId="{E2E3CFD1-40D0-4FB4-A65D-54D83F445CF7}" type="pres">
      <dgm:prSet presAssocID="{37715F9A-D657-40A7-9768-D137587D268D}" presName="parentText" presStyleLbl="alignNode1" presStyleIdx="0" presStyleCnt="5">
        <dgm:presLayoutVars>
          <dgm:chMax val="1"/>
          <dgm:bulletEnabled val="1"/>
        </dgm:presLayoutVars>
      </dgm:prSet>
      <dgm:spPr/>
    </dgm:pt>
    <dgm:pt modelId="{5472717E-B9D3-4FAE-ACA3-93C1492CCB90}" type="pres">
      <dgm:prSet presAssocID="{37715F9A-D657-40A7-9768-D137587D268D}" presName="descendantText" presStyleLbl="alignAcc1" presStyleIdx="0" presStyleCnt="5">
        <dgm:presLayoutVars>
          <dgm:bulletEnabled val="1"/>
        </dgm:presLayoutVars>
      </dgm:prSet>
      <dgm:spPr/>
    </dgm:pt>
    <dgm:pt modelId="{1B28D4C4-8FB5-48CC-A2D6-7EBDAACF0951}" type="pres">
      <dgm:prSet presAssocID="{2AA339B2-67D4-4616-88EC-CB065C994DE1}" presName="sp" presStyleCnt="0"/>
      <dgm:spPr/>
    </dgm:pt>
    <dgm:pt modelId="{75B8942E-75BF-462F-ABC0-FCE23DF3FFCF}" type="pres">
      <dgm:prSet presAssocID="{DC1ABBFA-57F9-4308-A498-405E23C2FCD8}" presName="composite" presStyleCnt="0"/>
      <dgm:spPr/>
    </dgm:pt>
    <dgm:pt modelId="{3DB1B51F-B03F-40D4-9F8F-F7790AD5F77C}" type="pres">
      <dgm:prSet presAssocID="{DC1ABBFA-57F9-4308-A498-405E23C2FCD8}" presName="parentText" presStyleLbl="alignNode1" presStyleIdx="1" presStyleCnt="5">
        <dgm:presLayoutVars>
          <dgm:chMax val="1"/>
          <dgm:bulletEnabled val="1"/>
        </dgm:presLayoutVars>
      </dgm:prSet>
      <dgm:spPr/>
    </dgm:pt>
    <dgm:pt modelId="{FA36BFD7-0467-48A9-AFE0-B2E2D59F7E33}" type="pres">
      <dgm:prSet presAssocID="{DC1ABBFA-57F9-4308-A498-405E23C2FCD8}" presName="descendantText" presStyleLbl="alignAcc1" presStyleIdx="1" presStyleCnt="5" custScaleY="122207">
        <dgm:presLayoutVars>
          <dgm:bulletEnabled val="1"/>
        </dgm:presLayoutVars>
      </dgm:prSet>
      <dgm:spPr/>
    </dgm:pt>
    <dgm:pt modelId="{7E4F731A-B211-4B27-B767-24A64B69BE3B}" type="pres">
      <dgm:prSet presAssocID="{8199A8B2-326D-4DD5-960C-4B4EEC56FB27}" presName="sp" presStyleCnt="0"/>
      <dgm:spPr/>
    </dgm:pt>
    <dgm:pt modelId="{B83EEF8F-ACAB-4881-A19E-4D6530419931}" type="pres">
      <dgm:prSet presAssocID="{67E774CC-61FB-431F-9D97-604341E8A436}" presName="composite" presStyleCnt="0"/>
      <dgm:spPr/>
    </dgm:pt>
    <dgm:pt modelId="{B1047645-1CFC-4827-B800-41E4741005C0}" type="pres">
      <dgm:prSet presAssocID="{67E774CC-61FB-431F-9D97-604341E8A436}" presName="parentText" presStyleLbl="alignNode1" presStyleIdx="2" presStyleCnt="5">
        <dgm:presLayoutVars>
          <dgm:chMax val="1"/>
          <dgm:bulletEnabled val="1"/>
        </dgm:presLayoutVars>
      </dgm:prSet>
      <dgm:spPr/>
    </dgm:pt>
    <dgm:pt modelId="{8B52210F-036C-4063-91DC-0FF210C933F5}" type="pres">
      <dgm:prSet presAssocID="{67E774CC-61FB-431F-9D97-604341E8A436}" presName="descendantText" presStyleLbl="alignAcc1" presStyleIdx="2" presStyleCnt="5">
        <dgm:presLayoutVars>
          <dgm:bulletEnabled val="1"/>
        </dgm:presLayoutVars>
      </dgm:prSet>
      <dgm:spPr>
        <a:xfrm rot="5400000">
          <a:off x="5930130" y="-2853302"/>
          <a:ext cx="773876" cy="10967326"/>
        </a:xfrm>
        <a:prstGeom prst="round2SameRect">
          <a:avLst/>
        </a:prstGeom>
      </dgm:spPr>
    </dgm:pt>
    <dgm:pt modelId="{C093E142-3C5F-4FEF-8F0C-A04FD9CF1A29}" type="pres">
      <dgm:prSet presAssocID="{F82BB4F6-44FB-40FC-8B58-86C20591834D}" presName="sp" presStyleCnt="0"/>
      <dgm:spPr/>
    </dgm:pt>
    <dgm:pt modelId="{CB83BD41-93EA-47A0-B981-7A736DB80563}" type="pres">
      <dgm:prSet presAssocID="{591C897C-DC3A-4810-B6CB-37FA7060498E}" presName="composite" presStyleCnt="0"/>
      <dgm:spPr/>
    </dgm:pt>
    <dgm:pt modelId="{884487FE-8266-46CC-AC64-5ADC694584D6}" type="pres">
      <dgm:prSet presAssocID="{591C897C-DC3A-4810-B6CB-37FA7060498E}" presName="parentText" presStyleLbl="alignNode1" presStyleIdx="3" presStyleCnt="5">
        <dgm:presLayoutVars>
          <dgm:chMax val="1"/>
          <dgm:bulletEnabled val="1"/>
        </dgm:presLayoutVars>
      </dgm:prSet>
      <dgm:spPr/>
    </dgm:pt>
    <dgm:pt modelId="{BE1803EB-3502-480A-AB84-D43CA5F64CA3}" type="pres">
      <dgm:prSet presAssocID="{591C897C-DC3A-4810-B6CB-37FA7060498E}" presName="descendantText" presStyleLbl="alignAcc1" presStyleIdx="3" presStyleCnt="5">
        <dgm:presLayoutVars>
          <dgm:bulletEnabled val="1"/>
        </dgm:presLayoutVars>
      </dgm:prSet>
      <dgm:spPr/>
    </dgm:pt>
    <dgm:pt modelId="{D1D5232B-5C1D-42E3-A089-546A8357AB32}" type="pres">
      <dgm:prSet presAssocID="{1431EBFF-B6E5-48AD-9A7F-CE2DA07D8C84}" presName="sp" presStyleCnt="0"/>
      <dgm:spPr/>
    </dgm:pt>
    <dgm:pt modelId="{A2FE5B26-9503-49B8-998E-AB7AF5A54C5F}" type="pres">
      <dgm:prSet presAssocID="{9A973461-3954-45B9-9DF5-81CBA175A79C}" presName="composite" presStyleCnt="0"/>
      <dgm:spPr/>
    </dgm:pt>
    <dgm:pt modelId="{9E091FED-7669-45E5-90F2-3E3EFAC85498}" type="pres">
      <dgm:prSet presAssocID="{9A973461-3954-45B9-9DF5-81CBA175A79C}" presName="parentText" presStyleLbl="alignNode1" presStyleIdx="4" presStyleCnt="5">
        <dgm:presLayoutVars>
          <dgm:chMax val="1"/>
          <dgm:bulletEnabled val="1"/>
        </dgm:presLayoutVars>
      </dgm:prSet>
      <dgm:spPr/>
    </dgm:pt>
    <dgm:pt modelId="{43685748-A85E-437D-B3A3-B1DA32D3C5A0}" type="pres">
      <dgm:prSet presAssocID="{9A973461-3954-45B9-9DF5-81CBA175A79C}" presName="descendantText" presStyleLbl="alignAcc1" presStyleIdx="4" presStyleCnt="5">
        <dgm:presLayoutVars>
          <dgm:bulletEnabled val="1"/>
        </dgm:presLayoutVars>
      </dgm:prSet>
      <dgm:spPr/>
    </dgm:pt>
  </dgm:ptLst>
  <dgm:cxnLst>
    <dgm:cxn modelId="{B2099214-8B06-4ADD-8372-DECC7667E48C}" type="presOf" srcId="{B41436F7-8F0F-4C7D-BBDC-470C73B4A0A9}" destId="{5472717E-B9D3-4FAE-ACA3-93C1492CCB90}" srcOrd="0" destOrd="0" presId="urn:microsoft.com/office/officeart/2005/8/layout/chevron2"/>
    <dgm:cxn modelId="{86EDD115-6C6D-4705-8B64-0812F075E609}" type="presOf" srcId="{A9BB9D2F-7026-4EC3-B8DD-6DE97E2E33C7}" destId="{BE1803EB-3502-480A-AB84-D43CA5F64CA3}" srcOrd="0" destOrd="0" presId="urn:microsoft.com/office/officeart/2005/8/layout/chevron2"/>
    <dgm:cxn modelId="{A678AE1E-39A2-40D5-A830-79D2D0FF5DB5}" type="presOf" srcId="{6AC4565C-F4B0-44A1-9779-461388B9B68D}" destId="{FA36BFD7-0467-48A9-AFE0-B2E2D59F7E33}" srcOrd="0" destOrd="0" presId="urn:microsoft.com/office/officeart/2005/8/layout/chevron2"/>
    <dgm:cxn modelId="{2EC5ED3E-E348-4A02-9E9F-60DE5D5E877F}" type="presOf" srcId="{4F1520D0-2853-494E-A8D3-D0E18E531E00}" destId="{8B52210F-036C-4063-91DC-0FF210C933F5}" srcOrd="0" destOrd="0" presId="urn:microsoft.com/office/officeart/2005/8/layout/chevron2"/>
    <dgm:cxn modelId="{B1692842-6C38-449A-BFE1-DCE83805379E}" srcId="{591C897C-DC3A-4810-B6CB-37FA7060498E}" destId="{A9BB9D2F-7026-4EC3-B8DD-6DE97E2E33C7}" srcOrd="0" destOrd="0" parTransId="{C255735F-80DA-4D1A-846D-516E5E1734F1}" sibTransId="{CE19A215-0069-453C-8637-8234BC706562}"/>
    <dgm:cxn modelId="{82D1664B-5052-418F-AECF-23246BEC6A05}" srcId="{EFECEE6D-9AD1-4690-AC0A-54FE0BB23311}" destId="{591C897C-DC3A-4810-B6CB-37FA7060498E}" srcOrd="3" destOrd="0" parTransId="{8D83B5D4-F3E4-48A8-A5D1-A49AB1B2F5D6}" sibTransId="{1431EBFF-B6E5-48AD-9A7F-CE2DA07D8C84}"/>
    <dgm:cxn modelId="{A6B35953-C934-41FB-9418-3FFCCFA39744}" srcId="{67E774CC-61FB-431F-9D97-604341E8A436}" destId="{4F1520D0-2853-494E-A8D3-D0E18E531E00}" srcOrd="0" destOrd="0" parTransId="{F150098D-6D16-483B-928F-B71B8D4B8BF5}" sibTransId="{DBF31019-65A1-460D-B423-B80AA0E9A874}"/>
    <dgm:cxn modelId="{A55B3E62-7E74-4C2C-B7E8-540CFD9758D9}" srcId="{DC1ABBFA-57F9-4308-A498-405E23C2FCD8}" destId="{6AC4565C-F4B0-44A1-9779-461388B9B68D}" srcOrd="0" destOrd="0" parTransId="{F2322CC9-BBE5-4DEC-ADA6-374899515E45}" sibTransId="{619CA559-3563-4CE9-8155-863476EA05A8}"/>
    <dgm:cxn modelId="{14F07F69-F710-4F8A-BF17-8C4CED39059F}" type="presOf" srcId="{DC1ABBFA-57F9-4308-A498-405E23C2FCD8}" destId="{3DB1B51F-B03F-40D4-9F8F-F7790AD5F77C}" srcOrd="0" destOrd="0" presId="urn:microsoft.com/office/officeart/2005/8/layout/chevron2"/>
    <dgm:cxn modelId="{EE5E5F7B-38D2-4A60-8382-691F6F266483}" type="presOf" srcId="{9A973461-3954-45B9-9DF5-81CBA175A79C}" destId="{9E091FED-7669-45E5-90F2-3E3EFAC85498}" srcOrd="0" destOrd="0" presId="urn:microsoft.com/office/officeart/2005/8/layout/chevron2"/>
    <dgm:cxn modelId="{85E45080-A71C-4EA3-9FF3-E5AE3C3ADAE6}" srcId="{9A973461-3954-45B9-9DF5-81CBA175A79C}" destId="{654E685A-C587-4EBF-9E2A-CCF4F47EB4E6}" srcOrd="0" destOrd="0" parTransId="{818A2D52-C2A6-4C3F-889D-EF3F23AA8ED0}" sibTransId="{CF205667-35AB-4F3B-B4AF-C14016A73FB0}"/>
    <dgm:cxn modelId="{E41A7296-CAD7-448E-A7D2-4D7F44166E03}" type="presOf" srcId="{654E685A-C587-4EBF-9E2A-CCF4F47EB4E6}" destId="{43685748-A85E-437D-B3A3-B1DA32D3C5A0}" srcOrd="0" destOrd="0" presId="urn:microsoft.com/office/officeart/2005/8/layout/chevron2"/>
    <dgm:cxn modelId="{51AAA1A2-0526-46D5-A679-80F435EF1053}" type="presOf" srcId="{EFECEE6D-9AD1-4690-AC0A-54FE0BB23311}" destId="{D8471604-5F7D-4756-A9AC-47A894BF6F61}" srcOrd="0" destOrd="0" presId="urn:microsoft.com/office/officeart/2005/8/layout/chevron2"/>
    <dgm:cxn modelId="{B218B0A9-E2EF-429F-B306-57AE9F9C3352}" srcId="{EFECEE6D-9AD1-4690-AC0A-54FE0BB23311}" destId="{67E774CC-61FB-431F-9D97-604341E8A436}" srcOrd="2" destOrd="0" parTransId="{020E3759-C1D5-4677-95DD-9E678DAA0D76}" sibTransId="{F82BB4F6-44FB-40FC-8B58-86C20591834D}"/>
    <dgm:cxn modelId="{D78AA4AD-4025-4DC3-88AF-1B02C23506B8}" srcId="{37715F9A-D657-40A7-9768-D137587D268D}" destId="{B41436F7-8F0F-4C7D-BBDC-470C73B4A0A9}" srcOrd="0" destOrd="0" parTransId="{ACD6696B-29AB-435A-8F2E-254E1DC35FCB}" sibTransId="{7F002E03-5EF9-440B-9F31-775E9CC56E4F}"/>
    <dgm:cxn modelId="{22CB80AE-47DD-439C-80A1-8813F018DCE1}" srcId="{EFECEE6D-9AD1-4690-AC0A-54FE0BB23311}" destId="{9A973461-3954-45B9-9DF5-81CBA175A79C}" srcOrd="4" destOrd="0" parTransId="{27FA3D62-674E-45A4-BDA2-CADF695BC390}" sibTransId="{A8CB89D6-601E-4519-89E0-162D1C192ED4}"/>
    <dgm:cxn modelId="{D53F69B4-89CD-4E6C-B909-82BD79A69C76}" type="presOf" srcId="{67E774CC-61FB-431F-9D97-604341E8A436}" destId="{B1047645-1CFC-4827-B800-41E4741005C0}" srcOrd="0" destOrd="0" presId="urn:microsoft.com/office/officeart/2005/8/layout/chevron2"/>
    <dgm:cxn modelId="{A292A9C3-6A86-4F85-894F-73B4A2CCD725}" type="presOf" srcId="{591C897C-DC3A-4810-B6CB-37FA7060498E}" destId="{884487FE-8266-46CC-AC64-5ADC694584D6}" srcOrd="0" destOrd="0" presId="urn:microsoft.com/office/officeart/2005/8/layout/chevron2"/>
    <dgm:cxn modelId="{B27432C6-21C6-466E-BFFE-B6DCA51CF3C7}" srcId="{EFECEE6D-9AD1-4690-AC0A-54FE0BB23311}" destId="{37715F9A-D657-40A7-9768-D137587D268D}" srcOrd="0" destOrd="0" parTransId="{EA9B3F63-892C-4410-8953-F3CF8CB23ED1}" sibTransId="{2AA339B2-67D4-4616-88EC-CB065C994DE1}"/>
    <dgm:cxn modelId="{2D1991DC-3F40-4B5C-9D7F-00E96FD36DE8}" srcId="{EFECEE6D-9AD1-4690-AC0A-54FE0BB23311}" destId="{DC1ABBFA-57F9-4308-A498-405E23C2FCD8}" srcOrd="1" destOrd="0" parTransId="{B5E193B2-26AA-4B9A-B086-8EBE7266A399}" sibTransId="{8199A8B2-326D-4DD5-960C-4B4EEC56FB27}"/>
    <dgm:cxn modelId="{5A22DAEC-B9E1-4B27-B19F-558C44F839B0}" type="presOf" srcId="{37715F9A-D657-40A7-9768-D137587D268D}" destId="{E2E3CFD1-40D0-4FB4-A65D-54D83F445CF7}" srcOrd="0" destOrd="0" presId="urn:microsoft.com/office/officeart/2005/8/layout/chevron2"/>
    <dgm:cxn modelId="{139009C3-ECE1-48C2-B179-205FEB2440D1}" type="presParOf" srcId="{D8471604-5F7D-4756-A9AC-47A894BF6F61}" destId="{9EA56C97-73BA-4690-9113-873B9C938EF7}" srcOrd="0" destOrd="0" presId="urn:microsoft.com/office/officeart/2005/8/layout/chevron2"/>
    <dgm:cxn modelId="{4EA3784E-7E56-41B1-817E-CC054C3F9679}" type="presParOf" srcId="{9EA56C97-73BA-4690-9113-873B9C938EF7}" destId="{E2E3CFD1-40D0-4FB4-A65D-54D83F445CF7}" srcOrd="0" destOrd="0" presId="urn:microsoft.com/office/officeart/2005/8/layout/chevron2"/>
    <dgm:cxn modelId="{F31AEC57-59A6-4FEC-B576-3ECF3B4E9514}" type="presParOf" srcId="{9EA56C97-73BA-4690-9113-873B9C938EF7}" destId="{5472717E-B9D3-4FAE-ACA3-93C1492CCB90}" srcOrd="1" destOrd="0" presId="urn:microsoft.com/office/officeart/2005/8/layout/chevron2"/>
    <dgm:cxn modelId="{DC26CF45-A8E8-4AB8-A775-2E5BAE87E0FA}" type="presParOf" srcId="{D8471604-5F7D-4756-A9AC-47A894BF6F61}" destId="{1B28D4C4-8FB5-48CC-A2D6-7EBDAACF0951}" srcOrd="1" destOrd="0" presId="urn:microsoft.com/office/officeart/2005/8/layout/chevron2"/>
    <dgm:cxn modelId="{17ED23BE-4023-471E-A4D0-9C7E86E16C9F}" type="presParOf" srcId="{D8471604-5F7D-4756-A9AC-47A894BF6F61}" destId="{75B8942E-75BF-462F-ABC0-FCE23DF3FFCF}" srcOrd="2" destOrd="0" presId="urn:microsoft.com/office/officeart/2005/8/layout/chevron2"/>
    <dgm:cxn modelId="{B2E2E085-D507-45C2-965F-50EFA6E623A0}" type="presParOf" srcId="{75B8942E-75BF-462F-ABC0-FCE23DF3FFCF}" destId="{3DB1B51F-B03F-40D4-9F8F-F7790AD5F77C}" srcOrd="0" destOrd="0" presId="urn:microsoft.com/office/officeart/2005/8/layout/chevron2"/>
    <dgm:cxn modelId="{456BB7F3-E699-4BB8-A58F-05D87AD0BF41}" type="presParOf" srcId="{75B8942E-75BF-462F-ABC0-FCE23DF3FFCF}" destId="{FA36BFD7-0467-48A9-AFE0-B2E2D59F7E33}" srcOrd="1" destOrd="0" presId="urn:microsoft.com/office/officeart/2005/8/layout/chevron2"/>
    <dgm:cxn modelId="{58508539-1D8B-4E53-B50C-BC09F991079E}" type="presParOf" srcId="{D8471604-5F7D-4756-A9AC-47A894BF6F61}" destId="{7E4F731A-B211-4B27-B767-24A64B69BE3B}" srcOrd="3" destOrd="0" presId="urn:microsoft.com/office/officeart/2005/8/layout/chevron2"/>
    <dgm:cxn modelId="{9B500F53-1CF1-456C-A2A8-FF07A6E4C455}" type="presParOf" srcId="{D8471604-5F7D-4756-A9AC-47A894BF6F61}" destId="{B83EEF8F-ACAB-4881-A19E-4D6530419931}" srcOrd="4" destOrd="0" presId="urn:microsoft.com/office/officeart/2005/8/layout/chevron2"/>
    <dgm:cxn modelId="{3F0C89B7-FEC8-4B89-B04D-AD43ECE7E6CB}" type="presParOf" srcId="{B83EEF8F-ACAB-4881-A19E-4D6530419931}" destId="{B1047645-1CFC-4827-B800-41E4741005C0}" srcOrd="0" destOrd="0" presId="urn:microsoft.com/office/officeart/2005/8/layout/chevron2"/>
    <dgm:cxn modelId="{2A60B782-0275-49ED-919A-729209C42D19}" type="presParOf" srcId="{B83EEF8F-ACAB-4881-A19E-4D6530419931}" destId="{8B52210F-036C-4063-91DC-0FF210C933F5}" srcOrd="1" destOrd="0" presId="urn:microsoft.com/office/officeart/2005/8/layout/chevron2"/>
    <dgm:cxn modelId="{8DB85650-1B08-492E-84A5-47F08741C01D}" type="presParOf" srcId="{D8471604-5F7D-4756-A9AC-47A894BF6F61}" destId="{C093E142-3C5F-4FEF-8F0C-A04FD9CF1A29}" srcOrd="5" destOrd="0" presId="urn:microsoft.com/office/officeart/2005/8/layout/chevron2"/>
    <dgm:cxn modelId="{68755E3E-4C4B-4E7E-A6F0-B037B1B9B6EA}" type="presParOf" srcId="{D8471604-5F7D-4756-A9AC-47A894BF6F61}" destId="{CB83BD41-93EA-47A0-B981-7A736DB80563}" srcOrd="6" destOrd="0" presId="urn:microsoft.com/office/officeart/2005/8/layout/chevron2"/>
    <dgm:cxn modelId="{FE634151-3BEC-4559-83D3-6CAE0BD130D7}" type="presParOf" srcId="{CB83BD41-93EA-47A0-B981-7A736DB80563}" destId="{884487FE-8266-46CC-AC64-5ADC694584D6}" srcOrd="0" destOrd="0" presId="urn:microsoft.com/office/officeart/2005/8/layout/chevron2"/>
    <dgm:cxn modelId="{58CA0496-52DF-4F6A-9AC8-519A0517B4BD}" type="presParOf" srcId="{CB83BD41-93EA-47A0-B981-7A736DB80563}" destId="{BE1803EB-3502-480A-AB84-D43CA5F64CA3}" srcOrd="1" destOrd="0" presId="urn:microsoft.com/office/officeart/2005/8/layout/chevron2"/>
    <dgm:cxn modelId="{C317A2A2-6A63-406D-950E-3D65832E95D6}" type="presParOf" srcId="{D8471604-5F7D-4756-A9AC-47A894BF6F61}" destId="{D1D5232B-5C1D-42E3-A089-546A8357AB32}" srcOrd="7" destOrd="0" presId="urn:microsoft.com/office/officeart/2005/8/layout/chevron2"/>
    <dgm:cxn modelId="{FB33ECCE-B99C-470B-86CE-9F26F8775F2C}" type="presParOf" srcId="{D8471604-5F7D-4756-A9AC-47A894BF6F61}" destId="{A2FE5B26-9503-49B8-998E-AB7AF5A54C5F}" srcOrd="8" destOrd="0" presId="urn:microsoft.com/office/officeart/2005/8/layout/chevron2"/>
    <dgm:cxn modelId="{EEACC7C8-2BA2-44F3-ACC3-6D757CA87E7B}" type="presParOf" srcId="{A2FE5B26-9503-49B8-998E-AB7AF5A54C5F}" destId="{9E091FED-7669-45E5-90F2-3E3EFAC85498}" srcOrd="0" destOrd="0" presId="urn:microsoft.com/office/officeart/2005/8/layout/chevron2"/>
    <dgm:cxn modelId="{EBF51D74-2A55-4C07-ABF4-A1EE498197D0}" type="presParOf" srcId="{A2FE5B26-9503-49B8-998E-AB7AF5A54C5F}" destId="{43685748-A85E-437D-B3A3-B1DA32D3C5A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647EDE-5024-4660-BBD8-7BCF7C3B7F8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773D117A-709B-47C5-8658-72359AE36B24}">
      <dgm:prSet phldrT="[Text]" custT="1"/>
      <dgm:spPr/>
      <dgm:t>
        <a:bodyPr/>
        <a:lstStyle/>
        <a:p>
          <a:pPr algn="just">
            <a:buFont typeface="+mj-lt"/>
            <a:buNone/>
          </a:pPr>
          <a:r>
            <a:rPr lang="en-US" sz="2400" b="1" u="none" dirty="0" err="1">
              <a:latin typeface="Arial" panose="020B0604020202020204" pitchFamily="34" charset="0"/>
              <a:cs typeface="Arial" panose="020B0604020202020204" pitchFamily="34" charset="0"/>
            </a:rPr>
            <a:t>Phát</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hiện</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sớm</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giám</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sát</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các</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trường</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hợp</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nghi</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ngờ</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mắc</a:t>
          </a:r>
          <a:r>
            <a:rPr lang="en-US" sz="2400" b="1" u="none" dirty="0">
              <a:latin typeface="Arial" panose="020B0604020202020204" pitchFamily="34" charset="0"/>
              <a:cs typeface="Arial" panose="020B0604020202020204" pitchFamily="34" charset="0"/>
            </a:rPr>
            <a:t> </a:t>
          </a:r>
          <a:r>
            <a:rPr lang="en-US" sz="2400" b="1" u="none" dirty="0" err="1">
              <a:latin typeface="Arial" panose="020B0604020202020204" pitchFamily="34" charset="0"/>
              <a:cs typeface="Arial" panose="020B0604020202020204" pitchFamily="34" charset="0"/>
            </a:rPr>
            <a:t>cúm</a:t>
          </a:r>
          <a:r>
            <a:rPr lang="en-US" sz="2400" b="1" u="none" dirty="0">
              <a:latin typeface="Arial" panose="020B0604020202020204" pitchFamily="34" charset="0"/>
              <a:cs typeface="Arial" panose="020B0604020202020204" pitchFamily="34" charset="0"/>
            </a:rPr>
            <a:t> A(H5N1)</a:t>
          </a:r>
          <a:endParaRPr lang="en-US" sz="2400" dirty="0">
            <a:latin typeface="Arial" panose="020B0604020202020204" pitchFamily="34" charset="0"/>
            <a:cs typeface="Arial" panose="020B0604020202020204" pitchFamily="34" charset="0"/>
          </a:endParaRPr>
        </a:p>
      </dgm:t>
    </dgm:pt>
    <dgm:pt modelId="{C0897762-E725-420B-9AE9-F4135626BB09}" type="parTrans" cxnId="{D29F4972-34D4-42E9-8747-1C712F1C6085}">
      <dgm:prSet/>
      <dgm:spPr/>
      <dgm:t>
        <a:bodyPr/>
        <a:lstStyle/>
        <a:p>
          <a:pPr algn="just"/>
          <a:endParaRPr lang="en-US" sz="2400">
            <a:latin typeface="Arial" panose="020B0604020202020204" pitchFamily="34" charset="0"/>
            <a:cs typeface="Arial" panose="020B0604020202020204" pitchFamily="34" charset="0"/>
          </a:endParaRPr>
        </a:p>
      </dgm:t>
    </dgm:pt>
    <dgm:pt modelId="{F8E7E48F-DB5A-40EB-B81A-F4CF265AF7E2}" type="sibTrans" cxnId="{D29F4972-34D4-42E9-8747-1C712F1C6085}">
      <dgm:prSet/>
      <dgm:spPr/>
      <dgm:t>
        <a:bodyPr/>
        <a:lstStyle/>
        <a:p>
          <a:pPr algn="just"/>
          <a:endParaRPr lang="en-US" sz="2400">
            <a:latin typeface="Arial" panose="020B0604020202020204" pitchFamily="34" charset="0"/>
            <a:cs typeface="Arial" panose="020B0604020202020204" pitchFamily="34" charset="0"/>
          </a:endParaRPr>
        </a:p>
      </dgm:t>
    </dgm:pt>
    <dgm:pt modelId="{F33CD08C-D931-479D-9DD3-E1A54FEC838A}">
      <dgm:prSet phldrT="[Text]" custT="1"/>
      <dgm:spPr/>
      <dgm:t>
        <a:bodyPr/>
        <a:lstStyle/>
        <a:p>
          <a:pPr algn="just"/>
          <a:r>
            <a:rPr lang="en-US" sz="2400" b="1" dirty="0" err="1">
              <a:latin typeface="Arial" panose="020B0604020202020204" pitchFamily="34" charset="0"/>
              <a:cs typeface="Arial" panose="020B0604020202020204" pitchFamily="34" charset="0"/>
            </a:rPr>
            <a:t>Hướng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dẫn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điều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xử</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lý</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dịch</a:t>
          </a:r>
          <a:r>
            <a:rPr lang="en-US" sz="2400" b="1"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dgm:t>
    </dgm:pt>
    <dgm:pt modelId="{318DA188-2838-46D5-A6CC-E000DA4748A7}" type="parTrans" cxnId="{0BB0B5D8-7B70-4E7F-8D17-9D48E6FBC41A}">
      <dgm:prSet/>
      <dgm:spPr/>
      <dgm:t>
        <a:bodyPr/>
        <a:lstStyle/>
        <a:p>
          <a:pPr algn="just"/>
          <a:endParaRPr lang="en-US" sz="2400">
            <a:latin typeface="Arial" panose="020B0604020202020204" pitchFamily="34" charset="0"/>
            <a:cs typeface="Arial" panose="020B0604020202020204" pitchFamily="34" charset="0"/>
          </a:endParaRPr>
        </a:p>
      </dgm:t>
    </dgm:pt>
    <dgm:pt modelId="{3DAEF8C8-6B3B-417B-93A6-7C3D90BC390C}" type="sibTrans" cxnId="{0BB0B5D8-7B70-4E7F-8D17-9D48E6FBC41A}">
      <dgm:prSet/>
      <dgm:spPr/>
      <dgm:t>
        <a:bodyPr/>
        <a:lstStyle/>
        <a:p>
          <a:pPr algn="just"/>
          <a:endParaRPr lang="en-US" sz="2400">
            <a:latin typeface="Arial" panose="020B0604020202020204" pitchFamily="34" charset="0"/>
            <a:cs typeface="Arial" panose="020B0604020202020204" pitchFamily="34" charset="0"/>
          </a:endParaRPr>
        </a:p>
      </dgm:t>
    </dgm:pt>
    <dgm:pt modelId="{FFB6B3D4-6D7C-4D55-86AC-DF00FC707BF3}">
      <dgm:prSet phldrT="[Text]" custT="1"/>
      <dgm:spPr/>
      <dgm:t>
        <a:bodyPr/>
        <a:lstStyle/>
        <a:p>
          <a:pPr algn="just">
            <a:buFont typeface="+mj-lt"/>
            <a:buNone/>
          </a:pPr>
          <a:r>
            <a:rPr lang="en-US" sz="2400" b="1" dirty="0" err="1">
              <a:latin typeface="Arial" panose="020B0604020202020204" pitchFamily="34" charset="0"/>
              <a:cs typeface="Arial" panose="020B0604020202020204" pitchFamily="34" charset="0"/>
            </a:rPr>
            <a:t>Tổ</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chức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thực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hiện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lấy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mẫu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giám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sát</a:t>
          </a:r>
          <a:endParaRPr lang="en-US" sz="2400" dirty="0">
            <a:latin typeface="Arial" panose="020B0604020202020204" pitchFamily="34" charset="0"/>
            <a:cs typeface="Arial" panose="020B0604020202020204" pitchFamily="34" charset="0"/>
          </a:endParaRPr>
        </a:p>
      </dgm:t>
    </dgm:pt>
    <dgm:pt modelId="{755237F2-F1C7-4C72-921B-16EB71C277A4}" type="parTrans" cxnId="{CBFE501B-5A27-47A5-AA38-3C2DE406BAAE}">
      <dgm:prSet/>
      <dgm:spPr/>
      <dgm:t>
        <a:bodyPr/>
        <a:lstStyle/>
        <a:p>
          <a:pPr algn="just"/>
          <a:endParaRPr lang="en-US" sz="2400">
            <a:latin typeface="Arial" panose="020B0604020202020204" pitchFamily="34" charset="0"/>
            <a:cs typeface="Arial" panose="020B0604020202020204" pitchFamily="34" charset="0"/>
          </a:endParaRPr>
        </a:p>
      </dgm:t>
    </dgm:pt>
    <dgm:pt modelId="{3CEFCCD1-F9AA-4853-A36D-5C1A2A53C19B}" type="sibTrans" cxnId="{CBFE501B-5A27-47A5-AA38-3C2DE406BAAE}">
      <dgm:prSet/>
      <dgm:spPr/>
      <dgm:t>
        <a:bodyPr/>
        <a:lstStyle/>
        <a:p>
          <a:pPr algn="just"/>
          <a:endParaRPr lang="en-US" sz="2400">
            <a:latin typeface="Arial" panose="020B0604020202020204" pitchFamily="34" charset="0"/>
            <a:cs typeface="Arial" panose="020B0604020202020204" pitchFamily="34" charset="0"/>
          </a:endParaRPr>
        </a:p>
      </dgm:t>
    </dgm:pt>
    <dgm:pt modelId="{74D80F18-4EF3-40E4-BF51-B157A0A92D3B}">
      <dgm:prSet phldrT="[Text]" custT="1"/>
      <dgm:spPr/>
      <dgm:t>
        <a:bodyPr/>
        <a:lstStyle/>
        <a:p>
          <a:pPr algn="just"/>
          <a:r>
            <a:rPr lang="en-US" sz="2400" b="1" dirty="0" err="1">
              <a:latin typeface="Arial" panose="020B0604020202020204" pitchFamily="34" charset="0"/>
              <a:cs typeface="Arial" panose="020B0604020202020204" pitchFamily="34" charset="0"/>
            </a:rPr>
            <a:t>Các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hoạt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động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chuẩn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bị</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sẵn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sàng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đáp</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ứng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có</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dịch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bệnh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xảy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ra</a:t>
          </a:r>
          <a:endParaRPr lang="en-US" sz="2400" dirty="0">
            <a:latin typeface="Arial" panose="020B0604020202020204" pitchFamily="34" charset="0"/>
            <a:cs typeface="Arial" panose="020B0604020202020204" pitchFamily="34" charset="0"/>
          </a:endParaRPr>
        </a:p>
      </dgm:t>
    </dgm:pt>
    <dgm:pt modelId="{EF8FB248-9F94-42A4-B672-208F5429E94E}" type="sibTrans" cxnId="{F2B8EBC8-77A7-4C3F-BFB5-B4D22362628C}">
      <dgm:prSet/>
      <dgm:spPr/>
      <dgm:t>
        <a:bodyPr/>
        <a:lstStyle/>
        <a:p>
          <a:pPr algn="just"/>
          <a:endParaRPr lang="en-US" sz="2400">
            <a:latin typeface="Arial" panose="020B0604020202020204" pitchFamily="34" charset="0"/>
            <a:cs typeface="Arial" panose="020B0604020202020204" pitchFamily="34" charset="0"/>
          </a:endParaRPr>
        </a:p>
      </dgm:t>
    </dgm:pt>
    <dgm:pt modelId="{DA86BE5F-FE98-48C7-A0C5-A3A9EA0CF5FE}" type="parTrans" cxnId="{F2B8EBC8-77A7-4C3F-BFB5-B4D22362628C}">
      <dgm:prSet/>
      <dgm:spPr/>
      <dgm:t>
        <a:bodyPr/>
        <a:lstStyle/>
        <a:p>
          <a:pPr algn="just"/>
          <a:endParaRPr lang="en-US" sz="2400">
            <a:latin typeface="Arial" panose="020B0604020202020204" pitchFamily="34" charset="0"/>
            <a:cs typeface="Arial" panose="020B0604020202020204" pitchFamily="34" charset="0"/>
          </a:endParaRPr>
        </a:p>
      </dgm:t>
    </dgm:pt>
    <dgm:pt modelId="{3C2D3506-2A65-4E7F-87BC-3007C405A6B4}" type="pres">
      <dgm:prSet presAssocID="{53647EDE-5024-4660-BBD8-7BCF7C3B7F82}" presName="Name0" presStyleCnt="0">
        <dgm:presLayoutVars>
          <dgm:chMax val="7"/>
          <dgm:chPref val="7"/>
          <dgm:dir/>
        </dgm:presLayoutVars>
      </dgm:prSet>
      <dgm:spPr/>
    </dgm:pt>
    <dgm:pt modelId="{FE1D842E-1239-4CC8-9E99-077A73E7E06C}" type="pres">
      <dgm:prSet presAssocID="{53647EDE-5024-4660-BBD8-7BCF7C3B7F82}" presName="Name1" presStyleCnt="0"/>
      <dgm:spPr/>
    </dgm:pt>
    <dgm:pt modelId="{2C3CDD85-F351-4A9E-8C86-E862E7D45D19}" type="pres">
      <dgm:prSet presAssocID="{53647EDE-5024-4660-BBD8-7BCF7C3B7F82}" presName="cycle" presStyleCnt="0"/>
      <dgm:spPr/>
    </dgm:pt>
    <dgm:pt modelId="{8E53BE8B-C4FB-49AA-85FB-AE87A7CC1CCE}" type="pres">
      <dgm:prSet presAssocID="{53647EDE-5024-4660-BBD8-7BCF7C3B7F82}" presName="srcNode" presStyleLbl="node1" presStyleIdx="0" presStyleCnt="4"/>
      <dgm:spPr/>
    </dgm:pt>
    <dgm:pt modelId="{C8745ED1-8BDA-45B4-B935-5F0904CBC5C8}" type="pres">
      <dgm:prSet presAssocID="{53647EDE-5024-4660-BBD8-7BCF7C3B7F82}" presName="conn" presStyleLbl="parChTrans1D2" presStyleIdx="0" presStyleCnt="1"/>
      <dgm:spPr/>
    </dgm:pt>
    <dgm:pt modelId="{4DE67CB0-74FE-41CB-8388-73F0A53C7D1C}" type="pres">
      <dgm:prSet presAssocID="{53647EDE-5024-4660-BBD8-7BCF7C3B7F82}" presName="extraNode" presStyleLbl="node1" presStyleIdx="0" presStyleCnt="4"/>
      <dgm:spPr/>
    </dgm:pt>
    <dgm:pt modelId="{50FC28A8-7B5F-406E-B93D-8FB14520FFBD}" type="pres">
      <dgm:prSet presAssocID="{53647EDE-5024-4660-BBD8-7BCF7C3B7F82}" presName="dstNode" presStyleLbl="node1" presStyleIdx="0" presStyleCnt="4"/>
      <dgm:spPr/>
    </dgm:pt>
    <dgm:pt modelId="{6C907F7A-B46A-4863-98A6-3A7D918BB8C3}" type="pres">
      <dgm:prSet presAssocID="{773D117A-709B-47C5-8658-72359AE36B24}" presName="text_1" presStyleLbl="node1" presStyleIdx="0" presStyleCnt="4">
        <dgm:presLayoutVars>
          <dgm:bulletEnabled val="1"/>
        </dgm:presLayoutVars>
      </dgm:prSet>
      <dgm:spPr/>
    </dgm:pt>
    <dgm:pt modelId="{8244A3DB-E871-4996-9DD4-2980A256FD1C}" type="pres">
      <dgm:prSet presAssocID="{773D117A-709B-47C5-8658-72359AE36B24}" presName="accent_1" presStyleCnt="0"/>
      <dgm:spPr/>
    </dgm:pt>
    <dgm:pt modelId="{FCDB7D1F-9FFC-4D65-90B6-F26CD75215A3}" type="pres">
      <dgm:prSet presAssocID="{773D117A-709B-47C5-8658-72359AE36B24}" presName="accentRepeatNode" presStyleLbl="solidFgAcc1" presStyleIdx="0" presStyleCnt="4"/>
      <dgm:spPr/>
    </dgm:pt>
    <dgm:pt modelId="{FEE4FCEA-06A8-41DA-B36E-EA99A97DB4EB}" type="pres">
      <dgm:prSet presAssocID="{FFB6B3D4-6D7C-4D55-86AC-DF00FC707BF3}" presName="text_2" presStyleLbl="node1" presStyleIdx="1" presStyleCnt="4" custLinFactNeighborX="-304" custLinFactNeighborY="1561">
        <dgm:presLayoutVars>
          <dgm:bulletEnabled val="1"/>
        </dgm:presLayoutVars>
      </dgm:prSet>
      <dgm:spPr/>
    </dgm:pt>
    <dgm:pt modelId="{DEED1C0C-87EB-4323-AF3F-98DF8812DF41}" type="pres">
      <dgm:prSet presAssocID="{FFB6B3D4-6D7C-4D55-86AC-DF00FC707BF3}" presName="accent_2" presStyleCnt="0"/>
      <dgm:spPr/>
    </dgm:pt>
    <dgm:pt modelId="{8E2A6EE9-A3DA-4A32-84AE-DE7CEBD38581}" type="pres">
      <dgm:prSet presAssocID="{FFB6B3D4-6D7C-4D55-86AC-DF00FC707BF3}" presName="accentRepeatNode" presStyleLbl="solidFgAcc1" presStyleIdx="1" presStyleCnt="4"/>
      <dgm:spPr/>
    </dgm:pt>
    <dgm:pt modelId="{4B882C51-2556-4929-9CA0-252E0A1ADC7F}" type="pres">
      <dgm:prSet presAssocID="{F33CD08C-D931-479D-9DD3-E1A54FEC838A}" presName="text_3" presStyleLbl="node1" presStyleIdx="2" presStyleCnt="4">
        <dgm:presLayoutVars>
          <dgm:bulletEnabled val="1"/>
        </dgm:presLayoutVars>
      </dgm:prSet>
      <dgm:spPr/>
    </dgm:pt>
    <dgm:pt modelId="{B857116B-4AB0-4BA5-BFE3-2286835AD1CA}" type="pres">
      <dgm:prSet presAssocID="{F33CD08C-D931-479D-9DD3-E1A54FEC838A}" presName="accent_3" presStyleCnt="0"/>
      <dgm:spPr/>
    </dgm:pt>
    <dgm:pt modelId="{8B81FBBE-2DA1-4BA7-89FD-58EA6FA80026}" type="pres">
      <dgm:prSet presAssocID="{F33CD08C-D931-479D-9DD3-E1A54FEC838A}" presName="accentRepeatNode" presStyleLbl="solidFgAcc1" presStyleIdx="2" presStyleCnt="4"/>
      <dgm:spPr/>
    </dgm:pt>
    <dgm:pt modelId="{A156F70A-71DD-401C-88FC-11B7EA146707}" type="pres">
      <dgm:prSet presAssocID="{74D80F18-4EF3-40E4-BF51-B157A0A92D3B}" presName="text_4" presStyleLbl="node1" presStyleIdx="3" presStyleCnt="4">
        <dgm:presLayoutVars>
          <dgm:bulletEnabled val="1"/>
        </dgm:presLayoutVars>
      </dgm:prSet>
      <dgm:spPr/>
    </dgm:pt>
    <dgm:pt modelId="{95C380EB-666F-4AC6-9CB2-1DF42162C58D}" type="pres">
      <dgm:prSet presAssocID="{74D80F18-4EF3-40E4-BF51-B157A0A92D3B}" presName="accent_4" presStyleCnt="0"/>
      <dgm:spPr/>
    </dgm:pt>
    <dgm:pt modelId="{312903F3-8E47-4A9E-859B-0AE7CF4EF2CD}" type="pres">
      <dgm:prSet presAssocID="{74D80F18-4EF3-40E4-BF51-B157A0A92D3B}" presName="accentRepeatNode" presStyleLbl="solidFgAcc1" presStyleIdx="3" presStyleCnt="4"/>
      <dgm:spPr/>
    </dgm:pt>
  </dgm:ptLst>
  <dgm:cxnLst>
    <dgm:cxn modelId="{3E1FC804-6C15-430C-B01D-7C6C0D368931}" type="presOf" srcId="{F33CD08C-D931-479D-9DD3-E1A54FEC838A}" destId="{4B882C51-2556-4929-9CA0-252E0A1ADC7F}" srcOrd="0" destOrd="0" presId="urn:microsoft.com/office/officeart/2008/layout/VerticalCurvedList"/>
    <dgm:cxn modelId="{CBFE501B-5A27-47A5-AA38-3C2DE406BAAE}" srcId="{53647EDE-5024-4660-BBD8-7BCF7C3B7F82}" destId="{FFB6B3D4-6D7C-4D55-86AC-DF00FC707BF3}" srcOrd="1" destOrd="0" parTransId="{755237F2-F1C7-4C72-921B-16EB71C277A4}" sibTransId="{3CEFCCD1-F9AA-4853-A36D-5C1A2A53C19B}"/>
    <dgm:cxn modelId="{E3E1D61E-1E24-4D6D-87B3-FD294E8CC716}" type="presOf" srcId="{FFB6B3D4-6D7C-4D55-86AC-DF00FC707BF3}" destId="{FEE4FCEA-06A8-41DA-B36E-EA99A97DB4EB}" srcOrd="0" destOrd="0" presId="urn:microsoft.com/office/officeart/2008/layout/VerticalCurvedList"/>
    <dgm:cxn modelId="{D29F4972-34D4-42E9-8747-1C712F1C6085}" srcId="{53647EDE-5024-4660-BBD8-7BCF7C3B7F82}" destId="{773D117A-709B-47C5-8658-72359AE36B24}" srcOrd="0" destOrd="0" parTransId="{C0897762-E725-420B-9AE9-F4135626BB09}" sibTransId="{F8E7E48F-DB5A-40EB-B81A-F4CF265AF7E2}"/>
    <dgm:cxn modelId="{DD2F5579-3D4A-4D68-955E-F7CC020E2BAE}" type="presOf" srcId="{74D80F18-4EF3-40E4-BF51-B157A0A92D3B}" destId="{A156F70A-71DD-401C-88FC-11B7EA146707}" srcOrd="0" destOrd="0" presId="urn:microsoft.com/office/officeart/2008/layout/VerticalCurvedList"/>
    <dgm:cxn modelId="{D93E55B9-D244-4A78-9E83-43F9A5E197D4}" type="presOf" srcId="{773D117A-709B-47C5-8658-72359AE36B24}" destId="{6C907F7A-B46A-4863-98A6-3A7D918BB8C3}" srcOrd="0" destOrd="0" presId="urn:microsoft.com/office/officeart/2008/layout/VerticalCurvedList"/>
    <dgm:cxn modelId="{F2B8EBC8-77A7-4C3F-BFB5-B4D22362628C}" srcId="{53647EDE-5024-4660-BBD8-7BCF7C3B7F82}" destId="{74D80F18-4EF3-40E4-BF51-B157A0A92D3B}" srcOrd="3" destOrd="0" parTransId="{DA86BE5F-FE98-48C7-A0C5-A3A9EA0CF5FE}" sibTransId="{EF8FB248-9F94-42A4-B672-208F5429E94E}"/>
    <dgm:cxn modelId="{10EDB5D0-4058-46AC-89FC-DCFF5886FAFD}" type="presOf" srcId="{F8E7E48F-DB5A-40EB-B81A-F4CF265AF7E2}" destId="{C8745ED1-8BDA-45B4-B935-5F0904CBC5C8}" srcOrd="0" destOrd="0" presId="urn:microsoft.com/office/officeart/2008/layout/VerticalCurvedList"/>
    <dgm:cxn modelId="{0BB0B5D8-7B70-4E7F-8D17-9D48E6FBC41A}" srcId="{53647EDE-5024-4660-BBD8-7BCF7C3B7F82}" destId="{F33CD08C-D931-479D-9DD3-E1A54FEC838A}" srcOrd="2" destOrd="0" parTransId="{318DA188-2838-46D5-A6CC-E000DA4748A7}" sibTransId="{3DAEF8C8-6B3B-417B-93A6-7C3D90BC390C}"/>
    <dgm:cxn modelId="{AEB6DFF0-FFC8-4968-B14A-B3C8AA174515}" type="presOf" srcId="{53647EDE-5024-4660-BBD8-7BCF7C3B7F82}" destId="{3C2D3506-2A65-4E7F-87BC-3007C405A6B4}" srcOrd="0" destOrd="0" presId="urn:microsoft.com/office/officeart/2008/layout/VerticalCurvedList"/>
    <dgm:cxn modelId="{53A87004-0577-48BB-8300-5CE9F581351D}" type="presParOf" srcId="{3C2D3506-2A65-4E7F-87BC-3007C405A6B4}" destId="{FE1D842E-1239-4CC8-9E99-077A73E7E06C}" srcOrd="0" destOrd="0" presId="urn:microsoft.com/office/officeart/2008/layout/VerticalCurvedList"/>
    <dgm:cxn modelId="{2776358C-911D-433A-92A3-C1B2CBAE8E5D}" type="presParOf" srcId="{FE1D842E-1239-4CC8-9E99-077A73E7E06C}" destId="{2C3CDD85-F351-4A9E-8C86-E862E7D45D19}" srcOrd="0" destOrd="0" presId="urn:microsoft.com/office/officeart/2008/layout/VerticalCurvedList"/>
    <dgm:cxn modelId="{7A7D4D5D-491F-4836-8D08-B22AF05A7602}" type="presParOf" srcId="{2C3CDD85-F351-4A9E-8C86-E862E7D45D19}" destId="{8E53BE8B-C4FB-49AA-85FB-AE87A7CC1CCE}" srcOrd="0" destOrd="0" presId="urn:microsoft.com/office/officeart/2008/layout/VerticalCurvedList"/>
    <dgm:cxn modelId="{C1FC2B57-54E6-4086-BEB6-867F0512C1D6}" type="presParOf" srcId="{2C3CDD85-F351-4A9E-8C86-E862E7D45D19}" destId="{C8745ED1-8BDA-45B4-B935-5F0904CBC5C8}" srcOrd="1" destOrd="0" presId="urn:microsoft.com/office/officeart/2008/layout/VerticalCurvedList"/>
    <dgm:cxn modelId="{E51920FA-F2B5-47D7-B84E-0E98809C0534}" type="presParOf" srcId="{2C3CDD85-F351-4A9E-8C86-E862E7D45D19}" destId="{4DE67CB0-74FE-41CB-8388-73F0A53C7D1C}" srcOrd="2" destOrd="0" presId="urn:microsoft.com/office/officeart/2008/layout/VerticalCurvedList"/>
    <dgm:cxn modelId="{895EB0BC-C67F-4E80-AA93-114E386AB4A6}" type="presParOf" srcId="{2C3CDD85-F351-4A9E-8C86-E862E7D45D19}" destId="{50FC28A8-7B5F-406E-B93D-8FB14520FFBD}" srcOrd="3" destOrd="0" presId="urn:microsoft.com/office/officeart/2008/layout/VerticalCurvedList"/>
    <dgm:cxn modelId="{8420E96F-6A6C-4ECB-AFE8-95B5520ED083}" type="presParOf" srcId="{FE1D842E-1239-4CC8-9E99-077A73E7E06C}" destId="{6C907F7A-B46A-4863-98A6-3A7D918BB8C3}" srcOrd="1" destOrd="0" presId="urn:microsoft.com/office/officeart/2008/layout/VerticalCurvedList"/>
    <dgm:cxn modelId="{F1D6FFB8-AAC2-4DC9-A359-0F110BC7998F}" type="presParOf" srcId="{FE1D842E-1239-4CC8-9E99-077A73E7E06C}" destId="{8244A3DB-E871-4996-9DD4-2980A256FD1C}" srcOrd="2" destOrd="0" presId="urn:microsoft.com/office/officeart/2008/layout/VerticalCurvedList"/>
    <dgm:cxn modelId="{954CE101-B6D3-49D8-908B-B819BAAE4F7E}" type="presParOf" srcId="{8244A3DB-E871-4996-9DD4-2980A256FD1C}" destId="{FCDB7D1F-9FFC-4D65-90B6-F26CD75215A3}" srcOrd="0" destOrd="0" presId="urn:microsoft.com/office/officeart/2008/layout/VerticalCurvedList"/>
    <dgm:cxn modelId="{2AC169BF-80CB-4E7A-BCA7-C2B1C047F680}" type="presParOf" srcId="{FE1D842E-1239-4CC8-9E99-077A73E7E06C}" destId="{FEE4FCEA-06A8-41DA-B36E-EA99A97DB4EB}" srcOrd="3" destOrd="0" presId="urn:microsoft.com/office/officeart/2008/layout/VerticalCurvedList"/>
    <dgm:cxn modelId="{0CCF9DDA-5E31-4C58-9382-9E5D6A69CC0A}" type="presParOf" srcId="{FE1D842E-1239-4CC8-9E99-077A73E7E06C}" destId="{DEED1C0C-87EB-4323-AF3F-98DF8812DF41}" srcOrd="4" destOrd="0" presId="urn:microsoft.com/office/officeart/2008/layout/VerticalCurvedList"/>
    <dgm:cxn modelId="{7164876B-14DF-4182-B0AB-12E2A5529CE0}" type="presParOf" srcId="{DEED1C0C-87EB-4323-AF3F-98DF8812DF41}" destId="{8E2A6EE9-A3DA-4A32-84AE-DE7CEBD38581}" srcOrd="0" destOrd="0" presId="urn:microsoft.com/office/officeart/2008/layout/VerticalCurvedList"/>
    <dgm:cxn modelId="{9067444F-DE47-453E-8F75-C109C02C6C51}" type="presParOf" srcId="{FE1D842E-1239-4CC8-9E99-077A73E7E06C}" destId="{4B882C51-2556-4929-9CA0-252E0A1ADC7F}" srcOrd="5" destOrd="0" presId="urn:microsoft.com/office/officeart/2008/layout/VerticalCurvedList"/>
    <dgm:cxn modelId="{F0A5E539-21B9-4121-960D-969A29AD5BC9}" type="presParOf" srcId="{FE1D842E-1239-4CC8-9E99-077A73E7E06C}" destId="{B857116B-4AB0-4BA5-BFE3-2286835AD1CA}" srcOrd="6" destOrd="0" presId="urn:microsoft.com/office/officeart/2008/layout/VerticalCurvedList"/>
    <dgm:cxn modelId="{A0195204-4096-44D7-BDB8-C8B88A73465A}" type="presParOf" srcId="{B857116B-4AB0-4BA5-BFE3-2286835AD1CA}" destId="{8B81FBBE-2DA1-4BA7-89FD-58EA6FA80026}" srcOrd="0" destOrd="0" presId="urn:microsoft.com/office/officeart/2008/layout/VerticalCurvedList"/>
    <dgm:cxn modelId="{1BCABB1C-AD4B-4958-8439-25A16C7C0D5D}" type="presParOf" srcId="{FE1D842E-1239-4CC8-9E99-077A73E7E06C}" destId="{A156F70A-71DD-401C-88FC-11B7EA146707}" srcOrd="7" destOrd="0" presId="urn:microsoft.com/office/officeart/2008/layout/VerticalCurvedList"/>
    <dgm:cxn modelId="{71AFAAA0-7927-4303-AB38-2E4E71CF6025}" type="presParOf" srcId="{FE1D842E-1239-4CC8-9E99-077A73E7E06C}" destId="{95C380EB-666F-4AC6-9CB2-1DF42162C58D}" srcOrd="8" destOrd="0" presId="urn:microsoft.com/office/officeart/2008/layout/VerticalCurvedList"/>
    <dgm:cxn modelId="{DF2E13FD-2F56-455C-B6AE-C6F32EFB6465}" type="presParOf" srcId="{95C380EB-666F-4AC6-9CB2-1DF42162C58D}" destId="{312903F3-8E47-4A9E-859B-0AE7CF4EF2C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F7AC16FB-C5C2-400E-93FF-CD7AC9A51B8D}" type="doc">
      <dgm:prSet loTypeId="urn:microsoft.com/office/officeart/2005/8/layout/hierarchy3" loCatId="list" qsTypeId="urn:microsoft.com/office/officeart/2005/8/quickstyle/simple4" qsCatId="simple" csTypeId="urn:microsoft.com/office/officeart/2005/8/colors/accent1_2" csCatId="accent1" phldr="1"/>
      <dgm:spPr/>
      <dgm:t>
        <a:bodyPr/>
        <a:lstStyle/>
        <a:p>
          <a:endParaRPr lang="en-US"/>
        </a:p>
      </dgm:t>
    </dgm:pt>
    <dgm:pt modelId="{DAD18567-C9CD-4206-AC12-ADF9436DF4FE}">
      <dgm:prSet phldrT="[Text]" custT="1"/>
      <dgm:spPr/>
      <dgm:t>
        <a:bodyPr/>
        <a:lstStyle/>
        <a:p>
          <a:pPr>
            <a:lnSpc>
              <a:spcPct val="100000"/>
            </a:lnSpc>
            <a:spcAft>
              <a:spcPts val="0"/>
            </a:spcAft>
          </a:pPr>
          <a:r>
            <a:rPr lang="en-US" sz="2000" b="1" dirty="0" err="1">
              <a:latin typeface="Arial" panose="020B0604020202020204" pitchFamily="34" charset="0"/>
              <a:cs typeface="Arial" panose="020B0604020202020204" pitchFamily="34" charset="0"/>
            </a:rPr>
            <a:t>Nguồn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cung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cấp</a:t>
          </a:r>
          <a:r>
            <a:rPr lang="en-US" sz="2000" b="1" dirty="0">
              <a:latin typeface="Arial" panose="020B0604020202020204" pitchFamily="34" charset="0"/>
              <a:cs typeface="Arial" panose="020B0604020202020204" pitchFamily="34" charset="0"/>
            </a:rPr>
            <a:t> </a:t>
          </a:r>
        </a:p>
        <a:p>
          <a:pPr>
            <a:lnSpc>
              <a:spcPct val="100000"/>
            </a:lnSpc>
            <a:spcAft>
              <a:spcPts val="0"/>
            </a:spcAft>
          </a:pPr>
          <a:r>
            <a:rPr lang="en-US" sz="2000" b="1" dirty="0" err="1">
              <a:latin typeface="Arial" panose="020B0604020202020204" pitchFamily="34" charset="0"/>
              <a:cs typeface="Arial" panose="020B0604020202020204" pitchFamily="34" charset="0"/>
            </a:rPr>
            <a:t>thông</a:t>
          </a:r>
          <a:r>
            <a:rPr lang="en-US" sz="2000" b="1" dirty="0">
              <a:latin typeface="Arial" panose="020B0604020202020204" pitchFamily="34" charset="0"/>
              <a:cs typeface="Arial" panose="020B0604020202020204" pitchFamily="34" charset="0"/>
            </a:rPr>
            <a:t> tin </a:t>
          </a:r>
        </a:p>
      </dgm:t>
    </dgm:pt>
    <dgm:pt modelId="{58B6E83A-BEEF-4B3D-85BE-098938D539A1}" type="parTrans" cxnId="{5B779F28-251A-4C0A-B599-86C6FD9BE607}">
      <dgm:prSet/>
      <dgm:spPr/>
      <dgm:t>
        <a:bodyPr/>
        <a:lstStyle/>
        <a:p>
          <a:endParaRPr lang="en-US" sz="2400">
            <a:latin typeface="Arial" panose="020B0604020202020204" pitchFamily="34" charset="0"/>
            <a:cs typeface="Arial" panose="020B0604020202020204" pitchFamily="34" charset="0"/>
          </a:endParaRPr>
        </a:p>
      </dgm:t>
    </dgm:pt>
    <dgm:pt modelId="{7F89EA2D-650C-4DEC-A4CD-922630E4FD6E}" type="sibTrans" cxnId="{5B779F28-251A-4C0A-B599-86C6FD9BE607}">
      <dgm:prSet/>
      <dgm:spPr/>
      <dgm:t>
        <a:bodyPr/>
        <a:lstStyle/>
        <a:p>
          <a:endParaRPr lang="en-US" sz="2400">
            <a:latin typeface="Arial" panose="020B0604020202020204" pitchFamily="34" charset="0"/>
            <a:cs typeface="Arial" panose="020B0604020202020204" pitchFamily="34" charset="0"/>
          </a:endParaRPr>
        </a:p>
      </dgm:t>
    </dgm:pt>
    <dgm:pt modelId="{464DCF4D-C2D6-48E8-8161-F4B5E98AFD0D}">
      <dgm:prSet phldrT="[Text]" custT="1"/>
      <dgm:spPr>
        <a:ln w="19050">
          <a:solidFill>
            <a:schemeClr val="accent2"/>
          </a:solidFill>
        </a:ln>
      </dgm:spPr>
      <dgm:t>
        <a:bodyPr/>
        <a:lstStyle/>
        <a:p>
          <a:pPr algn="ct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cộng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đồng</a:t>
          </a:r>
          <a:r>
            <a:rPr lang="en-US" sz="2000" dirty="0">
              <a:latin typeface="Arial" panose="020B0604020202020204" pitchFamily="34" charset="0"/>
              <a:cs typeface="Arial" panose="020B0604020202020204" pitchFamily="34" charset="0"/>
            </a:rPr>
            <a:t> </a:t>
          </a:r>
        </a:p>
      </dgm:t>
    </dgm:pt>
    <dgm:pt modelId="{C04539BD-D495-4FB7-B7CA-DA04DD204B71}" type="parTrans" cxnId="{CE82D0CC-8A28-4C9A-B378-8F7A8C101720}">
      <dgm:prSet/>
      <dgm:spPr/>
      <dgm:t>
        <a:bodyPr/>
        <a:lstStyle/>
        <a:p>
          <a:endParaRPr lang="en-US" sz="2400">
            <a:latin typeface="Arial" panose="020B0604020202020204" pitchFamily="34" charset="0"/>
            <a:cs typeface="Arial" panose="020B0604020202020204" pitchFamily="34" charset="0"/>
          </a:endParaRPr>
        </a:p>
      </dgm:t>
    </dgm:pt>
    <dgm:pt modelId="{438D414A-63B7-475D-B632-5E98DA49A29C}" type="sibTrans" cxnId="{CE82D0CC-8A28-4C9A-B378-8F7A8C101720}">
      <dgm:prSet/>
      <dgm:spPr/>
      <dgm:t>
        <a:bodyPr/>
        <a:lstStyle/>
        <a:p>
          <a:endParaRPr lang="en-US" sz="2400">
            <a:latin typeface="Arial" panose="020B0604020202020204" pitchFamily="34" charset="0"/>
            <a:cs typeface="Arial" panose="020B0604020202020204" pitchFamily="34" charset="0"/>
          </a:endParaRPr>
        </a:p>
      </dgm:t>
    </dgm:pt>
    <dgm:pt modelId="{CBC2ABA7-1442-4C44-BCAF-C25AB0F3F370}">
      <dgm:prSet phldrT="[Text]" custT="1"/>
      <dgm:spPr>
        <a:ln w="19050">
          <a:solidFill>
            <a:schemeClr val="accent2"/>
          </a:solidFill>
        </a:ln>
      </dgm:spPr>
      <dgm:t>
        <a:bodyPr/>
        <a:lstStyle/>
        <a:p>
          <a:pPr algn="ctr">
            <a:spcAft>
              <a:spcPts val="0"/>
            </a:spcAft>
          </a:pP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cơ</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sở</a:t>
          </a:r>
          <a:r>
            <a:rPr lang="en-US" sz="2000" dirty="0">
              <a:latin typeface="Arial" panose="020B0604020202020204" pitchFamily="34" charset="0"/>
              <a:cs typeface="Arial" panose="020B0604020202020204" pitchFamily="34" charset="0"/>
            </a:rPr>
            <a:t> </a:t>
          </a:r>
        </a:p>
        <a:p>
          <a:pPr algn="ctr">
            <a:spcAft>
              <a:spcPts val="0"/>
            </a:spcAft>
          </a:pPr>
          <a:r>
            <a:rPr lang="en-US" sz="2000" dirty="0">
              <a:latin typeface="Arial" panose="020B0604020202020204" pitchFamily="34" charset="0"/>
              <a:cs typeface="Arial" panose="020B0604020202020204" pitchFamily="34" charset="0"/>
            </a:rPr>
            <a:t>y </a:t>
          </a:r>
          <a:r>
            <a:rPr lang="en-US" sz="2000" dirty="0" err="1">
              <a:latin typeface="Arial" panose="020B0604020202020204" pitchFamily="34" charset="0"/>
              <a:cs typeface="Arial" panose="020B0604020202020204" pitchFamily="34" charset="0"/>
            </a:rPr>
            <a:t>tế</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trên</a:t>
          </a:r>
          <a:r>
            <a:rPr lang="en-US" sz="2000" dirty="0">
              <a:latin typeface="Arial" panose="020B0604020202020204" pitchFamily="34" charset="0"/>
              <a:cs typeface="Arial" panose="020B0604020202020204" pitchFamily="34" charset="0"/>
            </a:rPr>
            <a:t> </a:t>
          </a:r>
        </a:p>
        <a:p>
          <a:pPr algn="ctr">
            <a:spcAft>
              <a:spcPts val="0"/>
            </a:spcAft>
          </a:pPr>
          <a:r>
            <a:rPr lang="en-US" sz="2000" dirty="0" err="1">
              <a:latin typeface="Arial" panose="020B0604020202020204" pitchFamily="34" charset="0"/>
              <a:cs typeface="Arial" panose="020B0604020202020204" pitchFamily="34" charset="0"/>
            </a:rPr>
            <a:t>địa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p>
      </dgm:t>
    </dgm:pt>
    <dgm:pt modelId="{F7E570F5-CD3E-48CC-8D51-D2DB8086047B}" type="parTrans" cxnId="{053DFF5D-5233-471A-B4EE-FA3F3DD53E34}">
      <dgm:prSet/>
      <dgm:spPr>
        <a:ln w="19050">
          <a:solidFill>
            <a:schemeClr val="accent2"/>
          </a:solidFill>
        </a:ln>
      </dgm:spPr>
      <dgm:t>
        <a:bodyPr/>
        <a:lstStyle/>
        <a:p>
          <a:endParaRPr lang="en-US" sz="2400">
            <a:latin typeface="Arial" panose="020B0604020202020204" pitchFamily="34" charset="0"/>
            <a:cs typeface="Arial" panose="020B0604020202020204" pitchFamily="34" charset="0"/>
          </a:endParaRPr>
        </a:p>
      </dgm:t>
    </dgm:pt>
    <dgm:pt modelId="{0B542814-FF44-4612-B5AA-9CB6263DD022}" type="sibTrans" cxnId="{053DFF5D-5233-471A-B4EE-FA3F3DD53E34}">
      <dgm:prSet/>
      <dgm:spPr/>
      <dgm:t>
        <a:bodyPr/>
        <a:lstStyle/>
        <a:p>
          <a:endParaRPr lang="en-US" sz="2400">
            <a:latin typeface="Arial" panose="020B0604020202020204" pitchFamily="34" charset="0"/>
            <a:cs typeface="Arial" panose="020B0604020202020204" pitchFamily="34" charset="0"/>
          </a:endParaRPr>
        </a:p>
      </dgm:t>
    </dgm:pt>
    <dgm:pt modelId="{DC839224-1F67-44E3-8D67-FC4137EB60FD}">
      <dgm:prSet phldrT="[Text]" custT="1"/>
      <dgm:spPr/>
      <dgm:t>
        <a:bodyPr/>
        <a:lstStyle/>
        <a:p>
          <a:pPr>
            <a:spcAft>
              <a:spcPts val="0"/>
            </a:spcAft>
          </a:pPr>
          <a:r>
            <a:rPr lang="en-US" sz="2000" b="1" dirty="0" err="1">
              <a:latin typeface="Arial" panose="020B0604020202020204" pitchFamily="34" charset="0"/>
              <a:cs typeface="Arial" panose="020B0604020202020204" pitchFamily="34" charset="0"/>
            </a:rPr>
            <a:t>Các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dấu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hiệu</a:t>
          </a:r>
          <a:r>
            <a:rPr lang="en-US" sz="2000" b="1" dirty="0">
              <a:latin typeface="Arial" panose="020B0604020202020204" pitchFamily="34" charset="0"/>
              <a:cs typeface="Arial" panose="020B0604020202020204" pitchFamily="34" charset="0"/>
            </a:rPr>
            <a:t> </a:t>
          </a:r>
        </a:p>
        <a:p>
          <a:pPr>
            <a:spcAft>
              <a:spcPts val="0"/>
            </a:spcAft>
          </a:pPr>
          <a:r>
            <a:rPr lang="en-US" sz="2000" b="1" dirty="0" err="1">
              <a:latin typeface="Arial" panose="020B0604020202020204" pitchFamily="34" charset="0"/>
              <a:cs typeface="Arial" panose="020B0604020202020204" pitchFamily="34" charset="0"/>
            </a:rPr>
            <a:t>cảnh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báo</a:t>
          </a:r>
          <a:r>
            <a:rPr lang="en-US" sz="2000" b="1" dirty="0">
              <a:latin typeface="Arial" panose="020B0604020202020204" pitchFamily="34" charset="0"/>
              <a:cs typeface="Arial" panose="020B0604020202020204" pitchFamily="34" charset="0"/>
            </a:rPr>
            <a:t> </a:t>
          </a:r>
        </a:p>
      </dgm:t>
    </dgm:pt>
    <dgm:pt modelId="{04FF77A8-A822-4A9F-A510-B6E271888059}" type="parTrans" cxnId="{84FA1F00-B934-4E87-84A5-9B53A1DCAE2E}">
      <dgm:prSet/>
      <dgm:spPr/>
      <dgm:t>
        <a:bodyPr/>
        <a:lstStyle/>
        <a:p>
          <a:endParaRPr lang="en-US" sz="2400">
            <a:latin typeface="Arial" panose="020B0604020202020204" pitchFamily="34" charset="0"/>
            <a:cs typeface="Arial" panose="020B0604020202020204" pitchFamily="34" charset="0"/>
          </a:endParaRPr>
        </a:p>
      </dgm:t>
    </dgm:pt>
    <dgm:pt modelId="{CCED2F72-0B1B-4EF9-9141-4FCBB49CF852}" type="sibTrans" cxnId="{84FA1F00-B934-4E87-84A5-9B53A1DCAE2E}">
      <dgm:prSet/>
      <dgm:spPr/>
      <dgm:t>
        <a:bodyPr/>
        <a:lstStyle/>
        <a:p>
          <a:endParaRPr lang="en-US" sz="2400">
            <a:latin typeface="Arial" panose="020B0604020202020204" pitchFamily="34" charset="0"/>
            <a:cs typeface="Arial" panose="020B0604020202020204" pitchFamily="34" charset="0"/>
          </a:endParaRPr>
        </a:p>
      </dgm:t>
    </dgm:pt>
    <dgm:pt modelId="{9F7C191B-B441-4AE3-9623-00995A18874D}">
      <dgm:prSet phldrT="[Text]" custT="1"/>
      <dgm:spPr>
        <a:ln w="19050">
          <a:solidFill>
            <a:schemeClr val="accent2"/>
          </a:solidFill>
        </a:ln>
      </dgm:spPr>
      <dgm:t>
        <a:bodyPr/>
        <a:lstStyle/>
        <a:p>
          <a:pPr algn="just"/>
          <a:r>
            <a:rPr lang="en-US" sz="2000" dirty="0" err="1">
              <a:latin typeface="Arial" panose="020B0604020202020204" pitchFamily="34" charset="0"/>
              <a:cs typeface="Arial" panose="020B0604020202020204" pitchFamily="34" charset="0"/>
            </a:rPr>
            <a:t>Trường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hợp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nặng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nhập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hoặc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tử</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biểu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viêm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hô</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hấp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sốt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tiếp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xúc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cầm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vòng</a:t>
          </a:r>
          <a:r>
            <a:rPr lang="en-US" sz="2000" dirty="0">
              <a:latin typeface="Arial" panose="020B0604020202020204" pitchFamily="34" charset="0"/>
              <a:cs typeface="Arial" panose="020B0604020202020204" pitchFamily="34" charset="0"/>
            </a:rPr>
            <a:t> 14 </a:t>
          </a:r>
          <a:r>
            <a:rPr lang="en-US" sz="2000" dirty="0" err="1">
              <a:latin typeface="Arial" panose="020B0604020202020204" pitchFamily="34" charset="0"/>
              <a:cs typeface="Arial" panose="020B0604020202020204" pitchFamily="34" charset="0"/>
            </a:rPr>
            <a:t>ngày</a:t>
          </a:r>
          <a:endParaRPr lang="en-US" sz="2000" dirty="0">
            <a:latin typeface="Arial" panose="020B0604020202020204" pitchFamily="34" charset="0"/>
            <a:cs typeface="Arial" panose="020B0604020202020204" pitchFamily="34" charset="0"/>
          </a:endParaRPr>
        </a:p>
      </dgm:t>
    </dgm:pt>
    <dgm:pt modelId="{2430101A-FBB4-4146-936A-1936E8963B31}" type="parTrans" cxnId="{DEDF98F1-19C8-4207-8B65-8CBD2EA6B2C7}">
      <dgm:prSet/>
      <dgm:spPr/>
      <dgm:t>
        <a:bodyPr/>
        <a:lstStyle/>
        <a:p>
          <a:endParaRPr lang="en-US" sz="2400">
            <a:latin typeface="Arial" panose="020B0604020202020204" pitchFamily="34" charset="0"/>
            <a:cs typeface="Arial" panose="020B0604020202020204" pitchFamily="34" charset="0"/>
          </a:endParaRPr>
        </a:p>
      </dgm:t>
    </dgm:pt>
    <dgm:pt modelId="{815165AF-B723-4121-868A-EA2F45D17862}" type="sibTrans" cxnId="{DEDF98F1-19C8-4207-8B65-8CBD2EA6B2C7}">
      <dgm:prSet/>
      <dgm:spPr/>
      <dgm:t>
        <a:bodyPr/>
        <a:lstStyle/>
        <a:p>
          <a:endParaRPr lang="en-US" sz="2400">
            <a:latin typeface="Arial" panose="020B0604020202020204" pitchFamily="34" charset="0"/>
            <a:cs typeface="Arial" panose="020B0604020202020204" pitchFamily="34" charset="0"/>
          </a:endParaRPr>
        </a:p>
      </dgm:t>
    </dgm:pt>
    <dgm:pt modelId="{2470EB5B-4ADB-4487-B85A-9A3BDE033E37}">
      <dgm:prSet phldrT="[Text]" custT="1"/>
      <dgm:spPr>
        <a:ln w="19050">
          <a:solidFill>
            <a:schemeClr val="accent2"/>
          </a:solidFill>
        </a:ln>
      </dgm:spPr>
      <dgm:t>
        <a:bodyPr/>
        <a:lstStyle/>
        <a:p>
          <a:pPr algn="just">
            <a:spcAft>
              <a:spcPts val="0"/>
            </a:spcAft>
          </a:pPr>
          <a:r>
            <a:rPr lang="en-US" sz="1900" dirty="0" err="1">
              <a:latin typeface="Arial" panose="020B0604020202020204" pitchFamily="34" charset="0"/>
              <a:cs typeface="Arial" panose="020B0604020202020204" pitchFamily="34" charset="0"/>
            </a:rPr>
            <a:t>Có</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số</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lượng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tăng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bất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thường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của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một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trong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những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dấu</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hiệu</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dưới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đây</a:t>
          </a:r>
          <a:r>
            <a:rPr lang="en-US" sz="1900" dirty="0">
              <a:latin typeface="Arial" panose="020B0604020202020204" pitchFamily="34" charset="0"/>
              <a:cs typeface="Arial" panose="020B0604020202020204" pitchFamily="34" charset="0"/>
            </a:rPr>
            <a:t>: </a:t>
          </a:r>
        </a:p>
        <a:p>
          <a:pPr algn="just">
            <a:spcAft>
              <a:spcPts val="0"/>
            </a:spcAft>
          </a:pP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Học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sinh</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nghỉ</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học</a:t>
          </a:r>
          <a:r>
            <a:rPr lang="en-US" sz="1900" dirty="0">
              <a:latin typeface="Arial" panose="020B0604020202020204" pitchFamily="34" charset="0"/>
              <a:cs typeface="Arial" panose="020B0604020202020204" pitchFamily="34" charset="0"/>
            </a:rPr>
            <a:t> do </a:t>
          </a:r>
          <a:r>
            <a:rPr lang="en-US" sz="1900" dirty="0" err="1">
              <a:latin typeface="Arial" panose="020B0604020202020204" pitchFamily="34" charset="0"/>
              <a:cs typeface="Arial" panose="020B0604020202020204" pitchFamily="34" charset="0"/>
            </a:rPr>
            <a:t>cùng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một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bệnh</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trong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vòng</a:t>
          </a:r>
          <a:r>
            <a:rPr lang="en-US" sz="1900" dirty="0">
              <a:latin typeface="Arial" panose="020B0604020202020204" pitchFamily="34" charset="0"/>
              <a:cs typeface="Arial" panose="020B0604020202020204" pitchFamily="34" charset="0"/>
            </a:rPr>
            <a:t> 07 </a:t>
          </a:r>
          <a:r>
            <a:rPr lang="en-US" sz="1900" dirty="0" err="1">
              <a:latin typeface="Arial" panose="020B0604020202020204" pitchFamily="34" charset="0"/>
              <a:cs typeface="Arial" panose="020B0604020202020204" pitchFamily="34" charset="0"/>
            </a:rPr>
            <a:t>ngày</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trong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cùng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một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trường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học</a:t>
          </a:r>
          <a:endParaRPr lang="en-US" sz="1900" dirty="0">
            <a:latin typeface="Arial" panose="020B0604020202020204" pitchFamily="34" charset="0"/>
            <a:cs typeface="Arial" panose="020B0604020202020204" pitchFamily="34" charset="0"/>
          </a:endParaRPr>
        </a:p>
        <a:p>
          <a:pPr algn="just">
            <a:spcAft>
              <a:spcPts val="0"/>
            </a:spcAft>
          </a:pP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Người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ốm</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bệnh</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cùng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một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lúc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với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những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triệu</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chứng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viêm</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đường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hô</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hấp</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trong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cùng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một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khu</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dân</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cư</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trường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học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nhà</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máy</a:t>
          </a:r>
          <a:endParaRPr lang="en-US" sz="1900" dirty="0">
            <a:latin typeface="Arial" panose="020B0604020202020204" pitchFamily="34" charset="0"/>
            <a:cs typeface="Arial" panose="020B0604020202020204" pitchFamily="34" charset="0"/>
          </a:endParaRPr>
        </a:p>
        <a:p>
          <a:pPr algn="just">
            <a:spcAft>
              <a:spcPts val="0"/>
            </a:spcAft>
          </a:pPr>
          <a:r>
            <a:rPr lang="en-US" sz="1900" dirty="0">
              <a:latin typeface="Arial" panose="020B0604020202020204" pitchFamily="34" charset="0"/>
              <a:cs typeface="Arial" panose="020B0604020202020204" pitchFamily="34" charset="0"/>
            </a:rPr>
            <a:t>- Gia </a:t>
          </a:r>
          <a:r>
            <a:rPr lang="en-US" sz="1900" dirty="0" err="1">
              <a:latin typeface="Arial" panose="020B0604020202020204" pitchFamily="34" charset="0"/>
              <a:cs typeface="Arial" panose="020B0604020202020204" pitchFamily="34" charset="0"/>
            </a:rPr>
            <a:t>cầm</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vật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nuôi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hoặc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các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động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vật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khác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ốm</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bệnh</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hoặc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chết</a:t>
          </a:r>
          <a:endParaRPr lang="en-US" sz="1900" dirty="0">
            <a:latin typeface="Arial" panose="020B0604020202020204" pitchFamily="34" charset="0"/>
            <a:cs typeface="Arial" panose="020B0604020202020204" pitchFamily="34" charset="0"/>
          </a:endParaRPr>
        </a:p>
        <a:p>
          <a:pPr algn="just">
            <a:spcAft>
              <a:spcPts val="0"/>
            </a:spcAft>
          </a:pP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Có</a:t>
          </a:r>
          <a:r>
            <a:rPr lang="en-US" sz="1900" dirty="0">
              <a:latin typeface="Arial" panose="020B0604020202020204" pitchFamily="34" charset="0"/>
              <a:cs typeface="Arial" panose="020B0604020202020204" pitchFamily="34" charset="0"/>
            </a:rPr>
            <a:t> ≥ 02 </a:t>
          </a:r>
          <a:r>
            <a:rPr lang="en-US" sz="1900" dirty="0" err="1">
              <a:latin typeface="Arial" panose="020B0604020202020204" pitchFamily="34" charset="0"/>
              <a:cs typeface="Arial" panose="020B0604020202020204" pitchFamily="34" charset="0"/>
            </a:rPr>
            <a:t>trường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hợp</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bị</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nhiễm</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trùng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hô</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hấp</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cấp</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tính</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nặng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trong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vòng</a:t>
          </a:r>
          <a:r>
            <a:rPr lang="en-US" sz="1900" dirty="0">
              <a:latin typeface="Arial" panose="020B0604020202020204" pitchFamily="34" charset="0"/>
              <a:cs typeface="Arial" panose="020B0604020202020204" pitchFamily="34" charset="0"/>
            </a:rPr>
            <a:t> 07 </a:t>
          </a:r>
          <a:r>
            <a:rPr lang="en-US" sz="1900" dirty="0" err="1">
              <a:latin typeface="Arial" panose="020B0604020202020204" pitchFamily="34" charset="0"/>
              <a:cs typeface="Arial" panose="020B0604020202020204" pitchFamily="34" charset="0"/>
            </a:rPr>
            <a:t>ngày</a:t>
          </a:r>
          <a:r>
            <a:rPr lang="en-US" sz="1900" dirty="0">
              <a:latin typeface="Arial" panose="020B0604020202020204" pitchFamily="34" charset="0"/>
              <a:cs typeface="Arial" panose="020B0604020202020204" pitchFamily="34" charset="0"/>
            </a:rPr>
            <a:t> ở </a:t>
          </a:r>
          <a:r>
            <a:rPr lang="en-US" sz="1900" dirty="0" err="1">
              <a:latin typeface="Arial" panose="020B0604020202020204" pitchFamily="34" charset="0"/>
              <a:cs typeface="Arial" panose="020B0604020202020204" pitchFamily="34" charset="0"/>
            </a:rPr>
            <a:t>cùng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một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khu</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vực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dân</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cư</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hộ</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gia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đình</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trường</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học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nơi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làm</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việc</a:t>
          </a:r>
          <a:endParaRPr lang="en-US" sz="1900" dirty="0">
            <a:latin typeface="Arial" panose="020B0604020202020204" pitchFamily="34" charset="0"/>
            <a:cs typeface="Arial" panose="020B0604020202020204" pitchFamily="34" charset="0"/>
          </a:endParaRPr>
        </a:p>
      </dgm:t>
    </dgm:pt>
    <dgm:pt modelId="{70A74ACD-455B-40E2-8D66-CEC86C5B2B02}" type="parTrans" cxnId="{1F5741DF-8B58-40BB-9339-B033E47FCD49}">
      <dgm:prSet/>
      <dgm:spPr>
        <a:ln w="19050">
          <a:solidFill>
            <a:schemeClr val="accent2"/>
          </a:solidFill>
        </a:ln>
      </dgm:spPr>
      <dgm:t>
        <a:bodyPr/>
        <a:lstStyle/>
        <a:p>
          <a:endParaRPr lang="en-US" sz="2400">
            <a:latin typeface="Arial" panose="020B0604020202020204" pitchFamily="34" charset="0"/>
            <a:cs typeface="Arial" panose="020B0604020202020204" pitchFamily="34" charset="0"/>
          </a:endParaRPr>
        </a:p>
      </dgm:t>
    </dgm:pt>
    <dgm:pt modelId="{40DAEC31-4BDB-4395-8DBE-B94C7AEB99C2}" type="sibTrans" cxnId="{1F5741DF-8B58-40BB-9339-B033E47FCD49}">
      <dgm:prSet/>
      <dgm:spPr/>
      <dgm:t>
        <a:bodyPr/>
        <a:lstStyle/>
        <a:p>
          <a:endParaRPr lang="en-US" sz="2400">
            <a:latin typeface="Arial" panose="020B0604020202020204" pitchFamily="34" charset="0"/>
            <a:cs typeface="Arial" panose="020B0604020202020204" pitchFamily="34" charset="0"/>
          </a:endParaRPr>
        </a:p>
      </dgm:t>
    </dgm:pt>
    <dgm:pt modelId="{FC89C6EF-D767-4024-B6DA-7387702A29AC}">
      <dgm:prSet phldrT="[Text]" custT="1"/>
      <dgm:spPr>
        <a:ln w="19050">
          <a:solidFill>
            <a:schemeClr val="accent2"/>
          </a:solidFill>
        </a:ln>
      </dgm:spPr>
      <dgm:t>
        <a:bodyPr/>
        <a:lstStyle/>
        <a:p>
          <a:pPr algn="just"/>
          <a:r>
            <a:rPr lang="en-US" sz="2000" dirty="0">
              <a:latin typeface="Arial" panose="020B0604020202020204" pitchFamily="34" charset="0"/>
              <a:cs typeface="Arial" panose="020B0604020202020204" pitchFamily="34" charset="0"/>
            </a:rPr>
            <a:t>≥ 02 </a:t>
          </a:r>
          <a:r>
            <a:rPr lang="en-US" sz="2000" dirty="0" err="1">
              <a:latin typeface="Arial" panose="020B0604020202020204" pitchFamily="34" charset="0"/>
              <a:cs typeface="Arial" panose="020B0604020202020204" pitchFamily="34" charset="0"/>
            </a:rPr>
            <a:t>trường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hợp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nhập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hoặc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tử</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cùng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một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cư</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học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việc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vòng</a:t>
          </a:r>
          <a:r>
            <a:rPr lang="en-US" sz="2000" dirty="0">
              <a:latin typeface="Arial" panose="020B0604020202020204" pitchFamily="34" charset="0"/>
              <a:cs typeface="Arial" panose="020B0604020202020204" pitchFamily="34" charset="0"/>
            </a:rPr>
            <a:t> 07 </a:t>
          </a:r>
          <a:r>
            <a:rPr lang="en-US" sz="2000" dirty="0" err="1">
              <a:latin typeface="Arial" panose="020B0604020202020204" pitchFamily="34" charset="0"/>
              <a:cs typeface="Arial" panose="020B0604020202020204" pitchFamily="34" charset="0"/>
            </a:rPr>
            <a:t>ngày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chứng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tương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tự</a:t>
          </a:r>
          <a:endParaRPr lang="en-US" sz="2000" dirty="0">
            <a:latin typeface="Arial" panose="020B0604020202020204" pitchFamily="34" charset="0"/>
            <a:cs typeface="Arial" panose="020B0604020202020204" pitchFamily="34" charset="0"/>
          </a:endParaRPr>
        </a:p>
      </dgm:t>
    </dgm:pt>
    <dgm:pt modelId="{13E19EA8-7397-4EB2-9B46-71018F2F2807}" type="parTrans" cxnId="{EF261469-4B4D-43D7-84BA-CEBBB2C9D0C4}">
      <dgm:prSet/>
      <dgm:spPr/>
      <dgm:t>
        <a:bodyPr/>
        <a:lstStyle/>
        <a:p>
          <a:endParaRPr lang="en-US">
            <a:latin typeface="Arial" panose="020B0604020202020204" pitchFamily="34" charset="0"/>
            <a:cs typeface="Arial" panose="020B0604020202020204" pitchFamily="34" charset="0"/>
          </a:endParaRPr>
        </a:p>
      </dgm:t>
    </dgm:pt>
    <dgm:pt modelId="{A92DEC19-40B2-4F3D-83FB-E5E0A3FD1671}" type="sibTrans" cxnId="{EF261469-4B4D-43D7-84BA-CEBBB2C9D0C4}">
      <dgm:prSet/>
      <dgm:spPr/>
      <dgm:t>
        <a:bodyPr/>
        <a:lstStyle/>
        <a:p>
          <a:endParaRPr lang="en-US">
            <a:latin typeface="Arial" panose="020B0604020202020204" pitchFamily="34" charset="0"/>
            <a:cs typeface="Arial" panose="020B0604020202020204" pitchFamily="34" charset="0"/>
          </a:endParaRPr>
        </a:p>
      </dgm:t>
    </dgm:pt>
    <dgm:pt modelId="{F960DA91-B313-4CD6-A197-E3344D3EE076}" type="pres">
      <dgm:prSet presAssocID="{F7AC16FB-C5C2-400E-93FF-CD7AC9A51B8D}" presName="diagram" presStyleCnt="0">
        <dgm:presLayoutVars>
          <dgm:chPref val="1"/>
          <dgm:dir/>
          <dgm:animOne val="branch"/>
          <dgm:animLvl val="lvl"/>
          <dgm:resizeHandles/>
        </dgm:presLayoutVars>
      </dgm:prSet>
      <dgm:spPr/>
    </dgm:pt>
    <dgm:pt modelId="{CAE77019-111D-40B4-8A58-C5E310C51449}" type="pres">
      <dgm:prSet presAssocID="{DAD18567-C9CD-4206-AC12-ADF9436DF4FE}" presName="root" presStyleCnt="0"/>
      <dgm:spPr/>
    </dgm:pt>
    <dgm:pt modelId="{34D9C871-6686-413C-A45D-D382FF8C4EA9}" type="pres">
      <dgm:prSet presAssocID="{DAD18567-C9CD-4206-AC12-ADF9436DF4FE}" presName="rootComposite" presStyleCnt="0"/>
      <dgm:spPr/>
    </dgm:pt>
    <dgm:pt modelId="{9981F7F0-CD1B-43B3-AC46-B83BDA133A78}" type="pres">
      <dgm:prSet presAssocID="{DAD18567-C9CD-4206-AC12-ADF9436DF4FE}" presName="rootText" presStyleLbl="node1" presStyleIdx="0" presStyleCnt="2" custScaleY="62339"/>
      <dgm:spPr/>
    </dgm:pt>
    <dgm:pt modelId="{8AACE28F-385B-4885-B968-3D72453D56AF}" type="pres">
      <dgm:prSet presAssocID="{DAD18567-C9CD-4206-AC12-ADF9436DF4FE}" presName="rootConnector" presStyleLbl="node1" presStyleIdx="0" presStyleCnt="2"/>
      <dgm:spPr/>
    </dgm:pt>
    <dgm:pt modelId="{2C514067-7360-4C57-B01B-31163F813FC8}" type="pres">
      <dgm:prSet presAssocID="{DAD18567-C9CD-4206-AC12-ADF9436DF4FE}" presName="childShape" presStyleCnt="0"/>
      <dgm:spPr/>
    </dgm:pt>
    <dgm:pt modelId="{64645231-6333-4B00-B4FB-4063471914C6}" type="pres">
      <dgm:prSet presAssocID="{C04539BD-D495-4FB7-B7CA-DA04DD204B71}" presName="Name13" presStyleLbl="parChTrans1D2" presStyleIdx="0" presStyleCnt="5"/>
      <dgm:spPr/>
    </dgm:pt>
    <dgm:pt modelId="{28E4E123-3199-4AA7-AFF6-223A90CE5CDA}" type="pres">
      <dgm:prSet presAssocID="{464DCF4D-C2D6-48E8-8161-F4B5E98AFD0D}" presName="childText" presStyleLbl="bgAcc1" presStyleIdx="0" presStyleCnt="5">
        <dgm:presLayoutVars>
          <dgm:bulletEnabled val="1"/>
        </dgm:presLayoutVars>
      </dgm:prSet>
      <dgm:spPr/>
    </dgm:pt>
    <dgm:pt modelId="{4C926A3B-0A23-477E-9207-7F6BC794A617}" type="pres">
      <dgm:prSet presAssocID="{F7E570F5-CD3E-48CC-8D51-D2DB8086047B}" presName="Name13" presStyleLbl="parChTrans1D2" presStyleIdx="1" presStyleCnt="5"/>
      <dgm:spPr/>
    </dgm:pt>
    <dgm:pt modelId="{7C19AE33-00DB-459D-AC80-ECF94F65A1CB}" type="pres">
      <dgm:prSet presAssocID="{CBC2ABA7-1442-4C44-BCAF-C25AB0F3F370}" presName="childText" presStyleLbl="bgAcc1" presStyleIdx="1" presStyleCnt="5">
        <dgm:presLayoutVars>
          <dgm:bulletEnabled val="1"/>
        </dgm:presLayoutVars>
      </dgm:prSet>
      <dgm:spPr/>
    </dgm:pt>
    <dgm:pt modelId="{7288857D-1AF5-4756-8D06-00764F33405F}" type="pres">
      <dgm:prSet presAssocID="{DC839224-1F67-44E3-8D67-FC4137EB60FD}" presName="root" presStyleCnt="0"/>
      <dgm:spPr/>
    </dgm:pt>
    <dgm:pt modelId="{E27EBB7F-16C7-4DFF-BC03-F096C2FA74D7}" type="pres">
      <dgm:prSet presAssocID="{DC839224-1F67-44E3-8D67-FC4137EB60FD}" presName="rootComposite" presStyleCnt="0"/>
      <dgm:spPr/>
    </dgm:pt>
    <dgm:pt modelId="{D5BAA514-B5B9-4748-BB9C-4FBDD6DA2B49}" type="pres">
      <dgm:prSet presAssocID="{DC839224-1F67-44E3-8D67-FC4137EB60FD}" presName="rootText" presStyleLbl="node1" presStyleIdx="1" presStyleCnt="2" custScaleY="61315"/>
      <dgm:spPr/>
    </dgm:pt>
    <dgm:pt modelId="{9BDA9E1E-05CF-4E22-B43C-B0621CC740EF}" type="pres">
      <dgm:prSet presAssocID="{DC839224-1F67-44E3-8D67-FC4137EB60FD}" presName="rootConnector" presStyleLbl="node1" presStyleIdx="1" presStyleCnt="2"/>
      <dgm:spPr/>
    </dgm:pt>
    <dgm:pt modelId="{4BAD929D-E930-4734-9A72-8F360883D581}" type="pres">
      <dgm:prSet presAssocID="{DC839224-1F67-44E3-8D67-FC4137EB60FD}" presName="childShape" presStyleCnt="0"/>
      <dgm:spPr/>
    </dgm:pt>
    <dgm:pt modelId="{6C8BCFB1-3EA6-40B8-B582-C857EF354553}" type="pres">
      <dgm:prSet presAssocID="{2430101A-FBB4-4146-936A-1936E8963B31}" presName="Name13" presStyleLbl="parChTrans1D2" presStyleIdx="2" presStyleCnt="5"/>
      <dgm:spPr/>
    </dgm:pt>
    <dgm:pt modelId="{99A0E2EA-C8F0-4D22-8274-56DFD3F3DB4B}" type="pres">
      <dgm:prSet presAssocID="{9F7C191B-B441-4AE3-9623-00995A18874D}" presName="childText" presStyleLbl="bgAcc1" presStyleIdx="2" presStyleCnt="5" custScaleX="414934" custScaleY="69973">
        <dgm:presLayoutVars>
          <dgm:bulletEnabled val="1"/>
        </dgm:presLayoutVars>
      </dgm:prSet>
      <dgm:spPr/>
    </dgm:pt>
    <dgm:pt modelId="{1EB8D808-B28C-47D1-B313-4FFFED9B6CF4}" type="pres">
      <dgm:prSet presAssocID="{13E19EA8-7397-4EB2-9B46-71018F2F2807}" presName="Name13" presStyleLbl="parChTrans1D2" presStyleIdx="3" presStyleCnt="5"/>
      <dgm:spPr/>
    </dgm:pt>
    <dgm:pt modelId="{8230D02D-6A91-4F96-91A9-E8CE81CF10C0}" type="pres">
      <dgm:prSet presAssocID="{FC89C6EF-D767-4024-B6DA-7387702A29AC}" presName="childText" presStyleLbl="bgAcc1" presStyleIdx="3" presStyleCnt="5" custScaleX="414934" custScaleY="68969">
        <dgm:presLayoutVars>
          <dgm:bulletEnabled val="1"/>
        </dgm:presLayoutVars>
      </dgm:prSet>
      <dgm:spPr/>
    </dgm:pt>
    <dgm:pt modelId="{C36D5DA1-8C48-4EDF-A748-0241BDAECAFE}" type="pres">
      <dgm:prSet presAssocID="{70A74ACD-455B-40E2-8D66-CEC86C5B2B02}" presName="Name13" presStyleLbl="parChTrans1D2" presStyleIdx="4" presStyleCnt="5"/>
      <dgm:spPr/>
    </dgm:pt>
    <dgm:pt modelId="{FA57E58C-1074-4E7E-948B-114F5CFCA05B}" type="pres">
      <dgm:prSet presAssocID="{2470EB5B-4ADB-4487-B85A-9A3BDE033E37}" presName="childText" presStyleLbl="bgAcc1" presStyleIdx="4" presStyleCnt="5" custScaleX="414266" custScaleY="191989">
        <dgm:presLayoutVars>
          <dgm:bulletEnabled val="1"/>
        </dgm:presLayoutVars>
      </dgm:prSet>
      <dgm:spPr/>
    </dgm:pt>
  </dgm:ptLst>
  <dgm:cxnLst>
    <dgm:cxn modelId="{84FA1F00-B934-4E87-84A5-9B53A1DCAE2E}" srcId="{F7AC16FB-C5C2-400E-93FF-CD7AC9A51B8D}" destId="{DC839224-1F67-44E3-8D67-FC4137EB60FD}" srcOrd="1" destOrd="0" parTransId="{04FF77A8-A822-4A9F-A510-B6E271888059}" sibTransId="{CCED2F72-0B1B-4EF9-9141-4FCBB49CF852}"/>
    <dgm:cxn modelId="{FE24B40B-DEAD-4BEB-87A9-3AAF53033BD6}" type="presOf" srcId="{DAD18567-C9CD-4206-AC12-ADF9436DF4FE}" destId="{9981F7F0-CD1B-43B3-AC46-B83BDA133A78}" srcOrd="0" destOrd="0" presId="urn:microsoft.com/office/officeart/2005/8/layout/hierarchy3"/>
    <dgm:cxn modelId="{5B779F28-251A-4C0A-B599-86C6FD9BE607}" srcId="{F7AC16FB-C5C2-400E-93FF-CD7AC9A51B8D}" destId="{DAD18567-C9CD-4206-AC12-ADF9436DF4FE}" srcOrd="0" destOrd="0" parTransId="{58B6E83A-BEEF-4B3D-85BE-098938D539A1}" sibTransId="{7F89EA2D-650C-4DEC-A4CD-922630E4FD6E}"/>
    <dgm:cxn modelId="{D2B40434-4334-4400-A490-B7C6E325238E}" type="presOf" srcId="{DAD18567-C9CD-4206-AC12-ADF9436DF4FE}" destId="{8AACE28F-385B-4885-B968-3D72453D56AF}" srcOrd="1" destOrd="0" presId="urn:microsoft.com/office/officeart/2005/8/layout/hierarchy3"/>
    <dgm:cxn modelId="{A9186C40-5284-4F0B-9578-12F7DBAA1B2A}" type="presOf" srcId="{464DCF4D-C2D6-48E8-8161-F4B5E98AFD0D}" destId="{28E4E123-3199-4AA7-AFF6-223A90CE5CDA}" srcOrd="0" destOrd="0" presId="urn:microsoft.com/office/officeart/2005/8/layout/hierarchy3"/>
    <dgm:cxn modelId="{C9E8C748-D8FB-4A08-BFE6-F86331E15776}" type="presOf" srcId="{F7AC16FB-C5C2-400E-93FF-CD7AC9A51B8D}" destId="{F960DA91-B313-4CD6-A197-E3344D3EE076}" srcOrd="0" destOrd="0" presId="urn:microsoft.com/office/officeart/2005/8/layout/hierarchy3"/>
    <dgm:cxn modelId="{053DFF5D-5233-471A-B4EE-FA3F3DD53E34}" srcId="{DAD18567-C9CD-4206-AC12-ADF9436DF4FE}" destId="{CBC2ABA7-1442-4C44-BCAF-C25AB0F3F370}" srcOrd="1" destOrd="0" parTransId="{F7E570F5-CD3E-48CC-8D51-D2DB8086047B}" sibTransId="{0B542814-FF44-4612-B5AA-9CB6263DD022}"/>
    <dgm:cxn modelId="{EF261469-4B4D-43D7-84BA-CEBBB2C9D0C4}" srcId="{DC839224-1F67-44E3-8D67-FC4137EB60FD}" destId="{FC89C6EF-D767-4024-B6DA-7387702A29AC}" srcOrd="1" destOrd="0" parTransId="{13E19EA8-7397-4EB2-9B46-71018F2F2807}" sibTransId="{A92DEC19-40B2-4F3D-83FB-E5E0A3FD1671}"/>
    <dgm:cxn modelId="{EC8E0B6A-E52D-4A86-90FD-5EF7B334678E}" type="presOf" srcId="{2470EB5B-4ADB-4487-B85A-9A3BDE033E37}" destId="{FA57E58C-1074-4E7E-948B-114F5CFCA05B}" srcOrd="0" destOrd="0" presId="urn:microsoft.com/office/officeart/2005/8/layout/hierarchy3"/>
    <dgm:cxn modelId="{A86CE888-C46E-4DDF-95D8-40D320A169CE}" type="presOf" srcId="{13E19EA8-7397-4EB2-9B46-71018F2F2807}" destId="{1EB8D808-B28C-47D1-B313-4FFFED9B6CF4}" srcOrd="0" destOrd="0" presId="urn:microsoft.com/office/officeart/2005/8/layout/hierarchy3"/>
    <dgm:cxn modelId="{3129328A-BEE4-4EF7-8865-5EC40E5CAEAE}" type="presOf" srcId="{CBC2ABA7-1442-4C44-BCAF-C25AB0F3F370}" destId="{7C19AE33-00DB-459D-AC80-ECF94F65A1CB}" srcOrd="0" destOrd="0" presId="urn:microsoft.com/office/officeart/2005/8/layout/hierarchy3"/>
    <dgm:cxn modelId="{06426A8F-5CF3-4E60-A3D1-A052DC213BDE}" type="presOf" srcId="{9F7C191B-B441-4AE3-9623-00995A18874D}" destId="{99A0E2EA-C8F0-4D22-8274-56DFD3F3DB4B}" srcOrd="0" destOrd="0" presId="urn:microsoft.com/office/officeart/2005/8/layout/hierarchy3"/>
    <dgm:cxn modelId="{B2545099-3D09-40A6-A3BB-09D8F9F07191}" type="presOf" srcId="{F7E570F5-CD3E-48CC-8D51-D2DB8086047B}" destId="{4C926A3B-0A23-477E-9207-7F6BC794A617}" srcOrd="0" destOrd="0" presId="urn:microsoft.com/office/officeart/2005/8/layout/hierarchy3"/>
    <dgm:cxn modelId="{F72B7099-BC47-456F-9642-8A4922E6E017}" type="presOf" srcId="{C04539BD-D495-4FB7-B7CA-DA04DD204B71}" destId="{64645231-6333-4B00-B4FB-4063471914C6}" srcOrd="0" destOrd="0" presId="urn:microsoft.com/office/officeart/2005/8/layout/hierarchy3"/>
    <dgm:cxn modelId="{EBCFA0A0-F74D-4F96-8561-8ADB150B368F}" type="presOf" srcId="{2430101A-FBB4-4146-936A-1936E8963B31}" destId="{6C8BCFB1-3EA6-40B8-B582-C857EF354553}" srcOrd="0" destOrd="0" presId="urn:microsoft.com/office/officeart/2005/8/layout/hierarchy3"/>
    <dgm:cxn modelId="{EB1472A3-39A4-445A-BAAF-AE6640B271E9}" type="presOf" srcId="{FC89C6EF-D767-4024-B6DA-7387702A29AC}" destId="{8230D02D-6A91-4F96-91A9-E8CE81CF10C0}" srcOrd="0" destOrd="0" presId="urn:microsoft.com/office/officeart/2005/8/layout/hierarchy3"/>
    <dgm:cxn modelId="{BC52EBA3-F027-4FD6-8863-9631A7D1DCCF}" type="presOf" srcId="{70A74ACD-455B-40E2-8D66-CEC86C5B2B02}" destId="{C36D5DA1-8C48-4EDF-A748-0241BDAECAFE}" srcOrd="0" destOrd="0" presId="urn:microsoft.com/office/officeart/2005/8/layout/hierarchy3"/>
    <dgm:cxn modelId="{B62402AF-04E3-48D7-8714-A6370AE20555}" type="presOf" srcId="{DC839224-1F67-44E3-8D67-FC4137EB60FD}" destId="{9BDA9E1E-05CF-4E22-B43C-B0621CC740EF}" srcOrd="1" destOrd="0" presId="urn:microsoft.com/office/officeart/2005/8/layout/hierarchy3"/>
    <dgm:cxn modelId="{CE82D0CC-8A28-4C9A-B378-8F7A8C101720}" srcId="{DAD18567-C9CD-4206-AC12-ADF9436DF4FE}" destId="{464DCF4D-C2D6-48E8-8161-F4B5E98AFD0D}" srcOrd="0" destOrd="0" parTransId="{C04539BD-D495-4FB7-B7CA-DA04DD204B71}" sibTransId="{438D414A-63B7-475D-B632-5E98DA49A29C}"/>
    <dgm:cxn modelId="{1F5741DF-8B58-40BB-9339-B033E47FCD49}" srcId="{DC839224-1F67-44E3-8D67-FC4137EB60FD}" destId="{2470EB5B-4ADB-4487-B85A-9A3BDE033E37}" srcOrd="2" destOrd="0" parTransId="{70A74ACD-455B-40E2-8D66-CEC86C5B2B02}" sibTransId="{40DAEC31-4BDB-4395-8DBE-B94C7AEB99C2}"/>
    <dgm:cxn modelId="{DEDF98F1-19C8-4207-8B65-8CBD2EA6B2C7}" srcId="{DC839224-1F67-44E3-8D67-FC4137EB60FD}" destId="{9F7C191B-B441-4AE3-9623-00995A18874D}" srcOrd="0" destOrd="0" parTransId="{2430101A-FBB4-4146-936A-1936E8963B31}" sibTransId="{815165AF-B723-4121-868A-EA2F45D17862}"/>
    <dgm:cxn modelId="{E6DDE3FA-A971-4D34-A7A1-D3B97653325F}" type="presOf" srcId="{DC839224-1F67-44E3-8D67-FC4137EB60FD}" destId="{D5BAA514-B5B9-4748-BB9C-4FBDD6DA2B49}" srcOrd="0" destOrd="0" presId="urn:microsoft.com/office/officeart/2005/8/layout/hierarchy3"/>
    <dgm:cxn modelId="{BEE6A68B-0EE0-43C4-B11A-C48E42BB3713}" type="presParOf" srcId="{F960DA91-B313-4CD6-A197-E3344D3EE076}" destId="{CAE77019-111D-40B4-8A58-C5E310C51449}" srcOrd="0" destOrd="0" presId="urn:microsoft.com/office/officeart/2005/8/layout/hierarchy3"/>
    <dgm:cxn modelId="{A8ACA941-C7E5-49DA-A532-03D835C148AE}" type="presParOf" srcId="{CAE77019-111D-40B4-8A58-C5E310C51449}" destId="{34D9C871-6686-413C-A45D-D382FF8C4EA9}" srcOrd="0" destOrd="0" presId="urn:microsoft.com/office/officeart/2005/8/layout/hierarchy3"/>
    <dgm:cxn modelId="{625B3A6C-8C3E-49A7-BC5C-E1ABD8A3C3C8}" type="presParOf" srcId="{34D9C871-6686-413C-A45D-D382FF8C4EA9}" destId="{9981F7F0-CD1B-43B3-AC46-B83BDA133A78}" srcOrd="0" destOrd="0" presId="urn:microsoft.com/office/officeart/2005/8/layout/hierarchy3"/>
    <dgm:cxn modelId="{621BE803-DF5E-4923-8D48-6F40F31C0BD4}" type="presParOf" srcId="{34D9C871-6686-413C-A45D-D382FF8C4EA9}" destId="{8AACE28F-385B-4885-B968-3D72453D56AF}" srcOrd="1" destOrd="0" presId="urn:microsoft.com/office/officeart/2005/8/layout/hierarchy3"/>
    <dgm:cxn modelId="{F1FBA139-75B1-45C2-9A2F-9B20D5390D37}" type="presParOf" srcId="{CAE77019-111D-40B4-8A58-C5E310C51449}" destId="{2C514067-7360-4C57-B01B-31163F813FC8}" srcOrd="1" destOrd="0" presId="urn:microsoft.com/office/officeart/2005/8/layout/hierarchy3"/>
    <dgm:cxn modelId="{FEF89F82-5B07-4D80-AD2E-4B822096A7FA}" type="presParOf" srcId="{2C514067-7360-4C57-B01B-31163F813FC8}" destId="{64645231-6333-4B00-B4FB-4063471914C6}" srcOrd="0" destOrd="0" presId="urn:microsoft.com/office/officeart/2005/8/layout/hierarchy3"/>
    <dgm:cxn modelId="{2663F8D3-8BA8-447C-A1DA-1D1A2582FA2A}" type="presParOf" srcId="{2C514067-7360-4C57-B01B-31163F813FC8}" destId="{28E4E123-3199-4AA7-AFF6-223A90CE5CDA}" srcOrd="1" destOrd="0" presId="urn:microsoft.com/office/officeart/2005/8/layout/hierarchy3"/>
    <dgm:cxn modelId="{E50069CF-1371-4AFC-AF68-7F8F8C1C0CBA}" type="presParOf" srcId="{2C514067-7360-4C57-B01B-31163F813FC8}" destId="{4C926A3B-0A23-477E-9207-7F6BC794A617}" srcOrd="2" destOrd="0" presId="urn:microsoft.com/office/officeart/2005/8/layout/hierarchy3"/>
    <dgm:cxn modelId="{633FEC4D-373E-4CD5-8D19-D913EDAE73A8}" type="presParOf" srcId="{2C514067-7360-4C57-B01B-31163F813FC8}" destId="{7C19AE33-00DB-459D-AC80-ECF94F65A1CB}" srcOrd="3" destOrd="0" presId="urn:microsoft.com/office/officeart/2005/8/layout/hierarchy3"/>
    <dgm:cxn modelId="{F9DAB29E-A7D4-48C0-AB80-B3D62455A7B3}" type="presParOf" srcId="{F960DA91-B313-4CD6-A197-E3344D3EE076}" destId="{7288857D-1AF5-4756-8D06-00764F33405F}" srcOrd="1" destOrd="0" presId="urn:microsoft.com/office/officeart/2005/8/layout/hierarchy3"/>
    <dgm:cxn modelId="{03FBA2F1-8737-430C-BF32-BFA97100AC57}" type="presParOf" srcId="{7288857D-1AF5-4756-8D06-00764F33405F}" destId="{E27EBB7F-16C7-4DFF-BC03-F096C2FA74D7}" srcOrd="0" destOrd="0" presId="urn:microsoft.com/office/officeart/2005/8/layout/hierarchy3"/>
    <dgm:cxn modelId="{9687802C-5A39-4D8E-B7A3-B9417843883C}" type="presParOf" srcId="{E27EBB7F-16C7-4DFF-BC03-F096C2FA74D7}" destId="{D5BAA514-B5B9-4748-BB9C-4FBDD6DA2B49}" srcOrd="0" destOrd="0" presId="urn:microsoft.com/office/officeart/2005/8/layout/hierarchy3"/>
    <dgm:cxn modelId="{16912004-F8BC-47AA-89E5-2F334C440EBE}" type="presParOf" srcId="{E27EBB7F-16C7-4DFF-BC03-F096C2FA74D7}" destId="{9BDA9E1E-05CF-4E22-B43C-B0621CC740EF}" srcOrd="1" destOrd="0" presId="urn:microsoft.com/office/officeart/2005/8/layout/hierarchy3"/>
    <dgm:cxn modelId="{B9596474-BE4B-437E-A63C-98FA0C71A05C}" type="presParOf" srcId="{7288857D-1AF5-4756-8D06-00764F33405F}" destId="{4BAD929D-E930-4734-9A72-8F360883D581}" srcOrd="1" destOrd="0" presId="urn:microsoft.com/office/officeart/2005/8/layout/hierarchy3"/>
    <dgm:cxn modelId="{1723EFB6-FB1D-4A23-8175-49CDFDF4B47C}" type="presParOf" srcId="{4BAD929D-E930-4734-9A72-8F360883D581}" destId="{6C8BCFB1-3EA6-40B8-B582-C857EF354553}" srcOrd="0" destOrd="0" presId="urn:microsoft.com/office/officeart/2005/8/layout/hierarchy3"/>
    <dgm:cxn modelId="{96E7745B-8E52-46AC-ACB3-511B9F22D414}" type="presParOf" srcId="{4BAD929D-E930-4734-9A72-8F360883D581}" destId="{99A0E2EA-C8F0-4D22-8274-56DFD3F3DB4B}" srcOrd="1" destOrd="0" presId="urn:microsoft.com/office/officeart/2005/8/layout/hierarchy3"/>
    <dgm:cxn modelId="{11A1E57C-3BAD-4AFC-A088-22BB8A3096D7}" type="presParOf" srcId="{4BAD929D-E930-4734-9A72-8F360883D581}" destId="{1EB8D808-B28C-47D1-B313-4FFFED9B6CF4}" srcOrd="2" destOrd="0" presId="urn:microsoft.com/office/officeart/2005/8/layout/hierarchy3"/>
    <dgm:cxn modelId="{FB892121-DDD8-4EBC-9157-AE96E4F9AE5E}" type="presParOf" srcId="{4BAD929D-E930-4734-9A72-8F360883D581}" destId="{8230D02D-6A91-4F96-91A9-E8CE81CF10C0}" srcOrd="3" destOrd="0" presId="urn:microsoft.com/office/officeart/2005/8/layout/hierarchy3"/>
    <dgm:cxn modelId="{9B0EA290-E09A-4314-8630-BE1350DF87E4}" type="presParOf" srcId="{4BAD929D-E930-4734-9A72-8F360883D581}" destId="{C36D5DA1-8C48-4EDF-A748-0241BDAECAFE}" srcOrd="4" destOrd="0" presId="urn:microsoft.com/office/officeart/2005/8/layout/hierarchy3"/>
    <dgm:cxn modelId="{492C728E-BC6A-43EB-A5B2-1631EAA3E7C5}" type="presParOf" srcId="{4BAD929D-E930-4734-9A72-8F360883D581}" destId="{FA57E58C-1074-4E7E-948B-114F5CFCA05B}"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89EB7C-36DB-45CF-8B54-85CCD1712A1D}"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en-US"/>
        </a:p>
      </dgm:t>
    </dgm:pt>
    <dgm:pt modelId="{D85CFA00-2793-4C8D-9B53-48431FE8D204}">
      <dgm:prSet phldrT="[Text]" custT="1"/>
      <dgm:spPr>
        <a:noFill/>
      </dgm:spPr>
      <dgm:t>
        <a:bodyPr/>
        <a:lstStyle/>
        <a:p>
          <a:r>
            <a:rPr lang="en-US" sz="2400" b="1" i="1">
              <a:solidFill>
                <a:schemeClr val="tx1"/>
              </a:solidFill>
              <a:latin typeface="Arial" panose="020B0604020202020204" pitchFamily="34" charset="0"/>
              <a:ea typeface="Times New Roman" panose="02020603050405020304" pitchFamily="18" charset="0"/>
              <a:cs typeface="Arial" panose="020B0604020202020204" pitchFamily="34" charset="0"/>
            </a:rPr>
            <a:t>2.2. Tăng cường truyền thông về phòng, chống cúm gia cầm (H5N1) cộng đồng</a:t>
          </a:r>
          <a:endParaRPr lang="en-US" sz="2400" dirty="0">
            <a:solidFill>
              <a:schemeClr val="tx1"/>
            </a:solidFill>
            <a:latin typeface="Arial" panose="020B0604020202020204" pitchFamily="34" charset="0"/>
            <a:cs typeface="Arial" panose="020B0604020202020204" pitchFamily="34" charset="0"/>
          </a:endParaRPr>
        </a:p>
      </dgm:t>
    </dgm:pt>
    <dgm:pt modelId="{006D0FAC-C3E9-446B-96FD-56302B4D9968}" type="parTrans" cxnId="{45415E9F-D77F-4E00-9BD6-1FB118682926}">
      <dgm:prSet/>
      <dgm:spPr/>
      <dgm:t>
        <a:bodyPr/>
        <a:lstStyle/>
        <a:p>
          <a:endParaRPr lang="en-US"/>
        </a:p>
      </dgm:t>
    </dgm:pt>
    <dgm:pt modelId="{B9BAE80B-83D6-4976-856F-BCF48A968305}" type="sibTrans" cxnId="{45415E9F-D77F-4E00-9BD6-1FB118682926}">
      <dgm:prSet/>
      <dgm:spPr/>
      <dgm:t>
        <a:bodyPr/>
        <a:lstStyle/>
        <a:p>
          <a:endParaRPr lang="en-US"/>
        </a:p>
      </dgm:t>
    </dgm:pt>
    <dgm:pt modelId="{66B8120B-CEAE-475A-A8BF-5C1AE7571033}">
      <dgm:prSet phldrT="[Text]" custT="1">
        <dgm:style>
          <a:lnRef idx="1">
            <a:schemeClr val="accent2"/>
          </a:lnRef>
          <a:fillRef idx="2">
            <a:schemeClr val="accent2"/>
          </a:fillRef>
          <a:effectRef idx="1">
            <a:schemeClr val="accent2"/>
          </a:effectRef>
          <a:fontRef idx="minor">
            <a:schemeClr val="dk1"/>
          </a:fontRef>
        </dgm:style>
      </dgm:prSet>
      <dgm:spPr>
        <a:ln w="76200">
          <a:solidFill>
            <a:schemeClr val="bg1"/>
          </a:solidFill>
        </a:ln>
      </dgm:spPr>
      <dgm:t>
        <a:bodyPr anchor="t"/>
        <a:lstStyle/>
        <a:p>
          <a:pPr algn="just"/>
          <a:r>
            <a:rPr lang="en-US" sz="2200" dirty="0" err="1">
              <a:latin typeface="Arial" panose="020B0604020202020204" pitchFamily="34" charset="0"/>
              <a:cs typeface="Arial" panose="020B0604020202020204" pitchFamily="34" charset="0"/>
            </a:rPr>
            <a:t>Hướng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dẫn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cách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chủ</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động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phòng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chống</a:t>
          </a:r>
          <a:r>
            <a:rPr lang="en-US" sz="2200" dirty="0">
              <a:latin typeface="Arial" panose="020B0604020202020204" pitchFamily="34" charset="0"/>
              <a:cs typeface="Arial" panose="020B0604020202020204" pitchFamily="34" charset="0"/>
            </a:rPr>
            <a:t>:</a:t>
          </a:r>
        </a:p>
        <a:p>
          <a:pPr algn="just"/>
          <a:r>
            <a:rPr lang="en-US" sz="2200"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Người</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dân</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trong</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cộng</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đồng</a:t>
          </a:r>
          <a:r>
            <a:rPr lang="en-US" sz="2200" b="1"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tiêu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thụ</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buôn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bán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sử</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dụng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sản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phẩm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từ</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chết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chưa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rõ</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nguyên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nhân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chín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uống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sôi</a:t>
          </a:r>
          <a:r>
            <a:rPr lang="en-US" sz="2200" dirty="0">
              <a:latin typeface="Arial" panose="020B0604020202020204" pitchFamily="34" charset="0"/>
              <a:cs typeface="Arial" panose="020B0604020202020204" pitchFamily="34" charset="0"/>
            </a:rPr>
            <a:t>.. </a:t>
          </a:r>
        </a:p>
        <a:p>
          <a:pPr algn="just"/>
          <a:r>
            <a:rPr lang="en-US" sz="2200"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Người</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có</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tiếp</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xúc</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trực</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tiếp</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với</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gia</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cầm</a:t>
          </a:r>
          <a:r>
            <a:rPr lang="en-US" sz="2200" b="1"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hành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tốt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các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pháp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bảo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đảm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vệ</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sinh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thú</a:t>
          </a:r>
          <a:r>
            <a:rPr lang="en-US" sz="2200" dirty="0">
              <a:latin typeface="Arial" panose="020B0604020202020204" pitchFamily="34" charset="0"/>
              <a:cs typeface="Arial" panose="020B0604020202020204" pitchFamily="34" charset="0"/>
            </a:rPr>
            <a:t> y, an </a:t>
          </a:r>
          <a:r>
            <a:rPr lang="en-US" sz="2200" dirty="0" err="1">
              <a:latin typeface="Arial" panose="020B0604020202020204" pitchFamily="34" charset="0"/>
              <a:cs typeface="Arial" panose="020B0604020202020204" pitchFamily="34" charset="0"/>
            </a:rPr>
            <a:t>toàn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phẩm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tuân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thủ</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trình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giết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mổ</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biến</a:t>
          </a:r>
          <a:r>
            <a:rPr lang="en-US" sz="2200" dirty="0">
              <a:latin typeface="Arial" panose="020B0604020202020204" pitchFamily="34" charset="0"/>
              <a:cs typeface="Arial" panose="020B0604020202020204" pitchFamily="34" charset="0"/>
            </a:rPr>
            <a:t>. </a:t>
          </a:r>
        </a:p>
      </dgm:t>
    </dgm:pt>
    <dgm:pt modelId="{F8ACE98D-F800-4B2A-8923-E225BA9967CF}" type="parTrans" cxnId="{9343329B-D073-4DB8-A14C-BAF601364DBE}">
      <dgm:prSet/>
      <dgm:spPr/>
      <dgm:t>
        <a:bodyPr/>
        <a:lstStyle/>
        <a:p>
          <a:endParaRPr lang="en-US"/>
        </a:p>
      </dgm:t>
    </dgm:pt>
    <dgm:pt modelId="{3962DE95-FF4A-4870-BEE1-5D6437164C5A}" type="sibTrans" cxnId="{9343329B-D073-4DB8-A14C-BAF601364DBE}">
      <dgm:prSet/>
      <dgm:spPr/>
      <dgm:t>
        <a:bodyPr/>
        <a:lstStyle/>
        <a:p>
          <a:endParaRPr lang="en-US"/>
        </a:p>
      </dgm:t>
    </dgm:pt>
    <dgm:pt modelId="{FB34DD52-C162-410B-8679-2313E272E746}">
      <dgm:prSet phldrT="[Text]" custT="1">
        <dgm:style>
          <a:lnRef idx="1">
            <a:schemeClr val="accent6"/>
          </a:lnRef>
          <a:fillRef idx="2">
            <a:schemeClr val="accent6"/>
          </a:fillRef>
          <a:effectRef idx="1">
            <a:schemeClr val="accent6"/>
          </a:effectRef>
          <a:fontRef idx="minor">
            <a:schemeClr val="dk1"/>
          </a:fontRef>
        </dgm:style>
      </dgm:prSet>
      <dgm:spPr>
        <a:ln w="76200">
          <a:solidFill>
            <a:schemeClr val="bg1"/>
          </a:solidFill>
        </a:ln>
      </dgm:spPr>
      <dgm:t>
        <a:bodyPr anchor="t"/>
        <a:lstStyle/>
        <a:p>
          <a:pPr algn="just"/>
          <a:r>
            <a:rPr lang="en-US" sz="2200" dirty="0" err="1">
              <a:latin typeface="Arial" panose="020B0604020202020204" pitchFamily="34" charset="0"/>
              <a:cs typeface="Arial" panose="020B0604020202020204" pitchFamily="34" charset="0"/>
            </a:rPr>
            <a:t>Tăng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truyền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về</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đặc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điểm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của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dịch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cúm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cách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nhận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biết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khai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báo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cách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phòng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chống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dịch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bản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thân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đình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cộng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đồng</a:t>
          </a:r>
          <a:r>
            <a:rPr lang="en-US" sz="2200" dirty="0">
              <a:latin typeface="Arial" panose="020B0604020202020204" pitchFamily="34" charset="0"/>
              <a:cs typeface="Arial" panose="020B0604020202020204" pitchFamily="34" charset="0"/>
            </a:rPr>
            <a:t>. </a:t>
          </a:r>
        </a:p>
        <a:p>
          <a:pPr algn="just"/>
          <a:r>
            <a:rPr lang="en-US" sz="2200" dirty="0" err="1">
              <a:latin typeface="Arial" panose="020B0604020202020204" pitchFamily="34" charset="0"/>
              <a:cs typeface="Arial" panose="020B0604020202020204" pitchFamily="34" charset="0"/>
            </a:rPr>
            <a:t>Nội</a:t>
          </a:r>
          <a:r>
            <a:rPr lang="en-US" sz="2200" dirty="0">
              <a:latin typeface="Arial" panose="020B0604020202020204" pitchFamily="34" charset="0"/>
              <a:cs typeface="Arial" panose="020B0604020202020204" pitchFamily="34" charset="0"/>
            </a:rPr>
            <a:t> dung </a:t>
          </a:r>
          <a:r>
            <a:rPr lang="en-US" sz="2200" dirty="0" err="1">
              <a:latin typeface="Arial" panose="020B0604020202020204" pitchFamily="34" charset="0"/>
              <a:cs typeface="Arial" panose="020B0604020202020204" pitchFamily="34" charset="0"/>
            </a:rPr>
            <a:t>truyền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về</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cúm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truy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cập</a:t>
          </a:r>
          <a:r>
            <a:rPr lang="en-US" sz="2200" dirty="0">
              <a:latin typeface="Arial" panose="020B0604020202020204" pitchFamily="34" charset="0"/>
              <a:cs typeface="Arial" panose="020B0604020202020204" pitchFamily="34" charset="0"/>
            </a:rPr>
            <a:t> qua </a:t>
          </a:r>
          <a:r>
            <a:rPr lang="en-US" sz="2200" dirty="0" err="1">
              <a:latin typeface="Arial" panose="020B0604020202020204" pitchFamily="34" charset="0"/>
              <a:cs typeface="Arial" panose="020B0604020202020204" pitchFamily="34" charset="0"/>
            </a:rPr>
            <a:t>đường</a:t>
          </a:r>
          <a:r>
            <a:rPr lang="en-US" sz="2200" dirty="0">
              <a:latin typeface="Arial" panose="020B0604020202020204" pitchFamily="34" charset="0"/>
              <a:cs typeface="Arial" panose="020B0604020202020204" pitchFamily="34" charset="0"/>
            </a:rPr>
            <a:t> link </a:t>
          </a:r>
          <a:r>
            <a:rPr lang="en-US" sz="2200" b="1" i="1" dirty="0" err="1">
              <a:latin typeface="Arial" panose="020B0604020202020204" pitchFamily="34" charset="0"/>
              <a:cs typeface="Arial" panose="020B0604020202020204" pitchFamily="34" charset="0"/>
            </a:rPr>
            <a:t>hcdc.vn</a:t>
          </a:r>
          <a:r>
            <a:rPr lang="en-US" sz="2200" b="1" i="1" dirty="0">
              <a:latin typeface="Arial" panose="020B0604020202020204" pitchFamily="34" charset="0"/>
              <a:cs typeface="Arial" panose="020B0604020202020204" pitchFamily="34" charset="0"/>
            </a:rPr>
            <a:t>/</a:t>
          </a:r>
          <a:r>
            <a:rPr lang="en-US" sz="2200" b="1" i="1" dirty="0" err="1">
              <a:latin typeface="Arial" panose="020B0604020202020204" pitchFamily="34" charset="0"/>
              <a:cs typeface="Arial" panose="020B0604020202020204" pitchFamily="34" charset="0"/>
            </a:rPr>
            <a:t>cumgiacam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hoặc</a:t>
          </a:r>
          <a:r>
            <a:rPr lang="en-US" sz="2200" dirty="0">
              <a:latin typeface="Arial" panose="020B0604020202020204" pitchFamily="34" charset="0"/>
              <a:cs typeface="Arial" panose="020B0604020202020204" pitchFamily="34" charset="0"/>
            </a:rPr>
            <a:t> qua </a:t>
          </a:r>
          <a:r>
            <a:rPr lang="en-US" sz="2200" dirty="0" err="1">
              <a:latin typeface="Arial" panose="020B0604020202020204" pitchFamily="34" charset="0"/>
              <a:cs typeface="Arial" panose="020B0604020202020204" pitchFamily="34" charset="0"/>
            </a:rPr>
            <a:t>mã</a:t>
          </a: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QR Code </a:t>
          </a:r>
        </a:p>
      </dgm:t>
    </dgm:pt>
    <dgm:pt modelId="{37BC08C2-266C-48FD-ACF3-FCB5D243B86D}" type="parTrans" cxnId="{624CEEAC-A262-41DA-80F9-55E0C5D64F2E}">
      <dgm:prSet/>
      <dgm:spPr/>
      <dgm:t>
        <a:bodyPr/>
        <a:lstStyle/>
        <a:p>
          <a:endParaRPr lang="en-US"/>
        </a:p>
      </dgm:t>
    </dgm:pt>
    <dgm:pt modelId="{3B37206A-0BCE-45AD-B651-03ED7192E702}" type="sibTrans" cxnId="{624CEEAC-A262-41DA-80F9-55E0C5D64F2E}">
      <dgm:prSet/>
      <dgm:spPr/>
      <dgm:t>
        <a:bodyPr/>
        <a:lstStyle/>
        <a:p>
          <a:endParaRPr lang="en-US"/>
        </a:p>
      </dgm:t>
    </dgm:pt>
    <dgm:pt modelId="{AE0D5617-6C96-4953-8612-F523C1C9B3E0}">
      <dgm:prSet phldrT="[Text]" custT="1">
        <dgm:style>
          <a:lnRef idx="1">
            <a:schemeClr val="accent4"/>
          </a:lnRef>
          <a:fillRef idx="2">
            <a:schemeClr val="accent4"/>
          </a:fillRef>
          <a:effectRef idx="1">
            <a:schemeClr val="accent4"/>
          </a:effectRef>
          <a:fontRef idx="minor">
            <a:schemeClr val="dk1"/>
          </a:fontRef>
        </dgm:style>
      </dgm:prSet>
      <dgm:spPr>
        <a:ln w="76200">
          <a:solidFill>
            <a:schemeClr val="bg1"/>
          </a:solidFill>
        </a:ln>
      </dgm:spPr>
      <dgm:t>
        <a:bodyPr anchor="t"/>
        <a:lstStyle/>
        <a:p>
          <a:pPr algn="just"/>
          <a:r>
            <a:rPr lang="en-US" sz="2200" dirty="0" err="1">
              <a:latin typeface="Arial" panose="020B0604020202020204" pitchFamily="34" charset="0"/>
              <a:cs typeface="Arial" panose="020B0604020202020204" pitchFamily="34" charset="0"/>
            </a:rPr>
            <a:t>Hình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thức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truyền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dạng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đơn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vị</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cộng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tập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trung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người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nghiệp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xuất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chung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cư</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trọ</a:t>
          </a:r>
          <a:r>
            <a:rPr lang="en-US" sz="2200" dirty="0">
              <a:latin typeface="Arial" panose="020B0604020202020204" pitchFamily="34" charset="0"/>
              <a:cs typeface="Arial" panose="020B0604020202020204" pitchFamily="34" charset="0"/>
            </a:rPr>
            <a:t> …</a:t>
          </a:r>
        </a:p>
      </dgm:t>
    </dgm:pt>
    <dgm:pt modelId="{7D30A2B3-6A55-4C86-846E-4086A052ADBC}" type="parTrans" cxnId="{21824752-430C-4961-83AE-83CC90C812A8}">
      <dgm:prSet/>
      <dgm:spPr/>
      <dgm:t>
        <a:bodyPr/>
        <a:lstStyle/>
        <a:p>
          <a:endParaRPr lang="en-US"/>
        </a:p>
      </dgm:t>
    </dgm:pt>
    <dgm:pt modelId="{71647D65-B1F2-416F-80D2-780CD581D35B}" type="sibTrans" cxnId="{21824752-430C-4961-83AE-83CC90C812A8}">
      <dgm:prSet/>
      <dgm:spPr/>
      <dgm:t>
        <a:bodyPr/>
        <a:lstStyle/>
        <a:p>
          <a:endParaRPr lang="en-US"/>
        </a:p>
      </dgm:t>
    </dgm:pt>
    <dgm:pt modelId="{C382617A-5922-4C60-B0A3-C25A128A00B7}" type="pres">
      <dgm:prSet presAssocID="{BB89EB7C-36DB-45CF-8B54-85CCD1712A1D}" presName="composite" presStyleCnt="0">
        <dgm:presLayoutVars>
          <dgm:chMax val="1"/>
          <dgm:dir/>
          <dgm:resizeHandles val="exact"/>
        </dgm:presLayoutVars>
      </dgm:prSet>
      <dgm:spPr/>
    </dgm:pt>
    <dgm:pt modelId="{06634EE9-FBCE-4173-9CF0-C32941E07260}" type="pres">
      <dgm:prSet presAssocID="{D85CFA00-2793-4C8D-9B53-48431FE8D204}" presName="roof" presStyleLbl="dkBgShp" presStyleIdx="0" presStyleCnt="2" custScaleY="27892"/>
      <dgm:spPr/>
    </dgm:pt>
    <dgm:pt modelId="{B1482E13-C93D-47AD-97BA-35A52182814A}" type="pres">
      <dgm:prSet presAssocID="{D85CFA00-2793-4C8D-9B53-48431FE8D204}" presName="pillars" presStyleCnt="0"/>
      <dgm:spPr/>
    </dgm:pt>
    <dgm:pt modelId="{889BABC0-4AAD-45F1-BEBA-6B13EAC901D1}" type="pres">
      <dgm:prSet presAssocID="{D85CFA00-2793-4C8D-9B53-48431FE8D204}" presName="pillar1" presStyleLbl="node1" presStyleIdx="0" presStyleCnt="3" custScaleY="121210">
        <dgm:presLayoutVars>
          <dgm:bulletEnabled val="1"/>
        </dgm:presLayoutVars>
      </dgm:prSet>
      <dgm:spPr/>
    </dgm:pt>
    <dgm:pt modelId="{BDB1ECFB-73F6-48E5-8509-F12B99CED0C7}" type="pres">
      <dgm:prSet presAssocID="{FB34DD52-C162-410B-8679-2313E272E746}" presName="pillarX" presStyleLbl="node1" presStyleIdx="1" presStyleCnt="3" custScaleY="120712">
        <dgm:presLayoutVars>
          <dgm:bulletEnabled val="1"/>
        </dgm:presLayoutVars>
      </dgm:prSet>
      <dgm:spPr/>
    </dgm:pt>
    <dgm:pt modelId="{8BEDC679-DBD7-4DE4-8C1B-143B8D036505}" type="pres">
      <dgm:prSet presAssocID="{AE0D5617-6C96-4953-8612-F523C1C9B3E0}" presName="pillarX" presStyleLbl="node1" presStyleIdx="2" presStyleCnt="3" custScaleY="119716">
        <dgm:presLayoutVars>
          <dgm:bulletEnabled val="1"/>
        </dgm:presLayoutVars>
      </dgm:prSet>
      <dgm:spPr/>
    </dgm:pt>
    <dgm:pt modelId="{A2161929-7EE4-44D7-83EF-70E30BC64F23}" type="pres">
      <dgm:prSet presAssocID="{D85CFA00-2793-4C8D-9B53-48431FE8D204}" presName="base" presStyleLbl="dkBgShp" presStyleIdx="1" presStyleCnt="2"/>
      <dgm:spPr>
        <a:noFill/>
      </dgm:spPr>
    </dgm:pt>
  </dgm:ptLst>
  <dgm:cxnLst>
    <dgm:cxn modelId="{21824752-430C-4961-83AE-83CC90C812A8}" srcId="{D85CFA00-2793-4C8D-9B53-48431FE8D204}" destId="{AE0D5617-6C96-4953-8612-F523C1C9B3E0}" srcOrd="2" destOrd="0" parTransId="{7D30A2B3-6A55-4C86-846E-4086A052ADBC}" sibTransId="{71647D65-B1F2-416F-80D2-780CD581D35B}"/>
    <dgm:cxn modelId="{7FDE6575-B252-4B0B-B07E-947A9AAA6AD8}" type="presOf" srcId="{66B8120B-CEAE-475A-A8BF-5C1AE7571033}" destId="{889BABC0-4AAD-45F1-BEBA-6B13EAC901D1}" srcOrd="0" destOrd="0" presId="urn:microsoft.com/office/officeart/2005/8/layout/hList3"/>
    <dgm:cxn modelId="{9343329B-D073-4DB8-A14C-BAF601364DBE}" srcId="{D85CFA00-2793-4C8D-9B53-48431FE8D204}" destId="{66B8120B-CEAE-475A-A8BF-5C1AE7571033}" srcOrd="0" destOrd="0" parTransId="{F8ACE98D-F800-4B2A-8923-E225BA9967CF}" sibTransId="{3962DE95-FF4A-4870-BEE1-5D6437164C5A}"/>
    <dgm:cxn modelId="{F565779D-C067-4558-A514-D9707222F6D7}" type="presOf" srcId="{D85CFA00-2793-4C8D-9B53-48431FE8D204}" destId="{06634EE9-FBCE-4173-9CF0-C32941E07260}" srcOrd="0" destOrd="0" presId="urn:microsoft.com/office/officeart/2005/8/layout/hList3"/>
    <dgm:cxn modelId="{45415E9F-D77F-4E00-9BD6-1FB118682926}" srcId="{BB89EB7C-36DB-45CF-8B54-85CCD1712A1D}" destId="{D85CFA00-2793-4C8D-9B53-48431FE8D204}" srcOrd="0" destOrd="0" parTransId="{006D0FAC-C3E9-446B-96FD-56302B4D9968}" sibTransId="{B9BAE80B-83D6-4976-856F-BCF48A968305}"/>
    <dgm:cxn modelId="{9549A1AA-CC09-4199-A587-1D5128836B04}" type="presOf" srcId="{BB89EB7C-36DB-45CF-8B54-85CCD1712A1D}" destId="{C382617A-5922-4C60-B0A3-C25A128A00B7}" srcOrd="0" destOrd="0" presId="urn:microsoft.com/office/officeart/2005/8/layout/hList3"/>
    <dgm:cxn modelId="{624CEEAC-A262-41DA-80F9-55E0C5D64F2E}" srcId="{D85CFA00-2793-4C8D-9B53-48431FE8D204}" destId="{FB34DD52-C162-410B-8679-2313E272E746}" srcOrd="1" destOrd="0" parTransId="{37BC08C2-266C-48FD-ACF3-FCB5D243B86D}" sibTransId="{3B37206A-0BCE-45AD-B651-03ED7192E702}"/>
    <dgm:cxn modelId="{6BB301B9-1531-48D1-B807-60238628B45E}" type="presOf" srcId="{FB34DD52-C162-410B-8679-2313E272E746}" destId="{BDB1ECFB-73F6-48E5-8509-F12B99CED0C7}" srcOrd="0" destOrd="0" presId="urn:microsoft.com/office/officeart/2005/8/layout/hList3"/>
    <dgm:cxn modelId="{9CCEC9C0-4238-4D2B-B143-F7B12DD9B175}" type="presOf" srcId="{AE0D5617-6C96-4953-8612-F523C1C9B3E0}" destId="{8BEDC679-DBD7-4DE4-8C1B-143B8D036505}" srcOrd="0" destOrd="0" presId="urn:microsoft.com/office/officeart/2005/8/layout/hList3"/>
    <dgm:cxn modelId="{2807C77F-F001-4A6E-A126-00620A164D13}" type="presParOf" srcId="{C382617A-5922-4C60-B0A3-C25A128A00B7}" destId="{06634EE9-FBCE-4173-9CF0-C32941E07260}" srcOrd="0" destOrd="0" presId="urn:microsoft.com/office/officeart/2005/8/layout/hList3"/>
    <dgm:cxn modelId="{5595C002-5B21-4A32-B86A-6E5EBCFF3841}" type="presParOf" srcId="{C382617A-5922-4C60-B0A3-C25A128A00B7}" destId="{B1482E13-C93D-47AD-97BA-35A52182814A}" srcOrd="1" destOrd="0" presId="urn:microsoft.com/office/officeart/2005/8/layout/hList3"/>
    <dgm:cxn modelId="{63293E50-445E-4F84-9874-26A26D3E8141}" type="presParOf" srcId="{B1482E13-C93D-47AD-97BA-35A52182814A}" destId="{889BABC0-4AAD-45F1-BEBA-6B13EAC901D1}" srcOrd="0" destOrd="0" presId="urn:microsoft.com/office/officeart/2005/8/layout/hList3"/>
    <dgm:cxn modelId="{11E3C86B-2712-426A-BC0D-6008DEE71448}" type="presParOf" srcId="{B1482E13-C93D-47AD-97BA-35A52182814A}" destId="{BDB1ECFB-73F6-48E5-8509-F12B99CED0C7}" srcOrd="1" destOrd="0" presId="urn:microsoft.com/office/officeart/2005/8/layout/hList3"/>
    <dgm:cxn modelId="{BA82A003-D8AD-4B4F-8E04-78D97BEDF290}" type="presParOf" srcId="{B1482E13-C93D-47AD-97BA-35A52182814A}" destId="{8BEDC679-DBD7-4DE4-8C1B-143B8D036505}" srcOrd="2" destOrd="0" presId="urn:microsoft.com/office/officeart/2005/8/layout/hList3"/>
    <dgm:cxn modelId="{ABDE4F24-07D3-46EF-9FEB-0D2EFC0657B6}" type="presParOf" srcId="{C382617A-5922-4C60-B0A3-C25A128A00B7}" destId="{A2161929-7EE4-44D7-83EF-70E30BC64F23}" srcOrd="2" destOrd="0" presId="urn:microsoft.com/office/officeart/2005/8/layout/hList3"/>
  </dgm:cxnLst>
  <dgm:bg>
    <a:noFill/>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B6F8AC-BCBA-44B4-AAFF-6DA0FF1C012C}" type="doc">
      <dgm:prSet loTypeId="urn:microsoft.com/office/officeart/2005/8/layout/hierarchy3" loCatId="list" qsTypeId="urn:microsoft.com/office/officeart/2005/8/quickstyle/simple5" qsCatId="simple" csTypeId="urn:microsoft.com/office/officeart/2005/8/colors/accent1_2" csCatId="accent1" phldr="1"/>
      <dgm:spPr/>
      <dgm:t>
        <a:bodyPr/>
        <a:lstStyle/>
        <a:p>
          <a:endParaRPr lang="en-US"/>
        </a:p>
      </dgm:t>
    </dgm:pt>
    <dgm:pt modelId="{FFFF1EB4-C2EC-4694-8C06-37C226756A84}">
      <dgm:prSet phldrT="[Text]" custT="1"/>
      <dgm:spPr/>
      <dgm:t>
        <a:bodyPr/>
        <a:lstStyle/>
        <a:p>
          <a:pPr algn="l"/>
          <a:r>
            <a:rPr lang="en-US" sz="2000" b="1" dirty="0" err="1">
              <a:latin typeface="Arial" panose="020B0604020202020204" pitchFamily="34" charset="0"/>
              <a:cs typeface="Arial" panose="020B0604020202020204" pitchFamily="34" charset="0"/>
            </a:rPr>
            <a:t>Trường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hợp</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đã</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được</a:t>
          </a:r>
          <a:r>
            <a:rPr lang="en-US" sz="2000" b="1" dirty="0">
              <a:latin typeface="Arial" panose="020B0604020202020204" pitchFamily="34" charset="0"/>
              <a:cs typeface="Arial" panose="020B0604020202020204" pitchFamily="34" charset="0"/>
            </a:rPr>
            <a:t> </a:t>
          </a:r>
          <a:r>
            <a:rPr lang="en-US" sz="2000" b="1" dirty="0" err="1">
              <a:solidFill>
                <a:srgbClr val="FFC000"/>
              </a:solidFill>
              <a:latin typeface="Arial" panose="020B0604020202020204" pitchFamily="34" charset="0"/>
              <a:cs typeface="Arial" panose="020B0604020202020204" pitchFamily="34" charset="0"/>
            </a:rPr>
            <a:t>xác</a:t>
          </a:r>
          <a:r>
            <a:rPr lang="en-US" sz="2000" b="1" dirty="0">
              <a:solidFill>
                <a:srgbClr val="FFC000"/>
              </a:solidFill>
              <a:latin typeface="Arial" panose="020B0604020202020204" pitchFamily="34" charset="0"/>
              <a:cs typeface="Arial" panose="020B0604020202020204" pitchFamily="34" charset="0"/>
            </a:rPr>
            <a:t> </a:t>
          </a:r>
          <a:r>
            <a:rPr lang="en-US" sz="2000" b="1" dirty="0" err="1">
              <a:solidFill>
                <a:srgbClr val="FFC000"/>
              </a:solidFill>
              <a:latin typeface="Arial" panose="020B0604020202020204" pitchFamily="34" charset="0"/>
              <a:cs typeface="Arial" panose="020B0604020202020204" pitchFamily="34" charset="0"/>
            </a:rPr>
            <a:t>định</a:t>
          </a:r>
          <a:r>
            <a:rPr lang="en-US" sz="2000" b="1" dirty="0">
              <a:solidFill>
                <a:srgbClr val="FFC000"/>
              </a:solidFill>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mắc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bệnh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cúm</a:t>
          </a:r>
          <a:r>
            <a:rPr lang="en-US" sz="2000" b="1" dirty="0">
              <a:latin typeface="Arial" panose="020B0604020202020204" pitchFamily="34" charset="0"/>
              <a:cs typeface="Arial" panose="020B0604020202020204" pitchFamily="34" charset="0"/>
            </a:rPr>
            <a:t> A(H5N1) </a:t>
          </a:r>
          <a:r>
            <a:rPr lang="en-US" sz="2000" b="1" dirty="0" err="1">
              <a:latin typeface="Arial" panose="020B0604020202020204" pitchFamily="34" charset="0"/>
              <a:cs typeface="Arial" panose="020B0604020202020204" pitchFamily="34" charset="0"/>
            </a:rPr>
            <a:t>hoặc</a:t>
          </a:r>
          <a:r>
            <a:rPr lang="en-US" sz="2000" b="1" dirty="0">
              <a:latin typeface="Arial" panose="020B0604020202020204" pitchFamily="34" charset="0"/>
              <a:cs typeface="Arial" panose="020B0604020202020204" pitchFamily="34" charset="0"/>
            </a:rPr>
            <a:t> </a:t>
          </a:r>
          <a:r>
            <a:rPr lang="en-US" sz="2000" b="1" dirty="0" err="1">
              <a:solidFill>
                <a:srgbClr val="FFC000"/>
              </a:solidFill>
              <a:latin typeface="Arial" panose="020B0604020202020204" pitchFamily="34" charset="0"/>
              <a:cs typeface="Arial" panose="020B0604020202020204" pitchFamily="34" charset="0"/>
            </a:rPr>
            <a:t>nghi</a:t>
          </a:r>
          <a:r>
            <a:rPr lang="en-US" sz="2000" b="1" dirty="0">
              <a:solidFill>
                <a:srgbClr val="FFC000"/>
              </a:solidFill>
              <a:latin typeface="Arial" panose="020B0604020202020204" pitchFamily="34" charset="0"/>
              <a:cs typeface="Arial" panose="020B0604020202020204" pitchFamily="34" charset="0"/>
            </a:rPr>
            <a:t> </a:t>
          </a:r>
          <a:r>
            <a:rPr lang="en-US" sz="2000" b="1" dirty="0" err="1">
              <a:solidFill>
                <a:srgbClr val="FFC000"/>
              </a:solidFill>
              <a:latin typeface="Arial" panose="020B0604020202020204" pitchFamily="34" charset="0"/>
              <a:cs typeface="Arial" panose="020B0604020202020204" pitchFamily="34" charset="0"/>
            </a:rPr>
            <a:t>ngờ</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mắc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bệnh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cúm</a:t>
          </a:r>
          <a:r>
            <a:rPr lang="en-US" sz="2000" b="1" dirty="0">
              <a:latin typeface="Arial" panose="020B0604020202020204" pitchFamily="34" charset="0"/>
              <a:cs typeface="Arial" panose="020B0604020202020204" pitchFamily="34" charset="0"/>
            </a:rPr>
            <a:t> A(H5N1)</a:t>
          </a:r>
        </a:p>
      </dgm:t>
    </dgm:pt>
    <dgm:pt modelId="{173AADED-7632-4250-8185-5DA0A35CDA07}" type="parTrans" cxnId="{B1C9948A-9A43-4CA5-A808-40D6BEE7CCC4}">
      <dgm:prSet/>
      <dgm:spPr/>
      <dgm:t>
        <a:bodyPr/>
        <a:lstStyle/>
        <a:p>
          <a:endParaRPr lang="en-US" sz="2400">
            <a:latin typeface="Arial" panose="020B0604020202020204" pitchFamily="34" charset="0"/>
            <a:cs typeface="Arial" panose="020B0604020202020204" pitchFamily="34" charset="0"/>
          </a:endParaRPr>
        </a:p>
      </dgm:t>
    </dgm:pt>
    <dgm:pt modelId="{053CF578-A122-47C9-A1F1-5218DA42899F}" type="sibTrans" cxnId="{B1C9948A-9A43-4CA5-A808-40D6BEE7CCC4}">
      <dgm:prSet/>
      <dgm:spPr/>
      <dgm:t>
        <a:bodyPr/>
        <a:lstStyle/>
        <a:p>
          <a:endParaRPr lang="en-US" sz="2400">
            <a:latin typeface="Arial" panose="020B0604020202020204" pitchFamily="34" charset="0"/>
            <a:cs typeface="Arial" panose="020B0604020202020204" pitchFamily="34" charset="0"/>
          </a:endParaRPr>
        </a:p>
      </dgm:t>
    </dgm:pt>
    <dgm:pt modelId="{22077ED4-F388-47AB-AEDE-B86C2FAF7BBE}">
      <dgm:prSet phldrT="[Text]" custT="1"/>
      <dgm:spPr>
        <a:ln w="19050"/>
      </dgm:spPr>
      <dgm:t>
        <a:bodyPr/>
        <a:lstStyle/>
        <a:p>
          <a:pPr algn="just">
            <a:lnSpc>
              <a:spcPct val="100000"/>
            </a:lnSpc>
            <a:spcAft>
              <a:spcPts val="0"/>
            </a:spcAft>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được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chuyển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viện</a:t>
          </a:r>
          <a:endParaRPr lang="en-US" sz="2000" dirty="0">
            <a:latin typeface="Arial" panose="020B0604020202020204" pitchFamily="34" charset="0"/>
            <a:cs typeface="Arial" panose="020B0604020202020204" pitchFamily="34" charset="0"/>
          </a:endParaRPr>
        </a:p>
        <a:p>
          <a:pPr algn="just">
            <a:lnSpc>
              <a:spcPct val="100000"/>
            </a:lnSpc>
            <a:spcAft>
              <a:spcPts val="0"/>
            </a:spcAft>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Nhân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vận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chuyển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được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bị</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phòng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hộ</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đầy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phương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vận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chuyển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được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xử</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lý</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đúng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quy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định</a:t>
          </a:r>
          <a:r>
            <a:rPr lang="en-US" sz="2000" dirty="0">
              <a:latin typeface="Arial" panose="020B0604020202020204" pitchFamily="34" charset="0"/>
              <a:cs typeface="Arial" panose="020B0604020202020204" pitchFamily="34" charset="0"/>
            </a:rPr>
            <a:t>.</a:t>
          </a:r>
          <a:endParaRPr lang="en-US" sz="2000" i="1" dirty="0">
            <a:latin typeface="Arial" panose="020B0604020202020204" pitchFamily="34" charset="0"/>
            <a:cs typeface="Arial" panose="020B0604020202020204" pitchFamily="34" charset="0"/>
          </a:endParaRPr>
        </a:p>
      </dgm:t>
    </dgm:pt>
    <dgm:pt modelId="{9F665574-205A-43D9-9EB6-F256CB317EA6}" type="parTrans" cxnId="{3BDC62B2-DFBA-4A43-97D8-60093758AB6E}">
      <dgm:prSet/>
      <dgm:spPr>
        <a:ln w="19050"/>
      </dgm:spPr>
      <dgm:t>
        <a:bodyPr/>
        <a:lstStyle/>
        <a:p>
          <a:endParaRPr lang="en-US" sz="2400">
            <a:latin typeface="Arial" panose="020B0604020202020204" pitchFamily="34" charset="0"/>
            <a:cs typeface="Arial" panose="020B0604020202020204" pitchFamily="34" charset="0"/>
          </a:endParaRPr>
        </a:p>
      </dgm:t>
    </dgm:pt>
    <dgm:pt modelId="{3815FF97-2816-431E-8EB0-CF0F59DD12F5}" type="sibTrans" cxnId="{3BDC62B2-DFBA-4A43-97D8-60093758AB6E}">
      <dgm:prSet/>
      <dgm:spPr/>
      <dgm:t>
        <a:bodyPr/>
        <a:lstStyle/>
        <a:p>
          <a:endParaRPr lang="en-US" sz="2400">
            <a:latin typeface="Arial" panose="020B0604020202020204" pitchFamily="34" charset="0"/>
            <a:cs typeface="Arial" panose="020B0604020202020204" pitchFamily="34" charset="0"/>
          </a:endParaRPr>
        </a:p>
      </dgm:t>
    </dgm:pt>
    <dgm:pt modelId="{8BB781A7-41CD-413C-A8B2-877FBA3D2FF8}">
      <dgm:prSet phldrT="[Text]" custT="1"/>
      <dgm:spPr/>
      <dgm:t>
        <a:bodyPr/>
        <a:lstStyle/>
        <a:p>
          <a:pPr algn="l"/>
          <a:r>
            <a:rPr lang="en-US" sz="2000" b="1" dirty="0" err="1">
              <a:solidFill>
                <a:srgbClr val="FFC000"/>
              </a:solidFill>
              <a:latin typeface="Arial" panose="020B0604020202020204" pitchFamily="34" charset="0"/>
              <a:cs typeface="Arial" panose="020B0604020202020204" pitchFamily="34" charset="0"/>
            </a:rPr>
            <a:t>Người</a:t>
          </a:r>
          <a:r>
            <a:rPr lang="en-US" sz="2000" b="1" dirty="0">
              <a:solidFill>
                <a:srgbClr val="FFC000"/>
              </a:solidFill>
              <a:latin typeface="Arial" panose="020B0604020202020204" pitchFamily="34" charset="0"/>
              <a:cs typeface="Arial" panose="020B0604020202020204" pitchFamily="34" charset="0"/>
            </a:rPr>
            <a:t> </a:t>
          </a:r>
          <a:r>
            <a:rPr lang="en-US" sz="2000" b="1" dirty="0" err="1">
              <a:solidFill>
                <a:srgbClr val="FFC000"/>
              </a:solidFill>
              <a:latin typeface="Arial" panose="020B0604020202020204" pitchFamily="34" charset="0"/>
              <a:cs typeface="Arial" panose="020B0604020202020204" pitchFamily="34" charset="0"/>
            </a:rPr>
            <a:t>tiếp</a:t>
          </a:r>
          <a:r>
            <a:rPr lang="en-US" sz="2000" b="1" dirty="0">
              <a:solidFill>
                <a:srgbClr val="FFC000"/>
              </a:solidFill>
              <a:latin typeface="Arial" panose="020B0604020202020204" pitchFamily="34" charset="0"/>
              <a:cs typeface="Arial" panose="020B0604020202020204" pitchFamily="34" charset="0"/>
            </a:rPr>
            <a:t> </a:t>
          </a:r>
          <a:r>
            <a:rPr lang="en-US" sz="2000" b="1" dirty="0" err="1">
              <a:solidFill>
                <a:srgbClr val="FFC000"/>
              </a:solidFill>
              <a:latin typeface="Arial" panose="020B0604020202020204" pitchFamily="34" charset="0"/>
              <a:cs typeface="Arial" panose="020B0604020202020204" pitchFamily="34" charset="0"/>
            </a:rPr>
            <a:t>xúc</a:t>
          </a:r>
          <a:r>
            <a:rPr lang="en-US" sz="2000" b="1" dirty="0">
              <a:solidFill>
                <a:srgbClr val="FFC000"/>
              </a:solidFill>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với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bệnh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nhân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cúm</a:t>
          </a:r>
          <a:r>
            <a:rPr lang="en-US" sz="2000" b="1" dirty="0">
              <a:latin typeface="Arial" panose="020B0604020202020204" pitchFamily="34" charset="0"/>
              <a:cs typeface="Arial" panose="020B0604020202020204" pitchFamily="34" charset="0"/>
            </a:rPr>
            <a:t> A(H5N1) </a:t>
          </a:r>
          <a:r>
            <a:rPr lang="en-US" sz="2000" b="1" dirty="0" err="1">
              <a:latin typeface="Arial" panose="020B0604020202020204" pitchFamily="34" charset="0"/>
              <a:cs typeface="Arial" panose="020B0604020202020204" pitchFamily="34" charset="0"/>
            </a:rPr>
            <a:t>hoặc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nghi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ngờ</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mắc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bệnh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cúm</a:t>
          </a:r>
          <a:r>
            <a:rPr lang="en-US" sz="2000" b="1" dirty="0">
              <a:latin typeface="Arial" panose="020B0604020202020204" pitchFamily="34" charset="0"/>
              <a:cs typeface="Arial" panose="020B0604020202020204" pitchFamily="34" charset="0"/>
            </a:rPr>
            <a:t> A(H5N1)</a:t>
          </a:r>
        </a:p>
      </dgm:t>
    </dgm:pt>
    <dgm:pt modelId="{E7D93670-4D72-4172-BBFA-3150E75EF1E7}" type="parTrans" cxnId="{1E6822D4-1CD8-41D1-8515-97DE934DE5CB}">
      <dgm:prSet/>
      <dgm:spPr/>
      <dgm:t>
        <a:bodyPr/>
        <a:lstStyle/>
        <a:p>
          <a:endParaRPr lang="en-US" sz="2400">
            <a:latin typeface="Arial" panose="020B0604020202020204" pitchFamily="34" charset="0"/>
            <a:cs typeface="Arial" panose="020B0604020202020204" pitchFamily="34" charset="0"/>
          </a:endParaRPr>
        </a:p>
      </dgm:t>
    </dgm:pt>
    <dgm:pt modelId="{97239D31-6BA9-4568-8A93-0269265F4B45}" type="sibTrans" cxnId="{1E6822D4-1CD8-41D1-8515-97DE934DE5CB}">
      <dgm:prSet/>
      <dgm:spPr/>
      <dgm:t>
        <a:bodyPr/>
        <a:lstStyle/>
        <a:p>
          <a:endParaRPr lang="en-US" sz="2400">
            <a:latin typeface="Arial" panose="020B0604020202020204" pitchFamily="34" charset="0"/>
            <a:cs typeface="Arial" panose="020B0604020202020204" pitchFamily="34" charset="0"/>
          </a:endParaRPr>
        </a:p>
      </dgm:t>
    </dgm:pt>
    <dgm:pt modelId="{5872FFA0-B5EF-4876-BDC1-D648FF42A734}">
      <dgm:prSet phldrT="[Text]" custT="1"/>
      <dgm:spPr>
        <a:ln w="19050"/>
      </dgm:spPr>
      <dgm:t>
        <a:bodyPr/>
        <a:lstStyle/>
        <a:p>
          <a:pPr algn="just">
            <a:spcAft>
              <a:spcPts val="0"/>
            </a:spcAft>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Lập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danh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hướng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dẫn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theo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dõi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sức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khỏe</a:t>
          </a:r>
          <a:r>
            <a:rPr lang="en-US" sz="2000" dirty="0">
              <a:latin typeface="Arial" panose="020B0604020202020204" pitchFamily="34" charset="0"/>
              <a:cs typeface="Arial" panose="020B0604020202020204" pitchFamily="34" charset="0"/>
            </a:rPr>
            <a:t> 14 </a:t>
          </a:r>
          <a:r>
            <a:rPr lang="en-US" sz="2000" dirty="0" err="1">
              <a:latin typeface="Arial" panose="020B0604020202020204" pitchFamily="34" charset="0"/>
              <a:cs typeface="Arial" panose="020B0604020202020204" pitchFamily="34" charset="0"/>
            </a:rPr>
            <a:t>ngày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tiếp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xúc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lần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cuối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người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lớn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21 </a:t>
          </a:r>
          <a:r>
            <a:rPr lang="en-US" sz="2000" dirty="0" err="1">
              <a:latin typeface="Arial" panose="020B0604020202020204" pitchFamily="34" charset="0"/>
              <a:cs typeface="Arial" panose="020B0604020202020204" pitchFamily="34" charset="0"/>
            </a:rPr>
            <a:t>ngày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trẻ</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dưới</a:t>
          </a:r>
          <a:r>
            <a:rPr lang="en-US" sz="2000" dirty="0">
              <a:latin typeface="Arial" panose="020B0604020202020204" pitchFamily="34" charset="0"/>
              <a:cs typeface="Arial" panose="020B0604020202020204" pitchFamily="34" charset="0"/>
            </a:rPr>
            <a:t> 15 </a:t>
          </a:r>
          <a:r>
            <a:rPr lang="en-US" sz="2000" dirty="0" err="1">
              <a:latin typeface="Arial" panose="020B0604020202020204" pitchFamily="34" charset="0"/>
              <a:cs typeface="Arial" panose="020B0604020202020204" pitchFamily="34" charset="0"/>
            </a:rPr>
            <a:t>tuổi</a:t>
          </a:r>
          <a:endParaRPr lang="en-US" sz="2000" dirty="0">
            <a:latin typeface="Arial" panose="020B0604020202020204" pitchFamily="34" charset="0"/>
            <a:cs typeface="Arial" panose="020B0604020202020204" pitchFamily="34" charset="0"/>
          </a:endParaRPr>
        </a:p>
        <a:p>
          <a:pPr algn="just">
            <a:spcAft>
              <a:spcPts val="0"/>
            </a:spcAft>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báo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trạm</a:t>
          </a:r>
          <a:r>
            <a:rPr lang="en-US" sz="2000" dirty="0">
              <a:latin typeface="Arial" panose="020B0604020202020204" pitchFamily="34" charset="0"/>
              <a:cs typeface="Arial" panose="020B0604020202020204" pitchFamily="34" charset="0"/>
            </a:rPr>
            <a:t> y </a:t>
          </a:r>
          <a:r>
            <a:rPr lang="en-US" sz="2000" dirty="0" err="1">
              <a:latin typeface="Arial" panose="020B0604020202020204" pitchFamily="34" charset="0"/>
              <a:cs typeface="Arial" panose="020B0604020202020204" pitchFamily="34" charset="0"/>
            </a:rPr>
            <a:t>tế</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phường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địa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chứng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ngờ</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mắc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bệnh</a:t>
          </a:r>
          <a:r>
            <a:rPr lang="en-US" sz="2000" dirty="0">
              <a:latin typeface="Arial" panose="020B0604020202020204" pitchFamily="34" charset="0"/>
              <a:cs typeface="Arial" panose="020B0604020202020204" pitchFamily="34" charset="0"/>
            </a:rPr>
            <a:t>.</a:t>
          </a:r>
        </a:p>
      </dgm:t>
    </dgm:pt>
    <dgm:pt modelId="{80A35A19-F85B-4ABA-AB5A-1AB5369F9D5E}" type="parTrans" cxnId="{0A67CB8A-3857-4204-A7FE-939A30F91FF2}">
      <dgm:prSet/>
      <dgm:spPr>
        <a:ln w="19050"/>
      </dgm:spPr>
      <dgm:t>
        <a:bodyPr/>
        <a:lstStyle/>
        <a:p>
          <a:endParaRPr lang="en-US" sz="2400">
            <a:latin typeface="Arial" panose="020B0604020202020204" pitchFamily="34" charset="0"/>
            <a:cs typeface="Arial" panose="020B0604020202020204" pitchFamily="34" charset="0"/>
          </a:endParaRPr>
        </a:p>
      </dgm:t>
    </dgm:pt>
    <dgm:pt modelId="{21604CF6-8006-4517-A31B-B3CB4C1C20F0}" type="sibTrans" cxnId="{0A67CB8A-3857-4204-A7FE-939A30F91FF2}">
      <dgm:prSet/>
      <dgm:spPr/>
      <dgm:t>
        <a:bodyPr/>
        <a:lstStyle/>
        <a:p>
          <a:endParaRPr lang="en-US" sz="2400">
            <a:latin typeface="Arial" panose="020B0604020202020204" pitchFamily="34" charset="0"/>
            <a:cs typeface="Arial" panose="020B0604020202020204" pitchFamily="34" charset="0"/>
          </a:endParaRPr>
        </a:p>
      </dgm:t>
    </dgm:pt>
    <dgm:pt modelId="{3483A00B-A604-4CAD-B594-63D898A823DE}" type="pres">
      <dgm:prSet presAssocID="{68B6F8AC-BCBA-44B4-AAFF-6DA0FF1C012C}" presName="diagram" presStyleCnt="0">
        <dgm:presLayoutVars>
          <dgm:chPref val="1"/>
          <dgm:dir/>
          <dgm:animOne val="branch"/>
          <dgm:animLvl val="lvl"/>
          <dgm:resizeHandles/>
        </dgm:presLayoutVars>
      </dgm:prSet>
      <dgm:spPr/>
    </dgm:pt>
    <dgm:pt modelId="{2095E345-B850-4279-B97B-3F3D53F75448}" type="pres">
      <dgm:prSet presAssocID="{FFFF1EB4-C2EC-4694-8C06-37C226756A84}" presName="root" presStyleCnt="0"/>
      <dgm:spPr/>
    </dgm:pt>
    <dgm:pt modelId="{592EBCD8-D185-4451-A0E6-E5A6128DD711}" type="pres">
      <dgm:prSet presAssocID="{FFFF1EB4-C2EC-4694-8C06-37C226756A84}" presName="rootComposite" presStyleCnt="0"/>
      <dgm:spPr/>
    </dgm:pt>
    <dgm:pt modelId="{04E203E8-A3A9-4A56-9580-9FB1D351FD90}" type="pres">
      <dgm:prSet presAssocID="{FFFF1EB4-C2EC-4694-8C06-37C226756A84}" presName="rootText" presStyleLbl="node1" presStyleIdx="0" presStyleCnt="2" custScaleY="58028"/>
      <dgm:spPr/>
    </dgm:pt>
    <dgm:pt modelId="{1D0EEB6A-9756-4131-B35D-AD8D28025333}" type="pres">
      <dgm:prSet presAssocID="{FFFF1EB4-C2EC-4694-8C06-37C226756A84}" presName="rootConnector" presStyleLbl="node1" presStyleIdx="0" presStyleCnt="2"/>
      <dgm:spPr/>
    </dgm:pt>
    <dgm:pt modelId="{442080BC-81B1-4E63-AA91-B9BE62984C80}" type="pres">
      <dgm:prSet presAssocID="{FFFF1EB4-C2EC-4694-8C06-37C226756A84}" presName="childShape" presStyleCnt="0"/>
      <dgm:spPr/>
    </dgm:pt>
    <dgm:pt modelId="{6A0B5CF1-BEDD-4678-9785-F959AE82CF86}" type="pres">
      <dgm:prSet presAssocID="{9F665574-205A-43D9-9EB6-F256CB317EA6}" presName="Name13" presStyleLbl="parChTrans1D2" presStyleIdx="0" presStyleCnt="2"/>
      <dgm:spPr/>
    </dgm:pt>
    <dgm:pt modelId="{1AC7C99B-F3CD-49CA-877A-07F446A88EE1}" type="pres">
      <dgm:prSet presAssocID="{22077ED4-F388-47AB-AEDE-B86C2FAF7BBE}" presName="childText" presStyleLbl="bgAcc1" presStyleIdx="0" presStyleCnt="2" custScaleX="146826" custScaleY="131587">
        <dgm:presLayoutVars>
          <dgm:bulletEnabled val="1"/>
        </dgm:presLayoutVars>
      </dgm:prSet>
      <dgm:spPr/>
    </dgm:pt>
    <dgm:pt modelId="{2F5115EF-EDB7-48FD-B781-BDC0D1CD70F4}" type="pres">
      <dgm:prSet presAssocID="{8BB781A7-41CD-413C-A8B2-877FBA3D2FF8}" presName="root" presStyleCnt="0"/>
      <dgm:spPr/>
    </dgm:pt>
    <dgm:pt modelId="{DDD1301F-9ED0-45C3-94C8-F960C3CA2A3E}" type="pres">
      <dgm:prSet presAssocID="{8BB781A7-41CD-413C-A8B2-877FBA3D2FF8}" presName="rootComposite" presStyleCnt="0"/>
      <dgm:spPr/>
    </dgm:pt>
    <dgm:pt modelId="{4AF8E51E-2230-4946-AAAE-55DE8BAB296C}" type="pres">
      <dgm:prSet presAssocID="{8BB781A7-41CD-413C-A8B2-877FBA3D2FF8}" presName="rootText" presStyleLbl="node1" presStyleIdx="1" presStyleCnt="2" custScaleY="58780"/>
      <dgm:spPr/>
    </dgm:pt>
    <dgm:pt modelId="{BA429A54-C600-427E-938C-88011B1B7F1E}" type="pres">
      <dgm:prSet presAssocID="{8BB781A7-41CD-413C-A8B2-877FBA3D2FF8}" presName="rootConnector" presStyleLbl="node1" presStyleIdx="1" presStyleCnt="2"/>
      <dgm:spPr/>
    </dgm:pt>
    <dgm:pt modelId="{AF27A97B-30D1-4C3F-A98E-819B4FA40B91}" type="pres">
      <dgm:prSet presAssocID="{8BB781A7-41CD-413C-A8B2-877FBA3D2FF8}" presName="childShape" presStyleCnt="0"/>
      <dgm:spPr/>
    </dgm:pt>
    <dgm:pt modelId="{B8A78D61-BB71-4432-AD91-08010E438059}" type="pres">
      <dgm:prSet presAssocID="{80A35A19-F85B-4ABA-AB5A-1AB5369F9D5E}" presName="Name13" presStyleLbl="parChTrans1D2" presStyleIdx="1" presStyleCnt="2"/>
      <dgm:spPr/>
    </dgm:pt>
    <dgm:pt modelId="{4541EF6F-1E35-490B-81F0-010C579F2A3B}" type="pres">
      <dgm:prSet presAssocID="{5872FFA0-B5EF-4876-BDC1-D648FF42A734}" presName="childText" presStyleLbl="bgAcc1" presStyleIdx="1" presStyleCnt="2" custScaleX="132466" custScaleY="133329">
        <dgm:presLayoutVars>
          <dgm:bulletEnabled val="1"/>
        </dgm:presLayoutVars>
      </dgm:prSet>
      <dgm:spPr/>
    </dgm:pt>
  </dgm:ptLst>
  <dgm:cxnLst>
    <dgm:cxn modelId="{0F3C5902-3163-4C26-A838-6C82B991C641}" type="presOf" srcId="{5872FFA0-B5EF-4876-BDC1-D648FF42A734}" destId="{4541EF6F-1E35-490B-81F0-010C579F2A3B}" srcOrd="0" destOrd="0" presId="urn:microsoft.com/office/officeart/2005/8/layout/hierarchy3"/>
    <dgm:cxn modelId="{F6273E17-1A12-4846-88F9-D78FF2EF9C76}" type="presOf" srcId="{8BB781A7-41CD-413C-A8B2-877FBA3D2FF8}" destId="{4AF8E51E-2230-4946-AAAE-55DE8BAB296C}" srcOrd="0" destOrd="0" presId="urn:microsoft.com/office/officeart/2005/8/layout/hierarchy3"/>
    <dgm:cxn modelId="{DBCCBB6C-D7E3-4D8C-BB4A-899C67411312}" type="presOf" srcId="{FFFF1EB4-C2EC-4694-8C06-37C226756A84}" destId="{1D0EEB6A-9756-4131-B35D-AD8D28025333}" srcOrd="1" destOrd="0" presId="urn:microsoft.com/office/officeart/2005/8/layout/hierarchy3"/>
    <dgm:cxn modelId="{F60EDD6F-B2CD-4E35-8CF6-E12D61A3053F}" type="presOf" srcId="{80A35A19-F85B-4ABA-AB5A-1AB5369F9D5E}" destId="{B8A78D61-BB71-4432-AD91-08010E438059}" srcOrd="0" destOrd="0" presId="urn:microsoft.com/office/officeart/2005/8/layout/hierarchy3"/>
    <dgm:cxn modelId="{5E7D5C86-EDD0-4938-816A-3EAFE4BE26CD}" type="presOf" srcId="{FFFF1EB4-C2EC-4694-8C06-37C226756A84}" destId="{04E203E8-A3A9-4A56-9580-9FB1D351FD90}" srcOrd="0" destOrd="0" presId="urn:microsoft.com/office/officeart/2005/8/layout/hierarchy3"/>
    <dgm:cxn modelId="{B1C9948A-9A43-4CA5-A808-40D6BEE7CCC4}" srcId="{68B6F8AC-BCBA-44B4-AAFF-6DA0FF1C012C}" destId="{FFFF1EB4-C2EC-4694-8C06-37C226756A84}" srcOrd="0" destOrd="0" parTransId="{173AADED-7632-4250-8185-5DA0A35CDA07}" sibTransId="{053CF578-A122-47C9-A1F1-5218DA42899F}"/>
    <dgm:cxn modelId="{0A67CB8A-3857-4204-A7FE-939A30F91FF2}" srcId="{8BB781A7-41CD-413C-A8B2-877FBA3D2FF8}" destId="{5872FFA0-B5EF-4876-BDC1-D648FF42A734}" srcOrd="0" destOrd="0" parTransId="{80A35A19-F85B-4ABA-AB5A-1AB5369F9D5E}" sibTransId="{21604CF6-8006-4517-A31B-B3CB4C1C20F0}"/>
    <dgm:cxn modelId="{3BDC62B2-DFBA-4A43-97D8-60093758AB6E}" srcId="{FFFF1EB4-C2EC-4694-8C06-37C226756A84}" destId="{22077ED4-F388-47AB-AEDE-B86C2FAF7BBE}" srcOrd="0" destOrd="0" parTransId="{9F665574-205A-43D9-9EB6-F256CB317EA6}" sibTransId="{3815FF97-2816-431E-8EB0-CF0F59DD12F5}"/>
    <dgm:cxn modelId="{58E524BB-CE98-478B-BB74-AF6A2A3BE492}" type="presOf" srcId="{68B6F8AC-BCBA-44B4-AAFF-6DA0FF1C012C}" destId="{3483A00B-A604-4CAD-B594-63D898A823DE}" srcOrd="0" destOrd="0" presId="urn:microsoft.com/office/officeart/2005/8/layout/hierarchy3"/>
    <dgm:cxn modelId="{1E6822D4-1CD8-41D1-8515-97DE934DE5CB}" srcId="{68B6F8AC-BCBA-44B4-AAFF-6DA0FF1C012C}" destId="{8BB781A7-41CD-413C-A8B2-877FBA3D2FF8}" srcOrd="1" destOrd="0" parTransId="{E7D93670-4D72-4172-BBFA-3150E75EF1E7}" sibTransId="{97239D31-6BA9-4568-8A93-0269265F4B45}"/>
    <dgm:cxn modelId="{5F9F71F2-1AAE-4C60-8572-C46DFC8C75B4}" type="presOf" srcId="{8BB781A7-41CD-413C-A8B2-877FBA3D2FF8}" destId="{BA429A54-C600-427E-938C-88011B1B7F1E}" srcOrd="1" destOrd="0" presId="urn:microsoft.com/office/officeart/2005/8/layout/hierarchy3"/>
    <dgm:cxn modelId="{C18315FB-CEEE-4851-A446-E324DCA80386}" type="presOf" srcId="{22077ED4-F388-47AB-AEDE-B86C2FAF7BBE}" destId="{1AC7C99B-F3CD-49CA-877A-07F446A88EE1}" srcOrd="0" destOrd="0" presId="urn:microsoft.com/office/officeart/2005/8/layout/hierarchy3"/>
    <dgm:cxn modelId="{14C7B4FE-4FF7-44F6-A66B-264E659AB71C}" type="presOf" srcId="{9F665574-205A-43D9-9EB6-F256CB317EA6}" destId="{6A0B5CF1-BEDD-4678-9785-F959AE82CF86}" srcOrd="0" destOrd="0" presId="urn:microsoft.com/office/officeart/2005/8/layout/hierarchy3"/>
    <dgm:cxn modelId="{2E52509A-C115-4640-A2F8-72C1E3087382}" type="presParOf" srcId="{3483A00B-A604-4CAD-B594-63D898A823DE}" destId="{2095E345-B850-4279-B97B-3F3D53F75448}" srcOrd="0" destOrd="0" presId="urn:microsoft.com/office/officeart/2005/8/layout/hierarchy3"/>
    <dgm:cxn modelId="{49BDA8CE-4594-4CEB-BC6F-C599DC08BABD}" type="presParOf" srcId="{2095E345-B850-4279-B97B-3F3D53F75448}" destId="{592EBCD8-D185-4451-A0E6-E5A6128DD711}" srcOrd="0" destOrd="0" presId="urn:microsoft.com/office/officeart/2005/8/layout/hierarchy3"/>
    <dgm:cxn modelId="{CC4EDAEE-D1C1-4872-B12C-EB34061138DA}" type="presParOf" srcId="{592EBCD8-D185-4451-A0E6-E5A6128DD711}" destId="{04E203E8-A3A9-4A56-9580-9FB1D351FD90}" srcOrd="0" destOrd="0" presId="urn:microsoft.com/office/officeart/2005/8/layout/hierarchy3"/>
    <dgm:cxn modelId="{1C3C608D-C25E-488B-AD69-E75C45C4FFB9}" type="presParOf" srcId="{592EBCD8-D185-4451-A0E6-E5A6128DD711}" destId="{1D0EEB6A-9756-4131-B35D-AD8D28025333}" srcOrd="1" destOrd="0" presId="urn:microsoft.com/office/officeart/2005/8/layout/hierarchy3"/>
    <dgm:cxn modelId="{DC190526-97B1-4C68-9ED4-B890C5AF88EA}" type="presParOf" srcId="{2095E345-B850-4279-B97B-3F3D53F75448}" destId="{442080BC-81B1-4E63-AA91-B9BE62984C80}" srcOrd="1" destOrd="0" presId="urn:microsoft.com/office/officeart/2005/8/layout/hierarchy3"/>
    <dgm:cxn modelId="{8DBD01A9-DFF9-494A-BDCD-C1830AA0CBEC}" type="presParOf" srcId="{442080BC-81B1-4E63-AA91-B9BE62984C80}" destId="{6A0B5CF1-BEDD-4678-9785-F959AE82CF86}" srcOrd="0" destOrd="0" presId="urn:microsoft.com/office/officeart/2005/8/layout/hierarchy3"/>
    <dgm:cxn modelId="{5C4A5A94-CEAB-49CC-A91F-7D512B28EC0D}" type="presParOf" srcId="{442080BC-81B1-4E63-AA91-B9BE62984C80}" destId="{1AC7C99B-F3CD-49CA-877A-07F446A88EE1}" srcOrd="1" destOrd="0" presId="urn:microsoft.com/office/officeart/2005/8/layout/hierarchy3"/>
    <dgm:cxn modelId="{31F17A04-6D5A-4714-8644-7E0314B6C4AA}" type="presParOf" srcId="{3483A00B-A604-4CAD-B594-63D898A823DE}" destId="{2F5115EF-EDB7-48FD-B781-BDC0D1CD70F4}" srcOrd="1" destOrd="0" presId="urn:microsoft.com/office/officeart/2005/8/layout/hierarchy3"/>
    <dgm:cxn modelId="{BF98FCFE-9936-4440-99A5-FFFC8818426A}" type="presParOf" srcId="{2F5115EF-EDB7-48FD-B781-BDC0D1CD70F4}" destId="{DDD1301F-9ED0-45C3-94C8-F960C3CA2A3E}" srcOrd="0" destOrd="0" presId="urn:microsoft.com/office/officeart/2005/8/layout/hierarchy3"/>
    <dgm:cxn modelId="{F11DFFE1-693B-4F7A-8274-677C4576E826}" type="presParOf" srcId="{DDD1301F-9ED0-45C3-94C8-F960C3CA2A3E}" destId="{4AF8E51E-2230-4946-AAAE-55DE8BAB296C}" srcOrd="0" destOrd="0" presId="urn:microsoft.com/office/officeart/2005/8/layout/hierarchy3"/>
    <dgm:cxn modelId="{27D81F73-C8A8-4A9C-9F1D-7F459988D184}" type="presParOf" srcId="{DDD1301F-9ED0-45C3-94C8-F960C3CA2A3E}" destId="{BA429A54-C600-427E-938C-88011B1B7F1E}" srcOrd="1" destOrd="0" presId="urn:microsoft.com/office/officeart/2005/8/layout/hierarchy3"/>
    <dgm:cxn modelId="{A7982DB8-0517-4D1C-A399-C97598163D2B}" type="presParOf" srcId="{2F5115EF-EDB7-48FD-B781-BDC0D1CD70F4}" destId="{AF27A97B-30D1-4C3F-A98E-819B4FA40B91}" srcOrd="1" destOrd="0" presId="urn:microsoft.com/office/officeart/2005/8/layout/hierarchy3"/>
    <dgm:cxn modelId="{FD3D790A-3101-4BC8-A802-F148F812C494}" type="presParOf" srcId="{AF27A97B-30D1-4C3F-A98E-819B4FA40B91}" destId="{B8A78D61-BB71-4432-AD91-08010E438059}" srcOrd="0" destOrd="0" presId="urn:microsoft.com/office/officeart/2005/8/layout/hierarchy3"/>
    <dgm:cxn modelId="{28B7F5F1-8E1D-4B3A-A901-652490C737CA}" type="presParOf" srcId="{AF27A97B-30D1-4C3F-A98E-819B4FA40B91}" destId="{4541EF6F-1E35-490B-81F0-010C579F2A3B}"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3CFD1-40D0-4FB4-A65D-54D83F445CF7}">
      <dsp:nvSpPr>
        <dsp:cNvPr id="0" name=""/>
        <dsp:cNvSpPr/>
      </dsp:nvSpPr>
      <dsp:spPr>
        <a:xfrm rot="5400000">
          <a:off x="-178586" y="183046"/>
          <a:ext cx="1190578" cy="833405"/>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1</a:t>
          </a:r>
        </a:p>
      </dsp:txBody>
      <dsp:txXfrm rot="-5400000">
        <a:off x="1" y="421163"/>
        <a:ext cx="833405" cy="357173"/>
      </dsp:txXfrm>
    </dsp:sp>
    <dsp:sp modelId="{5472717E-B9D3-4FAE-ACA3-93C1492CCB90}">
      <dsp:nvSpPr>
        <dsp:cNvPr id="0" name=""/>
        <dsp:cNvSpPr/>
      </dsp:nvSpPr>
      <dsp:spPr>
        <a:xfrm rot="5400000">
          <a:off x="5930130" y="-5092266"/>
          <a:ext cx="773876" cy="10967326"/>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US" sz="2000" b="1" kern="1200" dirty="0">
              <a:latin typeface="Arial" panose="020B0604020202020204" pitchFamily="34" charset="0"/>
              <a:cs typeface="Arial" panose="020B0604020202020204" pitchFamily="34" charset="0"/>
            </a:rPr>
            <a:t>CSYT: </a:t>
          </a:r>
          <a:r>
            <a:rPr lang="en-US" sz="2000" kern="1200" dirty="0" err="1">
              <a:latin typeface="Arial" panose="020B0604020202020204" pitchFamily="34" charset="0"/>
              <a:cs typeface="Arial" panose="020B0604020202020204" pitchFamily="34" charset="0"/>
            </a:rPr>
            <a:t>Giám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sát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phát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trường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hợp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viêm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phổi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nặng</a:t>
          </a:r>
          <a:r>
            <a:rPr lang="en-US" sz="2000" kern="1200" dirty="0">
              <a:latin typeface="Arial" panose="020B0604020202020204" pitchFamily="34" charset="0"/>
              <a:cs typeface="Arial" panose="020B0604020202020204" pitchFamily="34" charset="0"/>
            </a:rPr>
            <a:t> do vi </a:t>
          </a:r>
          <a:r>
            <a:rPr lang="en-US" sz="2000" kern="1200" dirty="0" err="1">
              <a:latin typeface="Arial" panose="020B0604020202020204" pitchFamily="34" charset="0"/>
              <a:cs typeface="Arial" panose="020B0604020202020204" pitchFamily="34" charset="0"/>
            </a:rPr>
            <a:t>rút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tại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tất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cả</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các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cơ</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sở</a:t>
          </a:r>
          <a:r>
            <a:rPr lang="en-US" sz="2000" kern="1200" dirty="0">
              <a:latin typeface="Arial" panose="020B0604020202020204" pitchFamily="34" charset="0"/>
              <a:cs typeface="Arial" panose="020B0604020202020204" pitchFamily="34" charset="0"/>
            </a:rPr>
            <a:t> y </a:t>
          </a:r>
          <a:r>
            <a:rPr lang="en-US" sz="2000" kern="1200" dirty="0" err="1">
              <a:latin typeface="Arial" panose="020B0604020202020204" pitchFamily="34" charset="0"/>
              <a:cs typeface="Arial" panose="020B0604020202020204" pitchFamily="34" charset="0"/>
            </a:rPr>
            <a:t>tế</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trên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địa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bàn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lấy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mẫu</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phẩm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gửi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Viện</a:t>
          </a:r>
          <a:r>
            <a:rPr lang="en-US" sz="2000" kern="1200" dirty="0">
              <a:latin typeface="Arial" panose="020B0604020202020204" pitchFamily="34" charset="0"/>
              <a:cs typeface="Arial" panose="020B0604020202020204" pitchFamily="34" charset="0"/>
            </a:rPr>
            <a:t> Pasteur </a:t>
          </a:r>
          <a:r>
            <a:rPr lang="en-US" sz="2000" kern="1200" dirty="0" err="1">
              <a:latin typeface="Arial" panose="020B0604020202020204" pitchFamily="34" charset="0"/>
              <a:cs typeface="Arial" panose="020B0604020202020204" pitchFamily="34" charset="0"/>
            </a:rPr>
            <a:t>xét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nghiệm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tác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nhân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gây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a:t>
          </a:r>
        </a:p>
      </dsp:txBody>
      <dsp:txXfrm rot="-5400000">
        <a:off x="833405" y="42237"/>
        <a:ext cx="10929548" cy="698320"/>
      </dsp:txXfrm>
    </dsp:sp>
    <dsp:sp modelId="{3DB1B51F-B03F-40D4-9F8F-F7790AD5F77C}">
      <dsp:nvSpPr>
        <dsp:cNvPr id="0" name=""/>
        <dsp:cNvSpPr/>
      </dsp:nvSpPr>
      <dsp:spPr>
        <a:xfrm rot="5400000">
          <a:off x="-178586" y="1345491"/>
          <a:ext cx="1190578" cy="833405"/>
        </a:xfrm>
        <a:prstGeom prst="chevron">
          <a:avLst/>
        </a:prstGeom>
        <a:solidFill>
          <a:schemeClr val="accent5">
            <a:hueOff val="-1838336"/>
            <a:satOff val="-2557"/>
            <a:lumOff val="-981"/>
            <a:alphaOff val="0"/>
          </a:schemeClr>
        </a:solidFill>
        <a:ln w="12700" cap="flat" cmpd="sng" algn="ctr">
          <a:solidFill>
            <a:schemeClr val="accent5">
              <a:hueOff val="-1838336"/>
              <a:satOff val="-2557"/>
              <a:lumOff val="-9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2</a:t>
          </a:r>
        </a:p>
      </dsp:txBody>
      <dsp:txXfrm rot="-5400000">
        <a:off x="1" y="1583608"/>
        <a:ext cx="833405" cy="357173"/>
      </dsp:txXfrm>
    </dsp:sp>
    <dsp:sp modelId="{FA36BFD7-0467-48A9-AFE0-B2E2D59F7E33}">
      <dsp:nvSpPr>
        <dsp:cNvPr id="0" name=""/>
        <dsp:cNvSpPr/>
      </dsp:nvSpPr>
      <dsp:spPr>
        <a:xfrm rot="5400000">
          <a:off x="5844203" y="-3929820"/>
          <a:ext cx="945730" cy="10967326"/>
        </a:xfrm>
        <a:prstGeom prst="round2SameRect">
          <a:avLst/>
        </a:prstGeom>
        <a:solidFill>
          <a:schemeClr val="lt1">
            <a:alpha val="90000"/>
            <a:hueOff val="0"/>
            <a:satOff val="0"/>
            <a:lumOff val="0"/>
            <a:alphaOff val="0"/>
          </a:schemeClr>
        </a:solidFill>
        <a:ln w="12700" cap="flat" cmpd="sng" algn="ctr">
          <a:solidFill>
            <a:schemeClr val="accent5">
              <a:hueOff val="-1838336"/>
              <a:satOff val="-2557"/>
              <a:lumOff val="-98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US" sz="2000" b="1" kern="1200" dirty="0">
              <a:latin typeface="Arial" panose="020B0604020202020204" pitchFamily="34" charset="0"/>
              <a:cs typeface="Arial" panose="020B0604020202020204" pitchFamily="34" charset="0"/>
            </a:rPr>
            <a:t>KD YTQT, KD </a:t>
          </a:r>
          <a:r>
            <a:rPr lang="en-US" sz="2000" b="1" kern="1200" dirty="0" err="1">
              <a:latin typeface="Arial" panose="020B0604020202020204" pitchFamily="34" charset="0"/>
              <a:cs typeface="Arial" panose="020B0604020202020204" pitchFamily="34" charset="0"/>
            </a:rPr>
            <a:t>động</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thực</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vật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Giám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sát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chặt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người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nhập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cảnh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đi</a:t>
          </a:r>
          <a:r>
            <a:rPr lang="en-US" sz="2000" kern="1200" dirty="0">
              <a:latin typeface="Arial" panose="020B0604020202020204" pitchFamily="34" charset="0"/>
              <a:cs typeface="Arial" panose="020B0604020202020204" pitchFamily="34" charset="0"/>
            </a:rPr>
            <a:t>/</a:t>
          </a:r>
          <a:r>
            <a:rPr lang="en-US" sz="2000" kern="1200" dirty="0" err="1">
              <a:latin typeface="Arial" panose="020B0604020202020204" pitchFamily="34" charset="0"/>
              <a:cs typeface="Arial" panose="020B0604020202020204" pitchFamily="34" charset="0"/>
            </a:rPr>
            <a:t>đến</a:t>
          </a:r>
          <a:r>
            <a:rPr lang="en-US" sz="2000" kern="1200" dirty="0">
              <a:latin typeface="Arial" panose="020B0604020202020204" pitchFamily="34" charset="0"/>
              <a:cs typeface="Arial" panose="020B0604020202020204" pitchFamily="34" charset="0"/>
            </a:rPr>
            <a:t>/ở </a:t>
          </a:r>
          <a:r>
            <a:rPr lang="en-US" sz="2000" kern="1200" dirty="0" err="1">
              <a:latin typeface="Arial" panose="020B0604020202020204" pitchFamily="34" charset="0"/>
              <a:cs typeface="Arial" panose="020B0604020202020204" pitchFamily="34" charset="0"/>
            </a:rPr>
            <a:t>từ</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vùng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có</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dịch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cúm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gia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cầm</a:t>
          </a:r>
          <a:r>
            <a:rPr lang="en-US" sz="2000" kern="1200" dirty="0">
              <a:latin typeface="Arial" panose="020B0604020202020204" pitchFamily="34" charset="0"/>
              <a:cs typeface="Arial" panose="020B0604020202020204" pitchFamily="34" charset="0"/>
            </a:rPr>
            <a:t> A(H5N1); </a:t>
          </a:r>
          <a:r>
            <a:rPr lang="en-US" sz="2000" kern="1200" dirty="0" err="1">
              <a:latin typeface="Arial" panose="020B0604020202020204" pitchFamily="34" charset="0"/>
              <a:cs typeface="Arial" panose="020B0604020202020204" pitchFamily="34" charset="0"/>
            </a:rPr>
            <a:t>giám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sát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gia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cầm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thủy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cầm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vào</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Việt</a:t>
          </a:r>
          <a:r>
            <a:rPr lang="en-US" sz="2000" kern="1200" dirty="0">
              <a:latin typeface="Arial" panose="020B0604020202020204" pitchFamily="34" charset="0"/>
              <a:cs typeface="Arial" panose="020B0604020202020204" pitchFamily="34" charset="0"/>
            </a:rPr>
            <a:t> Nam qua </a:t>
          </a:r>
          <a:r>
            <a:rPr lang="en-US" sz="2000" kern="1200" dirty="0" err="1">
              <a:latin typeface="Arial" panose="020B0604020202020204" pitchFamily="34" charset="0"/>
              <a:cs typeface="Arial" panose="020B0604020202020204" pitchFamily="34" charset="0"/>
            </a:rPr>
            <a:t>cửa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khẩu</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và</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đường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mòn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lối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mở</a:t>
          </a:r>
          <a:endParaRPr lang="en-US" sz="2000" kern="1200" dirty="0">
            <a:latin typeface="Arial" panose="020B0604020202020204" pitchFamily="34" charset="0"/>
            <a:cs typeface="Arial" panose="020B0604020202020204" pitchFamily="34" charset="0"/>
          </a:endParaRPr>
        </a:p>
      </dsp:txBody>
      <dsp:txXfrm rot="-5400000">
        <a:off x="833406" y="1127144"/>
        <a:ext cx="10921159" cy="853396"/>
      </dsp:txXfrm>
    </dsp:sp>
    <dsp:sp modelId="{B1047645-1CFC-4827-B800-41E4741005C0}">
      <dsp:nvSpPr>
        <dsp:cNvPr id="0" name=""/>
        <dsp:cNvSpPr/>
      </dsp:nvSpPr>
      <dsp:spPr>
        <a:xfrm rot="5400000">
          <a:off x="-178586" y="2422009"/>
          <a:ext cx="1190578" cy="833405"/>
        </a:xfrm>
        <a:prstGeom prst="chevron">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3</a:t>
          </a:r>
        </a:p>
      </dsp:txBody>
      <dsp:txXfrm rot="-5400000">
        <a:off x="1" y="2660126"/>
        <a:ext cx="833405" cy="357173"/>
      </dsp:txXfrm>
    </dsp:sp>
    <dsp:sp modelId="{8B52210F-036C-4063-91DC-0FF210C933F5}">
      <dsp:nvSpPr>
        <dsp:cNvPr id="0" name=""/>
        <dsp:cNvSpPr/>
      </dsp:nvSpPr>
      <dsp:spPr>
        <a:xfrm rot="5400000">
          <a:off x="5930130" y="-2853302"/>
          <a:ext cx="773876" cy="10967326"/>
        </a:xfrm>
        <a:prstGeom prst="round2SameRect">
          <a:avLst/>
        </a:prstGeom>
        <a:solidFill>
          <a:schemeClr val="lt1">
            <a:alpha val="90000"/>
            <a:hueOff val="0"/>
            <a:satOff val="0"/>
            <a:lumOff val="0"/>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US" sz="2000" b="1" kern="1200" dirty="0" err="1">
              <a:latin typeface="Arial" panose="020B0604020202020204" pitchFamily="34" charset="0"/>
              <a:cs typeface="Arial" panose="020B0604020202020204" pitchFamily="34" charset="0"/>
            </a:rPr>
            <a:t>Phối</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hợp</a:t>
          </a:r>
          <a:r>
            <a:rPr lang="en-US" sz="2000" b="1" kern="1200" dirty="0">
              <a:latin typeface="Arial" panose="020B0604020202020204" pitchFamily="34" charset="0"/>
              <a:cs typeface="Arial" panose="020B0604020202020204" pitchFamily="34" charset="0"/>
            </a:rPr>
            <a:t> Chi </a:t>
          </a:r>
          <a:r>
            <a:rPr lang="en-US" sz="2000" b="1" kern="1200" dirty="0" err="1">
              <a:latin typeface="Arial" panose="020B0604020202020204" pitchFamily="34" charset="0"/>
              <a:cs typeface="Arial" panose="020B0604020202020204" pitchFamily="34" charset="0"/>
            </a:rPr>
            <a:t>cục</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Chăn</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nuôi</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và</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Thú</a:t>
          </a:r>
          <a:r>
            <a:rPr lang="en-US" sz="2000" b="1" kern="1200" dirty="0">
              <a:latin typeface="Arial" panose="020B0604020202020204" pitchFamily="34" charset="0"/>
              <a:cs typeface="Arial" panose="020B0604020202020204" pitchFamily="34" charset="0"/>
            </a:rPr>
            <a:t> 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phát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sớm</a:t>
          </a:r>
          <a:r>
            <a:rPr lang="en-US" sz="2000" kern="1200" dirty="0">
              <a:latin typeface="Arial" panose="020B0604020202020204" pitchFamily="34" charset="0"/>
              <a:cs typeface="Arial" panose="020B0604020202020204" pitchFamily="34" charset="0"/>
            </a:rPr>
            <a:t> ổ </a:t>
          </a:r>
          <a:r>
            <a:rPr lang="en-US" sz="2000" kern="1200" dirty="0" err="1">
              <a:latin typeface="Arial" panose="020B0604020202020204" pitchFamily="34" charset="0"/>
              <a:cs typeface="Arial" panose="020B0604020202020204" pitchFamily="34" charset="0"/>
            </a:rPr>
            <a:t>dịch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cúm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trên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gia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cầm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và</a:t>
          </a:r>
          <a:r>
            <a:rPr lang="en-US" sz="2000" kern="1200" dirty="0">
              <a:latin typeface="Arial" panose="020B0604020202020204" pitchFamily="34" charset="0"/>
              <a:cs typeface="Arial" panose="020B0604020202020204" pitchFamily="34" charset="0"/>
            </a:rPr>
            <a:t> chia </a:t>
          </a:r>
          <a:r>
            <a:rPr lang="en-US" sz="2000" kern="1200" dirty="0" err="1">
              <a:latin typeface="Arial" panose="020B0604020202020204" pitchFamily="34" charset="0"/>
              <a:cs typeface="Arial" panose="020B0604020202020204" pitchFamily="34" charset="0"/>
            </a:rPr>
            <a:t>sẻ</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thông</a:t>
          </a:r>
          <a:r>
            <a:rPr lang="en-US" sz="2000" kern="1200" dirty="0">
              <a:latin typeface="Arial" panose="020B0604020202020204" pitchFamily="34" charset="0"/>
              <a:cs typeface="Arial" panose="020B0604020202020204" pitchFamily="34" charset="0"/>
            </a:rPr>
            <a:t> tin </a:t>
          </a:r>
          <a:r>
            <a:rPr lang="en-US" sz="2000" kern="1200" dirty="0" err="1">
              <a:latin typeface="Arial" panose="020B0604020202020204" pitchFamily="34" charset="0"/>
              <a:cs typeface="Arial" panose="020B0604020202020204" pitchFamily="34" charset="0"/>
            </a:rPr>
            <a:t>liên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ngành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Xử</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lý</a:t>
          </a:r>
          <a:r>
            <a:rPr lang="en-US" sz="2000" kern="1200" dirty="0">
              <a:latin typeface="Arial" panose="020B0604020202020204" pitchFamily="34" charset="0"/>
              <a:cs typeface="Arial" panose="020B0604020202020204" pitchFamily="34" charset="0"/>
            </a:rPr>
            <a:t> ổ </a:t>
          </a:r>
          <a:r>
            <a:rPr lang="en-US" sz="2000" kern="1200" dirty="0" err="1">
              <a:latin typeface="Arial" panose="020B0604020202020204" pitchFamily="34" charset="0"/>
              <a:cs typeface="Arial" panose="020B0604020202020204" pitchFamily="34" charset="0"/>
            </a:rPr>
            <a:t>dịch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cúm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gia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cầm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theo</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quy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định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hành</a:t>
          </a:r>
          <a:r>
            <a:rPr lang="en-US" sz="2000" kern="1200" dirty="0">
              <a:latin typeface="Arial" panose="020B0604020202020204" pitchFamily="34" charset="0"/>
              <a:cs typeface="Arial" panose="020B0604020202020204" pitchFamily="34" charset="0"/>
            </a:rPr>
            <a:t>.</a:t>
          </a:r>
        </a:p>
      </dsp:txBody>
      <dsp:txXfrm rot="-5400000">
        <a:off x="833405" y="2281201"/>
        <a:ext cx="10929548" cy="698320"/>
      </dsp:txXfrm>
    </dsp:sp>
    <dsp:sp modelId="{884487FE-8266-46CC-AC64-5ADC694584D6}">
      <dsp:nvSpPr>
        <dsp:cNvPr id="0" name=""/>
        <dsp:cNvSpPr/>
      </dsp:nvSpPr>
      <dsp:spPr>
        <a:xfrm rot="5400000">
          <a:off x="-178586" y="3498527"/>
          <a:ext cx="1190578" cy="833405"/>
        </a:xfrm>
        <a:prstGeom prst="chevron">
          <a:avLst/>
        </a:prstGeom>
        <a:solidFill>
          <a:schemeClr val="accent5">
            <a:hueOff val="-5515009"/>
            <a:satOff val="-7671"/>
            <a:lumOff val="-2942"/>
            <a:alphaOff val="0"/>
          </a:schemeClr>
        </a:solidFill>
        <a:ln w="12700" cap="flat" cmpd="sng" algn="ctr">
          <a:solidFill>
            <a:schemeClr val="accent5">
              <a:hueOff val="-5515009"/>
              <a:satOff val="-7671"/>
              <a:lumOff val="-29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4</a:t>
          </a:r>
        </a:p>
      </dsp:txBody>
      <dsp:txXfrm rot="-5400000">
        <a:off x="1" y="3736644"/>
        <a:ext cx="833405" cy="357173"/>
      </dsp:txXfrm>
    </dsp:sp>
    <dsp:sp modelId="{BE1803EB-3502-480A-AB84-D43CA5F64CA3}">
      <dsp:nvSpPr>
        <dsp:cNvPr id="0" name=""/>
        <dsp:cNvSpPr/>
      </dsp:nvSpPr>
      <dsp:spPr>
        <a:xfrm rot="5400000">
          <a:off x="5930130" y="-1776784"/>
          <a:ext cx="773876" cy="10967326"/>
        </a:xfrm>
        <a:prstGeom prst="round2SameRect">
          <a:avLst/>
        </a:prstGeom>
        <a:solidFill>
          <a:schemeClr val="lt1">
            <a:alpha val="90000"/>
            <a:hueOff val="0"/>
            <a:satOff val="0"/>
            <a:lumOff val="0"/>
            <a:alphaOff val="0"/>
          </a:schemeClr>
        </a:solidFill>
        <a:ln w="12700" cap="flat" cmpd="sng" algn="ctr">
          <a:solidFill>
            <a:schemeClr val="accent5">
              <a:hueOff val="-5515009"/>
              <a:satOff val="-7671"/>
              <a:lumOff val="-294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US" sz="2000" b="1" kern="1200" dirty="0">
              <a:latin typeface="Arial" panose="020B0604020202020204" pitchFamily="34" charset="0"/>
              <a:cs typeface="Arial" panose="020B0604020202020204" pitchFamily="34" charset="0"/>
            </a:rPr>
            <a:t>TTYT, CSYT: </a:t>
          </a:r>
          <a:r>
            <a:rPr lang="en-US" sz="2000" kern="1200" dirty="0" err="1">
              <a:latin typeface="Arial" panose="020B0604020202020204" pitchFamily="34" charset="0"/>
              <a:cs typeface="Arial" panose="020B0604020202020204" pitchFamily="34" charset="0"/>
            </a:rPr>
            <a:t>Giám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sát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phát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sớm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các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trường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hợp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chùm</a:t>
          </a:r>
          <a:r>
            <a:rPr lang="en-US" sz="2000" kern="1200" dirty="0">
              <a:latin typeface="Arial" panose="020B0604020202020204" pitchFamily="34" charset="0"/>
              <a:cs typeface="Arial" panose="020B0604020202020204" pitchFamily="34" charset="0"/>
            </a:rPr>
            <a:t> ca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/ổ </a:t>
          </a:r>
          <a:r>
            <a:rPr lang="en-US" sz="2000" kern="1200" dirty="0" err="1">
              <a:latin typeface="Arial" panose="020B0604020202020204" pitchFamily="34" charset="0"/>
              <a:cs typeface="Arial" panose="020B0604020202020204" pitchFamily="34" charset="0"/>
            </a:rPr>
            <a:t>dịch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cúm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và</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viêm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hô</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hấp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chưa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rõ</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nguyên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nhân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Lấy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mẫy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xét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nghiệm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xác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định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tác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nhân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gây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endParaRPr lang="en-US" sz="2000" kern="1200" dirty="0">
            <a:latin typeface="Arial" panose="020B0604020202020204" pitchFamily="34" charset="0"/>
            <a:cs typeface="Arial" panose="020B0604020202020204" pitchFamily="34" charset="0"/>
          </a:endParaRPr>
        </a:p>
      </dsp:txBody>
      <dsp:txXfrm rot="-5400000">
        <a:off x="833405" y="3357719"/>
        <a:ext cx="10929548" cy="698320"/>
      </dsp:txXfrm>
    </dsp:sp>
    <dsp:sp modelId="{9E091FED-7669-45E5-90F2-3E3EFAC85498}">
      <dsp:nvSpPr>
        <dsp:cNvPr id="0" name=""/>
        <dsp:cNvSpPr/>
      </dsp:nvSpPr>
      <dsp:spPr>
        <a:xfrm rot="5400000">
          <a:off x="-178586" y="4575045"/>
          <a:ext cx="1190578" cy="833405"/>
        </a:xfrm>
        <a:prstGeom prst="chevron">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5</a:t>
          </a:r>
        </a:p>
      </dsp:txBody>
      <dsp:txXfrm rot="-5400000">
        <a:off x="1" y="4813162"/>
        <a:ext cx="833405" cy="357173"/>
      </dsp:txXfrm>
    </dsp:sp>
    <dsp:sp modelId="{43685748-A85E-437D-B3A3-B1DA32D3C5A0}">
      <dsp:nvSpPr>
        <dsp:cNvPr id="0" name=""/>
        <dsp:cNvSpPr/>
      </dsp:nvSpPr>
      <dsp:spPr>
        <a:xfrm rot="5400000">
          <a:off x="5930130" y="-700266"/>
          <a:ext cx="773876" cy="10967326"/>
        </a:xfrm>
        <a:prstGeom prst="round2SameRect">
          <a:avLst/>
        </a:prstGeom>
        <a:solidFill>
          <a:schemeClr val="lt1">
            <a:alpha val="90000"/>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US" sz="2000" b="1" kern="1200" dirty="0" err="1">
              <a:latin typeface="Arial" panose="020B0604020202020204" pitchFamily="34" charset="0"/>
              <a:cs typeface="Arial" panose="020B0604020202020204" pitchFamily="34" charset="0"/>
            </a:rPr>
            <a:t>Truyền</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thông</a:t>
          </a:r>
          <a:r>
            <a:rPr lang="en-US" sz="2000" b="1"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đến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người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dân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các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pháp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phát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phòng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chống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cúm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gia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cầm</a:t>
          </a:r>
          <a:r>
            <a:rPr lang="en-US" sz="2000" kern="1200" dirty="0">
              <a:latin typeface="Arial" panose="020B0604020202020204" pitchFamily="34" charset="0"/>
              <a:cs typeface="Arial" panose="020B0604020202020204" pitchFamily="34" charset="0"/>
            </a:rPr>
            <a:t> </a:t>
          </a:r>
        </a:p>
      </dsp:txBody>
      <dsp:txXfrm rot="-5400000">
        <a:off x="833405" y="4434237"/>
        <a:ext cx="10929548" cy="698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745ED1-8BDA-45B4-B935-5F0904CBC5C8}">
      <dsp:nvSpPr>
        <dsp:cNvPr id="0" name=""/>
        <dsp:cNvSpPr/>
      </dsp:nvSpPr>
      <dsp:spPr>
        <a:xfrm>
          <a:off x="-6871144" y="-1050543"/>
          <a:ext cx="8177500" cy="8177500"/>
        </a:xfrm>
        <a:prstGeom prst="blockArc">
          <a:avLst>
            <a:gd name="adj1" fmla="val 18900000"/>
            <a:gd name="adj2" fmla="val 2700000"/>
            <a:gd name="adj3" fmla="val 264"/>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907F7A-B46A-4863-98A6-3A7D918BB8C3}">
      <dsp:nvSpPr>
        <dsp:cNvPr id="0" name=""/>
        <dsp:cNvSpPr/>
      </dsp:nvSpPr>
      <dsp:spPr>
        <a:xfrm>
          <a:off x="683518" y="467154"/>
          <a:ext cx="10985228" cy="93479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1994" tIns="60960" rIns="60960" bIns="60960" numCol="1" spcCol="1270" anchor="ctr" anchorCtr="0">
          <a:noAutofit/>
        </a:bodyPr>
        <a:lstStyle/>
        <a:p>
          <a:pPr marL="0" lvl="0" indent="0" algn="just" defTabSz="1066800">
            <a:lnSpc>
              <a:spcPct val="90000"/>
            </a:lnSpc>
            <a:spcBef>
              <a:spcPct val="0"/>
            </a:spcBef>
            <a:spcAft>
              <a:spcPct val="35000"/>
            </a:spcAft>
            <a:buFont typeface="+mj-lt"/>
            <a:buNone/>
          </a:pPr>
          <a:r>
            <a:rPr lang="en-US" sz="2400" b="1" u="none" kern="1200" dirty="0" err="1">
              <a:latin typeface="Arial" panose="020B0604020202020204" pitchFamily="34" charset="0"/>
              <a:cs typeface="Arial" panose="020B0604020202020204" pitchFamily="34" charset="0"/>
            </a:rPr>
            <a:t>Phát</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hiện</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sớm</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giám</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sát</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các</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trường</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hợp</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nghi</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ngờ</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mắc</a:t>
          </a:r>
          <a:r>
            <a:rPr lang="en-US" sz="2400" b="1" u="none" kern="1200" dirty="0">
              <a:latin typeface="Arial" panose="020B0604020202020204" pitchFamily="34" charset="0"/>
              <a:cs typeface="Arial" panose="020B0604020202020204" pitchFamily="34" charset="0"/>
            </a:rPr>
            <a:t> </a:t>
          </a:r>
          <a:r>
            <a:rPr lang="en-US" sz="2400" b="1" u="none" kern="1200" dirty="0" err="1">
              <a:latin typeface="Arial" panose="020B0604020202020204" pitchFamily="34" charset="0"/>
              <a:cs typeface="Arial" panose="020B0604020202020204" pitchFamily="34" charset="0"/>
            </a:rPr>
            <a:t>cúm</a:t>
          </a:r>
          <a:r>
            <a:rPr lang="en-US" sz="2400" b="1" u="none" kern="1200" dirty="0">
              <a:latin typeface="Arial" panose="020B0604020202020204" pitchFamily="34" charset="0"/>
              <a:cs typeface="Arial" panose="020B0604020202020204" pitchFamily="34" charset="0"/>
            </a:rPr>
            <a:t> A(H5N1)</a:t>
          </a:r>
          <a:endParaRPr lang="en-US" sz="2400" kern="1200" dirty="0">
            <a:latin typeface="Arial" panose="020B0604020202020204" pitchFamily="34" charset="0"/>
            <a:cs typeface="Arial" panose="020B0604020202020204" pitchFamily="34" charset="0"/>
          </a:endParaRPr>
        </a:p>
      </dsp:txBody>
      <dsp:txXfrm>
        <a:off x="683518" y="467154"/>
        <a:ext cx="10985228" cy="934795"/>
      </dsp:txXfrm>
    </dsp:sp>
    <dsp:sp modelId="{FCDB7D1F-9FFC-4D65-90B6-F26CD75215A3}">
      <dsp:nvSpPr>
        <dsp:cNvPr id="0" name=""/>
        <dsp:cNvSpPr/>
      </dsp:nvSpPr>
      <dsp:spPr>
        <a:xfrm>
          <a:off x="99271" y="350305"/>
          <a:ext cx="1168494" cy="1168494"/>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E4FCEA-06A8-41DA-B36E-EA99A97DB4EB}">
      <dsp:nvSpPr>
        <dsp:cNvPr id="0" name=""/>
        <dsp:cNvSpPr/>
      </dsp:nvSpPr>
      <dsp:spPr>
        <a:xfrm>
          <a:off x="1187692" y="1884183"/>
          <a:ext cx="10449288" cy="934795"/>
        </a:xfrm>
        <a:prstGeom prst="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1994" tIns="60960" rIns="60960" bIns="60960" numCol="1" spcCol="1270" anchor="ctr" anchorCtr="0">
          <a:noAutofit/>
        </a:bodyPr>
        <a:lstStyle/>
        <a:p>
          <a:pPr marL="0" lvl="0" indent="0" algn="just" defTabSz="1066800">
            <a:lnSpc>
              <a:spcPct val="90000"/>
            </a:lnSpc>
            <a:spcBef>
              <a:spcPct val="0"/>
            </a:spcBef>
            <a:spcAft>
              <a:spcPct val="35000"/>
            </a:spcAft>
            <a:buFont typeface="+mj-lt"/>
            <a:buNone/>
          </a:pPr>
          <a:r>
            <a:rPr lang="en-US" sz="2400" b="1" kern="1200" dirty="0" err="1">
              <a:latin typeface="Arial" panose="020B0604020202020204" pitchFamily="34" charset="0"/>
              <a:cs typeface="Arial" panose="020B0604020202020204" pitchFamily="34" charset="0"/>
            </a:rPr>
            <a:t>Tổ</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chức</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thực</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hiện</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lấy</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mẫu</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giám</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sát</a:t>
          </a:r>
          <a:endParaRPr lang="en-US" sz="2400" kern="1200" dirty="0">
            <a:latin typeface="Arial" panose="020B0604020202020204" pitchFamily="34" charset="0"/>
            <a:cs typeface="Arial" panose="020B0604020202020204" pitchFamily="34" charset="0"/>
          </a:endParaRPr>
        </a:p>
      </dsp:txBody>
      <dsp:txXfrm>
        <a:off x="1187692" y="1884183"/>
        <a:ext cx="10449288" cy="934795"/>
      </dsp:txXfrm>
    </dsp:sp>
    <dsp:sp modelId="{8E2A6EE9-A3DA-4A32-84AE-DE7CEBD38581}">
      <dsp:nvSpPr>
        <dsp:cNvPr id="0" name=""/>
        <dsp:cNvSpPr/>
      </dsp:nvSpPr>
      <dsp:spPr>
        <a:xfrm>
          <a:off x="635211" y="1752741"/>
          <a:ext cx="1168494" cy="1168494"/>
        </a:xfrm>
        <a:prstGeom prst="ellipse">
          <a:avLst/>
        </a:prstGeom>
        <a:solidFill>
          <a:schemeClr val="lt1">
            <a:hueOff val="0"/>
            <a:satOff val="0"/>
            <a:lumOff val="0"/>
            <a:alphaOff val="0"/>
          </a:schemeClr>
        </a:solidFill>
        <a:ln w="12700" cap="flat" cmpd="sng" algn="ctr">
          <a:solidFill>
            <a:schemeClr val="accent5">
              <a:hueOff val="-2451115"/>
              <a:satOff val="-3409"/>
              <a:lumOff val="-1307"/>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882C51-2556-4929-9CA0-252E0A1ADC7F}">
      <dsp:nvSpPr>
        <dsp:cNvPr id="0" name=""/>
        <dsp:cNvSpPr/>
      </dsp:nvSpPr>
      <dsp:spPr>
        <a:xfrm>
          <a:off x="1219458" y="3272027"/>
          <a:ext cx="10449288" cy="934795"/>
        </a:xfrm>
        <a:prstGeom prst="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1994" tIns="60960" rIns="60960" bIns="60960" numCol="1" spcCol="1270" anchor="ctr" anchorCtr="0">
          <a:noAutofit/>
        </a:bodyPr>
        <a:lstStyle/>
        <a:p>
          <a:pPr marL="0" lvl="0" indent="0" algn="just" defTabSz="1066800">
            <a:lnSpc>
              <a:spcPct val="90000"/>
            </a:lnSpc>
            <a:spcBef>
              <a:spcPct val="0"/>
            </a:spcBef>
            <a:spcAft>
              <a:spcPct val="35000"/>
            </a:spcAft>
            <a:buNone/>
          </a:pPr>
          <a:r>
            <a:rPr lang="en-US" sz="2400" b="1" kern="1200" dirty="0" err="1">
              <a:latin typeface="Arial" panose="020B0604020202020204" pitchFamily="34" charset="0"/>
              <a:cs typeface="Arial" panose="020B0604020202020204" pitchFamily="34" charset="0"/>
            </a:rPr>
            <a:t>Hướng</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dẫn</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điều</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tra</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xử</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lý</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dịch</a:t>
          </a:r>
          <a:r>
            <a:rPr lang="en-US" sz="2400" b="1" kern="1200" dirty="0">
              <a:latin typeface="Arial" panose="020B0604020202020204" pitchFamily="34" charset="0"/>
              <a:cs typeface="Arial" panose="020B0604020202020204" pitchFamily="34" charset="0"/>
            </a:rPr>
            <a:t> </a:t>
          </a:r>
          <a:endParaRPr lang="en-US" sz="2400" kern="1200" dirty="0">
            <a:latin typeface="Arial" panose="020B0604020202020204" pitchFamily="34" charset="0"/>
            <a:cs typeface="Arial" panose="020B0604020202020204" pitchFamily="34" charset="0"/>
          </a:endParaRPr>
        </a:p>
      </dsp:txBody>
      <dsp:txXfrm>
        <a:off x="1219458" y="3272027"/>
        <a:ext cx="10449288" cy="934795"/>
      </dsp:txXfrm>
    </dsp:sp>
    <dsp:sp modelId="{8B81FBBE-2DA1-4BA7-89FD-58EA6FA80026}">
      <dsp:nvSpPr>
        <dsp:cNvPr id="0" name=""/>
        <dsp:cNvSpPr/>
      </dsp:nvSpPr>
      <dsp:spPr>
        <a:xfrm>
          <a:off x="635211" y="3155177"/>
          <a:ext cx="1168494" cy="1168494"/>
        </a:xfrm>
        <a:prstGeom prst="ellipse">
          <a:avLst/>
        </a:prstGeom>
        <a:solidFill>
          <a:schemeClr val="lt1">
            <a:hueOff val="0"/>
            <a:satOff val="0"/>
            <a:lumOff val="0"/>
            <a:alphaOff val="0"/>
          </a:schemeClr>
        </a:solidFill>
        <a:ln w="12700" cap="flat" cmpd="sng" algn="ctr">
          <a:solidFill>
            <a:schemeClr val="accent5">
              <a:hueOff val="-4902230"/>
              <a:satOff val="-6819"/>
              <a:lumOff val="-2615"/>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56F70A-71DD-401C-88FC-11B7EA146707}">
      <dsp:nvSpPr>
        <dsp:cNvPr id="0" name=""/>
        <dsp:cNvSpPr/>
      </dsp:nvSpPr>
      <dsp:spPr>
        <a:xfrm>
          <a:off x="683518" y="4674463"/>
          <a:ext cx="10985228" cy="934795"/>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1994" tIns="60960" rIns="60960" bIns="60960" numCol="1" spcCol="1270" anchor="ctr" anchorCtr="0">
          <a:noAutofit/>
        </a:bodyPr>
        <a:lstStyle/>
        <a:p>
          <a:pPr marL="0" lvl="0" indent="0" algn="just" defTabSz="1066800">
            <a:lnSpc>
              <a:spcPct val="90000"/>
            </a:lnSpc>
            <a:spcBef>
              <a:spcPct val="0"/>
            </a:spcBef>
            <a:spcAft>
              <a:spcPct val="35000"/>
            </a:spcAft>
            <a:buNone/>
          </a:pPr>
          <a:r>
            <a:rPr lang="en-US" sz="2400" b="1" kern="1200" dirty="0" err="1">
              <a:latin typeface="Arial" panose="020B0604020202020204" pitchFamily="34" charset="0"/>
              <a:cs typeface="Arial" panose="020B0604020202020204" pitchFamily="34" charset="0"/>
            </a:rPr>
            <a:t>Các</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hoạt</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động</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chuẩn</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bị</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sẵn</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sàng</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đáp</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ứng</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khi</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có</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dịch</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bệnh</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xảy</a:t>
          </a:r>
          <a:r>
            <a:rPr lang="en-US" sz="2400" b="1" kern="1200" dirty="0">
              <a:latin typeface="Arial" panose="020B0604020202020204" pitchFamily="34" charset="0"/>
              <a:cs typeface="Arial" panose="020B0604020202020204" pitchFamily="34" charset="0"/>
            </a:rPr>
            <a:t> </a:t>
          </a:r>
          <a:r>
            <a:rPr lang="en-US" sz="2400" b="1" kern="1200" dirty="0" err="1">
              <a:latin typeface="Arial" panose="020B0604020202020204" pitchFamily="34" charset="0"/>
              <a:cs typeface="Arial" panose="020B0604020202020204" pitchFamily="34" charset="0"/>
            </a:rPr>
            <a:t>ra</a:t>
          </a:r>
          <a:endParaRPr lang="en-US" sz="2400" kern="1200" dirty="0">
            <a:latin typeface="Arial" panose="020B0604020202020204" pitchFamily="34" charset="0"/>
            <a:cs typeface="Arial" panose="020B0604020202020204" pitchFamily="34" charset="0"/>
          </a:endParaRPr>
        </a:p>
      </dsp:txBody>
      <dsp:txXfrm>
        <a:off x="683518" y="4674463"/>
        <a:ext cx="10985228" cy="934795"/>
      </dsp:txXfrm>
    </dsp:sp>
    <dsp:sp modelId="{312903F3-8E47-4A9E-859B-0AE7CF4EF2CD}">
      <dsp:nvSpPr>
        <dsp:cNvPr id="0" name=""/>
        <dsp:cNvSpPr/>
      </dsp:nvSpPr>
      <dsp:spPr>
        <a:xfrm>
          <a:off x="99271" y="4557614"/>
          <a:ext cx="1168494" cy="1168494"/>
        </a:xfrm>
        <a:prstGeom prst="ellipse">
          <a:avLst/>
        </a:prstGeom>
        <a:solidFill>
          <a:schemeClr val="lt1">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81F7F0-CD1B-43B3-AC46-B83BDA133A78}">
      <dsp:nvSpPr>
        <dsp:cNvPr id="0" name=""/>
        <dsp:cNvSpPr/>
      </dsp:nvSpPr>
      <dsp:spPr>
        <a:xfrm>
          <a:off x="174322" y="3190"/>
          <a:ext cx="2458723" cy="76637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100000"/>
            </a:lnSpc>
            <a:spcBef>
              <a:spcPct val="0"/>
            </a:spcBef>
            <a:spcAft>
              <a:spcPts val="0"/>
            </a:spcAft>
            <a:buNone/>
          </a:pPr>
          <a:r>
            <a:rPr lang="en-US" sz="2000" b="1" kern="1200" dirty="0" err="1">
              <a:latin typeface="Arial" panose="020B0604020202020204" pitchFamily="34" charset="0"/>
              <a:cs typeface="Arial" panose="020B0604020202020204" pitchFamily="34" charset="0"/>
            </a:rPr>
            <a:t>Nguồn</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cung</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cấp</a:t>
          </a:r>
          <a:r>
            <a:rPr lang="en-US" sz="2000" b="1" kern="1200" dirty="0">
              <a:latin typeface="Arial" panose="020B0604020202020204" pitchFamily="34" charset="0"/>
              <a:cs typeface="Arial" panose="020B0604020202020204" pitchFamily="34" charset="0"/>
            </a:rPr>
            <a:t> </a:t>
          </a:r>
        </a:p>
        <a:p>
          <a:pPr marL="0" lvl="0" indent="0" algn="ctr" defTabSz="889000">
            <a:lnSpc>
              <a:spcPct val="100000"/>
            </a:lnSpc>
            <a:spcBef>
              <a:spcPct val="0"/>
            </a:spcBef>
            <a:spcAft>
              <a:spcPts val="0"/>
            </a:spcAft>
            <a:buNone/>
          </a:pPr>
          <a:r>
            <a:rPr lang="en-US" sz="2000" b="1" kern="1200" dirty="0" err="1">
              <a:latin typeface="Arial" panose="020B0604020202020204" pitchFamily="34" charset="0"/>
              <a:cs typeface="Arial" panose="020B0604020202020204" pitchFamily="34" charset="0"/>
            </a:rPr>
            <a:t>thông</a:t>
          </a:r>
          <a:r>
            <a:rPr lang="en-US" sz="2000" b="1" kern="1200" dirty="0">
              <a:latin typeface="Arial" panose="020B0604020202020204" pitchFamily="34" charset="0"/>
              <a:cs typeface="Arial" panose="020B0604020202020204" pitchFamily="34" charset="0"/>
            </a:rPr>
            <a:t> tin </a:t>
          </a:r>
        </a:p>
      </dsp:txBody>
      <dsp:txXfrm>
        <a:off x="196768" y="25636"/>
        <a:ext cx="2413831" cy="721479"/>
      </dsp:txXfrm>
    </dsp:sp>
    <dsp:sp modelId="{64645231-6333-4B00-B4FB-4063471914C6}">
      <dsp:nvSpPr>
        <dsp:cNvPr id="0" name=""/>
        <dsp:cNvSpPr/>
      </dsp:nvSpPr>
      <dsp:spPr>
        <a:xfrm>
          <a:off x="420194" y="769562"/>
          <a:ext cx="245872" cy="922021"/>
        </a:xfrm>
        <a:custGeom>
          <a:avLst/>
          <a:gdLst/>
          <a:ahLst/>
          <a:cxnLst/>
          <a:rect l="0" t="0" r="0" b="0"/>
          <a:pathLst>
            <a:path>
              <a:moveTo>
                <a:pt x="0" y="0"/>
              </a:moveTo>
              <a:lnTo>
                <a:pt x="0" y="922021"/>
              </a:lnTo>
              <a:lnTo>
                <a:pt x="245872" y="92202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8E4E123-3199-4AA7-AFF6-223A90CE5CDA}">
      <dsp:nvSpPr>
        <dsp:cNvPr id="0" name=""/>
        <dsp:cNvSpPr/>
      </dsp:nvSpPr>
      <dsp:spPr>
        <a:xfrm>
          <a:off x="666067" y="1076902"/>
          <a:ext cx="1966979" cy="1229361"/>
        </a:xfrm>
        <a:prstGeom prst="roundRect">
          <a:avLst>
            <a:gd name="adj" fmla="val 10000"/>
          </a:avLst>
        </a:prstGeom>
        <a:solidFill>
          <a:schemeClr val="lt1">
            <a:alpha val="90000"/>
            <a:hueOff val="0"/>
            <a:satOff val="0"/>
            <a:lumOff val="0"/>
            <a:alphaOff val="0"/>
          </a:schemeClr>
        </a:solidFill>
        <a:ln w="19050" cap="flat" cmpd="sng" algn="ctr">
          <a:solidFill>
            <a:schemeClr val="accent2"/>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err="1">
              <a:latin typeface="Arial" panose="020B0604020202020204" pitchFamily="34" charset="0"/>
              <a:cs typeface="Arial" panose="020B0604020202020204" pitchFamily="34" charset="0"/>
            </a:rPr>
            <a:t>từ</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cộng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đồng</a:t>
          </a:r>
          <a:r>
            <a:rPr lang="en-US" sz="2000" kern="1200" dirty="0">
              <a:latin typeface="Arial" panose="020B0604020202020204" pitchFamily="34" charset="0"/>
              <a:cs typeface="Arial" panose="020B0604020202020204" pitchFamily="34" charset="0"/>
            </a:rPr>
            <a:t> </a:t>
          </a:r>
        </a:p>
      </dsp:txBody>
      <dsp:txXfrm>
        <a:off x="702074" y="1112909"/>
        <a:ext cx="1894965" cy="1157347"/>
      </dsp:txXfrm>
    </dsp:sp>
    <dsp:sp modelId="{4C926A3B-0A23-477E-9207-7F6BC794A617}">
      <dsp:nvSpPr>
        <dsp:cNvPr id="0" name=""/>
        <dsp:cNvSpPr/>
      </dsp:nvSpPr>
      <dsp:spPr>
        <a:xfrm>
          <a:off x="420194" y="769562"/>
          <a:ext cx="245872" cy="2458723"/>
        </a:xfrm>
        <a:custGeom>
          <a:avLst/>
          <a:gdLst/>
          <a:ahLst/>
          <a:cxnLst/>
          <a:rect l="0" t="0" r="0" b="0"/>
          <a:pathLst>
            <a:path>
              <a:moveTo>
                <a:pt x="0" y="0"/>
              </a:moveTo>
              <a:lnTo>
                <a:pt x="0" y="2458723"/>
              </a:lnTo>
              <a:lnTo>
                <a:pt x="245872" y="2458723"/>
              </a:lnTo>
            </a:path>
          </a:pathLst>
        </a:custGeom>
        <a:noFill/>
        <a:ln w="19050" cap="flat" cmpd="sng" algn="ctr">
          <a:solidFill>
            <a:schemeClr val="accent2"/>
          </a:solidFill>
          <a:prstDash val="solid"/>
          <a:miter lim="800000"/>
        </a:ln>
        <a:effectLst/>
      </dsp:spPr>
      <dsp:style>
        <a:lnRef idx="1">
          <a:scrgbClr r="0" g="0" b="0"/>
        </a:lnRef>
        <a:fillRef idx="0">
          <a:scrgbClr r="0" g="0" b="0"/>
        </a:fillRef>
        <a:effectRef idx="0">
          <a:scrgbClr r="0" g="0" b="0"/>
        </a:effectRef>
        <a:fontRef idx="minor"/>
      </dsp:style>
    </dsp:sp>
    <dsp:sp modelId="{7C19AE33-00DB-459D-AC80-ECF94F65A1CB}">
      <dsp:nvSpPr>
        <dsp:cNvPr id="0" name=""/>
        <dsp:cNvSpPr/>
      </dsp:nvSpPr>
      <dsp:spPr>
        <a:xfrm>
          <a:off x="666067" y="2613605"/>
          <a:ext cx="1966979" cy="1229361"/>
        </a:xfrm>
        <a:prstGeom prst="roundRect">
          <a:avLst>
            <a:gd name="adj" fmla="val 10000"/>
          </a:avLst>
        </a:prstGeom>
        <a:solidFill>
          <a:schemeClr val="lt1">
            <a:alpha val="90000"/>
            <a:hueOff val="0"/>
            <a:satOff val="0"/>
            <a:lumOff val="0"/>
            <a:alphaOff val="0"/>
          </a:schemeClr>
        </a:solidFill>
        <a:ln w="19050" cap="flat" cmpd="sng" algn="ctr">
          <a:solidFill>
            <a:schemeClr val="accent2"/>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ts val="0"/>
            </a:spcAft>
            <a:buNone/>
          </a:pPr>
          <a:r>
            <a:rPr lang="en-US" sz="2000" kern="1200" dirty="0" err="1">
              <a:latin typeface="Arial" panose="020B0604020202020204" pitchFamily="34" charset="0"/>
              <a:cs typeface="Arial" panose="020B0604020202020204" pitchFamily="34" charset="0"/>
            </a:rPr>
            <a:t>từ</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các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cơ</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sở</a:t>
          </a:r>
          <a:r>
            <a:rPr lang="en-US" sz="2000" kern="1200" dirty="0">
              <a:latin typeface="Arial" panose="020B0604020202020204" pitchFamily="34" charset="0"/>
              <a:cs typeface="Arial" panose="020B0604020202020204" pitchFamily="34" charset="0"/>
            </a:rPr>
            <a:t> </a:t>
          </a:r>
        </a:p>
        <a:p>
          <a:pPr marL="0" lvl="0" indent="0" algn="ctr" defTabSz="889000">
            <a:lnSpc>
              <a:spcPct val="90000"/>
            </a:lnSpc>
            <a:spcBef>
              <a:spcPct val="0"/>
            </a:spcBef>
            <a:spcAft>
              <a:spcPts val="0"/>
            </a:spcAft>
            <a:buNone/>
          </a:pPr>
          <a:r>
            <a:rPr lang="en-US" sz="2000" kern="1200" dirty="0">
              <a:latin typeface="Arial" panose="020B0604020202020204" pitchFamily="34" charset="0"/>
              <a:cs typeface="Arial" panose="020B0604020202020204" pitchFamily="34" charset="0"/>
            </a:rPr>
            <a:t>y </a:t>
          </a:r>
          <a:r>
            <a:rPr lang="en-US" sz="2000" kern="1200" dirty="0" err="1">
              <a:latin typeface="Arial" panose="020B0604020202020204" pitchFamily="34" charset="0"/>
              <a:cs typeface="Arial" panose="020B0604020202020204" pitchFamily="34" charset="0"/>
            </a:rPr>
            <a:t>tế</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trên</a:t>
          </a:r>
          <a:r>
            <a:rPr lang="en-US" sz="2000" kern="1200" dirty="0">
              <a:latin typeface="Arial" panose="020B0604020202020204" pitchFamily="34" charset="0"/>
              <a:cs typeface="Arial" panose="020B0604020202020204" pitchFamily="34" charset="0"/>
            </a:rPr>
            <a:t> </a:t>
          </a:r>
        </a:p>
        <a:p>
          <a:pPr marL="0" lvl="0" indent="0" algn="ctr" defTabSz="889000">
            <a:lnSpc>
              <a:spcPct val="90000"/>
            </a:lnSpc>
            <a:spcBef>
              <a:spcPct val="0"/>
            </a:spcBef>
            <a:spcAft>
              <a:spcPts val="0"/>
            </a:spcAft>
            <a:buNone/>
          </a:pPr>
          <a:r>
            <a:rPr lang="en-US" sz="2000" kern="1200" dirty="0" err="1">
              <a:latin typeface="Arial" panose="020B0604020202020204" pitchFamily="34" charset="0"/>
              <a:cs typeface="Arial" panose="020B0604020202020204" pitchFamily="34" charset="0"/>
            </a:rPr>
            <a:t>địa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bàn</a:t>
          </a:r>
          <a:r>
            <a:rPr lang="en-US" sz="2000" kern="1200" dirty="0">
              <a:latin typeface="Arial" panose="020B0604020202020204" pitchFamily="34" charset="0"/>
              <a:cs typeface="Arial" panose="020B0604020202020204" pitchFamily="34" charset="0"/>
            </a:rPr>
            <a:t> </a:t>
          </a:r>
        </a:p>
      </dsp:txBody>
      <dsp:txXfrm>
        <a:off x="702074" y="2649612"/>
        <a:ext cx="1894965" cy="1157347"/>
      </dsp:txXfrm>
    </dsp:sp>
    <dsp:sp modelId="{D5BAA514-B5B9-4748-BB9C-4FBDD6DA2B49}">
      <dsp:nvSpPr>
        <dsp:cNvPr id="0" name=""/>
        <dsp:cNvSpPr/>
      </dsp:nvSpPr>
      <dsp:spPr>
        <a:xfrm>
          <a:off x="3247727" y="3190"/>
          <a:ext cx="2458723" cy="753783"/>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ts val="0"/>
            </a:spcAft>
            <a:buNone/>
          </a:pPr>
          <a:r>
            <a:rPr lang="en-US" sz="2000" b="1" kern="1200" dirty="0" err="1">
              <a:latin typeface="Arial" panose="020B0604020202020204" pitchFamily="34" charset="0"/>
              <a:cs typeface="Arial" panose="020B0604020202020204" pitchFamily="34" charset="0"/>
            </a:rPr>
            <a:t>Các</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dấu</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hiệu</a:t>
          </a:r>
          <a:r>
            <a:rPr lang="en-US" sz="2000" b="1" kern="1200" dirty="0">
              <a:latin typeface="Arial" panose="020B0604020202020204" pitchFamily="34" charset="0"/>
              <a:cs typeface="Arial" panose="020B0604020202020204" pitchFamily="34" charset="0"/>
            </a:rPr>
            <a:t> </a:t>
          </a:r>
        </a:p>
        <a:p>
          <a:pPr marL="0" lvl="0" indent="0" algn="ctr" defTabSz="889000">
            <a:lnSpc>
              <a:spcPct val="90000"/>
            </a:lnSpc>
            <a:spcBef>
              <a:spcPct val="0"/>
            </a:spcBef>
            <a:spcAft>
              <a:spcPts val="0"/>
            </a:spcAft>
            <a:buNone/>
          </a:pPr>
          <a:r>
            <a:rPr lang="en-US" sz="2000" b="1" kern="1200" dirty="0" err="1">
              <a:latin typeface="Arial" panose="020B0604020202020204" pitchFamily="34" charset="0"/>
              <a:cs typeface="Arial" panose="020B0604020202020204" pitchFamily="34" charset="0"/>
            </a:rPr>
            <a:t>cảnh</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báo</a:t>
          </a:r>
          <a:r>
            <a:rPr lang="en-US" sz="2000" b="1" kern="1200" dirty="0">
              <a:latin typeface="Arial" panose="020B0604020202020204" pitchFamily="34" charset="0"/>
              <a:cs typeface="Arial" panose="020B0604020202020204" pitchFamily="34" charset="0"/>
            </a:rPr>
            <a:t> </a:t>
          </a:r>
        </a:p>
      </dsp:txBody>
      <dsp:txXfrm>
        <a:off x="3269805" y="25268"/>
        <a:ext cx="2414567" cy="709627"/>
      </dsp:txXfrm>
    </dsp:sp>
    <dsp:sp modelId="{6C8BCFB1-3EA6-40B8-B582-C857EF354553}">
      <dsp:nvSpPr>
        <dsp:cNvPr id="0" name=""/>
        <dsp:cNvSpPr/>
      </dsp:nvSpPr>
      <dsp:spPr>
        <a:xfrm>
          <a:off x="3493599" y="756973"/>
          <a:ext cx="245872" cy="737451"/>
        </a:xfrm>
        <a:custGeom>
          <a:avLst/>
          <a:gdLst/>
          <a:ahLst/>
          <a:cxnLst/>
          <a:rect l="0" t="0" r="0" b="0"/>
          <a:pathLst>
            <a:path>
              <a:moveTo>
                <a:pt x="0" y="0"/>
              </a:moveTo>
              <a:lnTo>
                <a:pt x="0" y="737451"/>
              </a:lnTo>
              <a:lnTo>
                <a:pt x="245872" y="73745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9A0E2EA-C8F0-4D22-8274-56DFD3F3DB4B}">
      <dsp:nvSpPr>
        <dsp:cNvPr id="0" name=""/>
        <dsp:cNvSpPr/>
      </dsp:nvSpPr>
      <dsp:spPr>
        <a:xfrm>
          <a:off x="3739471" y="1064314"/>
          <a:ext cx="8161664" cy="860221"/>
        </a:xfrm>
        <a:prstGeom prst="roundRect">
          <a:avLst>
            <a:gd name="adj" fmla="val 10000"/>
          </a:avLst>
        </a:prstGeom>
        <a:solidFill>
          <a:schemeClr val="lt1">
            <a:alpha val="90000"/>
            <a:hueOff val="0"/>
            <a:satOff val="0"/>
            <a:lumOff val="0"/>
            <a:alphaOff val="0"/>
          </a:schemeClr>
        </a:solidFill>
        <a:ln w="19050" cap="flat" cmpd="sng" algn="ctr">
          <a:solidFill>
            <a:schemeClr val="accent2"/>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just" defTabSz="889000">
            <a:lnSpc>
              <a:spcPct val="90000"/>
            </a:lnSpc>
            <a:spcBef>
              <a:spcPct val="0"/>
            </a:spcBef>
            <a:spcAft>
              <a:spcPct val="35000"/>
            </a:spcAft>
            <a:buNone/>
          </a:pPr>
          <a:r>
            <a:rPr lang="en-US" sz="2000" kern="1200" dirty="0" err="1">
              <a:latin typeface="Arial" panose="020B0604020202020204" pitchFamily="34" charset="0"/>
              <a:cs typeface="Arial" panose="020B0604020202020204" pitchFamily="34" charset="0"/>
            </a:rPr>
            <a:t>Trường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hợp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nặng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phải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nhập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hoặc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tử</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vong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có</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biểu</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của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viêm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đường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hô</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hấp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và</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sốt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sau</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khi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tiếp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xúc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với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gia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cầm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trong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vòng</a:t>
          </a:r>
          <a:r>
            <a:rPr lang="en-US" sz="2000" kern="1200" dirty="0">
              <a:latin typeface="Arial" panose="020B0604020202020204" pitchFamily="34" charset="0"/>
              <a:cs typeface="Arial" panose="020B0604020202020204" pitchFamily="34" charset="0"/>
            </a:rPr>
            <a:t> 14 </a:t>
          </a:r>
          <a:r>
            <a:rPr lang="en-US" sz="2000" kern="1200" dirty="0" err="1">
              <a:latin typeface="Arial" panose="020B0604020202020204" pitchFamily="34" charset="0"/>
              <a:cs typeface="Arial" panose="020B0604020202020204" pitchFamily="34" charset="0"/>
            </a:rPr>
            <a:t>ngày</a:t>
          </a:r>
          <a:endParaRPr lang="en-US" sz="2000" kern="1200" dirty="0">
            <a:latin typeface="Arial" panose="020B0604020202020204" pitchFamily="34" charset="0"/>
            <a:cs typeface="Arial" panose="020B0604020202020204" pitchFamily="34" charset="0"/>
          </a:endParaRPr>
        </a:p>
      </dsp:txBody>
      <dsp:txXfrm>
        <a:off x="3764666" y="1089509"/>
        <a:ext cx="8111274" cy="809831"/>
      </dsp:txXfrm>
    </dsp:sp>
    <dsp:sp modelId="{1EB8D808-B28C-47D1-B313-4FFFED9B6CF4}">
      <dsp:nvSpPr>
        <dsp:cNvPr id="0" name=""/>
        <dsp:cNvSpPr/>
      </dsp:nvSpPr>
      <dsp:spPr>
        <a:xfrm>
          <a:off x="3493599" y="756973"/>
          <a:ext cx="245872" cy="1898841"/>
        </a:xfrm>
        <a:custGeom>
          <a:avLst/>
          <a:gdLst/>
          <a:ahLst/>
          <a:cxnLst/>
          <a:rect l="0" t="0" r="0" b="0"/>
          <a:pathLst>
            <a:path>
              <a:moveTo>
                <a:pt x="0" y="0"/>
              </a:moveTo>
              <a:lnTo>
                <a:pt x="0" y="1898841"/>
              </a:lnTo>
              <a:lnTo>
                <a:pt x="245872" y="189884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230D02D-6A91-4F96-91A9-E8CE81CF10C0}">
      <dsp:nvSpPr>
        <dsp:cNvPr id="0" name=""/>
        <dsp:cNvSpPr/>
      </dsp:nvSpPr>
      <dsp:spPr>
        <a:xfrm>
          <a:off x="3739471" y="2231875"/>
          <a:ext cx="8161664" cy="847878"/>
        </a:xfrm>
        <a:prstGeom prst="roundRect">
          <a:avLst>
            <a:gd name="adj" fmla="val 10000"/>
          </a:avLst>
        </a:prstGeom>
        <a:solidFill>
          <a:schemeClr val="lt1">
            <a:alpha val="90000"/>
            <a:hueOff val="0"/>
            <a:satOff val="0"/>
            <a:lumOff val="0"/>
            <a:alphaOff val="0"/>
          </a:schemeClr>
        </a:solidFill>
        <a:ln w="19050" cap="flat" cmpd="sng" algn="ctr">
          <a:solidFill>
            <a:schemeClr val="accent2"/>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just"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 02 </a:t>
          </a:r>
          <a:r>
            <a:rPr lang="en-US" sz="2000" kern="1200" dirty="0" err="1">
              <a:latin typeface="Arial" panose="020B0604020202020204" pitchFamily="34" charset="0"/>
              <a:cs typeface="Arial" panose="020B0604020202020204" pitchFamily="34" charset="0"/>
            </a:rPr>
            <a:t>trường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hợp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nhập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hoặc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tử</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vong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trong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cùng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một</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khu</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dân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cư</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trường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học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nơi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làm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việc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trong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vòng</a:t>
          </a:r>
          <a:r>
            <a:rPr lang="en-US" sz="2000" kern="1200" dirty="0">
              <a:latin typeface="Arial" panose="020B0604020202020204" pitchFamily="34" charset="0"/>
              <a:cs typeface="Arial" panose="020B0604020202020204" pitchFamily="34" charset="0"/>
            </a:rPr>
            <a:t> 07 </a:t>
          </a:r>
          <a:r>
            <a:rPr lang="en-US" sz="2000" kern="1200" dirty="0" err="1">
              <a:latin typeface="Arial" panose="020B0604020202020204" pitchFamily="34" charset="0"/>
              <a:cs typeface="Arial" panose="020B0604020202020204" pitchFamily="34" charset="0"/>
            </a:rPr>
            <a:t>ngày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với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các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triệu</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chứng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tương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tự</a:t>
          </a:r>
          <a:endParaRPr lang="en-US" sz="2000" kern="1200" dirty="0">
            <a:latin typeface="Arial" panose="020B0604020202020204" pitchFamily="34" charset="0"/>
            <a:cs typeface="Arial" panose="020B0604020202020204" pitchFamily="34" charset="0"/>
          </a:endParaRPr>
        </a:p>
      </dsp:txBody>
      <dsp:txXfrm>
        <a:off x="3764304" y="2256708"/>
        <a:ext cx="8111998" cy="798212"/>
      </dsp:txXfrm>
    </dsp:sp>
    <dsp:sp modelId="{C36D5DA1-8C48-4EDF-A748-0241BDAECAFE}">
      <dsp:nvSpPr>
        <dsp:cNvPr id="0" name=""/>
        <dsp:cNvSpPr/>
      </dsp:nvSpPr>
      <dsp:spPr>
        <a:xfrm>
          <a:off x="3493599" y="756973"/>
          <a:ext cx="245872" cy="3810241"/>
        </a:xfrm>
        <a:custGeom>
          <a:avLst/>
          <a:gdLst/>
          <a:ahLst/>
          <a:cxnLst/>
          <a:rect l="0" t="0" r="0" b="0"/>
          <a:pathLst>
            <a:path>
              <a:moveTo>
                <a:pt x="0" y="0"/>
              </a:moveTo>
              <a:lnTo>
                <a:pt x="0" y="3810241"/>
              </a:lnTo>
              <a:lnTo>
                <a:pt x="245872" y="3810241"/>
              </a:lnTo>
            </a:path>
          </a:pathLst>
        </a:custGeom>
        <a:noFill/>
        <a:ln w="19050" cap="flat" cmpd="sng" algn="ctr">
          <a:solidFill>
            <a:schemeClr val="accent2"/>
          </a:solidFill>
          <a:prstDash val="solid"/>
          <a:miter lim="800000"/>
        </a:ln>
        <a:effectLst/>
      </dsp:spPr>
      <dsp:style>
        <a:lnRef idx="1">
          <a:scrgbClr r="0" g="0" b="0"/>
        </a:lnRef>
        <a:fillRef idx="0">
          <a:scrgbClr r="0" g="0" b="0"/>
        </a:fillRef>
        <a:effectRef idx="0">
          <a:scrgbClr r="0" g="0" b="0"/>
        </a:effectRef>
        <a:fontRef idx="minor"/>
      </dsp:style>
    </dsp:sp>
    <dsp:sp modelId="{FA57E58C-1074-4E7E-948B-114F5CFCA05B}">
      <dsp:nvSpPr>
        <dsp:cNvPr id="0" name=""/>
        <dsp:cNvSpPr/>
      </dsp:nvSpPr>
      <dsp:spPr>
        <a:xfrm>
          <a:off x="3739471" y="3387095"/>
          <a:ext cx="8148525" cy="2360239"/>
        </a:xfrm>
        <a:prstGeom prst="roundRect">
          <a:avLst>
            <a:gd name="adj" fmla="val 10000"/>
          </a:avLst>
        </a:prstGeom>
        <a:solidFill>
          <a:schemeClr val="lt1">
            <a:alpha val="90000"/>
            <a:hueOff val="0"/>
            <a:satOff val="0"/>
            <a:lumOff val="0"/>
            <a:alphaOff val="0"/>
          </a:schemeClr>
        </a:solidFill>
        <a:ln w="19050" cap="flat" cmpd="sng" algn="ctr">
          <a:solidFill>
            <a:schemeClr val="accent2"/>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just" defTabSz="844550">
            <a:lnSpc>
              <a:spcPct val="90000"/>
            </a:lnSpc>
            <a:spcBef>
              <a:spcPct val="0"/>
            </a:spcBef>
            <a:spcAft>
              <a:spcPts val="0"/>
            </a:spcAft>
            <a:buNone/>
          </a:pPr>
          <a:r>
            <a:rPr lang="en-US" sz="1900" kern="1200" dirty="0" err="1">
              <a:latin typeface="Arial" panose="020B0604020202020204" pitchFamily="34" charset="0"/>
              <a:cs typeface="Arial" panose="020B0604020202020204" pitchFamily="34" charset="0"/>
            </a:rPr>
            <a:t>Có</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số</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lượng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tăng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bất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thường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của</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một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trong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những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dấu</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hiệu</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dưới</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đây</a:t>
          </a:r>
          <a:r>
            <a:rPr lang="en-US" sz="1900" kern="1200" dirty="0">
              <a:latin typeface="Arial" panose="020B0604020202020204" pitchFamily="34" charset="0"/>
              <a:cs typeface="Arial" panose="020B0604020202020204" pitchFamily="34" charset="0"/>
            </a:rPr>
            <a:t>: </a:t>
          </a:r>
        </a:p>
        <a:p>
          <a:pPr marL="0" lvl="0" indent="0" algn="just" defTabSz="844550">
            <a:lnSpc>
              <a:spcPct val="90000"/>
            </a:lnSpc>
            <a:spcBef>
              <a:spcPct val="0"/>
            </a:spcBef>
            <a:spcAft>
              <a:spcPts val="0"/>
            </a:spcAft>
            <a:buNone/>
          </a:pP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Học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sinh</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nghỉ</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học</a:t>
          </a:r>
          <a:r>
            <a:rPr lang="en-US" sz="1900" kern="1200" dirty="0">
              <a:latin typeface="Arial" panose="020B0604020202020204" pitchFamily="34" charset="0"/>
              <a:cs typeface="Arial" panose="020B0604020202020204" pitchFamily="34" charset="0"/>
            </a:rPr>
            <a:t> do </a:t>
          </a:r>
          <a:r>
            <a:rPr lang="en-US" sz="1900" kern="1200" dirty="0" err="1">
              <a:latin typeface="Arial" panose="020B0604020202020204" pitchFamily="34" charset="0"/>
              <a:cs typeface="Arial" panose="020B0604020202020204" pitchFamily="34" charset="0"/>
            </a:rPr>
            <a:t>cùng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một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bệnh</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trong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vòng</a:t>
          </a:r>
          <a:r>
            <a:rPr lang="en-US" sz="1900" kern="1200" dirty="0">
              <a:latin typeface="Arial" panose="020B0604020202020204" pitchFamily="34" charset="0"/>
              <a:cs typeface="Arial" panose="020B0604020202020204" pitchFamily="34" charset="0"/>
            </a:rPr>
            <a:t> 07 </a:t>
          </a:r>
          <a:r>
            <a:rPr lang="en-US" sz="1900" kern="1200" dirty="0" err="1">
              <a:latin typeface="Arial" panose="020B0604020202020204" pitchFamily="34" charset="0"/>
              <a:cs typeface="Arial" panose="020B0604020202020204" pitchFamily="34" charset="0"/>
            </a:rPr>
            <a:t>ngày</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trong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cùng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một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trường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học</a:t>
          </a:r>
          <a:endParaRPr lang="en-US" sz="1900" kern="1200" dirty="0">
            <a:latin typeface="Arial" panose="020B0604020202020204" pitchFamily="34" charset="0"/>
            <a:cs typeface="Arial" panose="020B0604020202020204" pitchFamily="34" charset="0"/>
          </a:endParaRPr>
        </a:p>
        <a:p>
          <a:pPr marL="0" lvl="0" indent="0" algn="just" defTabSz="844550">
            <a:lnSpc>
              <a:spcPct val="90000"/>
            </a:lnSpc>
            <a:spcBef>
              <a:spcPct val="0"/>
            </a:spcBef>
            <a:spcAft>
              <a:spcPts val="0"/>
            </a:spcAft>
            <a:buNone/>
          </a:pP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Người</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ốm</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bệnh</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cùng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một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lúc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với</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những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triệu</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chứng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viêm</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đường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hô</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hấp</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trong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cùng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một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khu</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dân</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cư</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trường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học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nhà</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máy</a:t>
          </a:r>
          <a:endParaRPr lang="en-US" sz="1900" kern="1200" dirty="0">
            <a:latin typeface="Arial" panose="020B0604020202020204" pitchFamily="34" charset="0"/>
            <a:cs typeface="Arial" panose="020B0604020202020204" pitchFamily="34" charset="0"/>
          </a:endParaRPr>
        </a:p>
        <a:p>
          <a:pPr marL="0" lvl="0" indent="0" algn="just" defTabSz="844550">
            <a:lnSpc>
              <a:spcPct val="90000"/>
            </a:lnSpc>
            <a:spcBef>
              <a:spcPct val="0"/>
            </a:spcBef>
            <a:spcAft>
              <a:spcPts val="0"/>
            </a:spcAft>
            <a:buNone/>
          </a:pPr>
          <a:r>
            <a:rPr lang="en-US" sz="1900" kern="1200" dirty="0">
              <a:latin typeface="Arial" panose="020B0604020202020204" pitchFamily="34" charset="0"/>
              <a:cs typeface="Arial" panose="020B0604020202020204" pitchFamily="34" charset="0"/>
            </a:rPr>
            <a:t>- Gia </a:t>
          </a:r>
          <a:r>
            <a:rPr lang="en-US" sz="1900" kern="1200" dirty="0" err="1">
              <a:latin typeface="Arial" panose="020B0604020202020204" pitchFamily="34" charset="0"/>
              <a:cs typeface="Arial" panose="020B0604020202020204" pitchFamily="34" charset="0"/>
            </a:rPr>
            <a:t>cầm</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vật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nuôi</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hoặc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các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động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vật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khác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ốm</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bệnh</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hoặc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chết</a:t>
          </a:r>
          <a:endParaRPr lang="en-US" sz="1900" kern="1200" dirty="0">
            <a:latin typeface="Arial" panose="020B0604020202020204" pitchFamily="34" charset="0"/>
            <a:cs typeface="Arial" panose="020B0604020202020204" pitchFamily="34" charset="0"/>
          </a:endParaRPr>
        </a:p>
        <a:p>
          <a:pPr marL="0" lvl="0" indent="0" algn="just" defTabSz="844550">
            <a:lnSpc>
              <a:spcPct val="90000"/>
            </a:lnSpc>
            <a:spcBef>
              <a:spcPct val="0"/>
            </a:spcBef>
            <a:spcAft>
              <a:spcPts val="0"/>
            </a:spcAft>
            <a:buNone/>
          </a:pP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Có</a:t>
          </a:r>
          <a:r>
            <a:rPr lang="en-US" sz="1900" kern="1200" dirty="0">
              <a:latin typeface="Arial" panose="020B0604020202020204" pitchFamily="34" charset="0"/>
              <a:cs typeface="Arial" panose="020B0604020202020204" pitchFamily="34" charset="0"/>
            </a:rPr>
            <a:t> ≥ 02 </a:t>
          </a:r>
          <a:r>
            <a:rPr lang="en-US" sz="1900" kern="1200" dirty="0" err="1">
              <a:latin typeface="Arial" panose="020B0604020202020204" pitchFamily="34" charset="0"/>
              <a:cs typeface="Arial" panose="020B0604020202020204" pitchFamily="34" charset="0"/>
            </a:rPr>
            <a:t>trường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hợp</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bị</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nhiễm</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trùng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hô</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hấp</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cấp</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tính</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nặng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trong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vòng</a:t>
          </a:r>
          <a:r>
            <a:rPr lang="en-US" sz="1900" kern="1200" dirty="0">
              <a:latin typeface="Arial" panose="020B0604020202020204" pitchFamily="34" charset="0"/>
              <a:cs typeface="Arial" panose="020B0604020202020204" pitchFamily="34" charset="0"/>
            </a:rPr>
            <a:t> 07 </a:t>
          </a:r>
          <a:r>
            <a:rPr lang="en-US" sz="1900" kern="1200" dirty="0" err="1">
              <a:latin typeface="Arial" panose="020B0604020202020204" pitchFamily="34" charset="0"/>
              <a:cs typeface="Arial" panose="020B0604020202020204" pitchFamily="34" charset="0"/>
            </a:rPr>
            <a:t>ngày</a:t>
          </a:r>
          <a:r>
            <a:rPr lang="en-US" sz="1900" kern="1200" dirty="0">
              <a:latin typeface="Arial" panose="020B0604020202020204" pitchFamily="34" charset="0"/>
              <a:cs typeface="Arial" panose="020B0604020202020204" pitchFamily="34" charset="0"/>
            </a:rPr>
            <a:t> ở </a:t>
          </a:r>
          <a:r>
            <a:rPr lang="en-US" sz="1900" kern="1200" dirty="0" err="1">
              <a:latin typeface="Arial" panose="020B0604020202020204" pitchFamily="34" charset="0"/>
              <a:cs typeface="Arial" panose="020B0604020202020204" pitchFamily="34" charset="0"/>
            </a:rPr>
            <a:t>cùng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một</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khu</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vực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dân</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cư</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hộ</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gia</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đình</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trường</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học</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nơi</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làm</a:t>
          </a:r>
          <a:r>
            <a:rPr lang="en-US" sz="1900" kern="1200" dirty="0">
              <a:latin typeface="Arial" panose="020B0604020202020204" pitchFamily="34" charset="0"/>
              <a:cs typeface="Arial" panose="020B0604020202020204" pitchFamily="34" charset="0"/>
            </a:rPr>
            <a:t> </a:t>
          </a:r>
          <a:r>
            <a:rPr lang="en-US" sz="1900" kern="1200" dirty="0" err="1">
              <a:latin typeface="Arial" panose="020B0604020202020204" pitchFamily="34" charset="0"/>
              <a:cs typeface="Arial" panose="020B0604020202020204" pitchFamily="34" charset="0"/>
            </a:rPr>
            <a:t>việc</a:t>
          </a:r>
          <a:endParaRPr lang="en-US" sz="1900" kern="1200" dirty="0">
            <a:latin typeface="Arial" panose="020B0604020202020204" pitchFamily="34" charset="0"/>
            <a:cs typeface="Arial" panose="020B0604020202020204" pitchFamily="34" charset="0"/>
          </a:endParaRPr>
        </a:p>
      </dsp:txBody>
      <dsp:txXfrm>
        <a:off x="3808600" y="3456224"/>
        <a:ext cx="8010267" cy="22219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34EE9-FBCE-4173-9CF0-C32941E07260}">
      <dsp:nvSpPr>
        <dsp:cNvPr id="0" name=""/>
        <dsp:cNvSpPr/>
      </dsp:nvSpPr>
      <dsp:spPr>
        <a:xfrm>
          <a:off x="0" y="336151"/>
          <a:ext cx="11753140" cy="520105"/>
        </a:xfrm>
        <a:prstGeom prst="rect">
          <a:avLst/>
        </a:prstGeom>
        <a:no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i="1" kern="1200">
              <a:solidFill>
                <a:schemeClr val="tx1"/>
              </a:solidFill>
              <a:latin typeface="Arial" panose="020B0604020202020204" pitchFamily="34" charset="0"/>
              <a:ea typeface="Times New Roman" panose="02020603050405020304" pitchFamily="18" charset="0"/>
              <a:cs typeface="Arial" panose="020B0604020202020204" pitchFamily="34" charset="0"/>
            </a:rPr>
            <a:t>2.2. Tăng cường truyền thông về phòng, chống cúm gia cầm (H5N1) cộng đồng</a:t>
          </a:r>
          <a:endParaRPr lang="en-US" sz="2400" kern="1200" dirty="0">
            <a:solidFill>
              <a:schemeClr val="tx1"/>
            </a:solidFill>
            <a:latin typeface="Arial" panose="020B0604020202020204" pitchFamily="34" charset="0"/>
            <a:cs typeface="Arial" panose="020B0604020202020204" pitchFamily="34" charset="0"/>
          </a:endParaRPr>
        </a:p>
      </dsp:txBody>
      <dsp:txXfrm>
        <a:off x="0" y="336151"/>
        <a:ext cx="11753140" cy="520105"/>
      </dsp:txXfrm>
    </dsp:sp>
    <dsp:sp modelId="{889BABC0-4AAD-45F1-BEBA-6B13EAC901D1}">
      <dsp:nvSpPr>
        <dsp:cNvPr id="0" name=""/>
        <dsp:cNvSpPr/>
      </dsp:nvSpPr>
      <dsp:spPr>
        <a:xfrm>
          <a:off x="5738" y="1113279"/>
          <a:ext cx="3913887" cy="4746455"/>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76200" cap="flat" cmpd="sng" algn="ctr">
          <a:solidFill>
            <a:schemeClr val="bg1"/>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83820" tIns="83820" rIns="83820" bIns="83820" numCol="1" spcCol="1270" anchor="t" anchorCtr="0">
          <a:noAutofit/>
        </a:bodyPr>
        <a:lstStyle/>
        <a:p>
          <a:pPr marL="0" lvl="0" indent="0" algn="just" defTabSz="977900">
            <a:lnSpc>
              <a:spcPct val="90000"/>
            </a:lnSpc>
            <a:spcBef>
              <a:spcPct val="0"/>
            </a:spcBef>
            <a:spcAft>
              <a:spcPct val="35000"/>
            </a:spcAft>
            <a:buNone/>
          </a:pPr>
          <a:r>
            <a:rPr lang="en-US" sz="2200" kern="1200" dirty="0" err="1">
              <a:latin typeface="Arial" panose="020B0604020202020204" pitchFamily="34" charset="0"/>
              <a:cs typeface="Arial" panose="020B0604020202020204" pitchFamily="34" charset="0"/>
            </a:rPr>
            <a:t>Hướng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dẫn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cách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chủ</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động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phòng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chống</a:t>
          </a:r>
          <a:r>
            <a:rPr lang="en-US" sz="2200" kern="1200" dirty="0">
              <a:latin typeface="Arial" panose="020B0604020202020204" pitchFamily="34" charset="0"/>
              <a:cs typeface="Arial" panose="020B0604020202020204" pitchFamily="34" charset="0"/>
            </a:rPr>
            <a:t>:</a:t>
          </a:r>
        </a:p>
        <a:p>
          <a:pPr marL="0" lvl="0" indent="0" algn="just"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Người</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dân</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trong</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cộng</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đồng</a:t>
          </a:r>
          <a:r>
            <a:rPr lang="en-US" sz="2200" b="1"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không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tiêu</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thụ</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buôn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bán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sử</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dụng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gia</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cầm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và</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sản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phẩm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từ</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gia</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cầm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chết</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chưa</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rõ</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nguyên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nhân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ăn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chín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uống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sôi</a:t>
          </a:r>
          <a:r>
            <a:rPr lang="en-US" sz="2200" kern="1200" dirty="0">
              <a:latin typeface="Arial" panose="020B0604020202020204" pitchFamily="34" charset="0"/>
              <a:cs typeface="Arial" panose="020B0604020202020204" pitchFamily="34" charset="0"/>
            </a:rPr>
            <a:t>.. </a:t>
          </a:r>
        </a:p>
        <a:p>
          <a:pPr marL="0" lvl="0" indent="0" algn="just"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Người</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có</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tiếp</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xúc</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trực</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tiếp</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với</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gia</a:t>
          </a:r>
          <a:r>
            <a:rPr lang="en-US" sz="2200" b="1" kern="1200" dirty="0">
              <a:latin typeface="Arial" panose="020B0604020202020204" pitchFamily="34" charset="0"/>
              <a:cs typeface="Arial" panose="020B0604020202020204" pitchFamily="34" charset="0"/>
            </a:rPr>
            <a:t> </a:t>
          </a:r>
          <a:r>
            <a:rPr lang="en-US" sz="2200" b="1" kern="1200" dirty="0" err="1">
              <a:latin typeface="Arial" panose="020B0604020202020204" pitchFamily="34" charset="0"/>
              <a:cs typeface="Arial" panose="020B0604020202020204" pitchFamily="34" charset="0"/>
            </a:rPr>
            <a:t>cầm</a:t>
          </a:r>
          <a:r>
            <a:rPr lang="en-US" sz="2200" b="1"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thực</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hành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tốt</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các</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biện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pháp</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bảo</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đảm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vệ</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sinh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thú</a:t>
          </a:r>
          <a:r>
            <a:rPr lang="en-US" sz="2200" kern="1200" dirty="0">
              <a:latin typeface="Arial" panose="020B0604020202020204" pitchFamily="34" charset="0"/>
              <a:cs typeface="Arial" panose="020B0604020202020204" pitchFamily="34" charset="0"/>
            </a:rPr>
            <a:t> y, an </a:t>
          </a:r>
          <a:r>
            <a:rPr lang="en-US" sz="2200" kern="1200" dirty="0" err="1">
              <a:latin typeface="Arial" panose="020B0604020202020204" pitchFamily="34" charset="0"/>
              <a:cs typeface="Arial" panose="020B0604020202020204" pitchFamily="34" charset="0"/>
            </a:rPr>
            <a:t>toàn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thực</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phẩm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tuân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thủ</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quy</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trình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giết</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mổ</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sơ</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chế</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chế</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biến</a:t>
          </a:r>
          <a:r>
            <a:rPr lang="en-US" sz="2200" kern="1200" dirty="0">
              <a:latin typeface="Arial" panose="020B0604020202020204" pitchFamily="34" charset="0"/>
              <a:cs typeface="Arial" panose="020B0604020202020204" pitchFamily="34" charset="0"/>
            </a:rPr>
            <a:t>. </a:t>
          </a:r>
        </a:p>
      </dsp:txBody>
      <dsp:txXfrm>
        <a:off x="5738" y="1113279"/>
        <a:ext cx="3913887" cy="4746455"/>
      </dsp:txXfrm>
    </dsp:sp>
    <dsp:sp modelId="{BDB1ECFB-73F6-48E5-8509-F12B99CED0C7}">
      <dsp:nvSpPr>
        <dsp:cNvPr id="0" name=""/>
        <dsp:cNvSpPr/>
      </dsp:nvSpPr>
      <dsp:spPr>
        <a:xfrm>
          <a:off x="3919626" y="1123029"/>
          <a:ext cx="3913887" cy="4726954"/>
        </a:xfrm>
        <a:prstGeom prst="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76200" cap="flat" cmpd="sng" algn="ctr">
          <a:solidFill>
            <a:schemeClr val="bg1"/>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83820" tIns="83820" rIns="83820" bIns="83820" numCol="1" spcCol="1270" anchor="t" anchorCtr="0">
          <a:noAutofit/>
        </a:bodyPr>
        <a:lstStyle/>
        <a:p>
          <a:pPr marL="0" lvl="0" indent="0" algn="just" defTabSz="977900">
            <a:lnSpc>
              <a:spcPct val="90000"/>
            </a:lnSpc>
            <a:spcBef>
              <a:spcPct val="0"/>
            </a:spcBef>
            <a:spcAft>
              <a:spcPct val="35000"/>
            </a:spcAft>
            <a:buNone/>
          </a:pPr>
          <a:r>
            <a:rPr lang="en-US" sz="2200" kern="1200" dirty="0" err="1">
              <a:latin typeface="Arial" panose="020B0604020202020204" pitchFamily="34" charset="0"/>
              <a:cs typeface="Arial" panose="020B0604020202020204" pitchFamily="34" charset="0"/>
            </a:rPr>
            <a:t>Tăng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cường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truyền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thông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về</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đặc</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điểm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của</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bệnh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dịch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cúm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gia</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cầm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cách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nhận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biết</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khai</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báo</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bệnh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cách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phòng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chống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dịch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cho</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bản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thân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cho</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gia</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đình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và</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cộng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đồng</a:t>
          </a:r>
          <a:r>
            <a:rPr lang="en-US" sz="2200" kern="1200" dirty="0">
              <a:latin typeface="Arial" panose="020B0604020202020204" pitchFamily="34" charset="0"/>
              <a:cs typeface="Arial" panose="020B0604020202020204" pitchFamily="34" charset="0"/>
            </a:rPr>
            <a:t>. </a:t>
          </a:r>
        </a:p>
        <a:p>
          <a:pPr marL="0" lvl="0" indent="0" algn="just" defTabSz="977900">
            <a:lnSpc>
              <a:spcPct val="90000"/>
            </a:lnSpc>
            <a:spcBef>
              <a:spcPct val="0"/>
            </a:spcBef>
            <a:spcAft>
              <a:spcPct val="35000"/>
            </a:spcAft>
            <a:buNone/>
          </a:pPr>
          <a:r>
            <a:rPr lang="en-US" sz="2200" kern="1200" dirty="0" err="1">
              <a:latin typeface="Arial" panose="020B0604020202020204" pitchFamily="34" charset="0"/>
              <a:cs typeface="Arial" panose="020B0604020202020204" pitchFamily="34" charset="0"/>
            </a:rPr>
            <a:t>Nội</a:t>
          </a:r>
          <a:r>
            <a:rPr lang="en-US" sz="2200" kern="1200" dirty="0">
              <a:latin typeface="Arial" panose="020B0604020202020204" pitchFamily="34" charset="0"/>
              <a:cs typeface="Arial" panose="020B0604020202020204" pitchFamily="34" charset="0"/>
            </a:rPr>
            <a:t> dung </a:t>
          </a:r>
          <a:r>
            <a:rPr lang="en-US" sz="2200" kern="1200" dirty="0" err="1">
              <a:latin typeface="Arial" panose="020B0604020202020204" pitchFamily="34" charset="0"/>
              <a:cs typeface="Arial" panose="020B0604020202020204" pitchFamily="34" charset="0"/>
            </a:rPr>
            <a:t>truyền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thông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về</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cúm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gia</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cầm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truy</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cập</a:t>
          </a:r>
          <a:r>
            <a:rPr lang="en-US" sz="2200" kern="1200" dirty="0">
              <a:latin typeface="Arial" panose="020B0604020202020204" pitchFamily="34" charset="0"/>
              <a:cs typeface="Arial" panose="020B0604020202020204" pitchFamily="34" charset="0"/>
            </a:rPr>
            <a:t> qua </a:t>
          </a:r>
          <a:r>
            <a:rPr lang="en-US" sz="2200" kern="1200" dirty="0" err="1">
              <a:latin typeface="Arial" panose="020B0604020202020204" pitchFamily="34" charset="0"/>
              <a:cs typeface="Arial" panose="020B0604020202020204" pitchFamily="34" charset="0"/>
            </a:rPr>
            <a:t>đường</a:t>
          </a:r>
          <a:r>
            <a:rPr lang="en-US" sz="2200" kern="1200" dirty="0">
              <a:latin typeface="Arial" panose="020B0604020202020204" pitchFamily="34" charset="0"/>
              <a:cs typeface="Arial" panose="020B0604020202020204" pitchFamily="34" charset="0"/>
            </a:rPr>
            <a:t> link </a:t>
          </a:r>
          <a:r>
            <a:rPr lang="en-US" sz="2200" b="1" i="1" kern="1200" dirty="0" err="1">
              <a:latin typeface="Arial" panose="020B0604020202020204" pitchFamily="34" charset="0"/>
              <a:cs typeface="Arial" panose="020B0604020202020204" pitchFamily="34" charset="0"/>
            </a:rPr>
            <a:t>hcdc.vn</a:t>
          </a:r>
          <a:r>
            <a:rPr lang="en-US" sz="2200" b="1" i="1" kern="1200" dirty="0">
              <a:latin typeface="Arial" panose="020B0604020202020204" pitchFamily="34" charset="0"/>
              <a:cs typeface="Arial" panose="020B0604020202020204" pitchFamily="34" charset="0"/>
            </a:rPr>
            <a:t>/</a:t>
          </a:r>
          <a:r>
            <a:rPr lang="en-US" sz="2200" b="1" i="1" kern="1200" dirty="0" err="1">
              <a:latin typeface="Arial" panose="020B0604020202020204" pitchFamily="34" charset="0"/>
              <a:cs typeface="Arial" panose="020B0604020202020204" pitchFamily="34" charset="0"/>
            </a:rPr>
            <a:t>cumgiacam</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hoặc</a:t>
          </a:r>
          <a:r>
            <a:rPr lang="en-US" sz="2200" kern="1200" dirty="0">
              <a:latin typeface="Arial" panose="020B0604020202020204" pitchFamily="34" charset="0"/>
              <a:cs typeface="Arial" panose="020B0604020202020204" pitchFamily="34" charset="0"/>
            </a:rPr>
            <a:t> qua </a:t>
          </a:r>
          <a:r>
            <a:rPr lang="en-US" sz="2200" kern="1200" dirty="0" err="1">
              <a:latin typeface="Arial" panose="020B0604020202020204" pitchFamily="34" charset="0"/>
              <a:cs typeface="Arial" panose="020B0604020202020204" pitchFamily="34" charset="0"/>
            </a:rPr>
            <a:t>mã</a:t>
          </a:r>
          <a:r>
            <a:rPr lang="en-US" sz="2200" kern="1200" dirty="0">
              <a:latin typeface="Arial" panose="020B0604020202020204" pitchFamily="34" charset="0"/>
              <a:cs typeface="Arial" panose="020B0604020202020204" pitchFamily="34" charset="0"/>
            </a:rPr>
            <a:t> </a:t>
          </a:r>
          <a:r>
            <a:rPr lang="en-US" sz="2200" b="1" kern="1200" dirty="0">
              <a:latin typeface="Arial" panose="020B0604020202020204" pitchFamily="34" charset="0"/>
              <a:cs typeface="Arial" panose="020B0604020202020204" pitchFamily="34" charset="0"/>
            </a:rPr>
            <a:t>QR Code </a:t>
          </a:r>
        </a:p>
      </dsp:txBody>
      <dsp:txXfrm>
        <a:off x="3919626" y="1123029"/>
        <a:ext cx="3913887" cy="4726954"/>
      </dsp:txXfrm>
    </dsp:sp>
    <dsp:sp modelId="{8BEDC679-DBD7-4DE4-8C1B-143B8D036505}">
      <dsp:nvSpPr>
        <dsp:cNvPr id="0" name=""/>
        <dsp:cNvSpPr/>
      </dsp:nvSpPr>
      <dsp:spPr>
        <a:xfrm>
          <a:off x="7833513" y="1142531"/>
          <a:ext cx="3913887" cy="4687951"/>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76200" cap="flat" cmpd="sng" algn="ctr">
          <a:solidFill>
            <a:schemeClr val="bg1"/>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83820" tIns="83820" rIns="83820" bIns="83820" numCol="1" spcCol="1270" anchor="t" anchorCtr="0">
          <a:noAutofit/>
        </a:bodyPr>
        <a:lstStyle/>
        <a:p>
          <a:pPr marL="0" lvl="0" indent="0" algn="just" defTabSz="977900">
            <a:lnSpc>
              <a:spcPct val="90000"/>
            </a:lnSpc>
            <a:spcBef>
              <a:spcPct val="0"/>
            </a:spcBef>
            <a:spcAft>
              <a:spcPct val="35000"/>
            </a:spcAft>
            <a:buNone/>
          </a:pPr>
          <a:r>
            <a:rPr lang="en-US" sz="2200" kern="1200" dirty="0" err="1">
              <a:latin typeface="Arial" panose="020B0604020202020204" pitchFamily="34" charset="0"/>
              <a:cs typeface="Arial" panose="020B0604020202020204" pitchFamily="34" charset="0"/>
            </a:rPr>
            <a:t>Hình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thức</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truyền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thông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đa</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dạng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tại</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cơ</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quan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đơn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vị</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nơi</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công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cộng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khu</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vực</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tập</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trung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đông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người</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bệnh</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viện</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trường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học</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khu</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công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nghiệp</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khu</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chế</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xuất</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chung</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cư</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nhà</a:t>
          </a:r>
          <a:r>
            <a:rPr lang="en-US" sz="2200" kern="1200" dirty="0">
              <a:latin typeface="Arial" panose="020B0604020202020204" pitchFamily="34" charset="0"/>
              <a:cs typeface="Arial" panose="020B0604020202020204" pitchFamily="34" charset="0"/>
            </a:rPr>
            <a:t> </a:t>
          </a:r>
          <a:r>
            <a:rPr lang="en-US" sz="2200" kern="1200" dirty="0" err="1">
              <a:latin typeface="Arial" panose="020B0604020202020204" pitchFamily="34" charset="0"/>
              <a:cs typeface="Arial" panose="020B0604020202020204" pitchFamily="34" charset="0"/>
            </a:rPr>
            <a:t>trọ</a:t>
          </a:r>
          <a:r>
            <a:rPr lang="en-US" sz="2200" kern="1200" dirty="0">
              <a:latin typeface="Arial" panose="020B0604020202020204" pitchFamily="34" charset="0"/>
              <a:cs typeface="Arial" panose="020B0604020202020204" pitchFamily="34" charset="0"/>
            </a:rPr>
            <a:t> …</a:t>
          </a:r>
        </a:p>
      </dsp:txBody>
      <dsp:txXfrm>
        <a:off x="7833513" y="1142531"/>
        <a:ext cx="3913887" cy="4687951"/>
      </dsp:txXfrm>
    </dsp:sp>
    <dsp:sp modelId="{A2161929-7EE4-44D7-83EF-70E30BC64F23}">
      <dsp:nvSpPr>
        <dsp:cNvPr id="0" name=""/>
        <dsp:cNvSpPr/>
      </dsp:nvSpPr>
      <dsp:spPr>
        <a:xfrm>
          <a:off x="0" y="5444454"/>
          <a:ext cx="11753140" cy="435099"/>
        </a:xfrm>
        <a:prstGeom prst="rect">
          <a:avLst/>
        </a:prstGeom>
        <a:no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E203E8-A3A9-4A56-9580-9FB1D351FD90}">
      <dsp:nvSpPr>
        <dsp:cNvPr id="0" name=""/>
        <dsp:cNvSpPr/>
      </dsp:nvSpPr>
      <dsp:spPr>
        <a:xfrm>
          <a:off x="7178" y="367859"/>
          <a:ext cx="4313914" cy="1251639"/>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en-US" sz="2000" b="1" kern="1200" dirty="0" err="1">
              <a:latin typeface="Arial" panose="020B0604020202020204" pitchFamily="34" charset="0"/>
              <a:cs typeface="Arial" panose="020B0604020202020204" pitchFamily="34" charset="0"/>
            </a:rPr>
            <a:t>Trường</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hợp</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đã</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được</a:t>
          </a:r>
          <a:r>
            <a:rPr lang="en-US" sz="2000" b="1" kern="1200" dirty="0">
              <a:latin typeface="Arial" panose="020B0604020202020204" pitchFamily="34" charset="0"/>
              <a:cs typeface="Arial" panose="020B0604020202020204" pitchFamily="34" charset="0"/>
            </a:rPr>
            <a:t> </a:t>
          </a:r>
          <a:r>
            <a:rPr lang="en-US" sz="2000" b="1" kern="1200" dirty="0" err="1">
              <a:solidFill>
                <a:srgbClr val="FFC000"/>
              </a:solidFill>
              <a:latin typeface="Arial" panose="020B0604020202020204" pitchFamily="34" charset="0"/>
              <a:cs typeface="Arial" panose="020B0604020202020204" pitchFamily="34" charset="0"/>
            </a:rPr>
            <a:t>xác</a:t>
          </a:r>
          <a:r>
            <a:rPr lang="en-US" sz="2000" b="1" kern="1200" dirty="0">
              <a:solidFill>
                <a:srgbClr val="FFC000"/>
              </a:solidFill>
              <a:latin typeface="Arial" panose="020B0604020202020204" pitchFamily="34" charset="0"/>
              <a:cs typeface="Arial" panose="020B0604020202020204" pitchFamily="34" charset="0"/>
            </a:rPr>
            <a:t> </a:t>
          </a:r>
          <a:r>
            <a:rPr lang="en-US" sz="2000" b="1" kern="1200" dirty="0" err="1">
              <a:solidFill>
                <a:srgbClr val="FFC000"/>
              </a:solidFill>
              <a:latin typeface="Arial" panose="020B0604020202020204" pitchFamily="34" charset="0"/>
              <a:cs typeface="Arial" panose="020B0604020202020204" pitchFamily="34" charset="0"/>
            </a:rPr>
            <a:t>định</a:t>
          </a:r>
          <a:r>
            <a:rPr lang="en-US" sz="2000" b="1" kern="1200" dirty="0">
              <a:solidFill>
                <a:srgbClr val="FFC000"/>
              </a:solidFill>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mắc</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bệnh</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cúm</a:t>
          </a:r>
          <a:r>
            <a:rPr lang="en-US" sz="2000" b="1" kern="1200" dirty="0">
              <a:latin typeface="Arial" panose="020B0604020202020204" pitchFamily="34" charset="0"/>
              <a:cs typeface="Arial" panose="020B0604020202020204" pitchFamily="34" charset="0"/>
            </a:rPr>
            <a:t> A(H5N1) </a:t>
          </a:r>
          <a:r>
            <a:rPr lang="en-US" sz="2000" b="1" kern="1200" dirty="0" err="1">
              <a:latin typeface="Arial" panose="020B0604020202020204" pitchFamily="34" charset="0"/>
              <a:cs typeface="Arial" panose="020B0604020202020204" pitchFamily="34" charset="0"/>
            </a:rPr>
            <a:t>hoặc</a:t>
          </a:r>
          <a:r>
            <a:rPr lang="en-US" sz="2000" b="1" kern="1200" dirty="0">
              <a:latin typeface="Arial" panose="020B0604020202020204" pitchFamily="34" charset="0"/>
              <a:cs typeface="Arial" panose="020B0604020202020204" pitchFamily="34" charset="0"/>
            </a:rPr>
            <a:t> </a:t>
          </a:r>
          <a:r>
            <a:rPr lang="en-US" sz="2000" b="1" kern="1200" dirty="0" err="1">
              <a:solidFill>
                <a:srgbClr val="FFC000"/>
              </a:solidFill>
              <a:latin typeface="Arial" panose="020B0604020202020204" pitchFamily="34" charset="0"/>
              <a:cs typeface="Arial" panose="020B0604020202020204" pitchFamily="34" charset="0"/>
            </a:rPr>
            <a:t>nghi</a:t>
          </a:r>
          <a:r>
            <a:rPr lang="en-US" sz="2000" b="1" kern="1200" dirty="0">
              <a:solidFill>
                <a:srgbClr val="FFC000"/>
              </a:solidFill>
              <a:latin typeface="Arial" panose="020B0604020202020204" pitchFamily="34" charset="0"/>
              <a:cs typeface="Arial" panose="020B0604020202020204" pitchFamily="34" charset="0"/>
            </a:rPr>
            <a:t> </a:t>
          </a:r>
          <a:r>
            <a:rPr lang="en-US" sz="2000" b="1" kern="1200" dirty="0" err="1">
              <a:solidFill>
                <a:srgbClr val="FFC000"/>
              </a:solidFill>
              <a:latin typeface="Arial" panose="020B0604020202020204" pitchFamily="34" charset="0"/>
              <a:cs typeface="Arial" panose="020B0604020202020204" pitchFamily="34" charset="0"/>
            </a:rPr>
            <a:t>ngờ</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mắc</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bệnh</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cúm</a:t>
          </a:r>
          <a:r>
            <a:rPr lang="en-US" sz="2000" b="1" kern="1200" dirty="0">
              <a:latin typeface="Arial" panose="020B0604020202020204" pitchFamily="34" charset="0"/>
              <a:cs typeface="Arial" panose="020B0604020202020204" pitchFamily="34" charset="0"/>
            </a:rPr>
            <a:t> A(H5N1)</a:t>
          </a:r>
        </a:p>
      </dsp:txBody>
      <dsp:txXfrm>
        <a:off x="43837" y="404518"/>
        <a:ext cx="4240596" cy="1178321"/>
      </dsp:txXfrm>
    </dsp:sp>
    <dsp:sp modelId="{6A0B5CF1-BEDD-4678-9785-F959AE82CF86}">
      <dsp:nvSpPr>
        <dsp:cNvPr id="0" name=""/>
        <dsp:cNvSpPr/>
      </dsp:nvSpPr>
      <dsp:spPr>
        <a:xfrm>
          <a:off x="438569" y="1619498"/>
          <a:ext cx="431391" cy="1958377"/>
        </a:xfrm>
        <a:custGeom>
          <a:avLst/>
          <a:gdLst/>
          <a:ahLst/>
          <a:cxnLst/>
          <a:rect l="0" t="0" r="0" b="0"/>
          <a:pathLst>
            <a:path>
              <a:moveTo>
                <a:pt x="0" y="0"/>
              </a:moveTo>
              <a:lnTo>
                <a:pt x="0" y="1958377"/>
              </a:lnTo>
              <a:lnTo>
                <a:pt x="431391" y="1958377"/>
              </a:lnTo>
            </a:path>
          </a:pathLst>
        </a:custGeom>
        <a:noFill/>
        <a:ln w="1905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1AC7C99B-F3CD-49CA-877A-07F446A88EE1}">
      <dsp:nvSpPr>
        <dsp:cNvPr id="0" name=""/>
        <dsp:cNvSpPr/>
      </dsp:nvSpPr>
      <dsp:spPr>
        <a:xfrm>
          <a:off x="869961" y="2158737"/>
          <a:ext cx="5067158" cy="2838275"/>
        </a:xfrm>
        <a:prstGeom prst="roundRect">
          <a:avLst>
            <a:gd name="adj" fmla="val 10000"/>
          </a:avLst>
        </a:prstGeom>
        <a:solidFill>
          <a:schemeClr val="lt1">
            <a:alpha val="90000"/>
            <a:hueOff val="0"/>
            <a:satOff val="0"/>
            <a:lumOff val="0"/>
            <a:alphaOff val="0"/>
          </a:schemeClr>
        </a:solidFill>
        <a:ln w="19050" cap="flat" cmpd="sng" algn="ctr">
          <a:solidFill>
            <a:scrgbClr r="0" g="0" b="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marL="0" lvl="0" indent="0" algn="just" defTabSz="889000">
            <a:lnSpc>
              <a:spcPct val="100000"/>
            </a:lnSpc>
            <a:spcBef>
              <a:spcPct val="0"/>
            </a:spcBef>
            <a:spcAft>
              <a:spcPts val="0"/>
            </a:spcAft>
            <a:buNone/>
          </a:pP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Phải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được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chuyển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cách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tại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viện</a:t>
          </a:r>
          <a:endParaRPr lang="en-US" sz="2000" kern="1200" dirty="0">
            <a:latin typeface="Arial" panose="020B0604020202020204" pitchFamily="34" charset="0"/>
            <a:cs typeface="Arial" panose="020B0604020202020204" pitchFamily="34" charset="0"/>
          </a:endParaRPr>
        </a:p>
        <a:p>
          <a:pPr marL="0" lvl="0" indent="0" algn="just" defTabSz="889000">
            <a:lnSpc>
              <a:spcPct val="100000"/>
            </a:lnSpc>
            <a:spcBef>
              <a:spcPct val="0"/>
            </a:spcBef>
            <a:spcAft>
              <a:spcPts val="0"/>
            </a:spcAft>
            <a:buNone/>
          </a:pP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Nhân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viên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vận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chuyển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người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phải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được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trang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bị</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phòng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hộ</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đầy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đủ</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và</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phương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tiện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vận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chuyển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phải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được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xử</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lý</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đúng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quy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định</a:t>
          </a:r>
          <a:r>
            <a:rPr lang="en-US" sz="2000" kern="1200" dirty="0">
              <a:latin typeface="Arial" panose="020B0604020202020204" pitchFamily="34" charset="0"/>
              <a:cs typeface="Arial" panose="020B0604020202020204" pitchFamily="34" charset="0"/>
            </a:rPr>
            <a:t>.</a:t>
          </a:r>
          <a:endParaRPr lang="en-US" sz="2000" i="1" kern="1200" dirty="0">
            <a:latin typeface="Arial" panose="020B0604020202020204" pitchFamily="34" charset="0"/>
            <a:cs typeface="Arial" panose="020B0604020202020204" pitchFamily="34" charset="0"/>
          </a:endParaRPr>
        </a:p>
      </dsp:txBody>
      <dsp:txXfrm>
        <a:off x="953091" y="2241867"/>
        <a:ext cx="4900898" cy="2672015"/>
      </dsp:txXfrm>
    </dsp:sp>
    <dsp:sp modelId="{4AF8E51E-2230-4946-AAAE-55DE8BAB296C}">
      <dsp:nvSpPr>
        <dsp:cNvPr id="0" name=""/>
        <dsp:cNvSpPr/>
      </dsp:nvSpPr>
      <dsp:spPr>
        <a:xfrm>
          <a:off x="6152815" y="367859"/>
          <a:ext cx="4313914" cy="1267859"/>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en-US" sz="2000" b="1" kern="1200" dirty="0" err="1">
              <a:solidFill>
                <a:srgbClr val="FFC000"/>
              </a:solidFill>
              <a:latin typeface="Arial" panose="020B0604020202020204" pitchFamily="34" charset="0"/>
              <a:cs typeface="Arial" panose="020B0604020202020204" pitchFamily="34" charset="0"/>
            </a:rPr>
            <a:t>Người</a:t>
          </a:r>
          <a:r>
            <a:rPr lang="en-US" sz="2000" b="1" kern="1200" dirty="0">
              <a:solidFill>
                <a:srgbClr val="FFC000"/>
              </a:solidFill>
              <a:latin typeface="Arial" panose="020B0604020202020204" pitchFamily="34" charset="0"/>
              <a:cs typeface="Arial" panose="020B0604020202020204" pitchFamily="34" charset="0"/>
            </a:rPr>
            <a:t> </a:t>
          </a:r>
          <a:r>
            <a:rPr lang="en-US" sz="2000" b="1" kern="1200" dirty="0" err="1">
              <a:solidFill>
                <a:srgbClr val="FFC000"/>
              </a:solidFill>
              <a:latin typeface="Arial" panose="020B0604020202020204" pitchFamily="34" charset="0"/>
              <a:cs typeface="Arial" panose="020B0604020202020204" pitchFamily="34" charset="0"/>
            </a:rPr>
            <a:t>tiếp</a:t>
          </a:r>
          <a:r>
            <a:rPr lang="en-US" sz="2000" b="1" kern="1200" dirty="0">
              <a:solidFill>
                <a:srgbClr val="FFC000"/>
              </a:solidFill>
              <a:latin typeface="Arial" panose="020B0604020202020204" pitchFamily="34" charset="0"/>
              <a:cs typeface="Arial" panose="020B0604020202020204" pitchFamily="34" charset="0"/>
            </a:rPr>
            <a:t> </a:t>
          </a:r>
          <a:r>
            <a:rPr lang="en-US" sz="2000" b="1" kern="1200" dirty="0" err="1">
              <a:solidFill>
                <a:srgbClr val="FFC000"/>
              </a:solidFill>
              <a:latin typeface="Arial" panose="020B0604020202020204" pitchFamily="34" charset="0"/>
              <a:cs typeface="Arial" panose="020B0604020202020204" pitchFamily="34" charset="0"/>
            </a:rPr>
            <a:t>xúc</a:t>
          </a:r>
          <a:r>
            <a:rPr lang="en-US" sz="2000" b="1" kern="1200" dirty="0">
              <a:solidFill>
                <a:srgbClr val="FFC000"/>
              </a:solidFill>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với</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bệnh</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nhân</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cúm</a:t>
          </a:r>
          <a:r>
            <a:rPr lang="en-US" sz="2000" b="1" kern="1200" dirty="0">
              <a:latin typeface="Arial" panose="020B0604020202020204" pitchFamily="34" charset="0"/>
              <a:cs typeface="Arial" panose="020B0604020202020204" pitchFamily="34" charset="0"/>
            </a:rPr>
            <a:t> A(H5N1) </a:t>
          </a:r>
          <a:r>
            <a:rPr lang="en-US" sz="2000" b="1" kern="1200" dirty="0" err="1">
              <a:latin typeface="Arial" panose="020B0604020202020204" pitchFamily="34" charset="0"/>
              <a:cs typeface="Arial" panose="020B0604020202020204" pitchFamily="34" charset="0"/>
            </a:rPr>
            <a:t>hoặc</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nghi</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ngờ</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mắc</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bệnh</a:t>
          </a:r>
          <a:r>
            <a:rPr lang="en-US" sz="2000" b="1" kern="1200" dirty="0">
              <a:latin typeface="Arial" panose="020B0604020202020204" pitchFamily="34" charset="0"/>
              <a:cs typeface="Arial" panose="020B0604020202020204" pitchFamily="34" charset="0"/>
            </a:rPr>
            <a:t> </a:t>
          </a:r>
          <a:r>
            <a:rPr lang="en-US" sz="2000" b="1" kern="1200" dirty="0" err="1">
              <a:latin typeface="Arial" panose="020B0604020202020204" pitchFamily="34" charset="0"/>
              <a:cs typeface="Arial" panose="020B0604020202020204" pitchFamily="34" charset="0"/>
            </a:rPr>
            <a:t>cúm</a:t>
          </a:r>
          <a:r>
            <a:rPr lang="en-US" sz="2000" b="1" kern="1200" dirty="0">
              <a:latin typeface="Arial" panose="020B0604020202020204" pitchFamily="34" charset="0"/>
              <a:cs typeface="Arial" panose="020B0604020202020204" pitchFamily="34" charset="0"/>
            </a:rPr>
            <a:t> A(H5N1)</a:t>
          </a:r>
        </a:p>
      </dsp:txBody>
      <dsp:txXfrm>
        <a:off x="6189949" y="404993"/>
        <a:ext cx="4239646" cy="1193591"/>
      </dsp:txXfrm>
    </dsp:sp>
    <dsp:sp modelId="{B8A78D61-BB71-4432-AD91-08010E438059}">
      <dsp:nvSpPr>
        <dsp:cNvPr id="0" name=""/>
        <dsp:cNvSpPr/>
      </dsp:nvSpPr>
      <dsp:spPr>
        <a:xfrm>
          <a:off x="6584207" y="1635718"/>
          <a:ext cx="431391" cy="1977164"/>
        </a:xfrm>
        <a:custGeom>
          <a:avLst/>
          <a:gdLst/>
          <a:ahLst/>
          <a:cxnLst/>
          <a:rect l="0" t="0" r="0" b="0"/>
          <a:pathLst>
            <a:path>
              <a:moveTo>
                <a:pt x="0" y="0"/>
              </a:moveTo>
              <a:lnTo>
                <a:pt x="0" y="1977164"/>
              </a:lnTo>
              <a:lnTo>
                <a:pt x="431391" y="1977164"/>
              </a:lnTo>
            </a:path>
          </a:pathLst>
        </a:custGeom>
        <a:noFill/>
        <a:ln w="1905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4541EF6F-1E35-490B-81F0-010C579F2A3B}">
      <dsp:nvSpPr>
        <dsp:cNvPr id="0" name=""/>
        <dsp:cNvSpPr/>
      </dsp:nvSpPr>
      <dsp:spPr>
        <a:xfrm>
          <a:off x="7015598" y="2174958"/>
          <a:ext cx="4571576" cy="2875849"/>
        </a:xfrm>
        <a:prstGeom prst="roundRect">
          <a:avLst>
            <a:gd name="adj" fmla="val 10000"/>
          </a:avLst>
        </a:prstGeom>
        <a:solidFill>
          <a:schemeClr val="lt1">
            <a:alpha val="90000"/>
            <a:hueOff val="0"/>
            <a:satOff val="0"/>
            <a:lumOff val="0"/>
            <a:alphaOff val="0"/>
          </a:schemeClr>
        </a:solidFill>
        <a:ln w="19050" cap="flat" cmpd="sng" algn="ctr">
          <a:solidFill>
            <a:scrgbClr r="0" g="0" b="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marL="0" lvl="0" indent="0" algn="just" defTabSz="889000">
            <a:lnSpc>
              <a:spcPct val="90000"/>
            </a:lnSpc>
            <a:spcBef>
              <a:spcPct val="0"/>
            </a:spcBef>
            <a:spcAft>
              <a:spcPts val="0"/>
            </a:spcAft>
            <a:buNone/>
          </a:pP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Lập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danh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sách</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hướng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dẫn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theo</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dõi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sức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khỏe</a:t>
          </a:r>
          <a:r>
            <a:rPr lang="en-US" sz="2000" kern="1200" dirty="0">
              <a:latin typeface="Arial" panose="020B0604020202020204" pitchFamily="34" charset="0"/>
              <a:cs typeface="Arial" panose="020B0604020202020204" pitchFamily="34" charset="0"/>
            </a:rPr>
            <a:t> 14 </a:t>
          </a:r>
          <a:r>
            <a:rPr lang="en-US" sz="2000" kern="1200" dirty="0" err="1">
              <a:latin typeface="Arial" panose="020B0604020202020204" pitchFamily="34" charset="0"/>
              <a:cs typeface="Arial" panose="020B0604020202020204" pitchFamily="34" charset="0"/>
            </a:rPr>
            <a:t>ngày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kể</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từ</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khi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tiếp</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xúc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lần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cuối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đối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với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người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lớn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và</a:t>
          </a:r>
          <a:r>
            <a:rPr lang="en-US" sz="2000" kern="1200" dirty="0">
              <a:latin typeface="Arial" panose="020B0604020202020204" pitchFamily="34" charset="0"/>
              <a:cs typeface="Arial" panose="020B0604020202020204" pitchFamily="34" charset="0"/>
            </a:rPr>
            <a:t> 21 </a:t>
          </a:r>
          <a:r>
            <a:rPr lang="en-US" sz="2000" kern="1200" dirty="0" err="1">
              <a:latin typeface="Arial" panose="020B0604020202020204" pitchFamily="34" charset="0"/>
              <a:cs typeface="Arial" panose="020B0604020202020204" pitchFamily="34" charset="0"/>
            </a:rPr>
            <a:t>ngày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đối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với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trẻ</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em</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dưới</a:t>
          </a:r>
          <a:r>
            <a:rPr lang="en-US" sz="2000" kern="1200" dirty="0">
              <a:latin typeface="Arial" panose="020B0604020202020204" pitchFamily="34" charset="0"/>
              <a:cs typeface="Arial" panose="020B0604020202020204" pitchFamily="34" charset="0"/>
            </a:rPr>
            <a:t> 15 </a:t>
          </a:r>
          <a:r>
            <a:rPr lang="en-US" sz="2000" kern="1200" dirty="0" err="1">
              <a:latin typeface="Arial" panose="020B0604020202020204" pitchFamily="34" charset="0"/>
              <a:cs typeface="Arial" panose="020B0604020202020204" pitchFamily="34" charset="0"/>
            </a:rPr>
            <a:t>tuổi</a:t>
          </a:r>
          <a:endParaRPr lang="en-US" sz="2000" kern="1200" dirty="0">
            <a:latin typeface="Arial" panose="020B0604020202020204" pitchFamily="34" charset="0"/>
            <a:cs typeface="Arial" panose="020B0604020202020204" pitchFamily="34" charset="0"/>
          </a:endParaRPr>
        </a:p>
        <a:p>
          <a:pPr marL="0" lvl="0" indent="0" algn="just" defTabSz="889000">
            <a:lnSpc>
              <a:spcPct val="90000"/>
            </a:lnSpc>
            <a:spcBef>
              <a:spcPct val="0"/>
            </a:spcBef>
            <a:spcAft>
              <a:spcPts val="0"/>
            </a:spcAft>
            <a:buNone/>
          </a:pP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Thông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báo</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ngay</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với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trạm</a:t>
          </a:r>
          <a:r>
            <a:rPr lang="en-US" sz="2000" kern="1200" dirty="0">
              <a:latin typeface="Arial" panose="020B0604020202020204" pitchFamily="34" charset="0"/>
              <a:cs typeface="Arial" panose="020B0604020202020204" pitchFamily="34" charset="0"/>
            </a:rPr>
            <a:t> y </a:t>
          </a:r>
          <a:r>
            <a:rPr lang="en-US" sz="2000" kern="1200" dirty="0" err="1">
              <a:latin typeface="Arial" panose="020B0604020202020204" pitchFamily="34" charset="0"/>
              <a:cs typeface="Arial" panose="020B0604020202020204" pitchFamily="34" charset="0"/>
            </a:rPr>
            <a:t>tế</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phường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xã</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trên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địa</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bàn</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khi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có</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triệu</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chứng</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nghi</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ngờ</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mắc</a:t>
          </a:r>
          <a:r>
            <a:rPr lang="en-US" sz="2000" kern="1200" dirty="0">
              <a:latin typeface="Arial" panose="020B0604020202020204" pitchFamily="34" charset="0"/>
              <a:cs typeface="Arial" panose="020B0604020202020204" pitchFamily="34" charset="0"/>
            </a:rPr>
            <a:t> </a:t>
          </a:r>
          <a:r>
            <a:rPr lang="en-US" sz="2000" kern="1200" dirty="0" err="1">
              <a:latin typeface="Arial" panose="020B0604020202020204" pitchFamily="34" charset="0"/>
              <a:cs typeface="Arial" panose="020B0604020202020204" pitchFamily="34" charset="0"/>
            </a:rPr>
            <a:t>bệnh</a:t>
          </a:r>
          <a:r>
            <a:rPr lang="en-US" sz="2000" kern="1200" dirty="0">
              <a:latin typeface="Arial" panose="020B0604020202020204" pitchFamily="34" charset="0"/>
              <a:cs typeface="Arial" panose="020B0604020202020204" pitchFamily="34" charset="0"/>
            </a:rPr>
            <a:t>.</a:t>
          </a:r>
        </a:p>
      </dsp:txBody>
      <dsp:txXfrm>
        <a:off x="7099829" y="2259189"/>
        <a:ext cx="4403114" cy="27073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6C1E9-A8E3-46C3-B6FF-5AF4B8699C8B}" type="datetimeFigureOut">
              <a:rPr lang="en-US" smtClean="0"/>
              <a:t>3/2/23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B067C-4EBA-4EF5-BA65-A117BE03871D}" type="slidenum">
              <a:rPr lang="en-US" smtClean="0"/>
              <a:t>‹#›</a:t>
            </a:fld>
            <a:endParaRPr lang="en-US"/>
          </a:p>
        </p:txBody>
      </p:sp>
    </p:spTree>
    <p:extLst>
      <p:ext uri="{BB962C8B-B14F-4D97-AF65-F5344CB8AC3E}">
        <p14:creationId xmlns:p14="http://schemas.microsoft.com/office/powerpoint/2010/main" val="1772263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6B9A090-7D99-42B1-A47E-CA70F824E6E5}" type="datetimeFigureOut">
              <a:rPr lang="en-US" smtClean="0"/>
              <a:t>3/2/23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191819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B9A090-7D99-42B1-A47E-CA70F824E6E5}" type="datetimeFigureOut">
              <a:rPr lang="en-US" smtClean="0"/>
              <a:t>3/2/23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3883173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B9A090-7D99-42B1-A47E-CA70F824E6E5}" type="datetimeFigureOut">
              <a:rPr lang="en-US" smtClean="0"/>
              <a:t>3/2/23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2349069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B9A090-7D99-42B1-A47E-CA70F824E6E5}" type="datetimeFigureOut">
              <a:rPr lang="en-US" smtClean="0"/>
              <a:t>3/2/23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1871687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B9A090-7D99-42B1-A47E-CA70F824E6E5}" type="datetimeFigureOut">
              <a:rPr lang="en-US" smtClean="0"/>
              <a:t>3/2/23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816888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B9A090-7D99-42B1-A47E-CA70F824E6E5}" type="datetimeFigureOut">
              <a:rPr lang="en-US" smtClean="0"/>
              <a:t>3/2/23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3362015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B9A090-7D99-42B1-A47E-CA70F824E6E5}" type="datetimeFigureOut">
              <a:rPr lang="en-US" smtClean="0"/>
              <a:t>3/2/23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1198724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B9A090-7D99-42B1-A47E-CA70F824E6E5}" type="datetimeFigureOut">
              <a:rPr lang="en-US" smtClean="0"/>
              <a:t>3/2/23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8205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9A090-7D99-42B1-A47E-CA70F824E6E5}" type="datetimeFigureOut">
              <a:rPr lang="en-US" smtClean="0"/>
              <a:t>3/2/23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1468008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6B9A090-7D99-42B1-A47E-CA70F824E6E5}" type="datetimeFigureOut">
              <a:rPr lang="en-US" smtClean="0"/>
              <a:t>3/2/23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2849176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6B9A090-7D99-42B1-A47E-CA70F824E6E5}" type="datetimeFigureOut">
              <a:rPr lang="en-US" smtClean="0"/>
              <a:t>3/2/23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D3F3E0-E0E4-4E92-868F-6F9FCF6B6D57}" type="slidenum">
              <a:rPr lang="en-US" smtClean="0"/>
              <a:t>‹#›</a:t>
            </a:fld>
            <a:endParaRPr lang="en-US"/>
          </a:p>
        </p:txBody>
      </p:sp>
    </p:spTree>
    <p:extLst>
      <p:ext uri="{BB962C8B-B14F-4D97-AF65-F5344CB8AC3E}">
        <p14:creationId xmlns:p14="http://schemas.microsoft.com/office/powerpoint/2010/main" val="355437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9A090-7D99-42B1-A47E-CA70F824E6E5}" type="datetimeFigureOut">
              <a:rPr lang="en-US" smtClean="0"/>
              <a:t>3/2/23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3F3E0-E0E4-4E92-868F-6F9FCF6B6D57}" type="slidenum">
              <a:rPr lang="en-US" smtClean="0"/>
              <a:t>‹#›</a:t>
            </a:fld>
            <a:endParaRPr lang="en-US"/>
          </a:p>
        </p:txBody>
      </p:sp>
    </p:spTree>
    <p:extLst>
      <p:ext uri="{BB962C8B-B14F-4D97-AF65-F5344CB8AC3E}">
        <p14:creationId xmlns:p14="http://schemas.microsoft.com/office/powerpoint/2010/main" val="2738549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mailto:khoapcbtn@hcdc.v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hyperlink" Target="mailto:khoapcbtn@hcdc.v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4" name="Rectangle 3"/>
          <p:cNvSpPr/>
          <p:nvPr/>
        </p:nvSpPr>
        <p:spPr>
          <a:xfrm>
            <a:off x="723428" y="2498243"/>
            <a:ext cx="10959152" cy="1323439"/>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H</a:t>
            </a:r>
            <a:r>
              <a:rPr lang="vi-VN"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ư</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ớng</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dẫn</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giám</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sát</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và</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phòng</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chống</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dịch</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cúm</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A(H5N1)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trong</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cộng</a:t>
            </a:r>
            <a:r>
              <a:rPr lang="en-US" sz="4000" b="1" dirty="0">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Arial (Body)"/>
                <a:ea typeface="Times New Roman" panose="02020603050405020304" pitchFamily="18" charset="0"/>
              </a:rPr>
              <a:t>đồng</a:t>
            </a:r>
            <a:endParaRPr lang="vi-VN" sz="4000" b="1" dirty="0">
              <a:solidFill>
                <a:srgbClr val="FF0000"/>
              </a:solidFill>
              <a:effectLst>
                <a:outerShdw blurRad="38100" dist="38100" dir="2700000" algn="tl">
                  <a:srgbClr val="000000">
                    <a:alpha val="43137"/>
                  </a:srgbClr>
                </a:outerShdw>
              </a:effectLst>
              <a:latin typeface="Arial (Body)"/>
            </a:endParaRPr>
          </a:p>
        </p:txBody>
      </p:sp>
      <p:sp>
        <p:nvSpPr>
          <p:cNvPr id="8" name="TextBox 7"/>
          <p:cNvSpPr txBox="1"/>
          <p:nvPr/>
        </p:nvSpPr>
        <p:spPr>
          <a:xfrm>
            <a:off x="51619" y="6371303"/>
            <a:ext cx="1932039" cy="369332"/>
          </a:xfrm>
          <a:prstGeom prst="rect">
            <a:avLst/>
          </a:prstGeom>
          <a:noFill/>
        </p:spPr>
        <p:txBody>
          <a:bodyPr wrap="square" rtlCol="0">
            <a:spAutoFit/>
          </a:bodyPr>
          <a:lstStyle/>
          <a:p>
            <a:r>
              <a:rPr lang="en-US" i="1" dirty="0" err="1">
                <a:latin typeface="Arial (Body)"/>
              </a:rPr>
              <a:t>Ngày</a:t>
            </a:r>
            <a:r>
              <a:rPr lang="en-US" i="1" dirty="0">
                <a:latin typeface="Arial (Body)"/>
              </a:rPr>
              <a:t> 02/03/2023</a:t>
            </a:r>
          </a:p>
        </p:txBody>
      </p:sp>
      <p:sp>
        <p:nvSpPr>
          <p:cNvPr id="2" name="TextBox 1">
            <a:extLst>
              <a:ext uri="{FF2B5EF4-FFF2-40B4-BE49-F238E27FC236}">
                <a16:creationId xmlns:a16="http://schemas.microsoft.com/office/drawing/2014/main" id="{B2F1F517-DC38-4FDA-BEBD-809F36602941}"/>
              </a:ext>
            </a:extLst>
          </p:cNvPr>
          <p:cNvSpPr txBox="1"/>
          <p:nvPr/>
        </p:nvSpPr>
        <p:spPr>
          <a:xfrm>
            <a:off x="3186257" y="88345"/>
            <a:ext cx="5819486" cy="646331"/>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SỞ Y TẾ TP.HỒ CHÍ MINH</a:t>
            </a:r>
          </a:p>
          <a:p>
            <a:pPr algn="ctr"/>
            <a:r>
              <a:rPr lang="en-US" b="1" dirty="0">
                <a:latin typeface="Arial" panose="020B0604020202020204" pitchFamily="34" charset="0"/>
                <a:cs typeface="Arial" panose="020B0604020202020204" pitchFamily="34" charset="0"/>
              </a:rPr>
              <a:t>TRUNG TÂM KIỂM SOÁT BỆNH TẬT THÀNH PHỐ</a:t>
            </a:r>
          </a:p>
        </p:txBody>
      </p:sp>
      <p:cxnSp>
        <p:nvCxnSpPr>
          <p:cNvPr id="5" name="Straight Connector 4">
            <a:extLst>
              <a:ext uri="{FF2B5EF4-FFF2-40B4-BE49-F238E27FC236}">
                <a16:creationId xmlns:a16="http://schemas.microsoft.com/office/drawing/2014/main" id="{6D64ED86-9CA3-4CEA-8B3D-28EDD5785CDA}"/>
              </a:ext>
            </a:extLst>
          </p:cNvPr>
          <p:cNvCxnSpPr/>
          <p:nvPr/>
        </p:nvCxnSpPr>
        <p:spPr>
          <a:xfrm>
            <a:off x="5030821" y="744865"/>
            <a:ext cx="213035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36597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F21FB2-3E5E-434B-B908-6B5B0E669D1B}"/>
              </a:ext>
            </a:extLst>
          </p:cNvPr>
          <p:cNvSpPr/>
          <p:nvPr/>
        </p:nvSpPr>
        <p:spPr>
          <a:xfrm>
            <a:off x="3303709" y="117209"/>
            <a:ext cx="5790368" cy="461665"/>
          </a:xfrm>
          <a:prstGeom prst="rect">
            <a:avLst/>
          </a:prstGeom>
        </p:spPr>
        <p:txBody>
          <a:bodyPr wrap="none">
            <a:spAutoFit/>
          </a:bodyPr>
          <a:lstStyle/>
          <a:p>
            <a:pPr algn="ctr">
              <a:spcBef>
                <a:spcPts val="600"/>
              </a:spcBef>
              <a:spcAft>
                <a:spcPts val="600"/>
              </a:spcAft>
              <a:tabLst>
                <a:tab pos="180340" algn="l"/>
              </a:tabLst>
            </a:pP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3.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Tổ</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chức</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thực</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hiện</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lấy</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mẫu</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giám</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sát</a:t>
            </a:r>
            <a:endPar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EDA3C1A9-5232-4398-819E-915E9682EB08}"/>
              </a:ext>
            </a:extLst>
          </p:cNvPr>
          <p:cNvSpPr/>
          <p:nvPr/>
        </p:nvSpPr>
        <p:spPr>
          <a:xfrm>
            <a:off x="140600" y="586957"/>
            <a:ext cx="7233070" cy="400110"/>
          </a:xfrm>
          <a:prstGeom prst="rect">
            <a:avLst/>
          </a:prstGeom>
        </p:spPr>
        <p:txBody>
          <a:bodyPr wrap="none">
            <a:spAutoFit/>
          </a:bodyPr>
          <a:lstStyle/>
          <a:p>
            <a:r>
              <a:rPr lang="en-US" sz="2000" b="1" i="1" dirty="0">
                <a:highlight>
                  <a:srgbClr val="FFFFFF"/>
                </a:highlight>
                <a:latin typeface="Arial" panose="020B0604020202020204" pitchFamily="34" charset="0"/>
                <a:cs typeface="Arial" panose="020B0604020202020204" pitchFamily="34" charset="0"/>
              </a:rPr>
              <a:t>3.2. </a:t>
            </a:r>
            <a:r>
              <a:rPr lang="en-US" sz="2000" b="1" i="1" dirty="0" err="1">
                <a:highlight>
                  <a:srgbClr val="FFFFFF"/>
                </a:highlight>
                <a:latin typeface="Arial" panose="020B0604020202020204" pitchFamily="34" charset="0"/>
                <a:cs typeface="Arial" panose="020B0604020202020204" pitchFamily="34" charset="0"/>
              </a:rPr>
              <a:t>Đối</a:t>
            </a:r>
            <a:r>
              <a:rPr lang="en-US" sz="2000" b="1" i="1" dirty="0">
                <a:highlight>
                  <a:srgbClr val="FFFFFF"/>
                </a:highlight>
                <a:latin typeface="Arial" panose="020B0604020202020204" pitchFamily="34" charset="0"/>
                <a:cs typeface="Arial" panose="020B0604020202020204" pitchFamily="34" charset="0"/>
              </a:rPr>
              <a:t> </a:t>
            </a:r>
            <a:r>
              <a:rPr lang="en-US" sz="2000" b="1" i="1" dirty="0" err="1">
                <a:highlight>
                  <a:srgbClr val="FFFFFF"/>
                </a:highlight>
                <a:latin typeface="Arial" panose="020B0604020202020204" pitchFamily="34" charset="0"/>
                <a:cs typeface="Arial" panose="020B0604020202020204" pitchFamily="34" charset="0"/>
              </a:rPr>
              <a:t>với</a:t>
            </a:r>
            <a:r>
              <a:rPr lang="en-US" sz="2000" b="1" i="1" dirty="0">
                <a:highlight>
                  <a:srgbClr val="FFFFFF"/>
                </a:highlight>
                <a:latin typeface="Arial" panose="020B0604020202020204" pitchFamily="34" charset="0"/>
                <a:cs typeface="Arial" panose="020B0604020202020204" pitchFamily="34" charset="0"/>
              </a:rPr>
              <a:t> </a:t>
            </a:r>
            <a:r>
              <a:rPr lang="en-US" sz="2000" b="1" i="1" dirty="0" err="1">
                <a:highlight>
                  <a:srgbClr val="FFFFFF"/>
                </a:highlight>
                <a:latin typeface="Arial" panose="020B0604020202020204" pitchFamily="34" charset="0"/>
                <a:cs typeface="Arial" panose="020B0604020202020204" pitchFamily="34" charset="0"/>
              </a:rPr>
              <a:t>chùm</a:t>
            </a:r>
            <a:r>
              <a:rPr lang="en-US" sz="2000" b="1" i="1" dirty="0">
                <a:highlight>
                  <a:srgbClr val="FFFFFF"/>
                </a:highlight>
                <a:latin typeface="Arial" panose="020B0604020202020204" pitchFamily="34" charset="0"/>
                <a:cs typeface="Arial" panose="020B0604020202020204" pitchFamily="34" charset="0"/>
              </a:rPr>
              <a:t> ca </a:t>
            </a:r>
            <a:r>
              <a:rPr lang="en-US" sz="2000" b="1" i="1" dirty="0" err="1">
                <a:highlight>
                  <a:srgbClr val="FFFFFF"/>
                </a:highlight>
                <a:latin typeface="Arial" panose="020B0604020202020204" pitchFamily="34" charset="0"/>
                <a:cs typeface="Arial" panose="020B0604020202020204" pitchFamily="34" charset="0"/>
              </a:rPr>
              <a:t>viêm</a:t>
            </a:r>
            <a:r>
              <a:rPr lang="en-US" sz="2000" b="1" i="1" dirty="0">
                <a:highlight>
                  <a:srgbClr val="FFFFFF"/>
                </a:highlight>
                <a:latin typeface="Arial" panose="020B0604020202020204" pitchFamily="34" charset="0"/>
                <a:cs typeface="Arial" panose="020B0604020202020204" pitchFamily="34" charset="0"/>
              </a:rPr>
              <a:t> </a:t>
            </a:r>
            <a:r>
              <a:rPr lang="en-US" sz="2000" b="1" i="1" dirty="0" err="1">
                <a:highlight>
                  <a:srgbClr val="FFFFFF"/>
                </a:highlight>
                <a:latin typeface="Arial" panose="020B0604020202020204" pitchFamily="34" charset="0"/>
                <a:cs typeface="Arial" panose="020B0604020202020204" pitchFamily="34" charset="0"/>
              </a:rPr>
              <a:t>đường</a:t>
            </a:r>
            <a:r>
              <a:rPr lang="en-US" sz="2000" b="1" i="1" dirty="0">
                <a:highlight>
                  <a:srgbClr val="FFFFFF"/>
                </a:highlight>
                <a:latin typeface="Arial" panose="020B0604020202020204" pitchFamily="34" charset="0"/>
                <a:cs typeface="Arial" panose="020B0604020202020204" pitchFamily="34" charset="0"/>
              </a:rPr>
              <a:t> </a:t>
            </a:r>
            <a:r>
              <a:rPr lang="en-US" sz="2000" b="1" i="1" dirty="0" err="1">
                <a:highlight>
                  <a:srgbClr val="FFFFFF"/>
                </a:highlight>
                <a:latin typeface="Arial" panose="020B0604020202020204" pitchFamily="34" charset="0"/>
                <a:cs typeface="Arial" panose="020B0604020202020204" pitchFamily="34" charset="0"/>
              </a:rPr>
              <a:t>hô</a:t>
            </a:r>
            <a:r>
              <a:rPr lang="en-US" sz="2000" b="1" i="1" dirty="0">
                <a:highlight>
                  <a:srgbClr val="FFFFFF"/>
                </a:highlight>
                <a:latin typeface="Arial" panose="020B0604020202020204" pitchFamily="34" charset="0"/>
                <a:cs typeface="Arial" panose="020B0604020202020204" pitchFamily="34" charset="0"/>
              </a:rPr>
              <a:t> </a:t>
            </a:r>
            <a:r>
              <a:rPr lang="en-US" sz="2000" b="1" i="1" dirty="0" err="1">
                <a:highlight>
                  <a:srgbClr val="FFFFFF"/>
                </a:highlight>
                <a:latin typeface="Arial" panose="020B0604020202020204" pitchFamily="34" charset="0"/>
                <a:cs typeface="Arial" panose="020B0604020202020204" pitchFamily="34" charset="0"/>
              </a:rPr>
              <a:t>hấp</a:t>
            </a:r>
            <a:r>
              <a:rPr lang="en-US" sz="2000" b="1" i="1" dirty="0">
                <a:highlight>
                  <a:srgbClr val="FFFFFF"/>
                </a:highlight>
                <a:latin typeface="Arial" panose="020B0604020202020204" pitchFamily="34" charset="0"/>
                <a:cs typeface="Arial" panose="020B0604020202020204" pitchFamily="34" charset="0"/>
              </a:rPr>
              <a:t> </a:t>
            </a:r>
            <a:r>
              <a:rPr lang="en-US" sz="2000" b="1" i="1" dirty="0" err="1">
                <a:highlight>
                  <a:srgbClr val="FFFFFF"/>
                </a:highlight>
                <a:latin typeface="Arial" panose="020B0604020202020204" pitchFamily="34" charset="0"/>
                <a:cs typeface="Arial" panose="020B0604020202020204" pitchFamily="34" charset="0"/>
              </a:rPr>
              <a:t>trong</a:t>
            </a:r>
            <a:r>
              <a:rPr lang="en-US" sz="2000" b="1" i="1" dirty="0">
                <a:highlight>
                  <a:srgbClr val="FFFFFF"/>
                </a:highlight>
                <a:latin typeface="Arial" panose="020B0604020202020204" pitchFamily="34" charset="0"/>
                <a:cs typeface="Arial" panose="020B0604020202020204" pitchFamily="34" charset="0"/>
              </a:rPr>
              <a:t> </a:t>
            </a:r>
            <a:r>
              <a:rPr lang="en-US" sz="2000" b="1" i="1" dirty="0" err="1">
                <a:highlight>
                  <a:srgbClr val="FFFFFF"/>
                </a:highlight>
                <a:latin typeface="Arial" panose="020B0604020202020204" pitchFamily="34" charset="0"/>
                <a:cs typeface="Arial" panose="020B0604020202020204" pitchFamily="34" charset="0"/>
              </a:rPr>
              <a:t>cộng</a:t>
            </a:r>
            <a:r>
              <a:rPr lang="en-US" sz="2000" b="1" i="1" dirty="0">
                <a:highlight>
                  <a:srgbClr val="FFFFFF"/>
                </a:highlight>
                <a:latin typeface="Arial" panose="020B0604020202020204" pitchFamily="34" charset="0"/>
                <a:cs typeface="Arial" panose="020B0604020202020204" pitchFamily="34" charset="0"/>
              </a:rPr>
              <a:t> </a:t>
            </a:r>
            <a:r>
              <a:rPr lang="en-US" sz="2000" b="1" i="1" dirty="0" err="1">
                <a:highlight>
                  <a:srgbClr val="FFFFFF"/>
                </a:highlight>
                <a:latin typeface="Arial" panose="020B0604020202020204" pitchFamily="34" charset="0"/>
                <a:cs typeface="Arial" panose="020B0604020202020204" pitchFamily="34" charset="0"/>
              </a:rPr>
              <a:t>đồng</a:t>
            </a:r>
            <a:endParaRPr lang="en-US" sz="2000" b="1" dirty="0">
              <a:highlight>
                <a:srgbClr val="FFFFFF"/>
              </a:highlight>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EB46C7CF-0A28-4C72-954E-50104F8FEB98}"/>
              </a:ext>
            </a:extLst>
          </p:cNvPr>
          <p:cNvSpPr/>
          <p:nvPr/>
        </p:nvSpPr>
        <p:spPr>
          <a:xfrm>
            <a:off x="2872989" y="1240593"/>
            <a:ext cx="7189694" cy="840219"/>
          </a:xfrm>
          <a:prstGeom prst="roundRect">
            <a:avLst/>
          </a:prstGeom>
          <a:ln w="28575">
            <a:solidFill>
              <a:srgbClr val="00B05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err="1">
                <a:latin typeface="Arial" panose="020B0604020202020204" pitchFamily="34" charset="0"/>
                <a:cs typeface="Arial" panose="020B0604020202020204" pitchFamily="34" charset="0"/>
              </a:rPr>
              <a:t>Phát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hiện</a:t>
            </a:r>
            <a:r>
              <a:rPr lang="en-US" sz="2200" dirty="0">
                <a:latin typeface="Arial" panose="020B0604020202020204" pitchFamily="34" charset="0"/>
                <a:cs typeface="Arial" panose="020B0604020202020204" pitchFamily="34" charset="0"/>
              </a:rPr>
              <a:t> </a:t>
            </a:r>
            <a:r>
              <a:rPr lang="en-US" sz="2200" b="1" i="1" dirty="0" err="1">
                <a:highlight>
                  <a:srgbClr val="FFFFFF"/>
                </a:highlight>
                <a:latin typeface="Arial" panose="020B0604020202020204" pitchFamily="34" charset="0"/>
                <a:cs typeface="Arial" panose="020B0604020202020204" pitchFamily="34" charset="0"/>
              </a:rPr>
              <a:t>chùm</a:t>
            </a:r>
            <a:r>
              <a:rPr lang="en-US" sz="2200" b="1" i="1" dirty="0">
                <a:highlight>
                  <a:srgbClr val="FFFFFF"/>
                </a:highlight>
                <a:latin typeface="Arial" panose="020B0604020202020204" pitchFamily="34" charset="0"/>
                <a:cs typeface="Arial" panose="020B0604020202020204" pitchFamily="34" charset="0"/>
              </a:rPr>
              <a:t> ca </a:t>
            </a:r>
            <a:r>
              <a:rPr lang="en-US" sz="2200" b="1" i="1" dirty="0" err="1">
                <a:highlight>
                  <a:srgbClr val="FFFFFF"/>
                </a:highlight>
                <a:latin typeface="Arial" panose="020B0604020202020204" pitchFamily="34" charset="0"/>
                <a:cs typeface="Arial" panose="020B0604020202020204" pitchFamily="34" charset="0"/>
              </a:rPr>
              <a:t>viêm</a:t>
            </a:r>
            <a:r>
              <a:rPr lang="en-US" sz="2200" b="1" i="1" dirty="0">
                <a:highlight>
                  <a:srgbClr val="FFFFFF"/>
                </a:highlight>
                <a:latin typeface="Arial" panose="020B0604020202020204" pitchFamily="34" charset="0"/>
                <a:cs typeface="Arial" panose="020B0604020202020204" pitchFamily="34" charset="0"/>
              </a:rPr>
              <a:t> </a:t>
            </a:r>
            <a:r>
              <a:rPr lang="en-US" sz="2200" b="1" i="1" dirty="0" err="1">
                <a:highlight>
                  <a:srgbClr val="FFFFFF"/>
                </a:highlight>
                <a:latin typeface="Arial" panose="020B0604020202020204" pitchFamily="34" charset="0"/>
                <a:cs typeface="Arial" panose="020B0604020202020204" pitchFamily="34" charset="0"/>
              </a:rPr>
              <a:t>đường</a:t>
            </a:r>
            <a:r>
              <a:rPr lang="en-US" sz="2200" b="1" i="1" dirty="0">
                <a:highlight>
                  <a:srgbClr val="FFFFFF"/>
                </a:highlight>
                <a:latin typeface="Arial" panose="020B0604020202020204" pitchFamily="34" charset="0"/>
                <a:cs typeface="Arial" panose="020B0604020202020204" pitchFamily="34" charset="0"/>
              </a:rPr>
              <a:t> </a:t>
            </a:r>
            <a:r>
              <a:rPr lang="en-US" sz="2200" b="1" i="1" dirty="0" err="1">
                <a:highlight>
                  <a:srgbClr val="FFFFFF"/>
                </a:highlight>
                <a:latin typeface="Arial" panose="020B0604020202020204" pitchFamily="34" charset="0"/>
                <a:cs typeface="Arial" panose="020B0604020202020204" pitchFamily="34" charset="0"/>
              </a:rPr>
              <a:t>hô</a:t>
            </a:r>
            <a:r>
              <a:rPr lang="en-US" sz="2200" b="1" i="1" dirty="0">
                <a:highlight>
                  <a:srgbClr val="FFFFFF"/>
                </a:highlight>
                <a:latin typeface="Arial" panose="020B0604020202020204" pitchFamily="34" charset="0"/>
                <a:cs typeface="Arial" panose="020B0604020202020204" pitchFamily="34" charset="0"/>
              </a:rPr>
              <a:t> </a:t>
            </a:r>
            <a:r>
              <a:rPr lang="en-US" sz="2200" b="1" i="1" dirty="0" err="1">
                <a:highlight>
                  <a:srgbClr val="FFFFFF"/>
                </a:highlight>
                <a:latin typeface="Arial" panose="020B0604020202020204" pitchFamily="34" charset="0"/>
                <a:cs typeface="Arial" panose="020B0604020202020204" pitchFamily="34" charset="0"/>
              </a:rPr>
              <a:t>hấp</a:t>
            </a:r>
            <a:r>
              <a:rPr lang="en-US" sz="2200" b="1" i="1" dirty="0">
                <a:highlight>
                  <a:srgbClr val="FFFFFF"/>
                </a:highlight>
                <a:latin typeface="Arial" panose="020B0604020202020204" pitchFamily="34" charset="0"/>
                <a:cs typeface="Arial" panose="020B0604020202020204" pitchFamily="34" charset="0"/>
              </a:rPr>
              <a:t> </a:t>
            </a:r>
          </a:p>
          <a:p>
            <a:pPr algn="ctr"/>
            <a:r>
              <a:rPr lang="en-US" sz="2200" b="1" i="1" dirty="0" err="1">
                <a:highlight>
                  <a:srgbClr val="FFFFFF"/>
                </a:highlight>
                <a:latin typeface="Arial" panose="020B0604020202020204" pitchFamily="34" charset="0"/>
                <a:cs typeface="Arial" panose="020B0604020202020204" pitchFamily="34" charset="0"/>
              </a:rPr>
              <a:t>trong</a:t>
            </a:r>
            <a:r>
              <a:rPr lang="en-US" sz="2200" b="1" i="1" dirty="0">
                <a:highlight>
                  <a:srgbClr val="FFFFFF"/>
                </a:highlight>
                <a:latin typeface="Arial" panose="020B0604020202020204" pitchFamily="34" charset="0"/>
                <a:cs typeface="Arial" panose="020B0604020202020204" pitchFamily="34" charset="0"/>
              </a:rPr>
              <a:t> </a:t>
            </a:r>
            <a:r>
              <a:rPr lang="en-US" sz="2200" b="1" i="1" dirty="0" err="1">
                <a:highlight>
                  <a:srgbClr val="FFFFFF"/>
                </a:highlight>
                <a:latin typeface="Arial" panose="020B0604020202020204" pitchFamily="34" charset="0"/>
                <a:cs typeface="Arial" panose="020B0604020202020204" pitchFamily="34" charset="0"/>
              </a:rPr>
              <a:t>cộng</a:t>
            </a:r>
            <a:r>
              <a:rPr lang="en-US" sz="2200" b="1" i="1" dirty="0">
                <a:highlight>
                  <a:srgbClr val="FFFFFF"/>
                </a:highlight>
                <a:latin typeface="Arial" panose="020B0604020202020204" pitchFamily="34" charset="0"/>
                <a:cs typeface="Arial" panose="020B0604020202020204" pitchFamily="34" charset="0"/>
              </a:rPr>
              <a:t> </a:t>
            </a:r>
            <a:r>
              <a:rPr lang="en-US" sz="2200" b="1" i="1" dirty="0" err="1">
                <a:highlight>
                  <a:srgbClr val="FFFFFF"/>
                </a:highlight>
                <a:latin typeface="Arial" panose="020B0604020202020204" pitchFamily="34" charset="0"/>
                <a:cs typeface="Arial" panose="020B0604020202020204" pitchFamily="34" charset="0"/>
              </a:rPr>
              <a:t>đồng</a:t>
            </a:r>
            <a:endParaRPr lang="en-US" sz="22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40888DB-69A3-4CA7-9E22-DA5D1E568CA9}"/>
              </a:ext>
            </a:extLst>
          </p:cNvPr>
          <p:cNvSpPr txBox="1"/>
          <p:nvPr/>
        </p:nvSpPr>
        <p:spPr>
          <a:xfrm>
            <a:off x="-1" y="1413248"/>
            <a:ext cx="2198447" cy="430887"/>
          </a:xfrm>
          <a:prstGeom prst="rect">
            <a:avLst/>
          </a:prstGeom>
          <a:noFill/>
        </p:spPr>
        <p:txBody>
          <a:bodyPr wrap="square" rtlCol="0">
            <a:spAutoFit/>
          </a:bodyPr>
          <a:lstStyle/>
          <a:p>
            <a:pPr algn="ctr"/>
            <a:r>
              <a:rPr lang="en-US" sz="2200" dirty="0" err="1">
                <a:solidFill>
                  <a:schemeClr val="accent5"/>
                </a:solidFill>
                <a:latin typeface="Arial" panose="020B0604020202020204" pitchFamily="34" charset="0"/>
                <a:cs typeface="Arial" panose="020B0604020202020204" pitchFamily="34" charset="0"/>
              </a:rPr>
              <a:t>Trung</a:t>
            </a:r>
            <a:r>
              <a:rPr lang="en-US" sz="2200" dirty="0">
                <a:solidFill>
                  <a:schemeClr val="accent5"/>
                </a:solidFill>
                <a:latin typeface="Arial" panose="020B0604020202020204" pitchFamily="34" charset="0"/>
                <a:cs typeface="Arial" panose="020B0604020202020204" pitchFamily="34" charset="0"/>
              </a:rPr>
              <a:t> </a:t>
            </a:r>
            <a:r>
              <a:rPr lang="en-US" sz="2200" dirty="0" err="1">
                <a:solidFill>
                  <a:schemeClr val="accent5"/>
                </a:solidFill>
                <a:latin typeface="Arial" panose="020B0604020202020204" pitchFamily="34" charset="0"/>
                <a:cs typeface="Arial" panose="020B0604020202020204" pitchFamily="34" charset="0"/>
              </a:rPr>
              <a:t>tâm</a:t>
            </a:r>
            <a:r>
              <a:rPr lang="en-US" sz="2200" dirty="0">
                <a:solidFill>
                  <a:schemeClr val="accent5"/>
                </a:solidFill>
                <a:latin typeface="Arial" panose="020B0604020202020204" pitchFamily="34" charset="0"/>
                <a:cs typeface="Arial" panose="020B0604020202020204" pitchFamily="34" charset="0"/>
              </a:rPr>
              <a:t> Y </a:t>
            </a:r>
            <a:r>
              <a:rPr lang="en-US" sz="2200" dirty="0" err="1">
                <a:solidFill>
                  <a:schemeClr val="accent5"/>
                </a:solidFill>
                <a:latin typeface="Arial" panose="020B0604020202020204" pitchFamily="34" charset="0"/>
                <a:cs typeface="Arial" panose="020B0604020202020204" pitchFamily="34" charset="0"/>
              </a:rPr>
              <a:t>tế</a:t>
            </a:r>
            <a:endParaRPr lang="en-US" sz="2200" dirty="0">
              <a:solidFill>
                <a:schemeClr val="accent5"/>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9D128943-CCF3-4073-B1A6-58B6562679A8}"/>
              </a:ext>
            </a:extLst>
          </p:cNvPr>
          <p:cNvSpPr/>
          <p:nvPr/>
        </p:nvSpPr>
        <p:spPr>
          <a:xfrm>
            <a:off x="1680683" y="2617856"/>
            <a:ext cx="4518210" cy="1901815"/>
          </a:xfrm>
          <a:prstGeom prst="roundRect">
            <a:avLst/>
          </a:prstGeom>
          <a:ln w="28575">
            <a:solidFill>
              <a:srgbClr val="00B05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a:latin typeface="Arial" panose="020B0604020202020204" pitchFamily="34" charset="0"/>
                <a:cs typeface="Arial" panose="020B0604020202020204" pitchFamily="34" charset="0"/>
              </a:rPr>
              <a:t>Thu </a:t>
            </a:r>
            <a:r>
              <a:rPr lang="en-US" sz="2200" dirty="0" err="1">
                <a:latin typeface="Arial" panose="020B0604020202020204" pitchFamily="34" charset="0"/>
                <a:cs typeface="Arial" panose="020B0604020202020204" pitchFamily="34" charset="0"/>
              </a:rPr>
              <a:t>thập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đầy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đủ</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thông</a:t>
            </a:r>
            <a:r>
              <a:rPr lang="en-US" sz="2200" dirty="0">
                <a:latin typeface="Arial" panose="020B0604020202020204" pitchFamily="34" charset="0"/>
                <a:cs typeface="Arial" panose="020B0604020202020204" pitchFamily="34" charset="0"/>
              </a:rPr>
              <a:t> tin </a:t>
            </a:r>
            <a:r>
              <a:rPr lang="en-US" sz="2200" dirty="0" err="1">
                <a:latin typeface="Arial" panose="020B0604020202020204" pitchFamily="34" charset="0"/>
                <a:cs typeface="Arial" panose="020B0604020202020204" pitchFamily="34" charset="0"/>
              </a:rPr>
              <a:t>điều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dịch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tễ</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yêu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xét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nghiệm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gửi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bản</a:t>
            </a:r>
            <a:r>
              <a:rPr lang="en-US" sz="2200" dirty="0">
                <a:latin typeface="Arial" panose="020B0604020202020204" pitchFamily="34" charset="0"/>
                <a:cs typeface="Arial" panose="020B0604020202020204" pitchFamily="34" charset="0"/>
              </a:rPr>
              <a:t> scan 2 </a:t>
            </a:r>
            <a:r>
              <a:rPr lang="en-US" sz="2200" dirty="0" err="1">
                <a:latin typeface="Arial" panose="020B0604020202020204" pitchFamily="34" charset="0"/>
                <a:cs typeface="Arial" panose="020B0604020202020204" pitchFamily="34" charset="0"/>
              </a:rPr>
              <a:t>mẫu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này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cho</a:t>
            </a:r>
            <a:r>
              <a:rPr lang="en-US" sz="2200" dirty="0">
                <a:latin typeface="Arial" panose="020B0604020202020204" pitchFamily="34" charset="0"/>
                <a:cs typeface="Arial" panose="020B0604020202020204" pitchFamily="34" charset="0"/>
              </a:rPr>
              <a:t> HCDC qua mail </a:t>
            </a:r>
            <a:r>
              <a:rPr lang="en-US" sz="2200" i="1" dirty="0">
                <a:latin typeface="Arial" panose="020B0604020202020204" pitchFamily="34" charset="0"/>
                <a:cs typeface="Arial" panose="020B0604020202020204" pitchFamily="34" charset="0"/>
                <a:hlinkClick r:id="rId2"/>
              </a:rPr>
              <a:t>khoapcbtn@hcdc.vn</a:t>
            </a:r>
            <a:endParaRPr lang="en-US" sz="2200" dirty="0">
              <a:latin typeface="Arial" panose="020B0604020202020204" pitchFamily="34" charset="0"/>
              <a:cs typeface="Arial" panose="020B0604020202020204" pitchFamily="34" charset="0"/>
            </a:endParaRPr>
          </a:p>
        </p:txBody>
      </p:sp>
      <p:sp>
        <p:nvSpPr>
          <p:cNvPr id="9" name="Rectangle: Rounded Corners 8">
            <a:extLst>
              <a:ext uri="{FF2B5EF4-FFF2-40B4-BE49-F238E27FC236}">
                <a16:creationId xmlns:a16="http://schemas.microsoft.com/office/drawing/2014/main" id="{F8E045B7-B2C8-41D9-95DE-ECB8091523BA}"/>
              </a:ext>
            </a:extLst>
          </p:cNvPr>
          <p:cNvSpPr/>
          <p:nvPr/>
        </p:nvSpPr>
        <p:spPr>
          <a:xfrm>
            <a:off x="2949388" y="5279598"/>
            <a:ext cx="7189694" cy="903754"/>
          </a:xfrm>
          <a:prstGeom prst="roundRect">
            <a:avLst/>
          </a:prstGeom>
          <a:ln w="28575">
            <a:solidFill>
              <a:srgbClr val="00B05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hợp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có</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chỉ</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lấy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mẫu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thì</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Trung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tâm</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như</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hướng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dẫn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với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hợp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ngờ</a:t>
            </a:r>
            <a:endParaRPr lang="en-US" sz="22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E1263791-8CC6-4151-839A-BCBEB01328D3}"/>
              </a:ext>
            </a:extLst>
          </p:cNvPr>
          <p:cNvSpPr txBox="1"/>
          <p:nvPr/>
        </p:nvSpPr>
        <p:spPr>
          <a:xfrm>
            <a:off x="140600" y="3154355"/>
            <a:ext cx="1635980" cy="769441"/>
          </a:xfrm>
          <a:prstGeom prst="rect">
            <a:avLst/>
          </a:prstGeom>
          <a:noFill/>
        </p:spPr>
        <p:txBody>
          <a:bodyPr wrap="square" rtlCol="0">
            <a:spAutoFit/>
          </a:bodyPr>
          <a:lstStyle/>
          <a:p>
            <a:pPr algn="ctr"/>
            <a:r>
              <a:rPr lang="en-US" sz="2200" dirty="0" err="1">
                <a:solidFill>
                  <a:schemeClr val="accent5"/>
                </a:solidFill>
                <a:latin typeface="Arial" panose="020B0604020202020204" pitchFamily="34" charset="0"/>
                <a:cs typeface="Arial" panose="020B0604020202020204" pitchFamily="34" charset="0"/>
              </a:rPr>
              <a:t>Trung</a:t>
            </a:r>
            <a:r>
              <a:rPr lang="en-US" sz="2200" dirty="0">
                <a:solidFill>
                  <a:schemeClr val="accent5"/>
                </a:solidFill>
                <a:latin typeface="Arial" panose="020B0604020202020204" pitchFamily="34" charset="0"/>
                <a:cs typeface="Arial" panose="020B0604020202020204" pitchFamily="34" charset="0"/>
              </a:rPr>
              <a:t> </a:t>
            </a:r>
            <a:r>
              <a:rPr lang="en-US" sz="2200" dirty="0" err="1">
                <a:solidFill>
                  <a:schemeClr val="accent5"/>
                </a:solidFill>
                <a:latin typeface="Arial" panose="020B0604020202020204" pitchFamily="34" charset="0"/>
                <a:cs typeface="Arial" panose="020B0604020202020204" pitchFamily="34" charset="0"/>
              </a:rPr>
              <a:t>tâm</a:t>
            </a:r>
            <a:r>
              <a:rPr lang="en-US" sz="2200" dirty="0">
                <a:solidFill>
                  <a:schemeClr val="accent5"/>
                </a:solidFill>
                <a:latin typeface="Arial" panose="020B0604020202020204" pitchFamily="34" charset="0"/>
                <a:cs typeface="Arial" panose="020B0604020202020204" pitchFamily="34" charset="0"/>
              </a:rPr>
              <a:t> Y </a:t>
            </a:r>
            <a:r>
              <a:rPr lang="en-US" sz="2200" dirty="0" err="1">
                <a:solidFill>
                  <a:schemeClr val="accent5"/>
                </a:solidFill>
                <a:latin typeface="Arial" panose="020B0604020202020204" pitchFamily="34" charset="0"/>
                <a:cs typeface="Arial" panose="020B0604020202020204" pitchFamily="34" charset="0"/>
              </a:rPr>
              <a:t>tế</a:t>
            </a:r>
            <a:endParaRPr lang="en-US" sz="2200" dirty="0">
              <a:solidFill>
                <a:schemeClr val="accent5"/>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A4D9461-07DC-4B57-AC2F-E42468C14539}"/>
              </a:ext>
            </a:extLst>
          </p:cNvPr>
          <p:cNvSpPr txBox="1"/>
          <p:nvPr/>
        </p:nvSpPr>
        <p:spPr>
          <a:xfrm>
            <a:off x="140599" y="5471692"/>
            <a:ext cx="2198447" cy="430887"/>
          </a:xfrm>
          <a:prstGeom prst="rect">
            <a:avLst/>
          </a:prstGeom>
          <a:noFill/>
        </p:spPr>
        <p:txBody>
          <a:bodyPr wrap="square" rtlCol="0">
            <a:spAutoFit/>
          </a:bodyPr>
          <a:lstStyle/>
          <a:p>
            <a:pPr algn="ctr"/>
            <a:r>
              <a:rPr lang="en-US" sz="2200" dirty="0" err="1">
                <a:solidFill>
                  <a:schemeClr val="accent5"/>
                </a:solidFill>
                <a:latin typeface="Arial" panose="020B0604020202020204" pitchFamily="34" charset="0"/>
                <a:cs typeface="Arial" panose="020B0604020202020204" pitchFamily="34" charset="0"/>
              </a:rPr>
              <a:t>Trung</a:t>
            </a:r>
            <a:r>
              <a:rPr lang="en-US" sz="2200" dirty="0">
                <a:solidFill>
                  <a:schemeClr val="accent5"/>
                </a:solidFill>
                <a:latin typeface="Arial" panose="020B0604020202020204" pitchFamily="34" charset="0"/>
                <a:cs typeface="Arial" panose="020B0604020202020204" pitchFamily="34" charset="0"/>
              </a:rPr>
              <a:t> </a:t>
            </a:r>
            <a:r>
              <a:rPr lang="en-US" sz="2200" dirty="0" err="1">
                <a:solidFill>
                  <a:schemeClr val="accent5"/>
                </a:solidFill>
                <a:latin typeface="Arial" panose="020B0604020202020204" pitchFamily="34" charset="0"/>
                <a:cs typeface="Arial" panose="020B0604020202020204" pitchFamily="34" charset="0"/>
              </a:rPr>
              <a:t>tâm</a:t>
            </a:r>
            <a:r>
              <a:rPr lang="en-US" sz="2200" dirty="0">
                <a:solidFill>
                  <a:schemeClr val="accent5"/>
                </a:solidFill>
                <a:latin typeface="Arial" panose="020B0604020202020204" pitchFamily="34" charset="0"/>
                <a:cs typeface="Arial" panose="020B0604020202020204" pitchFamily="34" charset="0"/>
              </a:rPr>
              <a:t> Y </a:t>
            </a:r>
            <a:r>
              <a:rPr lang="en-US" sz="2200" dirty="0" err="1">
                <a:solidFill>
                  <a:schemeClr val="accent5"/>
                </a:solidFill>
                <a:latin typeface="Arial" panose="020B0604020202020204" pitchFamily="34" charset="0"/>
                <a:cs typeface="Arial" panose="020B0604020202020204" pitchFamily="34" charset="0"/>
              </a:rPr>
              <a:t>tế</a:t>
            </a:r>
            <a:endParaRPr lang="en-US" sz="2200" dirty="0">
              <a:solidFill>
                <a:schemeClr val="accent5"/>
              </a:solidFill>
              <a:latin typeface="Arial" panose="020B0604020202020204" pitchFamily="34" charset="0"/>
              <a:cs typeface="Arial" panose="020B0604020202020204" pitchFamily="34" charset="0"/>
            </a:endParaRPr>
          </a:p>
        </p:txBody>
      </p:sp>
      <p:sp>
        <p:nvSpPr>
          <p:cNvPr id="24" name="Rectangle: Rounded Corners 23">
            <a:extLst>
              <a:ext uri="{FF2B5EF4-FFF2-40B4-BE49-F238E27FC236}">
                <a16:creationId xmlns:a16="http://schemas.microsoft.com/office/drawing/2014/main" id="{EA32A58C-CA74-47D8-9888-F85E1877882A}"/>
              </a:ext>
            </a:extLst>
          </p:cNvPr>
          <p:cNvSpPr/>
          <p:nvPr/>
        </p:nvSpPr>
        <p:spPr>
          <a:xfrm>
            <a:off x="6544235" y="2650163"/>
            <a:ext cx="4808947" cy="1874921"/>
          </a:xfrm>
          <a:prstGeom prst="roundRect">
            <a:avLst/>
          </a:prstGeom>
          <a:ln w="28575">
            <a:solidFill>
              <a:srgbClr val="00B05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err="1">
                <a:latin typeface="Arial" panose="020B0604020202020204" pitchFamily="34" charset="0"/>
                <a:cs typeface="Arial" panose="020B0604020202020204" pitchFamily="34" charset="0"/>
              </a:rPr>
              <a:t>Báo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cáo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nhanh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về</a:t>
            </a:r>
            <a:r>
              <a:rPr lang="en-US" sz="2200" dirty="0">
                <a:latin typeface="Arial" panose="020B0604020202020204" pitchFamily="34" charset="0"/>
                <a:cs typeface="Arial" panose="020B0604020202020204" pitchFamily="34" charset="0"/>
              </a:rPr>
              <a:t> Khoa </a:t>
            </a:r>
            <a:r>
              <a:rPr lang="en-US" sz="2200" dirty="0" err="1">
                <a:latin typeface="Arial" panose="020B0604020202020204" pitchFamily="34" charset="0"/>
                <a:cs typeface="Arial" panose="020B0604020202020204" pitchFamily="34" charset="0"/>
              </a:rPr>
              <a:t>Phòng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chống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truyền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nhiễm</a:t>
            </a:r>
            <a:r>
              <a:rPr lang="en-US" sz="2200" dirty="0">
                <a:latin typeface="Arial" panose="020B0604020202020204" pitchFamily="34" charset="0"/>
                <a:cs typeface="Arial" panose="020B0604020202020204" pitchFamily="34" charset="0"/>
              </a:rPr>
              <a:t>, HCDC qua </a:t>
            </a:r>
            <a:r>
              <a:rPr lang="en-US" sz="2200" dirty="0" err="1">
                <a:latin typeface="Arial" panose="020B0604020202020204" pitchFamily="34" charset="0"/>
                <a:cs typeface="Arial" panose="020B0604020202020204" pitchFamily="34" charset="0"/>
              </a:rPr>
              <a:t>điện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thoại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để</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kịp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thời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nắm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tình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hình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cùng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trao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đổi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để</a:t>
            </a:r>
            <a:r>
              <a:rPr lang="en-US" sz="2200" dirty="0">
                <a:latin typeface="Arial" panose="020B0604020202020204" pitchFamily="34" charset="0"/>
                <a:cs typeface="Arial" panose="020B0604020202020204" pitchFamily="34" charset="0"/>
              </a:rPr>
              <a:t> ra </a:t>
            </a:r>
            <a:r>
              <a:rPr lang="en-US" sz="2200" dirty="0" err="1">
                <a:latin typeface="Arial" panose="020B0604020202020204" pitchFamily="34" charset="0"/>
                <a:cs typeface="Arial" panose="020B0604020202020204" pitchFamily="34" charset="0"/>
              </a:rPr>
              <a:t>quyết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việc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lấy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mẫu</a:t>
            </a:r>
            <a:endParaRPr lang="en-US" sz="2200" dirty="0">
              <a:latin typeface="Arial" panose="020B0604020202020204" pitchFamily="34" charset="0"/>
              <a:cs typeface="Arial" panose="020B0604020202020204" pitchFamily="34" charset="0"/>
            </a:endParaRPr>
          </a:p>
        </p:txBody>
      </p:sp>
      <p:cxnSp>
        <p:nvCxnSpPr>
          <p:cNvPr id="27" name="Straight Connector 26">
            <a:extLst>
              <a:ext uri="{FF2B5EF4-FFF2-40B4-BE49-F238E27FC236}">
                <a16:creationId xmlns:a16="http://schemas.microsoft.com/office/drawing/2014/main" id="{3FE988F6-A2AB-434A-9867-694CFEF2870F}"/>
              </a:ext>
            </a:extLst>
          </p:cNvPr>
          <p:cNvCxnSpPr/>
          <p:nvPr/>
        </p:nvCxnSpPr>
        <p:spPr>
          <a:xfrm>
            <a:off x="3684494" y="2321859"/>
            <a:ext cx="5409583"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2AA8353-452D-4CEB-82C3-16552D75739D}"/>
              </a:ext>
            </a:extLst>
          </p:cNvPr>
          <p:cNvCxnSpPr>
            <a:stCxn id="6" idx="2"/>
          </p:cNvCxnSpPr>
          <p:nvPr/>
        </p:nvCxnSpPr>
        <p:spPr>
          <a:xfrm>
            <a:off x="6467836" y="2080812"/>
            <a:ext cx="0" cy="223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65A93A7-9DE7-40EE-B35D-227FC6DEBE57}"/>
              </a:ext>
            </a:extLst>
          </p:cNvPr>
          <p:cNvCxnSpPr/>
          <p:nvPr/>
        </p:nvCxnSpPr>
        <p:spPr>
          <a:xfrm>
            <a:off x="3763044" y="4907505"/>
            <a:ext cx="5409583"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1976E2B-21A8-4738-8B89-F9B2E45E988A}"/>
              </a:ext>
            </a:extLst>
          </p:cNvPr>
          <p:cNvCxnSpPr/>
          <p:nvPr/>
        </p:nvCxnSpPr>
        <p:spPr>
          <a:xfrm>
            <a:off x="3757135" y="4509197"/>
            <a:ext cx="0" cy="38934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804DC39-08AF-4CD0-A09C-E5B570975C10}"/>
              </a:ext>
            </a:extLst>
          </p:cNvPr>
          <p:cNvCxnSpPr/>
          <p:nvPr/>
        </p:nvCxnSpPr>
        <p:spPr>
          <a:xfrm>
            <a:off x="9182515" y="4536091"/>
            <a:ext cx="0" cy="38934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8FF9FD5-FE5B-42F8-A3E7-AF7F7CB09E85}"/>
              </a:ext>
            </a:extLst>
          </p:cNvPr>
          <p:cNvCxnSpPr/>
          <p:nvPr/>
        </p:nvCxnSpPr>
        <p:spPr>
          <a:xfrm>
            <a:off x="6389285" y="4898540"/>
            <a:ext cx="0" cy="38105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1EAE57DF-16FD-492C-B04B-37631BB0BA18}"/>
              </a:ext>
            </a:extLst>
          </p:cNvPr>
          <p:cNvCxnSpPr/>
          <p:nvPr/>
        </p:nvCxnSpPr>
        <p:spPr>
          <a:xfrm>
            <a:off x="3684494" y="2312894"/>
            <a:ext cx="0" cy="2907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549BB57-3FFF-4DD9-A38A-7D6F1701ED32}"/>
              </a:ext>
            </a:extLst>
          </p:cNvPr>
          <p:cNvCxnSpPr/>
          <p:nvPr/>
        </p:nvCxnSpPr>
        <p:spPr>
          <a:xfrm>
            <a:off x="9094077" y="2303929"/>
            <a:ext cx="0" cy="33971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501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6EA06AA-3380-4419-A5EC-3C2D66A6F45A}"/>
              </a:ext>
            </a:extLst>
          </p:cNvPr>
          <p:cNvSpPr/>
          <p:nvPr/>
        </p:nvSpPr>
        <p:spPr>
          <a:xfrm>
            <a:off x="3059179" y="429529"/>
            <a:ext cx="5830443" cy="523220"/>
          </a:xfrm>
          <a:prstGeom prst="rect">
            <a:avLst/>
          </a:prstGeom>
        </p:spPr>
        <p:txBody>
          <a:bodyPr wrap="none">
            <a:spAutoFit/>
          </a:bodyPr>
          <a:lstStyle/>
          <a:p>
            <a:pPr algn="ctr">
              <a:spcBef>
                <a:spcPts val="600"/>
              </a:spcBef>
              <a:spcAft>
                <a:spcPts val="600"/>
              </a:spcAft>
              <a:tabLst>
                <a:tab pos="180340" algn="l"/>
              </a:tabLst>
            </a:pP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4. H</a:t>
            </a:r>
            <a:r>
              <a:rPr lang="vi-VN" sz="2800" b="1" dirty="0">
                <a:solidFill>
                  <a:schemeClr val="accent1">
                    <a:lumMod val="75000"/>
                  </a:schemeClr>
                </a:solidFill>
                <a:highlight>
                  <a:srgbClr val="FFFFFF"/>
                </a:highlight>
                <a:latin typeface="Arial" panose="020B0604020202020204" pitchFamily="34" charset="0"/>
                <a:cs typeface="Arial" panose="020B0604020202020204" pitchFamily="34" charset="0"/>
              </a:rPr>
              <a:t>ư</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ớng</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dẫn</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điều</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tra</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xử</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lý</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dịch</a:t>
            </a:r>
            <a:endPar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endParaRPr>
          </a:p>
        </p:txBody>
      </p:sp>
      <p:graphicFrame>
        <p:nvGraphicFramePr>
          <p:cNvPr id="5" name="Diagram 4">
            <a:extLst>
              <a:ext uri="{FF2B5EF4-FFF2-40B4-BE49-F238E27FC236}">
                <a16:creationId xmlns:a16="http://schemas.microsoft.com/office/drawing/2014/main" id="{45B8FE90-FB94-473B-95EF-96C1AF616F45}"/>
              </a:ext>
            </a:extLst>
          </p:cNvPr>
          <p:cNvGraphicFramePr/>
          <p:nvPr>
            <p:extLst>
              <p:ext uri="{D42A27DB-BD31-4B8C-83A1-F6EECF244321}">
                <p14:modId xmlns:p14="http://schemas.microsoft.com/office/powerpoint/2010/main" val="3242296838"/>
              </p:ext>
            </p:extLst>
          </p:nvPr>
        </p:nvGraphicFramePr>
        <p:xfrm>
          <a:off x="401723" y="952749"/>
          <a:ext cx="1159435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043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D0424A-AA0B-4F10-A45A-E5D17AA7C543}"/>
              </a:ext>
            </a:extLst>
          </p:cNvPr>
          <p:cNvSpPr/>
          <p:nvPr/>
        </p:nvSpPr>
        <p:spPr>
          <a:xfrm>
            <a:off x="131064" y="327973"/>
            <a:ext cx="11929869" cy="523220"/>
          </a:xfrm>
          <a:prstGeom prst="rect">
            <a:avLst/>
          </a:prstGeom>
        </p:spPr>
        <p:txBody>
          <a:bodyPr wrap="none">
            <a:spAutoFit/>
          </a:bodyPr>
          <a:lstStyle/>
          <a:p>
            <a:pPr algn="ctr">
              <a:spcBef>
                <a:spcPts val="600"/>
              </a:spcBef>
              <a:spcAft>
                <a:spcPts val="600"/>
              </a:spcAft>
              <a:tabLst>
                <a:tab pos="180340" algn="l"/>
              </a:tabLst>
            </a:pP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5.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Các</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hoạt</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động</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chuẩn</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bị</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sẵn</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sàng</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đáp</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ứng</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khi</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có</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dịch</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bệnh</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cs typeface="Arial" panose="020B0604020202020204" pitchFamily="34" charset="0"/>
              </a:rPr>
              <a:t>xảy</a:t>
            </a:r>
            <a:r>
              <a:rPr lang="en-US" sz="2800" b="1" dirty="0">
                <a:solidFill>
                  <a:schemeClr val="accent1">
                    <a:lumMod val="75000"/>
                  </a:schemeClr>
                </a:solidFill>
                <a:highlight>
                  <a:srgbClr val="FFFFFF"/>
                </a:highlight>
                <a:latin typeface="Arial" panose="020B0604020202020204" pitchFamily="34" charset="0"/>
                <a:cs typeface="Arial" panose="020B0604020202020204" pitchFamily="34" charset="0"/>
              </a:rPr>
              <a:t> ra</a:t>
            </a:r>
          </a:p>
        </p:txBody>
      </p:sp>
      <p:sp>
        <p:nvSpPr>
          <p:cNvPr id="5" name="Rectangle 4">
            <a:extLst>
              <a:ext uri="{FF2B5EF4-FFF2-40B4-BE49-F238E27FC236}">
                <a16:creationId xmlns:a16="http://schemas.microsoft.com/office/drawing/2014/main" id="{C3F38920-1A34-4F2E-9FCC-A52FCAAFA3C5}"/>
              </a:ext>
            </a:extLst>
          </p:cNvPr>
          <p:cNvSpPr/>
          <p:nvPr/>
        </p:nvSpPr>
        <p:spPr>
          <a:xfrm>
            <a:off x="197223" y="1636379"/>
            <a:ext cx="11797553" cy="4832092"/>
          </a:xfrm>
          <a:prstGeom prst="rect">
            <a:avLst/>
          </a:prstGeom>
        </p:spPr>
        <p:txBody>
          <a:bodyPr wrap="square">
            <a:spAutoFit/>
          </a:bodyPr>
          <a:lstStyle/>
          <a:p>
            <a:pPr marL="635" indent="269240" algn="just">
              <a:spcBef>
                <a:spcPts val="600"/>
              </a:spcBef>
              <a:spcAft>
                <a:spcPts val="600"/>
              </a:spcAft>
              <a:tabLst>
                <a:tab pos="180340" algn="l"/>
              </a:tabLst>
            </a:pP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Thông</a:t>
            </a:r>
            <a:r>
              <a:rPr lang="en-US" sz="24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báo</a:t>
            </a:r>
            <a:r>
              <a:rPr lang="en-US" sz="24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đến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cơ</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sở</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khám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chữa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đặc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biệt</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là</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phòng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khám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khoa,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chuyên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khoa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trên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địa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bàn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phát</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hiện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trường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nghi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ngờ</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chùm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ca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/ổ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dịch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cúm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và</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viêm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hô</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hấp</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chưa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rõ</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nguyên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nhân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phải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báo</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ngay</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cho</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TYT, TTYT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để</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điều</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dịch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tễ</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lấy</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mẫu</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xét</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nghiệm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theo</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quy</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định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triển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khai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kịp</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thời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biện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pháp</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phòng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chống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dịch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hạn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chế</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lây</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lan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diện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rộng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635" indent="269240" algn="just">
              <a:spcBef>
                <a:spcPts val="600"/>
              </a:spcBef>
              <a:spcAft>
                <a:spcPts val="600"/>
              </a:spcAft>
              <a:tabLst>
                <a:tab pos="180340" algn="l"/>
              </a:tabLst>
            </a:pP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Tham</a:t>
            </a:r>
            <a:r>
              <a:rPr lang="en-US" sz="24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mưu</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Ủy</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ban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nhân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dân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quận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huyện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thành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phố</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Thủ</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Đức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chỉ</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đạo</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ban,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ngành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đoàn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thể</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địa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phương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triển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khai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biện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pháp</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phòng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chống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dịch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cúm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A(H5N1)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theo</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chỉ</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đạo</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của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Ủy</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ban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nhân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dân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Thành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phố</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và</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hướng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dẫn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của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sở</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ngành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liên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quan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635" indent="269240" algn="just">
              <a:spcBef>
                <a:spcPts val="600"/>
              </a:spcBef>
              <a:spcAft>
                <a:spcPts val="600"/>
              </a:spcAft>
              <a:tabLst>
                <a:tab pos="180340" algn="l"/>
              </a:tabLst>
            </a:pP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Tập</a:t>
            </a:r>
            <a:r>
              <a:rPr lang="en-US" sz="24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huấn</a:t>
            </a:r>
            <a:r>
              <a:rPr lang="en-US" sz="24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hướng</a:t>
            </a:r>
            <a:r>
              <a:rPr lang="en-US" sz="24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dẫn</a:t>
            </a:r>
            <a:r>
              <a:rPr lang="en-US" sz="24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cho</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đội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ngũ</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nhân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viên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kiểm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dịch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Trạm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Y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tế</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về</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công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tác</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giám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sát</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và</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phòng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chống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dịch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cúm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A(H5N1)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theo</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tài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liệu</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chuyên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môn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của</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Trung</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tâm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Kiểm</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soát</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tật</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Thành</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phố</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triển</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khai</a:t>
            </a:r>
            <a:r>
              <a:rPr lang="en-US" sz="24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Rectangle 5">
            <a:extLst>
              <a:ext uri="{FF2B5EF4-FFF2-40B4-BE49-F238E27FC236}">
                <a16:creationId xmlns:a16="http://schemas.microsoft.com/office/drawing/2014/main" id="{C90A4EA9-8F7D-4280-BE8A-D5EE0E7EFAF1}"/>
              </a:ext>
            </a:extLst>
          </p:cNvPr>
          <p:cNvSpPr/>
          <p:nvPr/>
        </p:nvSpPr>
        <p:spPr>
          <a:xfrm>
            <a:off x="292839" y="982176"/>
            <a:ext cx="6549613" cy="523220"/>
          </a:xfrm>
          <a:prstGeom prst="rect">
            <a:avLst/>
          </a:prstGeom>
        </p:spPr>
        <p:txBody>
          <a:bodyPr wrap="none">
            <a:spAutoFit/>
          </a:bodyPr>
          <a:lstStyle/>
          <a:p>
            <a:r>
              <a:rPr lang="en-US" sz="28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Trung</a:t>
            </a:r>
            <a:r>
              <a:rPr lang="en-US" sz="28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tâm</a:t>
            </a:r>
            <a:r>
              <a:rPr lang="en-US" sz="2800" b="1" dirty="0">
                <a:highlight>
                  <a:srgbClr val="FFFFFF"/>
                </a:highlight>
                <a:latin typeface="Arial" panose="020B0604020202020204" pitchFamily="34" charset="0"/>
                <a:ea typeface="Times New Roman" panose="02020603050405020304" pitchFamily="18" charset="0"/>
                <a:cs typeface="Arial" panose="020B0604020202020204" pitchFamily="34" charset="0"/>
              </a:rPr>
              <a:t> Y </a:t>
            </a:r>
            <a:r>
              <a:rPr lang="en-US" sz="28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tế</a:t>
            </a:r>
            <a:r>
              <a:rPr lang="en-US" sz="28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phối</a:t>
            </a:r>
            <a:r>
              <a:rPr lang="en-US" sz="28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800" b="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Phòng</a:t>
            </a:r>
            <a:r>
              <a:rPr lang="en-US" sz="2800" b="1" dirty="0">
                <a:highlight>
                  <a:srgbClr val="FFFFFF"/>
                </a:highlight>
                <a:latin typeface="Arial" panose="020B0604020202020204" pitchFamily="34" charset="0"/>
                <a:ea typeface="Times New Roman" panose="02020603050405020304" pitchFamily="18" charset="0"/>
                <a:cs typeface="Arial" panose="020B0604020202020204" pitchFamily="34" charset="0"/>
              </a:rPr>
              <a:t> y </a:t>
            </a:r>
            <a:r>
              <a:rPr lang="en-US" sz="2800" b="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tế</a:t>
            </a:r>
            <a:r>
              <a:rPr lang="en-US" sz="2800" b="1"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079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3C93A03-6380-46BA-9134-FACC63E9B070}"/>
              </a:ext>
            </a:extLst>
          </p:cNvPr>
          <p:cNvPicPr>
            <a:picLocks noChangeAspect="1"/>
          </p:cNvPicPr>
          <p:nvPr/>
        </p:nvPicPr>
        <p:blipFill>
          <a:blip r:embed="rId2"/>
          <a:stretch>
            <a:fillRect/>
          </a:stretch>
        </p:blipFill>
        <p:spPr>
          <a:xfrm>
            <a:off x="0" y="201676"/>
            <a:ext cx="6045477" cy="6530818"/>
          </a:xfrm>
          <a:prstGeom prst="rect">
            <a:avLst/>
          </a:prstGeom>
        </p:spPr>
      </p:pic>
      <p:pic>
        <p:nvPicPr>
          <p:cNvPr id="5" name="Picture 4">
            <a:extLst>
              <a:ext uri="{FF2B5EF4-FFF2-40B4-BE49-F238E27FC236}">
                <a16:creationId xmlns:a16="http://schemas.microsoft.com/office/drawing/2014/main" id="{6F5168F7-AC3E-45C7-87B9-B3BE8A6F0897}"/>
              </a:ext>
            </a:extLst>
          </p:cNvPr>
          <p:cNvPicPr>
            <a:picLocks noChangeAspect="1"/>
          </p:cNvPicPr>
          <p:nvPr/>
        </p:nvPicPr>
        <p:blipFill>
          <a:blip r:embed="rId3"/>
          <a:stretch>
            <a:fillRect/>
          </a:stretch>
        </p:blipFill>
        <p:spPr>
          <a:xfrm>
            <a:off x="6146525" y="78636"/>
            <a:ext cx="5793004" cy="6653858"/>
          </a:xfrm>
          <a:prstGeom prst="rect">
            <a:avLst/>
          </a:prstGeom>
        </p:spPr>
      </p:pic>
    </p:spTree>
    <p:extLst>
      <p:ext uri="{BB962C8B-B14F-4D97-AF65-F5344CB8AC3E}">
        <p14:creationId xmlns:p14="http://schemas.microsoft.com/office/powerpoint/2010/main" val="967243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ABCA6A0-4030-4061-AD3F-AE7816D782A1}"/>
              </a:ext>
            </a:extLst>
          </p:cNvPr>
          <p:cNvPicPr>
            <a:picLocks noChangeAspect="1"/>
          </p:cNvPicPr>
          <p:nvPr/>
        </p:nvPicPr>
        <p:blipFill>
          <a:blip r:embed="rId2"/>
          <a:stretch>
            <a:fillRect/>
          </a:stretch>
        </p:blipFill>
        <p:spPr>
          <a:xfrm>
            <a:off x="0" y="93878"/>
            <a:ext cx="4640580" cy="6764122"/>
          </a:xfrm>
          <a:prstGeom prst="rect">
            <a:avLst/>
          </a:prstGeom>
        </p:spPr>
      </p:pic>
      <p:pic>
        <p:nvPicPr>
          <p:cNvPr id="5" name="Picture 4">
            <a:extLst>
              <a:ext uri="{FF2B5EF4-FFF2-40B4-BE49-F238E27FC236}">
                <a16:creationId xmlns:a16="http://schemas.microsoft.com/office/drawing/2014/main" id="{5129CCA7-2077-40F4-BE3A-346AC9BA9C53}"/>
              </a:ext>
            </a:extLst>
          </p:cNvPr>
          <p:cNvPicPr>
            <a:picLocks noChangeAspect="1"/>
          </p:cNvPicPr>
          <p:nvPr/>
        </p:nvPicPr>
        <p:blipFill>
          <a:blip r:embed="rId3"/>
          <a:stretch>
            <a:fillRect/>
          </a:stretch>
        </p:blipFill>
        <p:spPr>
          <a:xfrm>
            <a:off x="3989294" y="46939"/>
            <a:ext cx="5065058" cy="6764122"/>
          </a:xfrm>
          <a:prstGeom prst="rect">
            <a:avLst/>
          </a:prstGeom>
        </p:spPr>
      </p:pic>
      <p:pic>
        <p:nvPicPr>
          <p:cNvPr id="6" name="Picture 5">
            <a:extLst>
              <a:ext uri="{FF2B5EF4-FFF2-40B4-BE49-F238E27FC236}">
                <a16:creationId xmlns:a16="http://schemas.microsoft.com/office/drawing/2014/main" id="{91DF0FDE-189B-4C3F-9881-2A594D0B16EE}"/>
              </a:ext>
            </a:extLst>
          </p:cNvPr>
          <p:cNvPicPr>
            <a:picLocks noChangeAspect="1"/>
          </p:cNvPicPr>
          <p:nvPr/>
        </p:nvPicPr>
        <p:blipFill>
          <a:blip r:embed="rId4"/>
          <a:stretch>
            <a:fillRect/>
          </a:stretch>
        </p:blipFill>
        <p:spPr>
          <a:xfrm>
            <a:off x="8352911" y="46939"/>
            <a:ext cx="3641866" cy="2796782"/>
          </a:xfrm>
          <a:prstGeom prst="rect">
            <a:avLst/>
          </a:prstGeom>
        </p:spPr>
      </p:pic>
    </p:spTree>
    <p:extLst>
      <p:ext uri="{BB962C8B-B14F-4D97-AF65-F5344CB8AC3E}">
        <p14:creationId xmlns:p14="http://schemas.microsoft.com/office/powerpoint/2010/main" val="3652891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4EDCAA-9DA2-41C2-B289-6C7FA7A87B3D}"/>
              </a:ext>
            </a:extLst>
          </p:cNvPr>
          <p:cNvPicPr>
            <a:picLocks noChangeAspect="1"/>
          </p:cNvPicPr>
          <p:nvPr/>
        </p:nvPicPr>
        <p:blipFill>
          <a:blip r:embed="rId2"/>
          <a:stretch>
            <a:fillRect/>
          </a:stretch>
        </p:blipFill>
        <p:spPr>
          <a:xfrm>
            <a:off x="3332427" y="0"/>
            <a:ext cx="5660482" cy="6768353"/>
          </a:xfrm>
          <a:prstGeom prst="rect">
            <a:avLst/>
          </a:prstGeom>
        </p:spPr>
      </p:pic>
    </p:spTree>
    <p:extLst>
      <p:ext uri="{BB962C8B-B14F-4D97-AF65-F5344CB8AC3E}">
        <p14:creationId xmlns:p14="http://schemas.microsoft.com/office/powerpoint/2010/main" val="2134258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D7CC8B3-AFFF-4E2A-89B7-BFDCC1DE01C4}"/>
              </a:ext>
            </a:extLst>
          </p:cNvPr>
          <p:cNvPicPr>
            <a:picLocks noChangeAspect="1"/>
          </p:cNvPicPr>
          <p:nvPr/>
        </p:nvPicPr>
        <p:blipFill>
          <a:blip r:embed="rId2"/>
          <a:stretch>
            <a:fillRect/>
          </a:stretch>
        </p:blipFill>
        <p:spPr>
          <a:xfrm>
            <a:off x="169231" y="172604"/>
            <a:ext cx="5326134" cy="6568855"/>
          </a:xfrm>
          <a:prstGeom prst="rect">
            <a:avLst/>
          </a:prstGeom>
        </p:spPr>
      </p:pic>
      <p:pic>
        <p:nvPicPr>
          <p:cNvPr id="5" name="Picture 4">
            <a:extLst>
              <a:ext uri="{FF2B5EF4-FFF2-40B4-BE49-F238E27FC236}">
                <a16:creationId xmlns:a16="http://schemas.microsoft.com/office/drawing/2014/main" id="{5A4F7E6A-2571-419B-A965-F98DDDA60418}"/>
              </a:ext>
            </a:extLst>
          </p:cNvPr>
          <p:cNvPicPr>
            <a:picLocks noChangeAspect="1"/>
          </p:cNvPicPr>
          <p:nvPr/>
        </p:nvPicPr>
        <p:blipFill>
          <a:blip r:embed="rId3"/>
          <a:stretch>
            <a:fillRect/>
          </a:stretch>
        </p:blipFill>
        <p:spPr>
          <a:xfrm>
            <a:off x="5800188" y="172604"/>
            <a:ext cx="5674636" cy="6568855"/>
          </a:xfrm>
          <a:prstGeom prst="rect">
            <a:avLst/>
          </a:prstGeom>
        </p:spPr>
      </p:pic>
    </p:spTree>
    <p:extLst>
      <p:ext uri="{BB962C8B-B14F-4D97-AF65-F5344CB8AC3E}">
        <p14:creationId xmlns:p14="http://schemas.microsoft.com/office/powerpoint/2010/main" val="2785070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813CE72-879B-4C0B-B997-32E32593A15D}"/>
              </a:ext>
            </a:extLst>
          </p:cNvPr>
          <p:cNvPicPr>
            <a:picLocks noChangeAspect="1"/>
          </p:cNvPicPr>
          <p:nvPr/>
        </p:nvPicPr>
        <p:blipFill>
          <a:blip r:embed="rId2"/>
          <a:stretch>
            <a:fillRect/>
          </a:stretch>
        </p:blipFill>
        <p:spPr>
          <a:xfrm>
            <a:off x="132706" y="0"/>
            <a:ext cx="5703317" cy="6777318"/>
          </a:xfrm>
          <a:prstGeom prst="rect">
            <a:avLst/>
          </a:prstGeom>
        </p:spPr>
      </p:pic>
      <p:pic>
        <p:nvPicPr>
          <p:cNvPr id="5" name="Picture 4">
            <a:extLst>
              <a:ext uri="{FF2B5EF4-FFF2-40B4-BE49-F238E27FC236}">
                <a16:creationId xmlns:a16="http://schemas.microsoft.com/office/drawing/2014/main" id="{98BEB096-3A0F-4BA8-B3AA-EE551650A14A}"/>
              </a:ext>
            </a:extLst>
          </p:cNvPr>
          <p:cNvPicPr>
            <a:picLocks noChangeAspect="1"/>
          </p:cNvPicPr>
          <p:nvPr/>
        </p:nvPicPr>
        <p:blipFill>
          <a:blip r:embed="rId3"/>
          <a:stretch>
            <a:fillRect/>
          </a:stretch>
        </p:blipFill>
        <p:spPr>
          <a:xfrm>
            <a:off x="5982171" y="172630"/>
            <a:ext cx="6077123" cy="5672358"/>
          </a:xfrm>
          <a:prstGeom prst="rect">
            <a:avLst/>
          </a:prstGeom>
        </p:spPr>
      </p:pic>
    </p:spTree>
    <p:extLst>
      <p:ext uri="{BB962C8B-B14F-4D97-AF65-F5344CB8AC3E}">
        <p14:creationId xmlns:p14="http://schemas.microsoft.com/office/powerpoint/2010/main" val="509099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BF28A96-A5BB-413E-B344-E041275CFFEA}"/>
              </a:ext>
            </a:extLst>
          </p:cNvPr>
          <p:cNvPicPr>
            <a:picLocks noChangeAspect="1"/>
          </p:cNvPicPr>
          <p:nvPr/>
        </p:nvPicPr>
        <p:blipFill>
          <a:blip r:embed="rId2"/>
          <a:stretch>
            <a:fillRect/>
          </a:stretch>
        </p:blipFill>
        <p:spPr>
          <a:xfrm>
            <a:off x="3263153" y="184882"/>
            <a:ext cx="5800165" cy="6529683"/>
          </a:xfrm>
          <a:prstGeom prst="rect">
            <a:avLst/>
          </a:prstGeom>
        </p:spPr>
      </p:pic>
    </p:spTree>
    <p:extLst>
      <p:ext uri="{BB962C8B-B14F-4D97-AF65-F5344CB8AC3E}">
        <p14:creationId xmlns:p14="http://schemas.microsoft.com/office/powerpoint/2010/main" val="2281531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F117DD-039A-42E9-BDC7-A6700E7ADE1A}"/>
              </a:ext>
            </a:extLst>
          </p:cNvPr>
          <p:cNvSpPr txBox="1"/>
          <p:nvPr/>
        </p:nvSpPr>
        <p:spPr>
          <a:xfrm>
            <a:off x="3941323" y="2879388"/>
            <a:ext cx="4309353" cy="769441"/>
          </a:xfrm>
          <a:prstGeom prst="rect">
            <a:avLst/>
          </a:prstGeom>
          <a:noFill/>
        </p:spPr>
        <p:txBody>
          <a:bodyPr wrap="square" rtlCol="0">
            <a:spAutoFit/>
          </a:bodyPr>
          <a:lstStyle/>
          <a:p>
            <a:r>
              <a:rPr lang="en-US" sz="4400" b="1" dirty="0">
                <a:solidFill>
                  <a:schemeClr val="accent5"/>
                </a:solidFill>
                <a:latin typeface="Arial" panose="020B0604020202020204" pitchFamily="34" charset="0"/>
                <a:cs typeface="Arial" panose="020B0604020202020204" pitchFamily="34" charset="0"/>
              </a:rPr>
              <a:t>TRÂN TRỌNG!</a:t>
            </a:r>
          </a:p>
        </p:txBody>
      </p:sp>
    </p:spTree>
    <p:extLst>
      <p:ext uri="{BB962C8B-B14F-4D97-AF65-F5344CB8AC3E}">
        <p14:creationId xmlns:p14="http://schemas.microsoft.com/office/powerpoint/2010/main" val="3863615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072562DF-6361-42DD-8CF9-B2B6FAAD2A59}"/>
              </a:ext>
            </a:extLst>
          </p:cNvPr>
          <p:cNvGraphicFramePr/>
          <p:nvPr>
            <p:extLst>
              <p:ext uri="{D42A27DB-BD31-4B8C-83A1-F6EECF244321}">
                <p14:modId xmlns:p14="http://schemas.microsoft.com/office/powerpoint/2010/main" val="3833380931"/>
              </p:ext>
            </p:extLst>
          </p:nvPr>
        </p:nvGraphicFramePr>
        <p:xfrm>
          <a:off x="222655" y="1120588"/>
          <a:ext cx="11800732" cy="55914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986D89E1-B8F5-4DE6-BCCA-F85885F13D68}"/>
              </a:ext>
            </a:extLst>
          </p:cNvPr>
          <p:cNvSpPr txBox="1"/>
          <p:nvPr/>
        </p:nvSpPr>
        <p:spPr>
          <a:xfrm>
            <a:off x="1712260" y="139430"/>
            <a:ext cx="9412942" cy="738664"/>
          </a:xfrm>
          <a:prstGeom prst="rect">
            <a:avLst/>
          </a:prstGeom>
          <a:noFill/>
        </p:spPr>
        <p:txBody>
          <a:bodyPr wrap="square" rtlCol="0">
            <a:spAutoFit/>
          </a:bodyPr>
          <a:lstStyle/>
          <a:p>
            <a:pPr algn="ctr"/>
            <a:r>
              <a:rPr lang="en-US" sz="2400" b="1" dirty="0" err="1">
                <a:solidFill>
                  <a:schemeClr val="accent1">
                    <a:lumMod val="75000"/>
                  </a:schemeClr>
                </a:solidFill>
                <a:latin typeface="Arial" panose="020B0604020202020204" pitchFamily="34" charset="0"/>
                <a:cs typeface="Arial" panose="020B0604020202020204" pitchFamily="34" charset="0"/>
              </a:rPr>
              <a:t>Các</a:t>
            </a:r>
            <a:r>
              <a:rPr lang="en-US" sz="2400" b="1" dirty="0">
                <a:solidFill>
                  <a:schemeClr val="accent1">
                    <a:lumMod val="75000"/>
                  </a:schemeClr>
                </a:solidFill>
                <a:latin typeface="Arial" panose="020B0604020202020204" pitchFamily="34" charset="0"/>
                <a:cs typeface="Arial" panose="020B0604020202020204" pitchFamily="34" charset="0"/>
              </a:rPr>
              <a:t> </a:t>
            </a:r>
            <a:r>
              <a:rPr lang="en-US" sz="2400" b="1" dirty="0" err="1">
                <a:solidFill>
                  <a:schemeClr val="accent1">
                    <a:lumMod val="75000"/>
                  </a:schemeClr>
                </a:solidFill>
                <a:latin typeface="Arial" panose="020B0604020202020204" pitchFamily="34" charset="0"/>
                <a:cs typeface="Arial" panose="020B0604020202020204" pitchFamily="34" charset="0"/>
              </a:rPr>
              <a:t>hoạt</a:t>
            </a:r>
            <a:r>
              <a:rPr lang="en-US" sz="2400" b="1" dirty="0">
                <a:solidFill>
                  <a:schemeClr val="accent1">
                    <a:lumMod val="75000"/>
                  </a:schemeClr>
                </a:solidFill>
                <a:latin typeface="Arial" panose="020B0604020202020204" pitchFamily="34" charset="0"/>
                <a:cs typeface="Arial" panose="020B0604020202020204" pitchFamily="34" charset="0"/>
              </a:rPr>
              <a:t> </a:t>
            </a:r>
            <a:r>
              <a:rPr lang="en-US" sz="2400" b="1" dirty="0" err="1">
                <a:solidFill>
                  <a:schemeClr val="accent1">
                    <a:lumMod val="75000"/>
                  </a:schemeClr>
                </a:solidFill>
                <a:latin typeface="Arial" panose="020B0604020202020204" pitchFamily="34" charset="0"/>
                <a:cs typeface="Arial" panose="020B0604020202020204" pitchFamily="34" charset="0"/>
              </a:rPr>
              <a:t>động</a:t>
            </a:r>
            <a:r>
              <a:rPr lang="en-US" sz="2400" b="1" dirty="0">
                <a:solidFill>
                  <a:schemeClr val="accent1">
                    <a:lumMod val="75000"/>
                  </a:schemeClr>
                </a:solidFill>
                <a:latin typeface="Arial" panose="020B0604020202020204" pitchFamily="34" charset="0"/>
                <a:cs typeface="Arial" panose="020B0604020202020204" pitchFamily="34" charset="0"/>
              </a:rPr>
              <a:t> </a:t>
            </a:r>
            <a:r>
              <a:rPr lang="en-US" sz="2400" b="1" dirty="0" err="1">
                <a:solidFill>
                  <a:schemeClr val="accent1">
                    <a:lumMod val="75000"/>
                  </a:schemeClr>
                </a:solidFill>
                <a:latin typeface="Arial" panose="020B0604020202020204" pitchFamily="34" charset="0"/>
                <a:cs typeface="Arial" panose="020B0604020202020204" pitchFamily="34" charset="0"/>
              </a:rPr>
              <a:t>triển</a:t>
            </a:r>
            <a:r>
              <a:rPr lang="en-US" sz="2400" b="1" dirty="0">
                <a:solidFill>
                  <a:schemeClr val="accent1">
                    <a:lumMod val="75000"/>
                  </a:schemeClr>
                </a:solidFill>
                <a:latin typeface="Arial" panose="020B0604020202020204" pitchFamily="34" charset="0"/>
                <a:cs typeface="Arial" panose="020B0604020202020204" pitchFamily="34" charset="0"/>
              </a:rPr>
              <a:t> </a:t>
            </a:r>
            <a:r>
              <a:rPr lang="en-US" sz="2400" b="1" dirty="0" err="1">
                <a:solidFill>
                  <a:schemeClr val="accent1">
                    <a:lumMod val="75000"/>
                  </a:schemeClr>
                </a:solidFill>
                <a:latin typeface="Arial" panose="020B0604020202020204" pitchFamily="34" charset="0"/>
                <a:cs typeface="Arial" panose="020B0604020202020204" pitchFamily="34" charset="0"/>
              </a:rPr>
              <a:t>khai</a:t>
            </a:r>
            <a:r>
              <a:rPr lang="en-US" sz="2400" b="1" dirty="0">
                <a:solidFill>
                  <a:schemeClr val="accent1">
                    <a:lumMod val="75000"/>
                  </a:schemeClr>
                </a:solidFill>
                <a:latin typeface="Arial" panose="020B0604020202020204" pitchFamily="34" charset="0"/>
                <a:cs typeface="Arial" panose="020B0604020202020204" pitchFamily="34" charset="0"/>
              </a:rPr>
              <a:t> </a:t>
            </a:r>
            <a:r>
              <a:rPr lang="en-US" sz="2400" b="1" dirty="0" err="1">
                <a:solidFill>
                  <a:schemeClr val="accent1">
                    <a:lumMod val="75000"/>
                  </a:schemeClr>
                </a:solidFill>
                <a:latin typeface="Arial" panose="020B0604020202020204" pitchFamily="34" charset="0"/>
                <a:cs typeface="Arial" panose="020B0604020202020204" pitchFamily="34" charset="0"/>
              </a:rPr>
              <a:t>tại</a:t>
            </a:r>
            <a:r>
              <a:rPr lang="en-US" sz="2400" b="1" dirty="0">
                <a:solidFill>
                  <a:schemeClr val="accent1">
                    <a:lumMod val="75000"/>
                  </a:schemeClr>
                </a:solidFill>
                <a:latin typeface="Arial" panose="020B0604020202020204" pitchFamily="34" charset="0"/>
                <a:cs typeface="Arial" panose="020B0604020202020204" pitchFamily="34" charset="0"/>
              </a:rPr>
              <a:t> </a:t>
            </a:r>
            <a:r>
              <a:rPr lang="en-US" sz="2400" b="1" dirty="0" err="1">
                <a:solidFill>
                  <a:schemeClr val="accent1">
                    <a:lumMod val="75000"/>
                  </a:schemeClr>
                </a:solidFill>
                <a:latin typeface="Arial" panose="020B0604020202020204" pitchFamily="34" charset="0"/>
                <a:cs typeface="Arial" panose="020B0604020202020204" pitchFamily="34" charset="0"/>
              </a:rPr>
              <a:t>Tp.Hồ</a:t>
            </a:r>
            <a:r>
              <a:rPr lang="en-US" sz="2400" b="1" dirty="0">
                <a:solidFill>
                  <a:schemeClr val="accent1">
                    <a:lumMod val="75000"/>
                  </a:schemeClr>
                </a:solidFill>
                <a:latin typeface="Arial" panose="020B0604020202020204" pitchFamily="34" charset="0"/>
                <a:cs typeface="Arial" panose="020B0604020202020204" pitchFamily="34" charset="0"/>
              </a:rPr>
              <a:t> </a:t>
            </a:r>
            <a:r>
              <a:rPr lang="en-US" sz="2400" b="1" dirty="0" err="1">
                <a:solidFill>
                  <a:schemeClr val="accent1">
                    <a:lumMod val="75000"/>
                  </a:schemeClr>
                </a:solidFill>
                <a:latin typeface="Arial" panose="020B0604020202020204" pitchFamily="34" charset="0"/>
                <a:cs typeface="Arial" panose="020B0604020202020204" pitchFamily="34" charset="0"/>
              </a:rPr>
              <a:t>Chí</a:t>
            </a:r>
            <a:r>
              <a:rPr lang="en-US" sz="2400" b="1" dirty="0">
                <a:solidFill>
                  <a:schemeClr val="accent1">
                    <a:lumMod val="75000"/>
                  </a:schemeClr>
                </a:solidFill>
                <a:latin typeface="Arial" panose="020B0604020202020204" pitchFamily="34" charset="0"/>
                <a:cs typeface="Arial" panose="020B0604020202020204" pitchFamily="34" charset="0"/>
              </a:rPr>
              <a:t> Minh</a:t>
            </a:r>
          </a:p>
          <a:p>
            <a:pPr algn="ctr"/>
            <a:r>
              <a:rPr lang="en-US" i="1" dirty="0">
                <a:solidFill>
                  <a:schemeClr val="accent1">
                    <a:lumMod val="75000"/>
                  </a:schemeClr>
                </a:solidFill>
                <a:latin typeface="Arial" panose="020B0604020202020204" pitchFamily="34" charset="0"/>
                <a:cs typeface="Arial" panose="020B0604020202020204" pitchFamily="34" charset="0"/>
              </a:rPr>
              <a:t>(</a:t>
            </a:r>
            <a:r>
              <a:rPr lang="en-US" i="1" dirty="0" err="1">
                <a:solidFill>
                  <a:schemeClr val="accent1">
                    <a:lumMod val="75000"/>
                  </a:schemeClr>
                </a:solidFill>
                <a:latin typeface="Arial" panose="020B0604020202020204" pitchFamily="34" charset="0"/>
                <a:cs typeface="Arial" panose="020B0604020202020204" pitchFamily="34" charset="0"/>
              </a:rPr>
              <a:t>căn</a:t>
            </a:r>
            <a:r>
              <a:rPr lang="en-US" i="1" dirty="0">
                <a:solidFill>
                  <a:schemeClr val="accent1">
                    <a:lumMod val="75000"/>
                  </a:schemeClr>
                </a:solidFill>
                <a:latin typeface="Arial" panose="020B0604020202020204" pitchFamily="34" charset="0"/>
                <a:cs typeface="Arial" panose="020B0604020202020204" pitchFamily="34" charset="0"/>
              </a:rPr>
              <a:t> </a:t>
            </a:r>
            <a:r>
              <a:rPr lang="en-US" i="1" dirty="0" err="1">
                <a:solidFill>
                  <a:schemeClr val="accent1">
                    <a:lumMod val="75000"/>
                  </a:schemeClr>
                </a:solidFill>
                <a:latin typeface="Arial" panose="020B0604020202020204" pitchFamily="34" charset="0"/>
                <a:cs typeface="Arial" panose="020B0604020202020204" pitchFamily="34" charset="0"/>
              </a:rPr>
              <a:t>cứ</a:t>
            </a:r>
            <a:r>
              <a:rPr lang="en-US" i="1" dirty="0">
                <a:solidFill>
                  <a:schemeClr val="accent1">
                    <a:lumMod val="75000"/>
                  </a:schemeClr>
                </a:solidFill>
                <a:latin typeface="Arial" panose="020B0604020202020204" pitchFamily="34" charset="0"/>
                <a:cs typeface="Arial" panose="020B0604020202020204" pitchFamily="34" charset="0"/>
              </a:rPr>
              <a:t> </a:t>
            </a:r>
            <a:r>
              <a:rPr lang="en-US" i="1" dirty="0" err="1">
                <a:solidFill>
                  <a:schemeClr val="accent1">
                    <a:lumMod val="75000"/>
                  </a:schemeClr>
                </a:solidFill>
                <a:latin typeface="Arial" panose="020B0604020202020204" pitchFamily="34" charset="0"/>
                <a:cs typeface="Arial" panose="020B0604020202020204" pitchFamily="34" charset="0"/>
              </a:rPr>
              <a:t>Công</a:t>
            </a:r>
            <a:r>
              <a:rPr lang="en-US" i="1" dirty="0">
                <a:solidFill>
                  <a:schemeClr val="accent1">
                    <a:lumMod val="75000"/>
                  </a:schemeClr>
                </a:solidFill>
                <a:latin typeface="Arial" panose="020B0604020202020204" pitchFamily="34" charset="0"/>
                <a:cs typeface="Arial" panose="020B0604020202020204" pitchFamily="34" charset="0"/>
              </a:rPr>
              <a:t> </a:t>
            </a:r>
            <a:r>
              <a:rPr lang="en-US" i="1" dirty="0" err="1">
                <a:solidFill>
                  <a:schemeClr val="accent1">
                    <a:lumMod val="75000"/>
                  </a:schemeClr>
                </a:solidFill>
                <a:latin typeface="Arial" panose="020B0604020202020204" pitchFamily="34" charset="0"/>
                <a:cs typeface="Arial" panose="020B0604020202020204" pitchFamily="34" charset="0"/>
              </a:rPr>
              <a:t>văn</a:t>
            </a:r>
            <a:r>
              <a:rPr lang="en-US" i="1" dirty="0">
                <a:solidFill>
                  <a:schemeClr val="accent1">
                    <a:lumMod val="75000"/>
                  </a:schemeClr>
                </a:solidFill>
                <a:latin typeface="Arial" panose="020B0604020202020204" pitchFamily="34" charset="0"/>
                <a:cs typeface="Arial" panose="020B0604020202020204" pitchFamily="34" charset="0"/>
              </a:rPr>
              <a:t> </a:t>
            </a:r>
            <a:r>
              <a:rPr lang="en-US" i="1" dirty="0" err="1">
                <a:solidFill>
                  <a:schemeClr val="accent1">
                    <a:lumMod val="75000"/>
                  </a:schemeClr>
                </a:solidFill>
                <a:latin typeface="Arial" panose="020B0604020202020204" pitchFamily="34" charset="0"/>
                <a:cs typeface="Arial" panose="020B0604020202020204" pitchFamily="34" charset="0"/>
              </a:rPr>
              <a:t>số</a:t>
            </a:r>
            <a:r>
              <a:rPr lang="en-US" i="1" dirty="0">
                <a:solidFill>
                  <a:schemeClr val="accent1">
                    <a:lumMod val="75000"/>
                  </a:schemeClr>
                </a:solidFill>
                <a:latin typeface="Arial" panose="020B0604020202020204" pitchFamily="34" charset="0"/>
                <a:cs typeface="Arial" panose="020B0604020202020204" pitchFamily="34" charset="0"/>
              </a:rPr>
              <a:t> 639/UBND-VX </a:t>
            </a:r>
            <a:r>
              <a:rPr lang="en-US" i="1" dirty="0" err="1">
                <a:solidFill>
                  <a:schemeClr val="accent1">
                    <a:lumMod val="75000"/>
                  </a:schemeClr>
                </a:solidFill>
                <a:latin typeface="Arial" panose="020B0604020202020204" pitchFamily="34" charset="0"/>
                <a:cs typeface="Arial" panose="020B0604020202020204" pitchFamily="34" charset="0"/>
              </a:rPr>
              <a:t>ngày</a:t>
            </a:r>
            <a:r>
              <a:rPr lang="en-US" i="1" dirty="0">
                <a:solidFill>
                  <a:schemeClr val="accent1">
                    <a:lumMod val="75000"/>
                  </a:schemeClr>
                </a:solidFill>
                <a:latin typeface="Arial" panose="020B0604020202020204" pitchFamily="34" charset="0"/>
                <a:cs typeface="Arial" panose="020B0604020202020204" pitchFamily="34" charset="0"/>
              </a:rPr>
              <a:t> 25/2/2023 </a:t>
            </a:r>
            <a:r>
              <a:rPr lang="en-US" i="1" dirty="0" err="1">
                <a:solidFill>
                  <a:schemeClr val="accent1">
                    <a:lumMod val="75000"/>
                  </a:schemeClr>
                </a:solidFill>
                <a:latin typeface="Arial" panose="020B0604020202020204" pitchFamily="34" charset="0"/>
                <a:cs typeface="Arial" panose="020B0604020202020204" pitchFamily="34" charset="0"/>
              </a:rPr>
              <a:t>của</a:t>
            </a:r>
            <a:r>
              <a:rPr lang="en-US" i="1" dirty="0">
                <a:solidFill>
                  <a:schemeClr val="accent1">
                    <a:lumMod val="75000"/>
                  </a:schemeClr>
                </a:solidFill>
                <a:latin typeface="Arial" panose="020B0604020202020204" pitchFamily="34" charset="0"/>
                <a:cs typeface="Arial" panose="020B0604020202020204" pitchFamily="34" charset="0"/>
              </a:rPr>
              <a:t> UBND </a:t>
            </a:r>
            <a:r>
              <a:rPr lang="en-US" i="1" dirty="0" err="1">
                <a:solidFill>
                  <a:schemeClr val="accent1">
                    <a:lumMod val="75000"/>
                  </a:schemeClr>
                </a:solidFill>
                <a:latin typeface="Arial" panose="020B0604020202020204" pitchFamily="34" charset="0"/>
                <a:cs typeface="Arial" panose="020B0604020202020204" pitchFamily="34" charset="0"/>
              </a:rPr>
              <a:t>Tp.HCM</a:t>
            </a:r>
            <a:r>
              <a:rPr lang="en-US" i="1" dirty="0">
                <a:solidFill>
                  <a:schemeClr val="accent1">
                    <a:lumMod val="7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02301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847C735-3A59-47D8-8469-B3971C4DD4F9}"/>
              </a:ext>
            </a:extLst>
          </p:cNvPr>
          <p:cNvSpPr txBox="1"/>
          <p:nvPr/>
        </p:nvSpPr>
        <p:spPr>
          <a:xfrm>
            <a:off x="2335416" y="280583"/>
            <a:ext cx="8059271" cy="523220"/>
          </a:xfrm>
          <a:prstGeom prst="rect">
            <a:avLst/>
          </a:prstGeom>
          <a:noFill/>
        </p:spPr>
        <p:txBody>
          <a:bodyPr wrap="square" rtlCol="0">
            <a:spAutoFit/>
          </a:bodyPr>
          <a:lstStyle/>
          <a:p>
            <a:pPr algn="ctr"/>
            <a:r>
              <a:rPr lang="en-US" sz="2800" b="1" dirty="0" err="1">
                <a:solidFill>
                  <a:schemeClr val="accent1">
                    <a:lumMod val="75000"/>
                  </a:schemeClr>
                </a:solidFill>
                <a:latin typeface="Arial" panose="020B0604020202020204" pitchFamily="34" charset="0"/>
                <a:cs typeface="Arial" panose="020B0604020202020204" pitchFamily="34" charset="0"/>
              </a:rPr>
              <a:t>Các</a:t>
            </a:r>
            <a:r>
              <a:rPr lang="en-US" sz="2800" b="1" dirty="0">
                <a:solidFill>
                  <a:schemeClr val="accent1">
                    <a:lumMod val="75000"/>
                  </a:schemeClr>
                </a:solidFill>
                <a:latin typeface="Arial" panose="020B0604020202020204" pitchFamily="34" charset="0"/>
                <a:cs typeface="Arial" panose="020B0604020202020204" pitchFamily="34" charset="0"/>
              </a:rPr>
              <a:t> </a:t>
            </a:r>
            <a:r>
              <a:rPr lang="en-US" sz="2800" b="1" dirty="0" err="1">
                <a:solidFill>
                  <a:schemeClr val="accent1">
                    <a:lumMod val="75000"/>
                  </a:schemeClr>
                </a:solidFill>
                <a:latin typeface="Arial" panose="020B0604020202020204" pitchFamily="34" charset="0"/>
                <a:cs typeface="Arial" panose="020B0604020202020204" pitchFamily="34" charset="0"/>
              </a:rPr>
              <a:t>hoạt</a:t>
            </a:r>
            <a:r>
              <a:rPr lang="en-US" sz="2800" b="1" dirty="0">
                <a:solidFill>
                  <a:schemeClr val="accent1">
                    <a:lumMod val="75000"/>
                  </a:schemeClr>
                </a:solidFill>
                <a:latin typeface="Arial" panose="020B0604020202020204" pitchFamily="34" charset="0"/>
                <a:cs typeface="Arial" panose="020B0604020202020204" pitchFamily="34" charset="0"/>
              </a:rPr>
              <a:t> </a:t>
            </a:r>
            <a:r>
              <a:rPr lang="en-US" sz="2800" b="1" dirty="0" err="1">
                <a:solidFill>
                  <a:schemeClr val="accent1">
                    <a:lumMod val="75000"/>
                  </a:schemeClr>
                </a:solidFill>
                <a:latin typeface="Arial" panose="020B0604020202020204" pitchFamily="34" charset="0"/>
                <a:cs typeface="Arial" panose="020B0604020202020204" pitchFamily="34" charset="0"/>
              </a:rPr>
              <a:t>động</a:t>
            </a:r>
            <a:r>
              <a:rPr lang="en-US" sz="2800" b="1" dirty="0">
                <a:solidFill>
                  <a:schemeClr val="accent1">
                    <a:lumMod val="75000"/>
                  </a:schemeClr>
                </a:solidFill>
                <a:latin typeface="Arial" panose="020B0604020202020204" pitchFamily="34" charset="0"/>
                <a:cs typeface="Arial" panose="020B0604020202020204" pitchFamily="34" charset="0"/>
              </a:rPr>
              <a:t> </a:t>
            </a:r>
            <a:r>
              <a:rPr lang="en-US" sz="2800" b="1" dirty="0" err="1">
                <a:solidFill>
                  <a:schemeClr val="accent1">
                    <a:lumMod val="75000"/>
                  </a:schemeClr>
                </a:solidFill>
                <a:latin typeface="Arial" panose="020B0604020202020204" pitchFamily="34" charset="0"/>
                <a:cs typeface="Arial" panose="020B0604020202020204" pitchFamily="34" charset="0"/>
              </a:rPr>
              <a:t>triển</a:t>
            </a:r>
            <a:r>
              <a:rPr lang="en-US" sz="2800" b="1" dirty="0">
                <a:solidFill>
                  <a:schemeClr val="accent1">
                    <a:lumMod val="75000"/>
                  </a:schemeClr>
                </a:solidFill>
                <a:latin typeface="Arial" panose="020B0604020202020204" pitchFamily="34" charset="0"/>
                <a:cs typeface="Arial" panose="020B0604020202020204" pitchFamily="34" charset="0"/>
              </a:rPr>
              <a:t> </a:t>
            </a:r>
            <a:r>
              <a:rPr lang="en-US" sz="2800" b="1" dirty="0" err="1">
                <a:solidFill>
                  <a:schemeClr val="accent1">
                    <a:lumMod val="75000"/>
                  </a:schemeClr>
                </a:solidFill>
                <a:latin typeface="Arial" panose="020B0604020202020204" pitchFamily="34" charset="0"/>
                <a:cs typeface="Arial" panose="020B0604020202020204" pitchFamily="34" charset="0"/>
              </a:rPr>
              <a:t>khai</a:t>
            </a:r>
            <a:r>
              <a:rPr lang="en-US" sz="2800" b="1" dirty="0">
                <a:solidFill>
                  <a:schemeClr val="accent1">
                    <a:lumMod val="75000"/>
                  </a:schemeClr>
                </a:solidFill>
                <a:latin typeface="Arial" panose="020B0604020202020204" pitchFamily="34" charset="0"/>
                <a:cs typeface="Arial" panose="020B0604020202020204" pitchFamily="34" charset="0"/>
              </a:rPr>
              <a:t> </a:t>
            </a:r>
            <a:r>
              <a:rPr lang="en-US" sz="2800" b="1" dirty="0" err="1">
                <a:solidFill>
                  <a:schemeClr val="accent1">
                    <a:lumMod val="75000"/>
                  </a:schemeClr>
                </a:solidFill>
                <a:latin typeface="Arial" panose="020B0604020202020204" pitchFamily="34" charset="0"/>
                <a:cs typeface="Arial" panose="020B0604020202020204" pitchFamily="34" charset="0"/>
              </a:rPr>
              <a:t>tại</a:t>
            </a:r>
            <a:r>
              <a:rPr lang="en-US" sz="2800" b="1" dirty="0">
                <a:solidFill>
                  <a:schemeClr val="accent1">
                    <a:lumMod val="75000"/>
                  </a:schemeClr>
                </a:solidFill>
                <a:latin typeface="Arial" panose="020B0604020202020204" pitchFamily="34" charset="0"/>
                <a:cs typeface="Arial" panose="020B0604020202020204" pitchFamily="34" charset="0"/>
              </a:rPr>
              <a:t> </a:t>
            </a:r>
            <a:r>
              <a:rPr lang="en-US" sz="2800" b="1" dirty="0" err="1">
                <a:solidFill>
                  <a:schemeClr val="accent1">
                    <a:lumMod val="75000"/>
                  </a:schemeClr>
                </a:solidFill>
                <a:latin typeface="Arial" panose="020B0604020202020204" pitchFamily="34" charset="0"/>
                <a:cs typeface="Arial" panose="020B0604020202020204" pitchFamily="34" charset="0"/>
              </a:rPr>
              <a:t>cộng</a:t>
            </a:r>
            <a:r>
              <a:rPr lang="en-US" sz="2800" b="1" dirty="0">
                <a:solidFill>
                  <a:schemeClr val="accent1">
                    <a:lumMod val="75000"/>
                  </a:schemeClr>
                </a:solidFill>
                <a:latin typeface="Arial" panose="020B0604020202020204" pitchFamily="34" charset="0"/>
                <a:cs typeface="Arial" panose="020B0604020202020204" pitchFamily="34" charset="0"/>
              </a:rPr>
              <a:t> </a:t>
            </a:r>
            <a:r>
              <a:rPr lang="en-US" sz="2800" b="1" dirty="0" err="1">
                <a:solidFill>
                  <a:schemeClr val="accent1">
                    <a:lumMod val="75000"/>
                  </a:schemeClr>
                </a:solidFill>
                <a:latin typeface="Arial" panose="020B0604020202020204" pitchFamily="34" charset="0"/>
                <a:cs typeface="Arial" panose="020B0604020202020204" pitchFamily="34" charset="0"/>
              </a:rPr>
              <a:t>đồng</a:t>
            </a:r>
            <a:endParaRPr lang="en-US" sz="2800" b="1" dirty="0">
              <a:solidFill>
                <a:schemeClr val="accent1">
                  <a:lumMod val="75000"/>
                </a:schemeClr>
              </a:solidFill>
              <a:latin typeface="Arial" panose="020B0604020202020204" pitchFamily="34" charset="0"/>
              <a:cs typeface="Arial" panose="020B0604020202020204" pitchFamily="34" charset="0"/>
            </a:endParaRPr>
          </a:p>
        </p:txBody>
      </p:sp>
      <p:graphicFrame>
        <p:nvGraphicFramePr>
          <p:cNvPr id="5" name="Diagram 4">
            <a:extLst>
              <a:ext uri="{FF2B5EF4-FFF2-40B4-BE49-F238E27FC236}">
                <a16:creationId xmlns:a16="http://schemas.microsoft.com/office/drawing/2014/main" id="{C9B34556-D0CC-4AB8-BFFE-BC984CEBAB70}"/>
              </a:ext>
            </a:extLst>
          </p:cNvPr>
          <p:cNvGraphicFramePr/>
          <p:nvPr>
            <p:extLst>
              <p:ext uri="{D42A27DB-BD31-4B8C-83A1-F6EECF244321}">
                <p14:modId xmlns:p14="http://schemas.microsoft.com/office/powerpoint/2010/main" val="2624319149"/>
              </p:ext>
            </p:extLst>
          </p:nvPr>
        </p:nvGraphicFramePr>
        <p:xfrm>
          <a:off x="252505" y="674010"/>
          <a:ext cx="11755718" cy="6076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AB222FAB-BB99-401A-BA2C-4AAB11343510}"/>
              </a:ext>
            </a:extLst>
          </p:cNvPr>
          <p:cNvSpPr txBox="1"/>
          <p:nvPr/>
        </p:nvSpPr>
        <p:spPr>
          <a:xfrm>
            <a:off x="792460" y="1389262"/>
            <a:ext cx="356188" cy="461665"/>
          </a:xfrm>
          <a:prstGeom prst="rect">
            <a:avLst/>
          </a:prstGeom>
          <a:noFill/>
        </p:spPr>
        <p:txBody>
          <a:bodyPr wrap="none" rtlCol="0">
            <a:spAutoFit/>
          </a:bodyPr>
          <a:lstStyle/>
          <a:p>
            <a:r>
              <a:rPr lang="en-US" sz="2400" b="1" dirty="0">
                <a:latin typeface="Arial" panose="020B0604020202020204" pitchFamily="34" charset="0"/>
                <a:cs typeface="Arial" panose="020B0604020202020204" pitchFamily="34" charset="0"/>
              </a:rPr>
              <a:t>1</a:t>
            </a:r>
          </a:p>
        </p:txBody>
      </p:sp>
      <p:sp>
        <p:nvSpPr>
          <p:cNvPr id="8" name="TextBox 7">
            <a:extLst>
              <a:ext uri="{FF2B5EF4-FFF2-40B4-BE49-F238E27FC236}">
                <a16:creationId xmlns:a16="http://schemas.microsoft.com/office/drawing/2014/main" id="{47364AE7-E4D8-438D-BE19-C3DFFF487067}"/>
              </a:ext>
            </a:extLst>
          </p:cNvPr>
          <p:cNvSpPr txBox="1"/>
          <p:nvPr/>
        </p:nvSpPr>
        <p:spPr>
          <a:xfrm>
            <a:off x="1289361" y="2803545"/>
            <a:ext cx="356188" cy="461665"/>
          </a:xfrm>
          <a:prstGeom prst="rect">
            <a:avLst/>
          </a:prstGeom>
          <a:noFill/>
        </p:spPr>
        <p:txBody>
          <a:bodyPr wrap="none" rtlCol="0">
            <a:spAutoFit/>
          </a:bodyPr>
          <a:lstStyle/>
          <a:p>
            <a:r>
              <a:rPr lang="en-US" sz="2400" b="1" dirty="0">
                <a:latin typeface="Arial" panose="020B0604020202020204" pitchFamily="34" charset="0"/>
                <a:cs typeface="Arial" panose="020B0604020202020204" pitchFamily="34" charset="0"/>
              </a:rPr>
              <a:t>2</a:t>
            </a:r>
          </a:p>
        </p:txBody>
      </p:sp>
      <p:sp>
        <p:nvSpPr>
          <p:cNvPr id="9" name="TextBox 8">
            <a:extLst>
              <a:ext uri="{FF2B5EF4-FFF2-40B4-BE49-F238E27FC236}">
                <a16:creationId xmlns:a16="http://schemas.microsoft.com/office/drawing/2014/main" id="{D9FAA0F7-9035-4120-90EB-8D92EB9CA145}"/>
              </a:ext>
            </a:extLst>
          </p:cNvPr>
          <p:cNvSpPr txBox="1"/>
          <p:nvPr/>
        </p:nvSpPr>
        <p:spPr>
          <a:xfrm>
            <a:off x="1289361" y="4217005"/>
            <a:ext cx="356188" cy="461665"/>
          </a:xfrm>
          <a:prstGeom prst="rect">
            <a:avLst/>
          </a:prstGeom>
          <a:noFill/>
        </p:spPr>
        <p:txBody>
          <a:bodyPr wrap="none" rtlCol="0">
            <a:spAutoFit/>
          </a:bodyPr>
          <a:lstStyle/>
          <a:p>
            <a:r>
              <a:rPr lang="en-US" sz="2400" b="1" dirty="0">
                <a:latin typeface="Arial" panose="020B0604020202020204" pitchFamily="34" charset="0"/>
                <a:cs typeface="Arial" panose="020B0604020202020204" pitchFamily="34" charset="0"/>
              </a:rPr>
              <a:t>3</a:t>
            </a:r>
          </a:p>
        </p:txBody>
      </p:sp>
      <p:sp>
        <p:nvSpPr>
          <p:cNvPr id="10" name="TextBox 9">
            <a:extLst>
              <a:ext uri="{FF2B5EF4-FFF2-40B4-BE49-F238E27FC236}">
                <a16:creationId xmlns:a16="http://schemas.microsoft.com/office/drawing/2014/main" id="{1C4E0331-8DE3-4E44-87D5-24D38DDA6259}"/>
              </a:ext>
            </a:extLst>
          </p:cNvPr>
          <p:cNvSpPr txBox="1"/>
          <p:nvPr/>
        </p:nvSpPr>
        <p:spPr>
          <a:xfrm>
            <a:off x="792460" y="5656422"/>
            <a:ext cx="356188" cy="461665"/>
          </a:xfrm>
          <a:prstGeom prst="rect">
            <a:avLst/>
          </a:prstGeom>
          <a:noFill/>
        </p:spPr>
        <p:txBody>
          <a:bodyPr wrap="none" rtlCol="0">
            <a:spAutoFit/>
          </a:bodyPr>
          <a:lstStyle/>
          <a:p>
            <a:r>
              <a:rPr lang="en-US" sz="24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1687132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3296" y="281999"/>
            <a:ext cx="8656024" cy="523220"/>
          </a:xfrm>
          <a:prstGeom prst="rect">
            <a:avLst/>
          </a:prstGeom>
        </p:spPr>
        <p:txBody>
          <a:bodyPr wrap="none">
            <a:spAutoFit/>
          </a:bodyPr>
          <a:lstStyle/>
          <a:p>
            <a:pPr marL="342900" lvl="0" indent="-342900" algn="ctr">
              <a:spcBef>
                <a:spcPts val="600"/>
              </a:spcBef>
              <a:spcAft>
                <a:spcPts val="600"/>
              </a:spcAft>
              <a:buFont typeface="+mj-lt"/>
              <a:buAutoNum type="arabicPeriod"/>
              <a:tabLst>
                <a:tab pos="180340" algn="l"/>
              </a:tabLst>
            </a:pPr>
            <a:r>
              <a:rPr lang="en-US" sz="28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Đối</a:t>
            </a:r>
            <a:r>
              <a:rPr lang="en-US" sz="28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tượng</a:t>
            </a:r>
            <a:r>
              <a:rPr lang="en-US" sz="28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giám</a:t>
            </a:r>
            <a:r>
              <a:rPr lang="en-US" sz="28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sát</a:t>
            </a:r>
            <a:r>
              <a:rPr lang="en-US" sz="28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nghi</a:t>
            </a:r>
            <a:r>
              <a:rPr lang="en-US" sz="28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ngờ</a:t>
            </a:r>
            <a:r>
              <a:rPr lang="en-US" sz="28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mắc</a:t>
            </a:r>
            <a:r>
              <a:rPr lang="en-US" sz="28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cúm</a:t>
            </a:r>
            <a:r>
              <a:rPr lang="en-US" sz="28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A(H5N1)</a:t>
            </a:r>
            <a:endParaRPr lang="en-US" sz="2800" u="none" strike="noStrike" dirty="0">
              <a:solidFill>
                <a:schemeClr val="accent1">
                  <a:lumMod val="75000"/>
                </a:schemeClr>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endParaRPr>
          </a:p>
        </p:txBody>
      </p:sp>
      <p:sp>
        <p:nvSpPr>
          <p:cNvPr id="5" name="Rounded Rectangle 4"/>
          <p:cNvSpPr/>
          <p:nvPr/>
        </p:nvSpPr>
        <p:spPr>
          <a:xfrm>
            <a:off x="179616" y="2019869"/>
            <a:ext cx="3948911" cy="242930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lvl="0" algn="ctr"/>
            <a:r>
              <a:rPr lang="en-US" sz="2800" b="1" i="1" dirty="0" err="1">
                <a:latin typeface="Arial" panose="020B0604020202020204" pitchFamily="34" charset="0"/>
                <a:cs typeface="Arial" panose="020B0604020202020204" pitchFamily="34" charset="0"/>
              </a:rPr>
              <a:t>Trường</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hợp</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bệnh</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nghi</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ngờ</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mắc</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cúm</a:t>
            </a:r>
            <a:r>
              <a:rPr lang="en-US" sz="2800" b="1" i="1" dirty="0">
                <a:latin typeface="Arial" panose="020B0604020202020204" pitchFamily="34" charset="0"/>
                <a:cs typeface="Arial" panose="020B0604020202020204" pitchFamily="34" charset="0"/>
              </a:rPr>
              <a:t> A(H5N1)</a:t>
            </a:r>
          </a:p>
        </p:txBody>
      </p:sp>
      <p:sp>
        <p:nvSpPr>
          <p:cNvPr id="6" name="Rounded Rectangle 5"/>
          <p:cNvSpPr/>
          <p:nvPr/>
        </p:nvSpPr>
        <p:spPr>
          <a:xfrm>
            <a:off x="4258102" y="2019869"/>
            <a:ext cx="3903260" cy="24293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vi-VN" sz="2800" b="1" i="1" dirty="0">
                <a:latin typeface="Arial" panose="020B0604020202020204" pitchFamily="34" charset="0"/>
                <a:cs typeface="Arial" panose="020B0604020202020204" pitchFamily="34" charset="0"/>
              </a:rPr>
              <a:t>Chùm ca viêm đường hô hấp</a:t>
            </a:r>
            <a:endParaRPr lang="en-US" sz="2800" b="1" i="1" dirty="0">
              <a:latin typeface="Arial" panose="020B0604020202020204" pitchFamily="34" charset="0"/>
              <a:cs typeface="Arial" panose="020B0604020202020204" pitchFamily="34" charset="0"/>
            </a:endParaRPr>
          </a:p>
        </p:txBody>
      </p:sp>
      <p:sp>
        <p:nvSpPr>
          <p:cNvPr id="7" name="Rounded Rectangle 6"/>
          <p:cNvSpPr/>
          <p:nvPr/>
        </p:nvSpPr>
        <p:spPr>
          <a:xfrm>
            <a:off x="8271301" y="2019869"/>
            <a:ext cx="3776039" cy="24293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800" b="1" i="1" dirty="0" err="1">
                <a:latin typeface="Arial" panose="020B0604020202020204" pitchFamily="34" charset="0"/>
                <a:cs typeface="Arial" panose="020B0604020202020204" pitchFamily="34" charset="0"/>
              </a:rPr>
              <a:t>Trường</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hợp</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viêm</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phổi</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nặng</a:t>
            </a:r>
            <a:r>
              <a:rPr lang="en-US" sz="2800" b="1" i="1" dirty="0">
                <a:latin typeface="Arial" panose="020B0604020202020204" pitchFamily="34" charset="0"/>
                <a:cs typeface="Arial" panose="020B0604020202020204" pitchFamily="34" charset="0"/>
              </a:rPr>
              <a:t> do vi </a:t>
            </a:r>
            <a:r>
              <a:rPr lang="en-US" sz="2800" b="1" i="1" dirty="0" err="1">
                <a:latin typeface="Arial" panose="020B0604020202020204" pitchFamily="34" charset="0"/>
                <a:cs typeface="Arial" panose="020B0604020202020204" pitchFamily="34" charset="0"/>
              </a:rPr>
              <a:t>rút</a:t>
            </a:r>
            <a:r>
              <a:rPr lang="en-US" sz="2800" b="1" i="1" dirty="0">
                <a:latin typeface="Arial" panose="020B0604020202020204" pitchFamily="34" charset="0"/>
                <a:cs typeface="Arial" panose="020B0604020202020204" pitchFamily="34" charset="0"/>
              </a:rPr>
              <a:t> (SVP) </a:t>
            </a:r>
          </a:p>
        </p:txBody>
      </p:sp>
      <p:cxnSp>
        <p:nvCxnSpPr>
          <p:cNvPr id="9" name="Straight Arrow Connector 8"/>
          <p:cNvCxnSpPr>
            <a:stCxn id="4" idx="2"/>
            <a:endCxn id="5" idx="0"/>
          </p:cNvCxnSpPr>
          <p:nvPr/>
        </p:nvCxnSpPr>
        <p:spPr>
          <a:xfrm flipH="1">
            <a:off x="2154072" y="805219"/>
            <a:ext cx="3677236" cy="1214650"/>
          </a:xfrm>
          <a:prstGeom prst="straightConnector1">
            <a:avLst/>
          </a:prstGeom>
          <a:ln w="28575">
            <a:tailEnd type="triangle"/>
          </a:ln>
        </p:spPr>
        <p:style>
          <a:lnRef idx="3">
            <a:schemeClr val="accent1"/>
          </a:lnRef>
          <a:fillRef idx="0">
            <a:schemeClr val="accent1"/>
          </a:fillRef>
          <a:effectRef idx="2">
            <a:schemeClr val="accent1"/>
          </a:effectRef>
          <a:fontRef idx="minor">
            <a:schemeClr val="tx1"/>
          </a:fontRef>
        </p:style>
      </p:cxnSp>
      <p:cxnSp>
        <p:nvCxnSpPr>
          <p:cNvPr id="11" name="Straight Arrow Connector 10"/>
          <p:cNvCxnSpPr>
            <a:stCxn id="4" idx="2"/>
          </p:cNvCxnSpPr>
          <p:nvPr/>
        </p:nvCxnSpPr>
        <p:spPr>
          <a:xfrm>
            <a:off x="5831308" y="805219"/>
            <a:ext cx="0" cy="1214650"/>
          </a:xfrm>
          <a:prstGeom prst="straightConnector1">
            <a:avLst/>
          </a:prstGeom>
          <a:ln w="28575">
            <a:tailEnd type="triangle"/>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a:stCxn id="4" idx="2"/>
            <a:endCxn id="7" idx="0"/>
          </p:cNvCxnSpPr>
          <p:nvPr/>
        </p:nvCxnSpPr>
        <p:spPr>
          <a:xfrm>
            <a:off x="5831308" y="805219"/>
            <a:ext cx="4328013" cy="1214650"/>
          </a:xfrm>
          <a:prstGeom prst="straightConnector1">
            <a:avLst/>
          </a:prstGeom>
          <a:ln w="28575">
            <a:tailEnd type="triangle"/>
          </a:ln>
        </p:spPr>
        <p:style>
          <a:lnRef idx="3">
            <a:schemeClr val="accent1"/>
          </a:lnRef>
          <a:fillRef idx="0">
            <a:schemeClr val="accent1"/>
          </a:fillRef>
          <a:effectRef idx="2">
            <a:schemeClr val="accent1"/>
          </a:effectRef>
          <a:fontRef idx="minor">
            <a:schemeClr val="tx1"/>
          </a:fontRef>
        </p:style>
      </p:cxnSp>
      <p:sp>
        <p:nvSpPr>
          <p:cNvPr id="41" name="Left Brace 40"/>
          <p:cNvSpPr/>
          <p:nvPr/>
        </p:nvSpPr>
        <p:spPr>
          <a:xfrm rot="16200000">
            <a:off x="3920320" y="2637431"/>
            <a:ext cx="675564" cy="4571998"/>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TextBox 41"/>
          <p:cNvSpPr txBox="1"/>
          <p:nvPr/>
        </p:nvSpPr>
        <p:spPr>
          <a:xfrm>
            <a:off x="2442948" y="5397689"/>
            <a:ext cx="3930555" cy="400110"/>
          </a:xfrm>
          <a:prstGeom prst="rect">
            <a:avLst/>
          </a:prstGeom>
          <a:noFill/>
        </p:spPr>
        <p:txBody>
          <a:bodyPr wrap="square" rtlCol="0">
            <a:spAutoFit/>
          </a:bodyPr>
          <a:lstStyle/>
          <a:p>
            <a:r>
              <a:rPr lang="en-US" sz="2000" dirty="0" err="1">
                <a:latin typeface="Arial" panose="020B0604020202020204" pitchFamily="34" charset="0"/>
                <a:cs typeface="Arial" panose="020B0604020202020204" pitchFamily="34" charset="0"/>
              </a:rPr>
              <a:t>Triển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yếu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cộng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đồng</a:t>
            </a:r>
            <a:endParaRPr lang="en-US" sz="2000" dirty="0">
              <a:latin typeface="Arial" panose="020B0604020202020204" pitchFamily="34" charset="0"/>
              <a:cs typeface="Arial" panose="020B0604020202020204" pitchFamily="34" charset="0"/>
            </a:endParaRPr>
          </a:p>
        </p:txBody>
      </p:sp>
      <p:cxnSp>
        <p:nvCxnSpPr>
          <p:cNvPr id="44" name="Straight Arrow Connector 43"/>
          <p:cNvCxnSpPr>
            <a:stCxn id="7" idx="2"/>
          </p:cNvCxnSpPr>
          <p:nvPr/>
        </p:nvCxnSpPr>
        <p:spPr>
          <a:xfrm>
            <a:off x="10159321" y="4449169"/>
            <a:ext cx="0" cy="5459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8116785" y="5397689"/>
            <a:ext cx="3930555" cy="400110"/>
          </a:xfrm>
          <a:prstGeom prst="rect">
            <a:avLst/>
          </a:prstGeom>
          <a:noFill/>
        </p:spPr>
        <p:txBody>
          <a:bodyPr wrap="square" rtlCol="0">
            <a:spAutoFit/>
          </a:bodyPr>
          <a:lstStyle/>
          <a:p>
            <a:pPr algn="ctr"/>
            <a:r>
              <a:rPr lang="en-US" sz="2000" dirty="0" err="1">
                <a:latin typeface="Arial" panose="020B0604020202020204" pitchFamily="34" charset="0"/>
                <a:cs typeface="Arial" panose="020B0604020202020204" pitchFamily="34" charset="0"/>
              </a:rPr>
              <a:t>Triển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cơ</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sở</a:t>
            </a:r>
            <a:r>
              <a:rPr lang="en-US" sz="2000" dirty="0">
                <a:latin typeface="Arial" panose="020B0604020202020204" pitchFamily="34" charset="0"/>
                <a:cs typeface="Arial" panose="020B0604020202020204" pitchFamily="34" charset="0"/>
              </a:rPr>
              <a:t> y </a:t>
            </a:r>
            <a:r>
              <a:rPr lang="en-US" sz="2000" dirty="0" err="1">
                <a:latin typeface="Arial" panose="020B0604020202020204" pitchFamily="34" charset="0"/>
                <a:cs typeface="Arial" panose="020B0604020202020204" pitchFamily="34" charset="0"/>
              </a:rPr>
              <a:t>tế</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0537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732" y="727755"/>
            <a:ext cx="11909946" cy="2708434"/>
          </a:xfrm>
          <a:prstGeom prst="rect">
            <a:avLst/>
          </a:prstGeom>
        </p:spPr>
        <p:txBody>
          <a:bodyPr wrap="square">
            <a:spAutoFit/>
          </a:bodyPr>
          <a:lstStyle/>
          <a:p>
            <a:pPr marL="635" indent="-1905" algn="just">
              <a:spcBef>
                <a:spcPts val="600"/>
              </a:spcBef>
              <a:spcAft>
                <a:spcPts val="600"/>
              </a:spcAft>
              <a:tabLst>
                <a:tab pos="180340" algn="l"/>
              </a:tabLst>
            </a:pP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1.1.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Trường</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nghi</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ngờ</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dirty="0" err="1">
                <a:latin typeface="Arial" panose="020B0604020202020204" pitchFamily="34" charset="0"/>
                <a:ea typeface="Times New Roman" panose="02020603050405020304" pitchFamily="18" charset="0"/>
                <a:cs typeface="Arial" panose="020B0604020202020204" pitchFamily="34" charset="0"/>
              </a:rPr>
              <a:t>mắc</a:t>
            </a:r>
            <a:r>
              <a:rPr lang="en-US" sz="2000" b="1" dirty="0">
                <a:latin typeface="Arial" panose="020B0604020202020204" pitchFamily="34" charset="0"/>
                <a:ea typeface="Times New Roman" panose="02020603050405020304" pitchFamily="18" charset="0"/>
                <a:cs typeface="Arial" panose="020B0604020202020204" pitchFamily="34" charset="0"/>
              </a:rPr>
              <a:t> </a:t>
            </a:r>
            <a:r>
              <a:rPr lang="en-US" sz="2000" b="1" dirty="0" err="1">
                <a:latin typeface="Arial" panose="020B0604020202020204" pitchFamily="34" charset="0"/>
                <a:ea typeface="Times New Roman" panose="02020603050405020304" pitchFamily="18" charset="0"/>
                <a:cs typeface="Arial" panose="020B0604020202020204" pitchFamily="34" charset="0"/>
              </a:rPr>
              <a:t>cúm</a:t>
            </a:r>
            <a:r>
              <a:rPr lang="en-US" sz="2000" b="1" dirty="0">
                <a:latin typeface="Arial" panose="020B0604020202020204" pitchFamily="34" charset="0"/>
                <a:ea typeface="Times New Roman" panose="02020603050405020304" pitchFamily="18" charset="0"/>
                <a:cs typeface="Arial" panose="020B0604020202020204" pitchFamily="34" charset="0"/>
              </a:rPr>
              <a:t> A(H5N1):</a:t>
            </a:r>
          </a:p>
          <a:p>
            <a:pPr marL="635" indent="269240" algn="just">
              <a:spcBef>
                <a:spcPts val="600"/>
              </a:spcBef>
              <a:spcAft>
                <a:spcPts val="600"/>
              </a:spcAft>
              <a:tabLst>
                <a:tab pos="180340" algn="l"/>
              </a:tabLst>
            </a:pP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Là</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trường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triệu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chứng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Sốt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(&gt;38</a:t>
            </a:r>
            <a:r>
              <a:rPr lang="en-US" sz="2000" baseline="30000" dirty="0">
                <a:highlight>
                  <a:srgbClr val="FFFFFF"/>
                </a:highlight>
                <a:latin typeface="Arial" panose="020B0604020202020204" pitchFamily="34" charset="0"/>
                <a:ea typeface="Times New Roman" panose="02020603050405020304" pitchFamily="18" charset="0"/>
                <a:cs typeface="Arial" panose="020B0604020202020204" pitchFamily="34" charset="0"/>
              </a:rPr>
              <a:t>o</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C), ho,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họng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viêm</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long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đường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hô</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hấp</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thể</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thở</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ngực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VÀ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trong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vòng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14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ngày</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trước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khởi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phát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một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trong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yếu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tố</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dịch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tễ</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635" indent="269240" algn="just">
              <a:spcBef>
                <a:spcPts val="600"/>
              </a:spcBef>
              <a:spcAft>
                <a:spcPts val="600"/>
              </a:spcAft>
              <a:tabLst>
                <a:tab pos="180340" algn="l"/>
              </a:tabLst>
            </a:pP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Tiếp</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xúc</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gần</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với</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gia</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cầm</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chim</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ốm</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chết</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hoặc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chất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thải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của</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chúng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trong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quá</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trình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nuôi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buôn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bán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vận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chuyển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giết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mổ</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chế</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biến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ăn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tiết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canh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thịt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gia</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cầm</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bị</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chưa</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nấu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chín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635" indent="269240" algn="just">
              <a:spcBef>
                <a:spcPts val="600"/>
              </a:spcBef>
              <a:spcAft>
                <a:spcPts val="600"/>
              </a:spcAft>
              <a:tabLst>
                <a:tab pos="180340" algn="l"/>
              </a:tabLst>
            </a:pP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tiếp</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xúc</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gần</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với</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trường</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nghi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ngờ</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trường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thể</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hoặc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trường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xác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định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cúm</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A(H5N1)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trong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quá</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trình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làm</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việc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sinh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hoạt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chăm</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sóc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giao</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tiếp</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2633341" y="95534"/>
            <a:ext cx="7487755" cy="461665"/>
          </a:xfrm>
          <a:prstGeom prst="rect">
            <a:avLst/>
          </a:prstGeom>
        </p:spPr>
        <p:txBody>
          <a:bodyPr wrap="none">
            <a:spAutoFit/>
          </a:bodyPr>
          <a:lstStyle/>
          <a:p>
            <a:pPr marL="342900" lvl="0" indent="-342900" algn="ctr">
              <a:spcBef>
                <a:spcPts val="600"/>
              </a:spcBef>
              <a:spcAft>
                <a:spcPts val="600"/>
              </a:spcAft>
              <a:buFont typeface="+mj-lt"/>
              <a:buAutoNum type="arabicPeriod"/>
              <a:tabLst>
                <a:tab pos="180340" algn="l"/>
              </a:tabLst>
            </a:pP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Đối</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tượng</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giám</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sát</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nghi</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ngờ</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mắc</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cúm</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A(H5N1)</a:t>
            </a:r>
            <a:endParaRPr lang="en-US" sz="2400" u="none" strike="noStrike" dirty="0">
              <a:solidFill>
                <a:schemeClr val="accent1">
                  <a:lumMod val="75000"/>
                </a:schemeClr>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endParaRPr>
          </a:p>
        </p:txBody>
      </p:sp>
      <p:sp>
        <p:nvSpPr>
          <p:cNvPr id="6" name="Rectangle 5"/>
          <p:cNvSpPr/>
          <p:nvPr/>
        </p:nvSpPr>
        <p:spPr>
          <a:xfrm>
            <a:off x="113732" y="3743222"/>
            <a:ext cx="11909946" cy="2400657"/>
          </a:xfrm>
          <a:prstGeom prst="rect">
            <a:avLst/>
          </a:prstGeom>
        </p:spPr>
        <p:txBody>
          <a:bodyPr wrap="square">
            <a:spAutoFit/>
          </a:bodyPr>
          <a:lstStyle/>
          <a:p>
            <a:pPr marL="635" indent="-1905" algn="just">
              <a:spcBef>
                <a:spcPts val="600"/>
              </a:spcBef>
              <a:spcAft>
                <a:spcPts val="600"/>
              </a:spcAft>
              <a:tabLst>
                <a:tab pos="180340" algn="l"/>
              </a:tabLst>
            </a:pP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1.2.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Chùm</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ca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viêm</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đường</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hô</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hấp</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trong</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cộng</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đồng</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000" b="1" dirty="0">
              <a:latin typeface="Arial" panose="020B0604020202020204" pitchFamily="34" charset="0"/>
              <a:ea typeface="Times New Roman" panose="02020603050405020304" pitchFamily="18" charset="0"/>
              <a:cs typeface="Arial" panose="020B0604020202020204" pitchFamily="34" charset="0"/>
            </a:endParaRPr>
          </a:p>
          <a:p>
            <a:pPr marL="635" indent="269240" algn="just">
              <a:spcBef>
                <a:spcPts val="600"/>
              </a:spcBef>
              <a:spcAft>
                <a:spcPts val="600"/>
              </a:spcAft>
              <a:tabLst>
                <a:tab pos="180340" algn="l"/>
              </a:tabLst>
            </a:pP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từ</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02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trường</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giám</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sát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trong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vòng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07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ngày</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ở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cùng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một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vực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với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triệu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chứng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635" indent="269240" algn="just">
              <a:spcBef>
                <a:spcPts val="600"/>
              </a:spcBef>
              <a:spcAft>
                <a:spcPts val="600"/>
              </a:spcAft>
              <a:tabLst>
                <a:tab pos="180340" algn="l"/>
              </a:tabLst>
            </a:pP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Sốt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và</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ho HOẶC </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635" indent="269240" algn="just">
              <a:spcBef>
                <a:spcPts val="600"/>
              </a:spcBef>
              <a:spcAft>
                <a:spcPts val="600"/>
              </a:spcAft>
              <a:tabLst>
                <a:tab pos="180340" algn="l"/>
              </a:tabLst>
            </a:pP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ít</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nhất</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3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trong</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số</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các</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triệu</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chứng</a:t>
            </a:r>
            <a:r>
              <a:rPr lang="en-US" sz="2000"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sau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sốt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ho;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người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mệt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mỏi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ớn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lạnh</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nhức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đầu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đau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họng</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chảy</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nước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mũi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nghẹt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mũi</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giảm</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hoặc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mất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khứu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giác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giảm</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hoặc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mất</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vị</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giác</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buồn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nôn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nôn</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tiêu</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chảy</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khó</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err="1">
                <a:highlight>
                  <a:srgbClr val="FFFFFF"/>
                </a:highlight>
                <a:latin typeface="Arial" panose="020B0604020202020204" pitchFamily="34" charset="0"/>
                <a:ea typeface="Times New Roman" panose="02020603050405020304" pitchFamily="18" charset="0"/>
                <a:cs typeface="Arial" panose="020B0604020202020204" pitchFamily="34" charset="0"/>
              </a:rPr>
              <a:t>thở</a:t>
            </a:r>
            <a:r>
              <a:rPr lang="en-US" sz="2000" dirty="0">
                <a:highlight>
                  <a:srgbClr val="FFFFFF"/>
                </a:highligh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74543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380" y="1164484"/>
            <a:ext cx="11909946" cy="3016210"/>
          </a:xfrm>
          <a:prstGeom prst="rect">
            <a:avLst/>
          </a:prstGeom>
        </p:spPr>
        <p:txBody>
          <a:bodyPr wrap="square">
            <a:spAutoFit/>
          </a:bodyPr>
          <a:lstStyle/>
          <a:p>
            <a:pPr marL="635" indent="-1905" algn="just">
              <a:spcBef>
                <a:spcPts val="600"/>
              </a:spcBef>
              <a:spcAft>
                <a:spcPts val="600"/>
              </a:spcAft>
              <a:tabLst>
                <a:tab pos="180340" algn="l"/>
              </a:tabLst>
            </a:pPr>
            <a:r>
              <a:rPr lang="vi-VN" sz="2000" b="1" i="1" dirty="0">
                <a:highlight>
                  <a:srgbClr val="FFFFFF"/>
                </a:highlight>
                <a:ea typeface="Times New Roman" panose="02020603050405020304" pitchFamily="18" charset="0"/>
                <a:cs typeface="Arial" panose="020B0604020202020204" pitchFamily="34" charset="0"/>
              </a:rPr>
              <a:t>1.3. Trường hợp viêm phổi nặng do vi rút (SVP)</a:t>
            </a:r>
            <a:r>
              <a:rPr lang="en-US" sz="2000" b="1" dirty="0">
                <a:highlight>
                  <a:srgbClr val="FFFFFF"/>
                </a:highlight>
                <a:ea typeface="Times New Roman" panose="02020603050405020304" pitchFamily="18" charset="0"/>
                <a:cs typeface="Arial" panose="020B0604020202020204" pitchFamily="34" charset="0"/>
              </a:rPr>
              <a:t>:</a:t>
            </a:r>
            <a:r>
              <a:rPr lang="vi-VN" sz="2000" b="1" dirty="0">
                <a:highlight>
                  <a:srgbClr val="FFFFFF"/>
                </a:highlight>
                <a:ea typeface="Times New Roman" panose="02020603050405020304" pitchFamily="18" charset="0"/>
                <a:cs typeface="Arial" panose="020B0604020202020204" pitchFamily="34" charset="0"/>
              </a:rPr>
              <a:t> </a:t>
            </a:r>
          </a:p>
          <a:p>
            <a:pPr marL="635" indent="-1905" algn="just">
              <a:spcBef>
                <a:spcPts val="600"/>
              </a:spcBef>
              <a:spcAft>
                <a:spcPts val="600"/>
              </a:spcAft>
              <a:tabLst>
                <a:tab pos="180340" algn="l"/>
              </a:tabLst>
            </a:pPr>
            <a:r>
              <a:rPr lang="vi-VN" sz="2000" dirty="0">
                <a:highlight>
                  <a:srgbClr val="FFFFFF"/>
                </a:highlight>
                <a:ea typeface="Times New Roman" panose="02020603050405020304" pitchFamily="18" charset="0"/>
                <a:cs typeface="Arial" panose="020B0604020202020204" pitchFamily="34" charset="0"/>
              </a:rPr>
              <a:t>Thực hiện lấy mẫu giám sát các trường hợp SVP khi thỏa đầy đủ </a:t>
            </a:r>
            <a:r>
              <a:rPr lang="vi-VN" sz="2000" dirty="0">
                <a:solidFill>
                  <a:srgbClr val="FF0000"/>
                </a:solidFill>
                <a:highlight>
                  <a:srgbClr val="FFFFFF"/>
                </a:highlight>
                <a:ea typeface="Times New Roman" panose="02020603050405020304" pitchFamily="18" charset="0"/>
                <a:cs typeface="Arial" panose="020B0604020202020204" pitchFamily="34" charset="0"/>
              </a:rPr>
              <a:t>04 tiêu chuẩn </a:t>
            </a:r>
            <a:r>
              <a:rPr lang="vi-VN" sz="2000" dirty="0">
                <a:highlight>
                  <a:srgbClr val="FFFFFF"/>
                </a:highlight>
                <a:ea typeface="Times New Roman" panose="02020603050405020304" pitchFamily="18" charset="0"/>
                <a:cs typeface="Arial" panose="020B0604020202020204" pitchFamily="34" charset="0"/>
              </a:rPr>
              <a:t>sau:</a:t>
            </a:r>
          </a:p>
          <a:p>
            <a:pPr marL="635" indent="-1905" algn="just">
              <a:spcBef>
                <a:spcPts val="600"/>
              </a:spcBef>
              <a:spcAft>
                <a:spcPts val="600"/>
              </a:spcAft>
              <a:tabLst>
                <a:tab pos="180340" algn="l"/>
              </a:tabLst>
            </a:pPr>
            <a:r>
              <a:rPr lang="vi-VN" sz="2000" dirty="0">
                <a:highlight>
                  <a:srgbClr val="FFFFFF"/>
                </a:highlight>
                <a:ea typeface="Times New Roman" panose="02020603050405020304" pitchFamily="18" charset="0"/>
                <a:cs typeface="Arial" panose="020B0604020202020204" pitchFamily="34" charset="0"/>
              </a:rPr>
              <a:t>- </a:t>
            </a:r>
            <a:r>
              <a:rPr lang="vi-VN" sz="2000" dirty="0">
                <a:solidFill>
                  <a:srgbClr val="FF0000"/>
                </a:solidFill>
                <a:highlight>
                  <a:srgbClr val="FFFFFF"/>
                </a:highlight>
                <a:ea typeface="Times New Roman" panose="02020603050405020304" pitchFamily="18" charset="0"/>
                <a:cs typeface="Arial" panose="020B0604020202020204" pitchFamily="34" charset="0"/>
              </a:rPr>
              <a:t>Sốt đột ngột </a:t>
            </a:r>
            <a:r>
              <a:rPr lang="vi-VN" sz="2000" dirty="0">
                <a:highlight>
                  <a:srgbClr val="FFFFFF"/>
                </a:highlight>
                <a:ea typeface="Times New Roman" panose="02020603050405020304" pitchFamily="18" charset="0"/>
                <a:cs typeface="Arial" panose="020B0604020202020204" pitchFamily="34" charset="0"/>
              </a:rPr>
              <a:t>≥ 38oC (xác định bằng cách đo nhiệt độ hoặc qua khai thác bệnh sử) VÀ</a:t>
            </a:r>
          </a:p>
          <a:p>
            <a:pPr marL="635" indent="-1905" algn="just">
              <a:spcBef>
                <a:spcPts val="600"/>
              </a:spcBef>
              <a:spcAft>
                <a:spcPts val="600"/>
              </a:spcAft>
              <a:tabLst>
                <a:tab pos="180340" algn="l"/>
              </a:tabLst>
            </a:pPr>
            <a:r>
              <a:rPr lang="vi-VN" sz="2000" dirty="0">
                <a:highlight>
                  <a:srgbClr val="FFFFFF"/>
                </a:highlight>
                <a:ea typeface="Times New Roman" panose="02020603050405020304" pitchFamily="18" charset="0"/>
                <a:cs typeface="Arial" panose="020B0604020202020204" pitchFamily="34" charset="0"/>
              </a:rPr>
              <a:t>- </a:t>
            </a:r>
            <a:r>
              <a:rPr lang="vi-VN" sz="2000" dirty="0">
                <a:solidFill>
                  <a:srgbClr val="FF0000"/>
                </a:solidFill>
                <a:highlight>
                  <a:srgbClr val="FFFFFF"/>
                </a:highlight>
                <a:ea typeface="Times New Roman" panose="02020603050405020304" pitchFamily="18" charset="0"/>
                <a:cs typeface="Arial" panose="020B0604020202020204" pitchFamily="34" charset="0"/>
              </a:rPr>
              <a:t>Khó thở </a:t>
            </a:r>
            <a:r>
              <a:rPr lang="vi-VN" sz="2000" dirty="0">
                <a:highlight>
                  <a:srgbClr val="FFFFFF"/>
                </a:highlight>
                <a:ea typeface="Times New Roman" panose="02020603050405020304" pitchFamily="18" charset="0"/>
                <a:cs typeface="Arial" panose="020B0604020202020204" pitchFamily="34" charset="0"/>
              </a:rPr>
              <a:t>(thở nhanh nông, thở gắng sức theo quan sát bác sĩ hoặc đo khí máu) và có chỉ định hô hấp hỗ trợ (thở oxy qua sonde, qua mask hoặc thở máy) VÀ</a:t>
            </a:r>
          </a:p>
          <a:p>
            <a:pPr marL="635" indent="-1905" algn="just">
              <a:spcBef>
                <a:spcPts val="600"/>
              </a:spcBef>
              <a:spcAft>
                <a:spcPts val="600"/>
              </a:spcAft>
              <a:tabLst>
                <a:tab pos="180340" algn="l"/>
              </a:tabLst>
            </a:pPr>
            <a:r>
              <a:rPr lang="vi-VN" sz="2000" dirty="0">
                <a:highlight>
                  <a:srgbClr val="FFFFFF"/>
                </a:highlight>
                <a:ea typeface="Times New Roman" panose="02020603050405020304" pitchFamily="18" charset="0"/>
                <a:cs typeface="Arial" panose="020B0604020202020204" pitchFamily="34" charset="0"/>
              </a:rPr>
              <a:t>- Hình ảnh </a:t>
            </a:r>
            <a:r>
              <a:rPr lang="vi-VN" sz="2000" dirty="0">
                <a:solidFill>
                  <a:srgbClr val="FF0000"/>
                </a:solidFill>
                <a:highlight>
                  <a:srgbClr val="FFFFFF"/>
                </a:highlight>
                <a:ea typeface="Times New Roman" panose="02020603050405020304" pitchFamily="18" charset="0"/>
                <a:cs typeface="Arial" panose="020B0604020202020204" pitchFamily="34" charset="0"/>
              </a:rPr>
              <a:t>X – quang </a:t>
            </a:r>
            <a:r>
              <a:rPr lang="vi-VN" sz="2000" dirty="0">
                <a:highlight>
                  <a:srgbClr val="FFFFFF"/>
                </a:highlight>
                <a:ea typeface="Times New Roman" panose="02020603050405020304" pitchFamily="18" charset="0"/>
                <a:cs typeface="Arial" panose="020B0604020202020204" pitchFamily="34" charset="0"/>
              </a:rPr>
              <a:t>có tổn thương đặc hiệu cho viêm phổi do vi rút VÀ</a:t>
            </a:r>
          </a:p>
          <a:p>
            <a:pPr marL="635" indent="-1905" algn="just">
              <a:spcBef>
                <a:spcPts val="600"/>
              </a:spcBef>
              <a:spcAft>
                <a:spcPts val="600"/>
              </a:spcAft>
              <a:tabLst>
                <a:tab pos="180340" algn="l"/>
              </a:tabLst>
            </a:pPr>
            <a:r>
              <a:rPr lang="vi-VN" sz="2000" dirty="0">
                <a:highlight>
                  <a:srgbClr val="FFFFFF"/>
                </a:highlight>
                <a:ea typeface="Times New Roman" panose="02020603050405020304" pitchFamily="18" charset="0"/>
                <a:cs typeface="Arial" panose="020B0604020202020204" pitchFamily="34" charset="0"/>
              </a:rPr>
              <a:t>- Bác sĩ trực tiếp điều trị </a:t>
            </a:r>
            <a:r>
              <a:rPr lang="vi-VN" sz="2000" dirty="0">
                <a:solidFill>
                  <a:srgbClr val="FF0000"/>
                </a:solidFill>
                <a:highlight>
                  <a:srgbClr val="FFFFFF"/>
                </a:highlight>
                <a:ea typeface="Times New Roman" panose="02020603050405020304" pitchFamily="18" charset="0"/>
                <a:cs typeface="Arial" panose="020B0604020202020204" pitchFamily="34" charset="0"/>
              </a:rPr>
              <a:t>không nghĩ đến căn nguyên nào khác </a:t>
            </a:r>
            <a:r>
              <a:rPr lang="vi-VN" sz="2000" dirty="0">
                <a:highlight>
                  <a:srgbClr val="FFFFFF"/>
                </a:highlight>
                <a:ea typeface="Times New Roman" panose="02020603050405020304" pitchFamily="18" charset="0"/>
                <a:cs typeface="Arial" panose="020B0604020202020204" pitchFamily="34" charset="0"/>
              </a:rPr>
              <a:t>ngoài vi rút.</a:t>
            </a:r>
          </a:p>
        </p:txBody>
      </p:sp>
      <p:sp>
        <p:nvSpPr>
          <p:cNvPr id="5" name="Rectangle 4"/>
          <p:cNvSpPr/>
          <p:nvPr/>
        </p:nvSpPr>
        <p:spPr>
          <a:xfrm>
            <a:off x="2578749" y="327546"/>
            <a:ext cx="7487755" cy="461665"/>
          </a:xfrm>
          <a:prstGeom prst="rect">
            <a:avLst/>
          </a:prstGeom>
        </p:spPr>
        <p:txBody>
          <a:bodyPr wrap="none">
            <a:spAutoFit/>
          </a:bodyPr>
          <a:lstStyle/>
          <a:p>
            <a:pPr marL="342900" lvl="0" indent="-342900" algn="ctr">
              <a:spcBef>
                <a:spcPts val="600"/>
              </a:spcBef>
              <a:spcAft>
                <a:spcPts val="600"/>
              </a:spcAft>
              <a:buFont typeface="+mj-lt"/>
              <a:buAutoNum type="arabicPeriod"/>
              <a:tabLst>
                <a:tab pos="180340" algn="l"/>
              </a:tabLst>
            </a:pP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Đối</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tượng</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giám</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sát</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nghi</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ngờ</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mắc</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cúm</a:t>
            </a:r>
            <a:r>
              <a:rPr lang="en-US" sz="2400" b="1" dirty="0">
                <a:solidFill>
                  <a:schemeClr val="accent1">
                    <a:lumMod val="75000"/>
                  </a:schemeClr>
                </a:solidFill>
                <a:highlight>
                  <a:srgbClr val="FFFFFF"/>
                </a:highlight>
                <a:latin typeface="Arial" panose="020B0604020202020204" pitchFamily="34" charset="0"/>
                <a:ea typeface="Times New Roman" panose="02020603050405020304" pitchFamily="18" charset="0"/>
                <a:cs typeface="Arial" panose="020B0604020202020204" pitchFamily="34" charset="0"/>
              </a:rPr>
              <a:t> A(H5N1)</a:t>
            </a:r>
            <a:endParaRPr lang="en-US" sz="2400" u="none" strike="noStrike" dirty="0">
              <a:solidFill>
                <a:schemeClr val="accent1">
                  <a:lumMod val="75000"/>
                </a:schemeClr>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54737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89754" y="90315"/>
            <a:ext cx="8615500" cy="461665"/>
          </a:xfrm>
          <a:prstGeom prst="rect">
            <a:avLst/>
          </a:prstGeom>
        </p:spPr>
        <p:txBody>
          <a:bodyPr wrap="none">
            <a:spAutoFit/>
          </a:bodyPr>
          <a:lstStyle/>
          <a:p>
            <a:pPr algn="ctr">
              <a:spcBef>
                <a:spcPts val="600"/>
              </a:spcBef>
              <a:spcAft>
                <a:spcPts val="600"/>
              </a:spcAft>
              <a:tabLst>
                <a:tab pos="180340" algn="l"/>
              </a:tabLst>
            </a:pP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2.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Triển</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khai</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hoạt</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động</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phát</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hiện</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sớm</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đối</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tượng</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giám</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sát</a:t>
            </a:r>
            <a:endPar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endParaRPr>
          </a:p>
        </p:txBody>
      </p:sp>
      <p:graphicFrame>
        <p:nvGraphicFramePr>
          <p:cNvPr id="2" name="Diagram 1">
            <a:extLst>
              <a:ext uri="{FF2B5EF4-FFF2-40B4-BE49-F238E27FC236}">
                <a16:creationId xmlns:a16="http://schemas.microsoft.com/office/drawing/2014/main" id="{5423F296-E5D3-4294-98B0-7AB1B9CF9B0B}"/>
              </a:ext>
            </a:extLst>
          </p:cNvPr>
          <p:cNvGraphicFramePr/>
          <p:nvPr>
            <p:extLst>
              <p:ext uri="{D42A27DB-BD31-4B8C-83A1-F6EECF244321}">
                <p14:modId xmlns:p14="http://schemas.microsoft.com/office/powerpoint/2010/main" val="3741968717"/>
              </p:ext>
            </p:extLst>
          </p:nvPr>
        </p:nvGraphicFramePr>
        <p:xfrm>
          <a:off x="116541" y="995082"/>
          <a:ext cx="12075459" cy="575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18D7C525-A141-4350-A285-8AD4E929FCFD}"/>
              </a:ext>
            </a:extLst>
          </p:cNvPr>
          <p:cNvSpPr/>
          <p:nvPr/>
        </p:nvSpPr>
        <p:spPr>
          <a:xfrm>
            <a:off x="116541" y="535062"/>
            <a:ext cx="6277872" cy="400110"/>
          </a:xfrm>
          <a:prstGeom prst="rect">
            <a:avLst/>
          </a:prstGeom>
        </p:spPr>
        <p:txBody>
          <a:bodyPr wrap="none">
            <a:spAutoFit/>
          </a:bodyPr>
          <a:lstStyle/>
          <a:p>
            <a:pPr indent="-635" algn="just">
              <a:spcBef>
                <a:spcPts val="600"/>
              </a:spcBef>
              <a:spcAft>
                <a:spcPts val="600"/>
              </a:spcAft>
              <a:tabLst>
                <a:tab pos="180340" algn="l"/>
              </a:tabLst>
            </a:pPr>
            <a:r>
              <a:rPr lang="en-US" sz="2000" b="1" i="1" dirty="0">
                <a:latin typeface="Arial" panose="020B0604020202020204" pitchFamily="34" charset="0"/>
                <a:ea typeface="Times New Roman" panose="02020603050405020304" pitchFamily="18" charset="0"/>
                <a:cs typeface="Arial" panose="020B0604020202020204" pitchFamily="34" charset="0"/>
              </a:rPr>
              <a:t>2.1. </a:t>
            </a:r>
            <a:r>
              <a:rPr lang="en-US" sz="2000" b="1" i="1" dirty="0" err="1">
                <a:latin typeface="Arial" panose="020B0604020202020204" pitchFamily="34" charset="0"/>
                <a:ea typeface="Times New Roman" panose="02020603050405020304" pitchFamily="18" charset="0"/>
                <a:cs typeface="Arial" panose="020B0604020202020204" pitchFamily="34" charset="0"/>
              </a:rPr>
              <a:t>Triển</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khai</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thực</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hiện</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giám</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sát</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dựa</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vào</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sự</a:t>
            </a:r>
            <a:r>
              <a:rPr lang="en-US" sz="2000" b="1" i="1" dirty="0">
                <a:latin typeface="Arial" panose="020B0604020202020204" pitchFamily="34" charset="0"/>
                <a:ea typeface="Times New Roman" panose="02020603050405020304" pitchFamily="18" charset="0"/>
                <a:cs typeface="Arial" panose="020B0604020202020204" pitchFamily="34" charset="0"/>
              </a:rPr>
              <a:t> </a:t>
            </a:r>
            <a:r>
              <a:rPr lang="en-US" sz="2000" b="1" i="1" dirty="0" err="1">
                <a:latin typeface="Arial" panose="020B0604020202020204" pitchFamily="34" charset="0"/>
                <a:ea typeface="Times New Roman" panose="02020603050405020304" pitchFamily="18" charset="0"/>
                <a:cs typeface="Arial" panose="020B0604020202020204" pitchFamily="34" charset="0"/>
              </a:rPr>
              <a:t>kiện</a:t>
            </a:r>
            <a:endParaRPr lang="en-US" sz="2000" b="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8625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7A6FDA-3A02-44CA-BF0B-C1C1F4954D9F}"/>
              </a:ext>
            </a:extLst>
          </p:cNvPr>
          <p:cNvSpPr/>
          <p:nvPr/>
        </p:nvSpPr>
        <p:spPr>
          <a:xfrm>
            <a:off x="1989754" y="90315"/>
            <a:ext cx="8615500" cy="461665"/>
          </a:xfrm>
          <a:prstGeom prst="rect">
            <a:avLst/>
          </a:prstGeom>
        </p:spPr>
        <p:txBody>
          <a:bodyPr wrap="none">
            <a:spAutoFit/>
          </a:bodyPr>
          <a:lstStyle/>
          <a:p>
            <a:pPr algn="ctr">
              <a:spcBef>
                <a:spcPts val="600"/>
              </a:spcBef>
              <a:spcAft>
                <a:spcPts val="600"/>
              </a:spcAft>
              <a:tabLst>
                <a:tab pos="180340" algn="l"/>
              </a:tabLst>
            </a:pP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2.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Triển</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khai</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hoạt</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động</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phát</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hiện</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sớm</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đối</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tượng</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giám</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sát</a:t>
            </a:r>
            <a:endPar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endParaRPr>
          </a:p>
        </p:txBody>
      </p:sp>
      <p:graphicFrame>
        <p:nvGraphicFramePr>
          <p:cNvPr id="6" name="Diagram 5">
            <a:extLst>
              <a:ext uri="{FF2B5EF4-FFF2-40B4-BE49-F238E27FC236}">
                <a16:creationId xmlns:a16="http://schemas.microsoft.com/office/drawing/2014/main" id="{665474FA-D576-45B3-9029-9DD32BC780A1}"/>
              </a:ext>
            </a:extLst>
          </p:cNvPr>
          <p:cNvGraphicFramePr/>
          <p:nvPr>
            <p:extLst>
              <p:ext uri="{D42A27DB-BD31-4B8C-83A1-F6EECF244321}">
                <p14:modId xmlns:p14="http://schemas.microsoft.com/office/powerpoint/2010/main" val="4110513133"/>
              </p:ext>
            </p:extLst>
          </p:nvPr>
        </p:nvGraphicFramePr>
        <p:xfrm>
          <a:off x="196813" y="551980"/>
          <a:ext cx="11753140" cy="6215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image1.png">
            <a:extLst>
              <a:ext uri="{FF2B5EF4-FFF2-40B4-BE49-F238E27FC236}">
                <a16:creationId xmlns:a16="http://schemas.microsoft.com/office/drawing/2014/main" id="{3B2504B6-11FB-7395-88FF-A2650FCFCB87}"/>
              </a:ext>
            </a:extLst>
          </p:cNvPr>
          <p:cNvPicPr/>
          <p:nvPr/>
        </p:nvPicPr>
        <p:blipFill>
          <a:blip r:embed="rId7"/>
          <a:srcRect/>
          <a:stretch>
            <a:fillRect/>
          </a:stretch>
        </p:blipFill>
        <p:spPr>
          <a:xfrm>
            <a:off x="6297504" y="4816433"/>
            <a:ext cx="1563328" cy="1489587"/>
          </a:xfrm>
          <a:prstGeom prst="rect">
            <a:avLst/>
          </a:prstGeom>
          <a:ln/>
        </p:spPr>
      </p:pic>
    </p:spTree>
    <p:extLst>
      <p:ext uri="{BB962C8B-B14F-4D97-AF65-F5344CB8AC3E}">
        <p14:creationId xmlns:p14="http://schemas.microsoft.com/office/powerpoint/2010/main" val="2828714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F21FB2-3E5E-434B-B908-6B5B0E669D1B}"/>
              </a:ext>
            </a:extLst>
          </p:cNvPr>
          <p:cNvSpPr/>
          <p:nvPr/>
        </p:nvSpPr>
        <p:spPr>
          <a:xfrm>
            <a:off x="3303709" y="117209"/>
            <a:ext cx="5790368" cy="461665"/>
          </a:xfrm>
          <a:prstGeom prst="rect">
            <a:avLst/>
          </a:prstGeom>
        </p:spPr>
        <p:txBody>
          <a:bodyPr wrap="none">
            <a:spAutoFit/>
          </a:bodyPr>
          <a:lstStyle/>
          <a:p>
            <a:pPr algn="ctr">
              <a:spcBef>
                <a:spcPts val="600"/>
              </a:spcBef>
              <a:spcAft>
                <a:spcPts val="600"/>
              </a:spcAft>
              <a:tabLst>
                <a:tab pos="180340" algn="l"/>
              </a:tabLst>
            </a:pP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3.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Tổ</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chức</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thực</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hiện</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lấy</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mẫu</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giám</a:t>
            </a:r>
            <a:r>
              <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rPr>
              <a:t> </a:t>
            </a:r>
            <a:r>
              <a:rPr lang="en-US" sz="2400" b="1" dirty="0" err="1">
                <a:solidFill>
                  <a:schemeClr val="accent1">
                    <a:lumMod val="75000"/>
                  </a:schemeClr>
                </a:solidFill>
                <a:highlight>
                  <a:srgbClr val="FFFFFF"/>
                </a:highlight>
                <a:latin typeface="Arial" panose="020B0604020202020204" pitchFamily="34" charset="0"/>
                <a:cs typeface="Arial" panose="020B0604020202020204" pitchFamily="34" charset="0"/>
              </a:rPr>
              <a:t>sát</a:t>
            </a:r>
            <a:endParaRPr lang="en-US" sz="2400" b="1" dirty="0">
              <a:solidFill>
                <a:schemeClr val="accent1">
                  <a:lumMod val="75000"/>
                </a:schemeClr>
              </a:solidFill>
              <a:highlight>
                <a:srgbClr val="FFFFFF"/>
              </a:highlight>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EDA3C1A9-5232-4398-819E-915E9682EB08}"/>
              </a:ext>
            </a:extLst>
          </p:cNvPr>
          <p:cNvSpPr/>
          <p:nvPr/>
        </p:nvSpPr>
        <p:spPr>
          <a:xfrm>
            <a:off x="140600" y="586957"/>
            <a:ext cx="4968027" cy="400110"/>
          </a:xfrm>
          <a:prstGeom prst="rect">
            <a:avLst/>
          </a:prstGeom>
        </p:spPr>
        <p:txBody>
          <a:bodyPr wrap="none">
            <a:spAutoFit/>
          </a:bodyPr>
          <a:lstStyle/>
          <a:p>
            <a:pPr indent="-635" algn="just">
              <a:spcBef>
                <a:spcPts val="600"/>
              </a:spcBef>
              <a:spcAft>
                <a:spcPts val="600"/>
              </a:spcAft>
              <a:tabLst>
                <a:tab pos="180340" algn="l"/>
              </a:tabLst>
            </a:pP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3.1.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Đối</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với</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trường</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hợp</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bệnh</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nghi</a:t>
            </a:r>
            <a:r>
              <a:rPr lang="en-US" sz="2000" b="1" i="1" dirty="0">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b="1" i="1" dirty="0" err="1">
                <a:highlight>
                  <a:srgbClr val="FFFFFF"/>
                </a:highlight>
                <a:latin typeface="Arial" panose="020B0604020202020204" pitchFamily="34" charset="0"/>
                <a:ea typeface="Times New Roman" panose="02020603050405020304" pitchFamily="18" charset="0"/>
                <a:cs typeface="Arial" panose="020B0604020202020204" pitchFamily="34" charset="0"/>
              </a:rPr>
              <a:t>ngờ</a:t>
            </a:r>
            <a:endParaRPr lang="en-US" sz="20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Rectangle: Rounded Corners 5">
            <a:extLst>
              <a:ext uri="{FF2B5EF4-FFF2-40B4-BE49-F238E27FC236}">
                <a16:creationId xmlns:a16="http://schemas.microsoft.com/office/drawing/2014/main" id="{EB46C7CF-0A28-4C72-954E-50104F8FEB98}"/>
              </a:ext>
            </a:extLst>
          </p:cNvPr>
          <p:cNvSpPr/>
          <p:nvPr/>
        </p:nvSpPr>
        <p:spPr>
          <a:xfrm>
            <a:off x="2872989" y="1240593"/>
            <a:ext cx="7189694" cy="840219"/>
          </a:xfrm>
          <a:prstGeom prst="roundRect">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err="1">
                <a:latin typeface="Arial" panose="020B0604020202020204" pitchFamily="34" charset="0"/>
                <a:cs typeface="Arial" panose="020B0604020202020204" pitchFamily="34" charset="0"/>
              </a:rPr>
              <a:t>Phát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hợp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thỏa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điều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của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tượng</a:t>
            </a:r>
            <a:r>
              <a:rPr lang="en-US" sz="2200" dirty="0">
                <a:latin typeface="Arial" panose="020B0604020202020204" pitchFamily="34" charset="0"/>
                <a:cs typeface="Arial" panose="020B0604020202020204" pitchFamily="34" charset="0"/>
              </a:rPr>
              <a:t> </a:t>
            </a:r>
          </a:p>
          <a:p>
            <a:pPr algn="ctr"/>
            <a:r>
              <a:rPr lang="en-US" sz="2200" dirty="0" err="1">
                <a:latin typeface="Arial" panose="020B0604020202020204" pitchFamily="34" charset="0"/>
                <a:cs typeface="Arial" panose="020B0604020202020204" pitchFamily="34" charset="0"/>
              </a:rPr>
              <a:t>giám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sát</a:t>
            </a:r>
            <a:r>
              <a:rPr lang="en-US" sz="2200"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nghi</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ngờ</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bệnh</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cúm</a:t>
            </a:r>
            <a:r>
              <a:rPr lang="en-US" sz="2200" b="1" dirty="0">
                <a:latin typeface="Arial" panose="020B0604020202020204" pitchFamily="34" charset="0"/>
                <a:cs typeface="Arial" panose="020B0604020202020204" pitchFamily="34" charset="0"/>
              </a:rPr>
              <a:t> A(H5N1)</a:t>
            </a:r>
          </a:p>
        </p:txBody>
      </p:sp>
      <p:sp>
        <p:nvSpPr>
          <p:cNvPr id="7" name="TextBox 6">
            <a:extLst>
              <a:ext uri="{FF2B5EF4-FFF2-40B4-BE49-F238E27FC236}">
                <a16:creationId xmlns:a16="http://schemas.microsoft.com/office/drawing/2014/main" id="{F40888DB-69A3-4CA7-9E22-DA5D1E568CA9}"/>
              </a:ext>
            </a:extLst>
          </p:cNvPr>
          <p:cNvSpPr txBox="1"/>
          <p:nvPr/>
        </p:nvSpPr>
        <p:spPr>
          <a:xfrm>
            <a:off x="532330" y="1427143"/>
            <a:ext cx="2175011" cy="430887"/>
          </a:xfrm>
          <a:prstGeom prst="rect">
            <a:avLst/>
          </a:prstGeom>
          <a:noFill/>
        </p:spPr>
        <p:txBody>
          <a:bodyPr wrap="square" rtlCol="0">
            <a:spAutoFit/>
          </a:bodyPr>
          <a:lstStyle/>
          <a:p>
            <a:pPr algn="ctr"/>
            <a:r>
              <a:rPr lang="en-US" sz="2200" dirty="0" err="1">
                <a:solidFill>
                  <a:schemeClr val="accent5"/>
                </a:solidFill>
                <a:latin typeface="Arial" panose="020B0604020202020204" pitchFamily="34" charset="0"/>
                <a:cs typeface="Arial" panose="020B0604020202020204" pitchFamily="34" charset="0"/>
              </a:rPr>
              <a:t>Trung</a:t>
            </a:r>
            <a:r>
              <a:rPr lang="en-US" sz="2200" dirty="0">
                <a:solidFill>
                  <a:schemeClr val="accent5"/>
                </a:solidFill>
                <a:latin typeface="Arial" panose="020B0604020202020204" pitchFamily="34" charset="0"/>
                <a:cs typeface="Arial" panose="020B0604020202020204" pitchFamily="34" charset="0"/>
              </a:rPr>
              <a:t> </a:t>
            </a:r>
            <a:r>
              <a:rPr lang="en-US" sz="2200" dirty="0" err="1">
                <a:solidFill>
                  <a:schemeClr val="accent5"/>
                </a:solidFill>
                <a:latin typeface="Arial" panose="020B0604020202020204" pitchFamily="34" charset="0"/>
                <a:cs typeface="Arial" panose="020B0604020202020204" pitchFamily="34" charset="0"/>
              </a:rPr>
              <a:t>tâm</a:t>
            </a:r>
            <a:r>
              <a:rPr lang="en-US" sz="2200" dirty="0">
                <a:solidFill>
                  <a:schemeClr val="accent5"/>
                </a:solidFill>
                <a:latin typeface="Arial" panose="020B0604020202020204" pitchFamily="34" charset="0"/>
                <a:cs typeface="Arial" panose="020B0604020202020204" pitchFamily="34" charset="0"/>
              </a:rPr>
              <a:t> Y </a:t>
            </a:r>
            <a:r>
              <a:rPr lang="en-US" sz="2200" dirty="0" err="1">
                <a:solidFill>
                  <a:schemeClr val="accent5"/>
                </a:solidFill>
                <a:latin typeface="Arial" panose="020B0604020202020204" pitchFamily="34" charset="0"/>
                <a:cs typeface="Arial" panose="020B0604020202020204" pitchFamily="34" charset="0"/>
              </a:rPr>
              <a:t>tế</a:t>
            </a:r>
            <a:endParaRPr lang="en-US" sz="2200" dirty="0">
              <a:solidFill>
                <a:schemeClr val="accent5"/>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9D128943-CCF3-4073-B1A6-58B6562679A8}"/>
              </a:ext>
            </a:extLst>
          </p:cNvPr>
          <p:cNvSpPr/>
          <p:nvPr/>
        </p:nvSpPr>
        <p:spPr>
          <a:xfrm>
            <a:off x="2859743" y="2346906"/>
            <a:ext cx="7189694" cy="993576"/>
          </a:xfrm>
          <a:prstGeom prst="roundRect">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a:latin typeface="Arial" panose="020B0604020202020204" pitchFamily="34" charset="0"/>
                <a:cs typeface="Arial" panose="020B0604020202020204" pitchFamily="34" charset="0"/>
              </a:rPr>
              <a:t>Thu </a:t>
            </a:r>
            <a:r>
              <a:rPr lang="en-US" sz="2200" dirty="0" err="1">
                <a:latin typeface="Arial" panose="020B0604020202020204" pitchFamily="34" charset="0"/>
                <a:cs typeface="Arial" panose="020B0604020202020204" pitchFamily="34" charset="0"/>
              </a:rPr>
              <a:t>thập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đầy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đủ</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thông</a:t>
            </a:r>
            <a:r>
              <a:rPr lang="en-US" sz="2200" dirty="0">
                <a:latin typeface="Arial" panose="020B0604020202020204" pitchFamily="34" charset="0"/>
                <a:cs typeface="Arial" panose="020B0604020202020204" pitchFamily="34" charset="0"/>
              </a:rPr>
              <a:t> tin </a:t>
            </a:r>
            <a:r>
              <a:rPr lang="en-US" sz="2200" dirty="0" err="1">
                <a:latin typeface="Arial" panose="020B0604020202020204" pitchFamily="34" charset="0"/>
                <a:cs typeface="Arial" panose="020B0604020202020204" pitchFamily="34" charset="0"/>
              </a:rPr>
              <a:t>điều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dịch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tễ</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yêu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xét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nghiệm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gửi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bản</a:t>
            </a:r>
            <a:r>
              <a:rPr lang="en-US" sz="2200" dirty="0">
                <a:latin typeface="Arial" panose="020B0604020202020204" pitchFamily="34" charset="0"/>
                <a:cs typeface="Arial" panose="020B0604020202020204" pitchFamily="34" charset="0"/>
              </a:rPr>
              <a:t> scan 2 </a:t>
            </a:r>
            <a:r>
              <a:rPr lang="en-US" sz="2200" dirty="0" err="1">
                <a:latin typeface="Arial" panose="020B0604020202020204" pitchFamily="34" charset="0"/>
                <a:cs typeface="Arial" panose="020B0604020202020204" pitchFamily="34" charset="0"/>
              </a:rPr>
              <a:t>mẫu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này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cho</a:t>
            </a:r>
            <a:r>
              <a:rPr lang="en-US" sz="2200" dirty="0">
                <a:latin typeface="Arial" panose="020B0604020202020204" pitchFamily="34" charset="0"/>
                <a:cs typeface="Arial" panose="020B0604020202020204" pitchFamily="34" charset="0"/>
              </a:rPr>
              <a:t> HCDC qua mail </a:t>
            </a:r>
            <a:r>
              <a:rPr lang="en-US" sz="2200" i="1" dirty="0">
                <a:latin typeface="Arial" panose="020B0604020202020204" pitchFamily="34" charset="0"/>
                <a:cs typeface="Arial" panose="020B0604020202020204" pitchFamily="34" charset="0"/>
                <a:hlinkClick r:id="rId2"/>
              </a:rPr>
              <a:t>khoapcbtn@hcdc.vn</a:t>
            </a:r>
            <a:endParaRPr lang="en-US" sz="2200" dirty="0">
              <a:latin typeface="Arial" panose="020B0604020202020204" pitchFamily="34" charset="0"/>
              <a:cs typeface="Arial" panose="020B0604020202020204" pitchFamily="34" charset="0"/>
            </a:endParaRPr>
          </a:p>
        </p:txBody>
      </p:sp>
      <p:sp>
        <p:nvSpPr>
          <p:cNvPr id="9" name="Rectangle: Rounded Corners 8">
            <a:extLst>
              <a:ext uri="{FF2B5EF4-FFF2-40B4-BE49-F238E27FC236}">
                <a16:creationId xmlns:a16="http://schemas.microsoft.com/office/drawing/2014/main" id="{F8E045B7-B2C8-41D9-95DE-ECB8091523BA}"/>
              </a:ext>
            </a:extLst>
          </p:cNvPr>
          <p:cNvSpPr/>
          <p:nvPr/>
        </p:nvSpPr>
        <p:spPr>
          <a:xfrm>
            <a:off x="2850778" y="3580835"/>
            <a:ext cx="7189694" cy="454325"/>
          </a:xfrm>
          <a:prstGeom prst="roundRect">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err="1">
                <a:latin typeface="Arial" panose="020B0604020202020204" pitchFamily="34" charset="0"/>
                <a:cs typeface="Arial" panose="020B0604020202020204" pitchFamily="34" charset="0"/>
              </a:rPr>
              <a:t>Tiến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hành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lấy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mẫu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xét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nghiệm</a:t>
            </a:r>
            <a:endParaRPr lang="en-US" sz="2200" dirty="0">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EFD27652-4B31-48BC-8EA7-BDF6B35A4A05}"/>
              </a:ext>
            </a:extLst>
          </p:cNvPr>
          <p:cNvSpPr/>
          <p:nvPr/>
        </p:nvSpPr>
        <p:spPr>
          <a:xfrm>
            <a:off x="2872989" y="4290964"/>
            <a:ext cx="7189694" cy="1163905"/>
          </a:xfrm>
          <a:prstGeom prst="roundRect">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err="1">
                <a:latin typeface="Arial" panose="020B0604020202020204" pitchFamily="34" charset="0"/>
                <a:cs typeface="Arial" panose="020B0604020202020204" pitchFamily="34" charset="0"/>
              </a:rPr>
              <a:t>Gửi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mẫu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phẩm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kèm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theo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điều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yêu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xét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nghiệm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gửi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tới</a:t>
            </a:r>
            <a:r>
              <a:rPr lang="en-US" sz="2200" dirty="0">
                <a:latin typeface="Arial" panose="020B0604020202020204" pitchFamily="34" charset="0"/>
                <a:cs typeface="Arial" panose="020B0604020202020204" pitchFamily="34" charset="0"/>
              </a:rPr>
              <a:t> Khoa </a:t>
            </a:r>
            <a:r>
              <a:rPr lang="en-US" sz="2200" dirty="0" err="1">
                <a:latin typeface="Arial" panose="020B0604020202020204" pitchFamily="34" charset="0"/>
                <a:cs typeface="Arial" panose="020B0604020202020204" pitchFamily="34" charset="0"/>
              </a:rPr>
              <a:t>Xét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nghiệm-Chẩn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đoán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hình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ảnh-Thăm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dò</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chức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năng</a:t>
            </a:r>
            <a:r>
              <a:rPr lang="en-US" sz="2200" dirty="0">
                <a:latin typeface="Arial" panose="020B0604020202020204" pitchFamily="34" charset="0"/>
                <a:cs typeface="Arial" panose="020B0604020202020204" pitchFamily="34" charset="0"/>
              </a:rPr>
              <a:t>, HCDC</a:t>
            </a:r>
          </a:p>
        </p:txBody>
      </p:sp>
      <p:sp>
        <p:nvSpPr>
          <p:cNvPr id="12" name="Rectangle: Rounded Corners 11">
            <a:extLst>
              <a:ext uri="{FF2B5EF4-FFF2-40B4-BE49-F238E27FC236}">
                <a16:creationId xmlns:a16="http://schemas.microsoft.com/office/drawing/2014/main" id="{309345A2-4CAA-406E-A9DB-EC0FA6AFA9A4}"/>
              </a:ext>
            </a:extLst>
          </p:cNvPr>
          <p:cNvSpPr/>
          <p:nvPr/>
        </p:nvSpPr>
        <p:spPr>
          <a:xfrm>
            <a:off x="2859743" y="5735237"/>
            <a:ext cx="7189694" cy="933836"/>
          </a:xfrm>
          <a:prstGeom prst="roundRect">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en-US" sz="2200" dirty="0" err="1">
                <a:latin typeface="Arial" panose="020B0604020202020204" pitchFamily="34" charset="0"/>
                <a:cs typeface="Arial" panose="020B0604020202020204" pitchFamily="34" charset="0"/>
              </a:rPr>
              <a:t>Gửi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mẫu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phẩm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kèm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theo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điều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yêu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xét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nghiệm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gửi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tới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Viện</a:t>
            </a:r>
            <a:r>
              <a:rPr lang="en-US" sz="2200" dirty="0">
                <a:latin typeface="Arial" panose="020B0604020202020204" pitchFamily="34" charset="0"/>
                <a:cs typeface="Arial" panose="020B0604020202020204" pitchFamily="34" charset="0"/>
              </a:rPr>
              <a:t> Pasteur </a:t>
            </a:r>
          </a:p>
        </p:txBody>
      </p:sp>
      <p:sp>
        <p:nvSpPr>
          <p:cNvPr id="13" name="TextBox 12">
            <a:extLst>
              <a:ext uri="{FF2B5EF4-FFF2-40B4-BE49-F238E27FC236}">
                <a16:creationId xmlns:a16="http://schemas.microsoft.com/office/drawing/2014/main" id="{E1263791-8CC6-4151-839A-BCBEB01328D3}"/>
              </a:ext>
            </a:extLst>
          </p:cNvPr>
          <p:cNvSpPr txBox="1"/>
          <p:nvPr/>
        </p:nvSpPr>
        <p:spPr>
          <a:xfrm>
            <a:off x="558822" y="2643639"/>
            <a:ext cx="2099606" cy="430887"/>
          </a:xfrm>
          <a:prstGeom prst="rect">
            <a:avLst/>
          </a:prstGeom>
          <a:noFill/>
        </p:spPr>
        <p:txBody>
          <a:bodyPr wrap="square" rtlCol="0">
            <a:spAutoFit/>
          </a:bodyPr>
          <a:lstStyle/>
          <a:p>
            <a:pPr algn="ctr"/>
            <a:r>
              <a:rPr lang="en-US" sz="2200" dirty="0" err="1">
                <a:solidFill>
                  <a:schemeClr val="accent5"/>
                </a:solidFill>
                <a:latin typeface="Arial" panose="020B0604020202020204" pitchFamily="34" charset="0"/>
                <a:cs typeface="Arial" panose="020B0604020202020204" pitchFamily="34" charset="0"/>
              </a:rPr>
              <a:t>Trung</a:t>
            </a:r>
            <a:r>
              <a:rPr lang="en-US" sz="2200" dirty="0">
                <a:solidFill>
                  <a:schemeClr val="accent5"/>
                </a:solidFill>
                <a:latin typeface="Arial" panose="020B0604020202020204" pitchFamily="34" charset="0"/>
                <a:cs typeface="Arial" panose="020B0604020202020204" pitchFamily="34" charset="0"/>
              </a:rPr>
              <a:t> </a:t>
            </a:r>
            <a:r>
              <a:rPr lang="en-US" sz="2200" dirty="0" err="1">
                <a:solidFill>
                  <a:schemeClr val="accent5"/>
                </a:solidFill>
                <a:latin typeface="Arial" panose="020B0604020202020204" pitchFamily="34" charset="0"/>
                <a:cs typeface="Arial" panose="020B0604020202020204" pitchFamily="34" charset="0"/>
              </a:rPr>
              <a:t>tâm</a:t>
            </a:r>
            <a:r>
              <a:rPr lang="en-US" sz="2200" dirty="0">
                <a:solidFill>
                  <a:schemeClr val="accent5"/>
                </a:solidFill>
                <a:latin typeface="Arial" panose="020B0604020202020204" pitchFamily="34" charset="0"/>
                <a:cs typeface="Arial" panose="020B0604020202020204" pitchFamily="34" charset="0"/>
              </a:rPr>
              <a:t> Y </a:t>
            </a:r>
            <a:r>
              <a:rPr lang="en-US" sz="2200" dirty="0" err="1">
                <a:solidFill>
                  <a:schemeClr val="accent5"/>
                </a:solidFill>
                <a:latin typeface="Arial" panose="020B0604020202020204" pitchFamily="34" charset="0"/>
                <a:cs typeface="Arial" panose="020B0604020202020204" pitchFamily="34" charset="0"/>
              </a:rPr>
              <a:t>tế</a:t>
            </a:r>
            <a:endParaRPr lang="en-US" sz="2200" dirty="0">
              <a:solidFill>
                <a:schemeClr val="accent5"/>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E78DA49E-8030-47E3-AA76-02C7AE5F06BE}"/>
              </a:ext>
            </a:extLst>
          </p:cNvPr>
          <p:cNvSpPr txBox="1"/>
          <p:nvPr/>
        </p:nvSpPr>
        <p:spPr>
          <a:xfrm>
            <a:off x="558822" y="3607942"/>
            <a:ext cx="2065792" cy="430887"/>
          </a:xfrm>
          <a:prstGeom prst="rect">
            <a:avLst/>
          </a:prstGeom>
          <a:noFill/>
        </p:spPr>
        <p:txBody>
          <a:bodyPr wrap="square" rtlCol="0">
            <a:spAutoFit/>
          </a:bodyPr>
          <a:lstStyle/>
          <a:p>
            <a:pPr algn="ctr"/>
            <a:r>
              <a:rPr lang="en-US" sz="2200" dirty="0" err="1">
                <a:solidFill>
                  <a:schemeClr val="accent5"/>
                </a:solidFill>
                <a:latin typeface="Arial" panose="020B0604020202020204" pitchFamily="34" charset="0"/>
                <a:cs typeface="Arial" panose="020B0604020202020204" pitchFamily="34" charset="0"/>
              </a:rPr>
              <a:t>Trung</a:t>
            </a:r>
            <a:r>
              <a:rPr lang="en-US" sz="2200" dirty="0">
                <a:solidFill>
                  <a:schemeClr val="accent5"/>
                </a:solidFill>
                <a:latin typeface="Arial" panose="020B0604020202020204" pitchFamily="34" charset="0"/>
                <a:cs typeface="Arial" panose="020B0604020202020204" pitchFamily="34" charset="0"/>
              </a:rPr>
              <a:t> </a:t>
            </a:r>
            <a:r>
              <a:rPr lang="en-US" sz="2200" dirty="0" err="1">
                <a:solidFill>
                  <a:schemeClr val="accent5"/>
                </a:solidFill>
                <a:latin typeface="Arial" panose="020B0604020202020204" pitchFamily="34" charset="0"/>
                <a:cs typeface="Arial" panose="020B0604020202020204" pitchFamily="34" charset="0"/>
              </a:rPr>
              <a:t>tâm</a:t>
            </a:r>
            <a:r>
              <a:rPr lang="en-US" sz="2200" dirty="0">
                <a:solidFill>
                  <a:schemeClr val="accent5"/>
                </a:solidFill>
                <a:latin typeface="Arial" panose="020B0604020202020204" pitchFamily="34" charset="0"/>
                <a:cs typeface="Arial" panose="020B0604020202020204" pitchFamily="34" charset="0"/>
              </a:rPr>
              <a:t> Y </a:t>
            </a:r>
            <a:r>
              <a:rPr lang="en-US" sz="2200" dirty="0" err="1">
                <a:solidFill>
                  <a:schemeClr val="accent5"/>
                </a:solidFill>
                <a:latin typeface="Arial" panose="020B0604020202020204" pitchFamily="34" charset="0"/>
                <a:cs typeface="Arial" panose="020B0604020202020204" pitchFamily="34" charset="0"/>
              </a:rPr>
              <a:t>tế</a:t>
            </a:r>
            <a:endParaRPr lang="en-US" sz="2200" dirty="0">
              <a:solidFill>
                <a:schemeClr val="accent5"/>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A4D9461-07DC-4B57-AC2F-E42468C14539}"/>
              </a:ext>
            </a:extLst>
          </p:cNvPr>
          <p:cNvSpPr txBox="1"/>
          <p:nvPr/>
        </p:nvSpPr>
        <p:spPr>
          <a:xfrm>
            <a:off x="558822" y="4630638"/>
            <a:ext cx="2099606" cy="430887"/>
          </a:xfrm>
          <a:prstGeom prst="rect">
            <a:avLst/>
          </a:prstGeom>
          <a:noFill/>
        </p:spPr>
        <p:txBody>
          <a:bodyPr wrap="square" rtlCol="0">
            <a:spAutoFit/>
          </a:bodyPr>
          <a:lstStyle/>
          <a:p>
            <a:pPr algn="ctr"/>
            <a:r>
              <a:rPr lang="en-US" sz="2200" dirty="0" err="1">
                <a:solidFill>
                  <a:schemeClr val="accent5"/>
                </a:solidFill>
                <a:latin typeface="Arial" panose="020B0604020202020204" pitchFamily="34" charset="0"/>
                <a:cs typeface="Arial" panose="020B0604020202020204" pitchFamily="34" charset="0"/>
              </a:rPr>
              <a:t>Trung</a:t>
            </a:r>
            <a:r>
              <a:rPr lang="en-US" sz="2200" dirty="0">
                <a:solidFill>
                  <a:schemeClr val="accent5"/>
                </a:solidFill>
                <a:latin typeface="Arial" panose="020B0604020202020204" pitchFamily="34" charset="0"/>
                <a:cs typeface="Arial" panose="020B0604020202020204" pitchFamily="34" charset="0"/>
              </a:rPr>
              <a:t> </a:t>
            </a:r>
            <a:r>
              <a:rPr lang="en-US" sz="2200" dirty="0" err="1">
                <a:solidFill>
                  <a:schemeClr val="accent5"/>
                </a:solidFill>
                <a:latin typeface="Arial" panose="020B0604020202020204" pitchFamily="34" charset="0"/>
                <a:cs typeface="Arial" panose="020B0604020202020204" pitchFamily="34" charset="0"/>
              </a:rPr>
              <a:t>tâm</a:t>
            </a:r>
            <a:r>
              <a:rPr lang="en-US" sz="2200" dirty="0">
                <a:solidFill>
                  <a:schemeClr val="accent5"/>
                </a:solidFill>
                <a:latin typeface="Arial" panose="020B0604020202020204" pitchFamily="34" charset="0"/>
                <a:cs typeface="Arial" panose="020B0604020202020204" pitchFamily="34" charset="0"/>
              </a:rPr>
              <a:t> Y </a:t>
            </a:r>
            <a:r>
              <a:rPr lang="en-US" sz="2200" dirty="0" err="1">
                <a:solidFill>
                  <a:schemeClr val="accent5"/>
                </a:solidFill>
                <a:latin typeface="Arial" panose="020B0604020202020204" pitchFamily="34" charset="0"/>
                <a:cs typeface="Arial" panose="020B0604020202020204" pitchFamily="34" charset="0"/>
              </a:rPr>
              <a:t>tế</a:t>
            </a:r>
            <a:endParaRPr lang="en-US" sz="2200" dirty="0">
              <a:solidFill>
                <a:schemeClr val="accent5"/>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3F162A4A-C1BA-4DB7-915B-9D6C1B0BAD46}"/>
              </a:ext>
            </a:extLst>
          </p:cNvPr>
          <p:cNvSpPr txBox="1"/>
          <p:nvPr/>
        </p:nvSpPr>
        <p:spPr>
          <a:xfrm>
            <a:off x="770965" y="6002100"/>
            <a:ext cx="1936376" cy="430887"/>
          </a:xfrm>
          <a:prstGeom prst="rect">
            <a:avLst/>
          </a:prstGeom>
          <a:noFill/>
        </p:spPr>
        <p:txBody>
          <a:bodyPr wrap="square" rtlCol="0">
            <a:spAutoFit/>
          </a:bodyPr>
          <a:lstStyle/>
          <a:p>
            <a:pPr algn="ctr"/>
            <a:r>
              <a:rPr lang="en-US" sz="2200" dirty="0">
                <a:solidFill>
                  <a:schemeClr val="accent5"/>
                </a:solidFill>
                <a:latin typeface="Arial" panose="020B0604020202020204" pitchFamily="34" charset="0"/>
                <a:cs typeface="Arial" panose="020B0604020202020204" pitchFamily="34" charset="0"/>
              </a:rPr>
              <a:t>HCDC</a:t>
            </a:r>
          </a:p>
        </p:txBody>
      </p:sp>
      <p:cxnSp>
        <p:nvCxnSpPr>
          <p:cNvPr id="18" name="Straight Arrow Connector 17">
            <a:extLst>
              <a:ext uri="{FF2B5EF4-FFF2-40B4-BE49-F238E27FC236}">
                <a16:creationId xmlns:a16="http://schemas.microsoft.com/office/drawing/2014/main" id="{073E3D4F-B01F-483C-B306-7B47212A656D}"/>
              </a:ext>
            </a:extLst>
          </p:cNvPr>
          <p:cNvCxnSpPr>
            <a:cxnSpLocks/>
            <a:stCxn id="6" idx="2"/>
            <a:endCxn id="8" idx="0"/>
          </p:cNvCxnSpPr>
          <p:nvPr/>
        </p:nvCxnSpPr>
        <p:spPr>
          <a:xfrm flipH="1">
            <a:off x="6454590" y="2080812"/>
            <a:ext cx="13246" cy="266094"/>
          </a:xfrm>
          <a:prstGeom prst="straightConnector1">
            <a:avLst/>
          </a:prstGeom>
          <a:ln w="38100">
            <a:tailEnd type="triangle"/>
          </a:ln>
        </p:spPr>
        <p:style>
          <a:lnRef idx="3">
            <a:schemeClr val="accent2"/>
          </a:lnRef>
          <a:fillRef idx="0">
            <a:schemeClr val="accent2"/>
          </a:fillRef>
          <a:effectRef idx="2">
            <a:schemeClr val="accent2"/>
          </a:effectRef>
          <a:fontRef idx="minor">
            <a:schemeClr val="tx1"/>
          </a:fontRef>
        </p:style>
      </p:cxnSp>
      <p:cxnSp>
        <p:nvCxnSpPr>
          <p:cNvPr id="21" name="Straight Arrow Connector 20">
            <a:extLst>
              <a:ext uri="{FF2B5EF4-FFF2-40B4-BE49-F238E27FC236}">
                <a16:creationId xmlns:a16="http://schemas.microsoft.com/office/drawing/2014/main" id="{45AB798B-8C42-4276-AA9E-02292B1B8FC5}"/>
              </a:ext>
            </a:extLst>
          </p:cNvPr>
          <p:cNvCxnSpPr>
            <a:cxnSpLocks/>
          </p:cNvCxnSpPr>
          <p:nvPr/>
        </p:nvCxnSpPr>
        <p:spPr>
          <a:xfrm flipH="1">
            <a:off x="6445625" y="3354756"/>
            <a:ext cx="13246" cy="266094"/>
          </a:xfrm>
          <a:prstGeom prst="straightConnector1">
            <a:avLst/>
          </a:prstGeom>
          <a:ln w="38100">
            <a:tailEnd type="triangle"/>
          </a:ln>
        </p:spPr>
        <p:style>
          <a:lnRef idx="3">
            <a:schemeClr val="accent2"/>
          </a:lnRef>
          <a:fillRef idx="0">
            <a:schemeClr val="accent2"/>
          </a:fillRef>
          <a:effectRef idx="2">
            <a:schemeClr val="accent2"/>
          </a:effectRef>
          <a:fontRef idx="minor">
            <a:schemeClr val="tx1"/>
          </a:fontRef>
        </p:style>
      </p:cxnSp>
      <p:cxnSp>
        <p:nvCxnSpPr>
          <p:cNvPr id="22" name="Straight Arrow Connector 21">
            <a:extLst>
              <a:ext uri="{FF2B5EF4-FFF2-40B4-BE49-F238E27FC236}">
                <a16:creationId xmlns:a16="http://schemas.microsoft.com/office/drawing/2014/main" id="{AD9CC9A1-903D-4C01-8D07-14CDB99E4E08}"/>
              </a:ext>
            </a:extLst>
          </p:cNvPr>
          <p:cNvCxnSpPr>
            <a:cxnSpLocks/>
          </p:cNvCxnSpPr>
          <p:nvPr/>
        </p:nvCxnSpPr>
        <p:spPr>
          <a:xfrm flipH="1">
            <a:off x="6432379" y="4044852"/>
            <a:ext cx="13246" cy="266094"/>
          </a:xfrm>
          <a:prstGeom prst="straightConnector1">
            <a:avLst/>
          </a:prstGeom>
          <a:ln w="38100">
            <a:tailEnd type="triangle"/>
          </a:ln>
        </p:spPr>
        <p:style>
          <a:lnRef idx="3">
            <a:schemeClr val="accent2"/>
          </a:lnRef>
          <a:fillRef idx="0">
            <a:schemeClr val="accent2"/>
          </a:fillRef>
          <a:effectRef idx="2">
            <a:schemeClr val="accent2"/>
          </a:effectRef>
          <a:fontRef idx="minor">
            <a:schemeClr val="tx1"/>
          </a:fontRef>
        </p:style>
      </p:cxnSp>
      <p:cxnSp>
        <p:nvCxnSpPr>
          <p:cNvPr id="23" name="Straight Arrow Connector 22">
            <a:extLst>
              <a:ext uri="{FF2B5EF4-FFF2-40B4-BE49-F238E27FC236}">
                <a16:creationId xmlns:a16="http://schemas.microsoft.com/office/drawing/2014/main" id="{51F44915-083E-437D-9FFE-B068B1F0D691}"/>
              </a:ext>
            </a:extLst>
          </p:cNvPr>
          <p:cNvCxnSpPr>
            <a:cxnSpLocks/>
          </p:cNvCxnSpPr>
          <p:nvPr/>
        </p:nvCxnSpPr>
        <p:spPr>
          <a:xfrm flipH="1">
            <a:off x="6439002" y="5450136"/>
            <a:ext cx="13246" cy="266094"/>
          </a:xfrm>
          <a:prstGeom prst="straightConnector1">
            <a:avLst/>
          </a:prstGeom>
          <a:ln w="38100">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11287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2305</TotalTime>
  <Words>1889</Words>
  <Application>Microsoft Macintosh PowerPoint</Application>
  <PresentationFormat>Widescreen</PresentationFormat>
  <Paragraphs>108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 (Body)</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Thao Nguyen</cp:lastModifiedBy>
  <cp:revision>195</cp:revision>
  <dcterms:created xsi:type="dcterms:W3CDTF">2022-05-30T08:21:18Z</dcterms:created>
  <dcterms:modified xsi:type="dcterms:W3CDTF">2023-03-02T01:12:28Z</dcterms:modified>
</cp:coreProperties>
</file>